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Montserrat"/>
      <p:bold r:id="rId29"/>
      <p:boldItalic r:id="rId30"/>
    </p:embeddedFont>
    <p:embeddedFont>
      <p:font typeface="Lato"/>
      <p:regular r:id="rId31"/>
      <p:bold r:id="rId32"/>
      <p:italic r:id="rId33"/>
      <p:boldItalic r:id="rId34"/>
    </p:embeddedFont>
    <p:embeddedFont>
      <p:font typeface="Inter"/>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h8R7e1chdI4HhBY/SInulm+GY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Inter-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Int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6acc7868a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6acc7868a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6acc7868a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acc7868a9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6acc7868a9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6acc7868a9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acc7868a9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6acc7868a9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6acc7868a9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acc7868a9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26acc7868a9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26acc7868a9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acc7868a9_0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6acc7868a9_0_2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26acc7868a9_0_2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6acc7868a9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6acc7868a9_0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26acc7868a9_0_3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6acc7868a9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26acc7868a9_0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26acc7868a9_0_3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6acc7868a9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6acc7868a9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26acc7868a9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6acc7868a9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26acc7868a9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26acc7868a9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6acc7868a9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26acc7868a9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26acc7868a9_0_4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6acc7868a9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6acc7868a9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26acc7868a9_0_4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6acc7868a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26acc7868a9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26acc7868a9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6acc7868a9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26acc7868a9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26acc7868a9_0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6acc7868a9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6acc7868a9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26acc7868a9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6acc7868a9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26acc7868a9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26acc7868a9_0_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6acc7868a9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26acc7868a9_0_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26acc7868a9_0_5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6acc7868a9_0_6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26acc7868a9_0_6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26acc7868a9_0_6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6acc7868a9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6acc7868a9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6acc7868a9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acc7868a9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g26acc7868a9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26acc7868a9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acc7868a9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6acc7868a9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26acc7868a9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acc7868a9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26acc7868a9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26acc7868a9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acc7868a9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26acc7868a9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6acc7868a9_0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acc7868a9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6acc7868a9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6acc7868a9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acc7868a9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6acc7868a9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26acc7868a9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38.png"/><Relationship Id="rId7" Type="http://schemas.openxmlformats.org/officeDocument/2006/relationships/image" Target="../media/image40.png"/><Relationship Id="rId8"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11" Type="http://schemas.openxmlformats.org/officeDocument/2006/relationships/image" Target="../media/image73.png"/><Relationship Id="rId10" Type="http://schemas.openxmlformats.org/officeDocument/2006/relationships/image" Target="../media/image66.png"/><Relationship Id="rId9" Type="http://schemas.openxmlformats.org/officeDocument/2006/relationships/image" Target="../media/image77.png"/><Relationship Id="rId5" Type="http://schemas.openxmlformats.org/officeDocument/2006/relationships/image" Target="../media/image2.png"/><Relationship Id="rId6" Type="http://schemas.openxmlformats.org/officeDocument/2006/relationships/image" Target="../media/image63.png"/><Relationship Id="rId7" Type="http://schemas.openxmlformats.org/officeDocument/2006/relationships/image" Target="../media/image54.png"/><Relationship Id="rId8" Type="http://schemas.openxmlformats.org/officeDocument/2006/relationships/image" Target="../media/image8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7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20" Type="http://schemas.openxmlformats.org/officeDocument/2006/relationships/image" Target="../media/image94.png"/><Relationship Id="rId22" Type="http://schemas.openxmlformats.org/officeDocument/2006/relationships/image" Target="../media/image93.png"/><Relationship Id="rId21" Type="http://schemas.openxmlformats.org/officeDocument/2006/relationships/image" Target="../media/image83.png"/><Relationship Id="rId24" Type="http://schemas.openxmlformats.org/officeDocument/2006/relationships/image" Target="../media/image85.png"/><Relationship Id="rId23" Type="http://schemas.openxmlformats.org/officeDocument/2006/relationships/image" Target="../media/image10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14.png"/><Relationship Id="rId9" Type="http://schemas.openxmlformats.org/officeDocument/2006/relationships/image" Target="../media/image88.png"/><Relationship Id="rId26" Type="http://schemas.openxmlformats.org/officeDocument/2006/relationships/image" Target="../media/image87.png"/><Relationship Id="rId25" Type="http://schemas.openxmlformats.org/officeDocument/2006/relationships/image" Target="../media/image138.png"/><Relationship Id="rId28" Type="http://schemas.openxmlformats.org/officeDocument/2006/relationships/image" Target="../media/image118.png"/><Relationship Id="rId27" Type="http://schemas.openxmlformats.org/officeDocument/2006/relationships/image" Target="../media/image107.png"/><Relationship Id="rId5" Type="http://schemas.openxmlformats.org/officeDocument/2006/relationships/image" Target="../media/image2.png"/><Relationship Id="rId6" Type="http://schemas.openxmlformats.org/officeDocument/2006/relationships/image" Target="../media/image71.png"/><Relationship Id="rId29" Type="http://schemas.openxmlformats.org/officeDocument/2006/relationships/image" Target="../media/image90.png"/><Relationship Id="rId7" Type="http://schemas.openxmlformats.org/officeDocument/2006/relationships/image" Target="../media/image76.png"/><Relationship Id="rId8" Type="http://schemas.openxmlformats.org/officeDocument/2006/relationships/image" Target="../media/image81.png"/><Relationship Id="rId11" Type="http://schemas.openxmlformats.org/officeDocument/2006/relationships/image" Target="../media/image70.png"/><Relationship Id="rId10" Type="http://schemas.openxmlformats.org/officeDocument/2006/relationships/image" Target="../media/image75.png"/><Relationship Id="rId13" Type="http://schemas.openxmlformats.org/officeDocument/2006/relationships/image" Target="../media/image78.png"/><Relationship Id="rId12" Type="http://schemas.openxmlformats.org/officeDocument/2006/relationships/image" Target="../media/image97.png"/><Relationship Id="rId15" Type="http://schemas.openxmlformats.org/officeDocument/2006/relationships/image" Target="../media/image82.png"/><Relationship Id="rId14" Type="http://schemas.openxmlformats.org/officeDocument/2006/relationships/image" Target="../media/image115.png"/><Relationship Id="rId17" Type="http://schemas.openxmlformats.org/officeDocument/2006/relationships/image" Target="../media/image79.png"/><Relationship Id="rId16" Type="http://schemas.openxmlformats.org/officeDocument/2006/relationships/image" Target="../media/image74.png"/><Relationship Id="rId19" Type="http://schemas.openxmlformats.org/officeDocument/2006/relationships/image" Target="../media/image84.png"/><Relationship Id="rId18" Type="http://schemas.openxmlformats.org/officeDocument/2006/relationships/image" Target="../media/image10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25.png"/><Relationship Id="rId7" Type="http://schemas.openxmlformats.org/officeDocument/2006/relationships/image" Target="../media/image1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03.png"/><Relationship Id="rId7" Type="http://schemas.openxmlformats.org/officeDocument/2006/relationships/image" Target="../media/image1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16.png"/><Relationship Id="rId7" Type="http://schemas.openxmlformats.org/officeDocument/2006/relationships/image" Target="../media/image1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14.png"/><Relationship Id="rId9" Type="http://schemas.openxmlformats.org/officeDocument/2006/relationships/image" Target="../media/image117.png"/><Relationship Id="rId5" Type="http://schemas.openxmlformats.org/officeDocument/2006/relationships/image" Target="../media/image2.png"/><Relationship Id="rId6" Type="http://schemas.openxmlformats.org/officeDocument/2006/relationships/image" Target="../media/image130.png"/><Relationship Id="rId7" Type="http://schemas.openxmlformats.org/officeDocument/2006/relationships/image" Target="../media/image126.png"/><Relationship Id="rId8" Type="http://schemas.openxmlformats.org/officeDocument/2006/relationships/image" Target="../media/image113.png"/><Relationship Id="rId11" Type="http://schemas.openxmlformats.org/officeDocument/2006/relationships/image" Target="../media/image121.png"/><Relationship Id="rId10" Type="http://schemas.openxmlformats.org/officeDocument/2006/relationships/image" Target="../media/image123.png"/><Relationship Id="rId12" Type="http://schemas.openxmlformats.org/officeDocument/2006/relationships/image" Target="../media/image1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32.png"/><Relationship Id="rId7" Type="http://schemas.openxmlformats.org/officeDocument/2006/relationships/image" Target="../media/image144.png"/><Relationship Id="rId8" Type="http://schemas.openxmlformats.org/officeDocument/2006/relationships/image" Target="../media/image143.png"/></Relationships>
</file>

<file path=ppt/slides/_rels/slide23.xml.rels><?xml version="1.0" encoding="UTF-8" standalone="yes"?><Relationships xmlns="http://schemas.openxmlformats.org/package/2006/relationships"><Relationship Id="rId20" Type="http://schemas.openxmlformats.org/officeDocument/2006/relationships/image" Target="../media/image164.png"/><Relationship Id="rId21" Type="http://schemas.openxmlformats.org/officeDocument/2006/relationships/image" Target="../media/image165.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9.png"/><Relationship Id="rId4" Type="http://schemas.openxmlformats.org/officeDocument/2006/relationships/image" Target="../media/image14.png"/><Relationship Id="rId9" Type="http://schemas.openxmlformats.org/officeDocument/2006/relationships/image" Target="../media/image149.png"/><Relationship Id="rId5" Type="http://schemas.openxmlformats.org/officeDocument/2006/relationships/image" Target="../media/image2.png"/><Relationship Id="rId6" Type="http://schemas.openxmlformats.org/officeDocument/2006/relationships/hyperlink" Target="https://eatemp.com/powerpoint-org-chart-template/" TargetMode="External"/><Relationship Id="rId7" Type="http://schemas.openxmlformats.org/officeDocument/2006/relationships/image" Target="../media/image155.png"/><Relationship Id="rId8" Type="http://schemas.openxmlformats.org/officeDocument/2006/relationships/image" Target="../media/image135.png"/><Relationship Id="rId11" Type="http://schemas.openxmlformats.org/officeDocument/2006/relationships/image" Target="../media/image133.png"/><Relationship Id="rId10" Type="http://schemas.openxmlformats.org/officeDocument/2006/relationships/image" Target="../media/image136.png"/><Relationship Id="rId13" Type="http://schemas.openxmlformats.org/officeDocument/2006/relationships/image" Target="../media/image159.png"/><Relationship Id="rId12" Type="http://schemas.openxmlformats.org/officeDocument/2006/relationships/image" Target="../media/image137.png"/><Relationship Id="rId15" Type="http://schemas.openxmlformats.org/officeDocument/2006/relationships/image" Target="../media/image154.png"/><Relationship Id="rId14" Type="http://schemas.openxmlformats.org/officeDocument/2006/relationships/image" Target="../media/image160.png"/><Relationship Id="rId17" Type="http://schemas.openxmlformats.org/officeDocument/2006/relationships/image" Target="../media/image148.png"/><Relationship Id="rId16" Type="http://schemas.openxmlformats.org/officeDocument/2006/relationships/image" Target="../media/image158.png"/><Relationship Id="rId19" Type="http://schemas.openxmlformats.org/officeDocument/2006/relationships/image" Target="../media/image153.png"/><Relationship Id="rId18" Type="http://schemas.openxmlformats.org/officeDocument/2006/relationships/image" Target="../media/image1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hyperlink" Target="https://unsplash.com/" TargetMode="External"/><Relationship Id="rId8" Type="http://schemas.openxmlformats.org/officeDocument/2006/relationships/image" Target="../media/image1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9.png"/><Relationship Id="rId4" Type="http://schemas.openxmlformats.org/officeDocument/2006/relationships/image" Target="../media/image1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12.png"/><Relationship Id="rId5" Type="http://schemas.openxmlformats.org/officeDocument/2006/relationships/image" Target="../media/image47.png"/><Relationship Id="rId6" Type="http://schemas.openxmlformats.org/officeDocument/2006/relationships/image" Target="../media/image11.png"/><Relationship Id="rId7" Type="http://schemas.openxmlformats.org/officeDocument/2006/relationships/image" Target="../media/image35.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0.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14.png"/><Relationship Id="rId5" Type="http://schemas.openxmlformats.org/officeDocument/2006/relationships/image" Target="../media/image42.png"/><Relationship Id="rId6" Type="http://schemas.openxmlformats.org/officeDocument/2006/relationships/image" Target="../media/image37.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50.png"/><Relationship Id="rId7" Type="http://schemas.openxmlformats.org/officeDocument/2006/relationships/image" Target="../media/image36.png"/><Relationship Id="rId8"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15" name="Shape 15"/>
        <p:cNvGrpSpPr/>
        <p:nvPr/>
      </p:nvGrpSpPr>
      <p:grpSpPr>
        <a:xfrm>
          <a:off x="0" y="0"/>
          <a:ext cx="0" cy="0"/>
          <a:chOff x="0" y="0"/>
          <a:chExt cx="0" cy="0"/>
        </a:xfrm>
      </p:grpSpPr>
      <p:pic>
        <p:nvPicPr>
          <p:cNvPr descr=" " id="16" name="Google Shape;16;g26acc7868a9_0_0"/>
          <p:cNvPicPr preferRelativeResize="0"/>
          <p:nvPr/>
        </p:nvPicPr>
        <p:blipFill rotWithShape="1">
          <a:blip r:embed="rId3">
            <a:alphaModFix/>
          </a:blip>
          <a:srcRect b="0" l="0" r="0" t="0"/>
          <a:stretch/>
        </p:blipFill>
        <p:spPr>
          <a:xfrm>
            <a:off x="0" y="6769100"/>
            <a:ext cx="5565916" cy="6946900"/>
          </a:xfrm>
          <a:prstGeom prst="rect">
            <a:avLst/>
          </a:prstGeom>
          <a:noFill/>
          <a:ln>
            <a:noFill/>
          </a:ln>
        </p:spPr>
      </p:pic>
      <p:pic>
        <p:nvPicPr>
          <p:cNvPr descr=" " id="17" name="Google Shape;17;g26acc7868a9_0_0"/>
          <p:cNvPicPr preferRelativeResize="0"/>
          <p:nvPr/>
        </p:nvPicPr>
        <p:blipFill rotWithShape="1">
          <a:blip r:embed="rId4">
            <a:alphaModFix/>
          </a:blip>
          <a:srcRect b="0" l="0" r="0" t="0"/>
          <a:stretch/>
        </p:blipFill>
        <p:spPr>
          <a:xfrm>
            <a:off x="21316315" y="0"/>
            <a:ext cx="3070733" cy="3387785"/>
          </a:xfrm>
          <a:prstGeom prst="rect">
            <a:avLst/>
          </a:prstGeom>
          <a:noFill/>
          <a:ln>
            <a:noFill/>
          </a:ln>
        </p:spPr>
      </p:pic>
      <p:sp>
        <p:nvSpPr>
          <p:cNvPr id="18" name="Google Shape;18;g26acc7868a9_0_0"/>
          <p:cNvSpPr/>
          <p:nvPr/>
        </p:nvSpPr>
        <p:spPr>
          <a:xfrm>
            <a:off x="3213502" y="838200"/>
            <a:ext cx="18167400" cy="126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Montserrat"/>
              <a:buNone/>
            </a:pPr>
            <a:r>
              <a:rPr b="1" i="0" lang="en-US" sz="6400" u="none" cap="none" strike="noStrike">
                <a:solidFill>
                  <a:srgbClr val="0E0E0E"/>
                </a:solidFill>
                <a:latin typeface="Montserrat"/>
                <a:ea typeface="Montserrat"/>
                <a:cs typeface="Montserrat"/>
                <a:sym typeface="Montserrat"/>
              </a:rPr>
              <a:t>Free Presentation Template by EaTemp</a:t>
            </a:r>
            <a:endParaRPr b="0" i="0" sz="6400" u="none" cap="none" strike="noStrike">
              <a:solidFill>
                <a:schemeClr val="dk1"/>
              </a:solidFill>
              <a:latin typeface="Calibri"/>
              <a:ea typeface="Calibri"/>
              <a:cs typeface="Calibri"/>
              <a:sym typeface="Calibri"/>
            </a:endParaRPr>
          </a:p>
        </p:txBody>
      </p:sp>
      <p:pic>
        <p:nvPicPr>
          <p:cNvPr descr=" " id="19" name="Google Shape;19;g26acc7868a9_0_0"/>
          <p:cNvPicPr preferRelativeResize="0"/>
          <p:nvPr/>
        </p:nvPicPr>
        <p:blipFill rotWithShape="1">
          <a:blip r:embed="rId5">
            <a:alphaModFix/>
          </a:blip>
          <a:srcRect b="0" l="0" r="0" t="0"/>
          <a:stretch/>
        </p:blipFill>
        <p:spPr>
          <a:xfrm>
            <a:off x="10593124" y="12103100"/>
            <a:ext cx="3200800" cy="1016000"/>
          </a:xfrm>
          <a:prstGeom prst="rect">
            <a:avLst/>
          </a:prstGeom>
          <a:noFill/>
          <a:ln>
            <a:noFill/>
          </a:ln>
        </p:spPr>
      </p:pic>
      <p:sp>
        <p:nvSpPr>
          <p:cNvPr id="20" name="Google Shape;20;g26acc7868a9_0_0"/>
          <p:cNvSpPr/>
          <p:nvPr/>
        </p:nvSpPr>
        <p:spPr>
          <a:xfrm>
            <a:off x="-630846" y="3886200"/>
            <a:ext cx="13230900" cy="6485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QUARTERLY BUSINESS REVIEW</a:t>
            </a:r>
            <a:endParaRPr b="0" i="0" sz="12800" u="none" cap="none" strike="noStrike">
              <a:solidFill>
                <a:schemeClr val="dk1"/>
              </a:solidFill>
              <a:latin typeface="Calibri"/>
              <a:ea typeface="Calibri"/>
              <a:cs typeface="Calibri"/>
              <a:sym typeface="Calibri"/>
            </a:endParaRPr>
          </a:p>
        </p:txBody>
      </p:sp>
      <p:pic>
        <p:nvPicPr>
          <p:cNvPr descr=" " id="21" name="Google Shape;21;g26acc7868a9_0_0"/>
          <p:cNvPicPr preferRelativeResize="0"/>
          <p:nvPr/>
        </p:nvPicPr>
        <p:blipFill rotWithShape="1">
          <a:blip r:embed="rId6">
            <a:alphaModFix/>
          </a:blip>
          <a:srcRect b="0" l="0" r="0" t="0"/>
          <a:stretch/>
        </p:blipFill>
        <p:spPr>
          <a:xfrm>
            <a:off x="13057232" y="2095500"/>
            <a:ext cx="9894537" cy="10515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191" name="Shape 191"/>
        <p:cNvGrpSpPr/>
        <p:nvPr/>
      </p:nvGrpSpPr>
      <p:grpSpPr>
        <a:xfrm>
          <a:off x="0" y="0"/>
          <a:ext cx="0" cy="0"/>
          <a:chOff x="0" y="0"/>
          <a:chExt cx="0" cy="0"/>
        </a:xfrm>
      </p:grpSpPr>
      <p:pic>
        <p:nvPicPr>
          <p:cNvPr descr=" " id="192" name="Google Shape;192;g26acc7868a9_0_167"/>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193" name="Google Shape;193;g26acc7868a9_0_167"/>
          <p:cNvPicPr preferRelativeResize="0"/>
          <p:nvPr/>
        </p:nvPicPr>
        <p:blipFill rotWithShape="1">
          <a:blip r:embed="rId4">
            <a:alphaModFix/>
          </a:blip>
          <a:srcRect b="0" l="0" r="0" t="0"/>
          <a:stretch/>
        </p:blipFill>
        <p:spPr>
          <a:xfrm>
            <a:off x="22459458" y="4194150"/>
            <a:ext cx="1927590" cy="5086437"/>
          </a:xfrm>
          <a:prstGeom prst="rect">
            <a:avLst/>
          </a:prstGeom>
          <a:noFill/>
          <a:ln>
            <a:noFill/>
          </a:ln>
        </p:spPr>
      </p:pic>
      <p:sp>
        <p:nvSpPr>
          <p:cNvPr id="194" name="Google Shape;194;g26acc7868a9_0_1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26acc7868a9_0_1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6" name="Google Shape;196;g26acc7868a9_0_167"/>
          <p:cNvSpPr/>
          <p:nvPr/>
        </p:nvSpPr>
        <p:spPr>
          <a:xfrm>
            <a:off x="9557945" y="1244600"/>
            <a:ext cx="80868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PRICING PLAN</a:t>
            </a:r>
            <a:endParaRPr b="0" i="0" sz="8000" u="none" cap="none" strike="noStrike">
              <a:solidFill>
                <a:schemeClr val="dk1"/>
              </a:solidFill>
              <a:latin typeface="Calibri"/>
              <a:ea typeface="Calibri"/>
              <a:cs typeface="Calibri"/>
              <a:sym typeface="Calibri"/>
            </a:endParaRPr>
          </a:p>
        </p:txBody>
      </p:sp>
      <p:sp>
        <p:nvSpPr>
          <p:cNvPr id="197" name="Google Shape;197;g26acc7868a9_0_167"/>
          <p:cNvSpPr/>
          <p:nvPr/>
        </p:nvSpPr>
        <p:spPr>
          <a:xfrm>
            <a:off x="1778222" y="3632200"/>
            <a:ext cx="20843400" cy="83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6acc7868a9_0_167"/>
          <p:cNvSpPr/>
          <p:nvPr/>
        </p:nvSpPr>
        <p:spPr>
          <a:xfrm>
            <a:off x="1778222" y="3632200"/>
            <a:ext cx="6439800" cy="833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9" name="Google Shape;199;g26acc7868a9_0_167"/>
          <p:cNvPicPr preferRelativeResize="0"/>
          <p:nvPr/>
        </p:nvPicPr>
        <p:blipFill rotWithShape="1">
          <a:blip r:embed="rId6">
            <a:alphaModFix/>
          </a:blip>
          <a:srcRect b="0" l="0" r="0" t="0"/>
          <a:stretch/>
        </p:blipFill>
        <p:spPr>
          <a:xfrm>
            <a:off x="4092727" y="4089400"/>
            <a:ext cx="1810696" cy="1625600"/>
          </a:xfrm>
          <a:prstGeom prst="rect">
            <a:avLst/>
          </a:prstGeom>
          <a:noFill/>
          <a:ln>
            <a:noFill/>
          </a:ln>
        </p:spPr>
      </p:pic>
      <p:sp>
        <p:nvSpPr>
          <p:cNvPr id="200" name="Google Shape;200;g26acc7868a9_0_167"/>
          <p:cNvSpPr/>
          <p:nvPr/>
        </p:nvSpPr>
        <p:spPr>
          <a:xfrm>
            <a:off x="3905738" y="6019800"/>
            <a:ext cx="21846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1E1E1E"/>
              </a:buClr>
              <a:buSzPts val="4800"/>
              <a:buFont typeface="Montserrat"/>
              <a:buNone/>
            </a:pPr>
            <a:r>
              <a:rPr b="1" i="0" lang="en-US" sz="4800" u="none" cap="none" strike="noStrike">
                <a:solidFill>
                  <a:srgbClr val="1E1E1E"/>
                </a:solidFill>
                <a:latin typeface="Montserrat"/>
                <a:ea typeface="Montserrat"/>
                <a:cs typeface="Montserrat"/>
                <a:sym typeface="Montserrat"/>
              </a:rPr>
              <a:t>BASIC</a:t>
            </a:r>
            <a:endParaRPr b="0" i="0" sz="4800" u="none" cap="none" strike="noStrike">
              <a:solidFill>
                <a:schemeClr val="dk1"/>
              </a:solidFill>
              <a:latin typeface="Calibri"/>
              <a:ea typeface="Calibri"/>
              <a:cs typeface="Calibri"/>
              <a:sym typeface="Calibri"/>
            </a:endParaRPr>
          </a:p>
        </p:txBody>
      </p:sp>
      <p:sp>
        <p:nvSpPr>
          <p:cNvPr id="201" name="Google Shape;201;g26acc7868a9_0_167"/>
          <p:cNvSpPr/>
          <p:nvPr/>
        </p:nvSpPr>
        <p:spPr>
          <a:xfrm>
            <a:off x="2235479" y="7073900"/>
            <a:ext cx="5660700" cy="3513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 limited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Ability to form a small party .</a:t>
            </a:r>
            <a:endParaRPr b="0" i="0" sz="3200" u="none" cap="none" strike="noStrike">
              <a:solidFill>
                <a:schemeClr val="dk1"/>
              </a:solidFill>
              <a:latin typeface="Calibri"/>
              <a:ea typeface="Calibri"/>
              <a:cs typeface="Calibri"/>
              <a:sym typeface="Calibri"/>
            </a:endParaRPr>
          </a:p>
        </p:txBody>
      </p:sp>
      <p:sp>
        <p:nvSpPr>
          <p:cNvPr id="202" name="Google Shape;202;g26acc7868a9_0_167"/>
          <p:cNvSpPr/>
          <p:nvPr/>
        </p:nvSpPr>
        <p:spPr>
          <a:xfrm>
            <a:off x="3035679" y="10756900"/>
            <a:ext cx="39249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$10/MONTH</a:t>
            </a:r>
            <a:endParaRPr b="0" i="0" sz="4800" u="none" cap="none" strike="noStrike">
              <a:solidFill>
                <a:schemeClr val="dk1"/>
              </a:solidFill>
              <a:latin typeface="Calibri"/>
              <a:ea typeface="Calibri"/>
              <a:cs typeface="Calibri"/>
              <a:sym typeface="Calibri"/>
            </a:endParaRPr>
          </a:p>
        </p:txBody>
      </p:sp>
      <p:sp>
        <p:nvSpPr>
          <p:cNvPr id="203" name="Google Shape;203;g26acc7868a9_0_167"/>
          <p:cNvSpPr/>
          <p:nvPr/>
        </p:nvSpPr>
        <p:spPr>
          <a:xfrm>
            <a:off x="8980022" y="3632200"/>
            <a:ext cx="6439800" cy="833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6acc7868a9_0_167"/>
          <p:cNvPicPr preferRelativeResize="0"/>
          <p:nvPr/>
        </p:nvPicPr>
        <p:blipFill rotWithShape="1">
          <a:blip r:embed="rId7">
            <a:alphaModFix/>
          </a:blip>
          <a:srcRect b="0" l="0" r="0" t="0"/>
          <a:stretch/>
        </p:blipFill>
        <p:spPr>
          <a:xfrm>
            <a:off x="11385975" y="4089400"/>
            <a:ext cx="1627800" cy="1625600"/>
          </a:xfrm>
          <a:prstGeom prst="rect">
            <a:avLst/>
          </a:prstGeom>
          <a:noFill/>
          <a:ln>
            <a:noFill/>
          </a:ln>
        </p:spPr>
      </p:pic>
      <p:sp>
        <p:nvSpPr>
          <p:cNvPr id="205" name="Google Shape;205;g26acc7868a9_0_167"/>
          <p:cNvSpPr/>
          <p:nvPr/>
        </p:nvSpPr>
        <p:spPr>
          <a:xfrm>
            <a:off x="11215502" y="6019800"/>
            <a:ext cx="19686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1E1E1E"/>
              </a:buClr>
              <a:buSzPts val="4800"/>
              <a:buFont typeface="Montserrat"/>
              <a:buNone/>
            </a:pPr>
            <a:r>
              <a:rPr b="1" i="0" lang="en-US" sz="4800" u="none" cap="none" strike="noStrike">
                <a:solidFill>
                  <a:srgbClr val="1E1E1E"/>
                </a:solidFill>
                <a:latin typeface="Montserrat"/>
                <a:ea typeface="Montserrat"/>
                <a:cs typeface="Montserrat"/>
                <a:sym typeface="Montserrat"/>
              </a:rPr>
              <a:t>ELITE</a:t>
            </a:r>
            <a:endParaRPr b="0" i="0" sz="4800" u="none" cap="none" strike="noStrike">
              <a:solidFill>
                <a:schemeClr val="dk1"/>
              </a:solidFill>
              <a:latin typeface="Calibri"/>
              <a:ea typeface="Calibri"/>
              <a:cs typeface="Calibri"/>
              <a:sym typeface="Calibri"/>
            </a:endParaRPr>
          </a:p>
        </p:txBody>
      </p:sp>
      <p:sp>
        <p:nvSpPr>
          <p:cNvPr id="206" name="Google Shape;206;g26acc7868a9_0_167"/>
          <p:cNvSpPr/>
          <p:nvPr/>
        </p:nvSpPr>
        <p:spPr>
          <a:xfrm>
            <a:off x="9437280" y="7073900"/>
            <a:ext cx="5660700" cy="3513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Access to the intermediate.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Ability to form larger parties.</a:t>
            </a:r>
            <a:endParaRPr b="0" i="0" sz="3200" u="none" cap="none" strike="noStrike">
              <a:solidFill>
                <a:schemeClr val="dk1"/>
              </a:solidFill>
              <a:latin typeface="Calibri"/>
              <a:ea typeface="Calibri"/>
              <a:cs typeface="Calibri"/>
              <a:sym typeface="Calibri"/>
            </a:endParaRPr>
          </a:p>
        </p:txBody>
      </p:sp>
      <p:sp>
        <p:nvSpPr>
          <p:cNvPr id="207" name="Google Shape;207;g26acc7868a9_0_167"/>
          <p:cNvSpPr/>
          <p:nvPr/>
        </p:nvSpPr>
        <p:spPr>
          <a:xfrm>
            <a:off x="10167621" y="10756900"/>
            <a:ext cx="40644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$50/MONTH</a:t>
            </a:r>
            <a:endParaRPr b="0" i="0" sz="4800" u="none" cap="none" strike="noStrike">
              <a:solidFill>
                <a:schemeClr val="dk1"/>
              </a:solidFill>
              <a:latin typeface="Calibri"/>
              <a:ea typeface="Calibri"/>
              <a:cs typeface="Calibri"/>
              <a:sym typeface="Calibri"/>
            </a:endParaRPr>
          </a:p>
        </p:txBody>
      </p:sp>
      <p:sp>
        <p:nvSpPr>
          <p:cNvPr id="208" name="Google Shape;208;g26acc7868a9_0_167"/>
          <p:cNvSpPr/>
          <p:nvPr/>
        </p:nvSpPr>
        <p:spPr>
          <a:xfrm>
            <a:off x="16181822" y="3632200"/>
            <a:ext cx="6439800" cy="833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6acc7868a9_0_167"/>
          <p:cNvPicPr preferRelativeResize="0"/>
          <p:nvPr/>
        </p:nvPicPr>
        <p:blipFill rotWithShape="1">
          <a:blip r:embed="rId8">
            <a:alphaModFix/>
          </a:blip>
          <a:srcRect b="0" l="0" r="0" t="0"/>
          <a:stretch/>
        </p:blipFill>
        <p:spPr>
          <a:xfrm>
            <a:off x="18641279" y="4089400"/>
            <a:ext cx="1520792" cy="1625600"/>
          </a:xfrm>
          <a:prstGeom prst="rect">
            <a:avLst/>
          </a:prstGeom>
          <a:noFill/>
          <a:ln>
            <a:noFill/>
          </a:ln>
        </p:spPr>
      </p:pic>
      <p:sp>
        <p:nvSpPr>
          <p:cNvPr id="210" name="Google Shape;210;g26acc7868a9_0_167"/>
          <p:cNvSpPr/>
          <p:nvPr/>
        </p:nvSpPr>
        <p:spPr>
          <a:xfrm>
            <a:off x="17312264" y="6019800"/>
            <a:ext cx="4178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1E1E1E"/>
              </a:buClr>
              <a:buSzPts val="4800"/>
              <a:buFont typeface="Montserrat"/>
              <a:buNone/>
            </a:pPr>
            <a:r>
              <a:rPr b="1" i="0" lang="en-US" sz="4800" u="none" cap="none" strike="noStrike">
                <a:solidFill>
                  <a:srgbClr val="1E1E1E"/>
                </a:solidFill>
                <a:latin typeface="Montserrat"/>
                <a:ea typeface="Montserrat"/>
                <a:cs typeface="Montserrat"/>
                <a:sym typeface="Montserrat"/>
              </a:rPr>
              <a:t>LEGENDARY</a:t>
            </a:r>
            <a:endParaRPr b="0" i="0" sz="4800" u="none" cap="none" strike="noStrike">
              <a:solidFill>
                <a:schemeClr val="dk1"/>
              </a:solidFill>
              <a:latin typeface="Calibri"/>
              <a:ea typeface="Calibri"/>
              <a:cs typeface="Calibri"/>
              <a:sym typeface="Calibri"/>
            </a:endParaRPr>
          </a:p>
        </p:txBody>
      </p:sp>
      <p:sp>
        <p:nvSpPr>
          <p:cNvPr id="211" name="Google Shape;211;g26acc7868a9_0_167"/>
          <p:cNvSpPr/>
          <p:nvPr/>
        </p:nvSpPr>
        <p:spPr>
          <a:xfrm>
            <a:off x="16639080" y="7073900"/>
            <a:ext cx="5660700" cy="3513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12" name="Google Shape;212;g26acc7868a9_0_167"/>
          <p:cNvSpPr/>
          <p:nvPr/>
        </p:nvSpPr>
        <p:spPr>
          <a:xfrm>
            <a:off x="17229703" y="10756900"/>
            <a:ext cx="4344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217" name="Shape 217"/>
        <p:cNvGrpSpPr/>
        <p:nvPr/>
      </p:nvGrpSpPr>
      <p:grpSpPr>
        <a:xfrm>
          <a:off x="0" y="0"/>
          <a:ext cx="0" cy="0"/>
          <a:chOff x="0" y="0"/>
          <a:chExt cx="0" cy="0"/>
        </a:xfrm>
      </p:grpSpPr>
      <p:pic>
        <p:nvPicPr>
          <p:cNvPr descr=" " id="218" name="Google Shape;218;g26acc7868a9_0_192"/>
          <p:cNvPicPr preferRelativeResize="0"/>
          <p:nvPr/>
        </p:nvPicPr>
        <p:blipFill rotWithShape="1">
          <a:blip r:embed="rId3">
            <a:alphaModFix/>
          </a:blip>
          <a:srcRect b="0" l="0" r="0" t="0"/>
          <a:stretch/>
        </p:blipFill>
        <p:spPr>
          <a:xfrm>
            <a:off x="16880410" y="990600"/>
            <a:ext cx="6014003" cy="2895600"/>
          </a:xfrm>
          <a:prstGeom prst="rect">
            <a:avLst/>
          </a:prstGeom>
          <a:noFill/>
          <a:ln>
            <a:noFill/>
          </a:ln>
        </p:spPr>
      </p:pic>
      <p:pic>
        <p:nvPicPr>
          <p:cNvPr descr=" " id="219" name="Google Shape;219;g26acc7868a9_0_192"/>
          <p:cNvPicPr preferRelativeResize="0"/>
          <p:nvPr/>
        </p:nvPicPr>
        <p:blipFill rotWithShape="1">
          <a:blip r:embed="rId4">
            <a:alphaModFix/>
          </a:blip>
          <a:srcRect b="0" l="0" r="0" t="0"/>
          <a:stretch/>
        </p:blipFill>
        <p:spPr>
          <a:xfrm>
            <a:off x="0" y="11166450"/>
            <a:ext cx="3273952" cy="2549550"/>
          </a:xfrm>
          <a:prstGeom prst="rect">
            <a:avLst/>
          </a:prstGeom>
          <a:noFill/>
          <a:ln>
            <a:noFill/>
          </a:ln>
        </p:spPr>
      </p:pic>
      <p:sp>
        <p:nvSpPr>
          <p:cNvPr id="220" name="Google Shape;220;g26acc7868a9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1" name="Google Shape;221;g26acc7868a9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2" name="Google Shape;222;g26acc7868a9_0_192"/>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23" name="Google Shape;223;g26acc7868a9_0_192"/>
          <p:cNvSpPr/>
          <p:nvPr/>
        </p:nvSpPr>
        <p:spPr>
          <a:xfrm>
            <a:off x="381048" y="3568700"/>
            <a:ext cx="5347500" cy="765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6acc7868a9_0_192"/>
          <p:cNvSpPr/>
          <p:nvPr/>
        </p:nvSpPr>
        <p:spPr>
          <a:xfrm>
            <a:off x="685886"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6acc7868a9_0_192"/>
          <p:cNvSpPr/>
          <p:nvPr/>
        </p:nvSpPr>
        <p:spPr>
          <a:xfrm>
            <a:off x="685886"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6acc7868a9_0_192"/>
          <p:cNvSpPr/>
          <p:nvPr/>
        </p:nvSpPr>
        <p:spPr>
          <a:xfrm>
            <a:off x="685886"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6acc7868a9_0_192"/>
          <p:cNvSpPr/>
          <p:nvPr/>
        </p:nvSpPr>
        <p:spPr>
          <a:xfrm>
            <a:off x="609676" y="4978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ECLIPSE</a:t>
            </a:r>
            <a:endParaRPr b="0" i="0" sz="3600" u="none" cap="none" strike="noStrike">
              <a:solidFill>
                <a:schemeClr val="dk1"/>
              </a:solidFill>
              <a:latin typeface="Calibri"/>
              <a:ea typeface="Calibri"/>
              <a:cs typeface="Calibri"/>
              <a:sym typeface="Calibri"/>
            </a:endParaRPr>
          </a:p>
        </p:txBody>
      </p:sp>
      <p:sp>
        <p:nvSpPr>
          <p:cNvPr id="228" name="Google Shape;228;g26acc7868a9_0_192"/>
          <p:cNvSpPr/>
          <p:nvPr/>
        </p:nvSpPr>
        <p:spPr>
          <a:xfrm>
            <a:off x="618144" y="5740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9" name="Google Shape;229;g26acc7868a9_0_192"/>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30" name="Google Shape;230;g26acc7868a9_0_192"/>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31" name="Google Shape;231;g26acc7868a9_0_192"/>
          <p:cNvSpPr/>
          <p:nvPr/>
        </p:nvSpPr>
        <p:spPr>
          <a:xfrm>
            <a:off x="685886"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6acc7868a9_0_192"/>
          <p:cNvSpPr/>
          <p:nvPr/>
        </p:nvSpPr>
        <p:spPr>
          <a:xfrm>
            <a:off x="685886"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6acc7868a9_0_192"/>
          <p:cNvSpPr/>
          <p:nvPr/>
        </p:nvSpPr>
        <p:spPr>
          <a:xfrm>
            <a:off x="609676" y="9169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QUEST</a:t>
            </a:r>
            <a:endParaRPr b="0" i="0" sz="3600" u="none" cap="none" strike="noStrike">
              <a:solidFill>
                <a:schemeClr val="dk1"/>
              </a:solidFill>
              <a:latin typeface="Calibri"/>
              <a:ea typeface="Calibri"/>
              <a:cs typeface="Calibri"/>
              <a:sym typeface="Calibri"/>
            </a:endParaRPr>
          </a:p>
        </p:txBody>
      </p:sp>
      <p:sp>
        <p:nvSpPr>
          <p:cNvPr id="234" name="Google Shape;234;g26acc7868a9_0_192"/>
          <p:cNvSpPr/>
          <p:nvPr/>
        </p:nvSpPr>
        <p:spPr>
          <a:xfrm>
            <a:off x="618144" y="9931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Adventurers seek immortal artifact.</a:t>
            </a:r>
            <a:endParaRPr b="0" i="0" sz="3200" u="none" cap="none" strike="noStrike">
              <a:solidFill>
                <a:schemeClr val="dk1"/>
              </a:solidFill>
              <a:latin typeface="Calibri"/>
              <a:ea typeface="Calibri"/>
              <a:cs typeface="Calibri"/>
              <a:sym typeface="Calibri"/>
            </a:endParaRPr>
          </a:p>
        </p:txBody>
      </p:sp>
      <p:sp>
        <p:nvSpPr>
          <p:cNvPr id="235" name="Google Shape;235;g26acc7868a9_0_192"/>
          <p:cNvSpPr/>
          <p:nvPr/>
        </p:nvSpPr>
        <p:spPr>
          <a:xfrm>
            <a:off x="6477810" y="3568700"/>
            <a:ext cx="5347500" cy="765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6acc7868a9_0_192"/>
          <p:cNvSpPr/>
          <p:nvPr/>
        </p:nvSpPr>
        <p:spPr>
          <a:xfrm>
            <a:off x="6782648"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6acc7868a9_0_192"/>
          <p:cNvSpPr/>
          <p:nvPr/>
        </p:nvSpPr>
        <p:spPr>
          <a:xfrm>
            <a:off x="6782648"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6acc7868a9_0_192"/>
          <p:cNvSpPr/>
          <p:nvPr/>
        </p:nvSpPr>
        <p:spPr>
          <a:xfrm>
            <a:off x="6782648"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6acc7868a9_0_192"/>
          <p:cNvSpPr/>
          <p:nvPr/>
        </p:nvSpPr>
        <p:spPr>
          <a:xfrm>
            <a:off x="6706438" y="4978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ECLIPSE</a:t>
            </a:r>
            <a:endParaRPr b="0" i="0" sz="3600" u="none" cap="none" strike="noStrike">
              <a:solidFill>
                <a:schemeClr val="dk1"/>
              </a:solidFill>
              <a:latin typeface="Calibri"/>
              <a:ea typeface="Calibri"/>
              <a:cs typeface="Calibri"/>
              <a:sym typeface="Calibri"/>
            </a:endParaRPr>
          </a:p>
        </p:txBody>
      </p:sp>
      <p:sp>
        <p:nvSpPr>
          <p:cNvPr id="240" name="Google Shape;240;g26acc7868a9_0_192"/>
          <p:cNvSpPr/>
          <p:nvPr/>
        </p:nvSpPr>
        <p:spPr>
          <a:xfrm>
            <a:off x="6714906" y="5740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1" name="Google Shape;241;g26acc7868a9_0_192"/>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42" name="Google Shape;242;g26acc7868a9_0_192"/>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43" name="Google Shape;243;g26acc7868a9_0_192"/>
          <p:cNvSpPr/>
          <p:nvPr/>
        </p:nvSpPr>
        <p:spPr>
          <a:xfrm>
            <a:off x="6782648"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6acc7868a9_0_192"/>
          <p:cNvSpPr/>
          <p:nvPr/>
        </p:nvSpPr>
        <p:spPr>
          <a:xfrm>
            <a:off x="6782648"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6acc7868a9_0_192"/>
          <p:cNvSpPr/>
          <p:nvPr/>
        </p:nvSpPr>
        <p:spPr>
          <a:xfrm>
            <a:off x="6706438" y="9169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QUEST</a:t>
            </a:r>
            <a:endParaRPr b="0" i="0" sz="3600" u="none" cap="none" strike="noStrike">
              <a:solidFill>
                <a:schemeClr val="dk1"/>
              </a:solidFill>
              <a:latin typeface="Calibri"/>
              <a:ea typeface="Calibri"/>
              <a:cs typeface="Calibri"/>
              <a:sym typeface="Calibri"/>
            </a:endParaRPr>
          </a:p>
        </p:txBody>
      </p:sp>
      <p:sp>
        <p:nvSpPr>
          <p:cNvPr id="246" name="Google Shape;246;g26acc7868a9_0_192"/>
          <p:cNvSpPr/>
          <p:nvPr/>
        </p:nvSpPr>
        <p:spPr>
          <a:xfrm>
            <a:off x="6714906" y="9931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Adventurers seek immortal artifact.</a:t>
            </a:r>
            <a:endParaRPr b="0" i="0" sz="3200" u="none" cap="none" strike="noStrike">
              <a:solidFill>
                <a:schemeClr val="dk1"/>
              </a:solidFill>
              <a:latin typeface="Calibri"/>
              <a:ea typeface="Calibri"/>
              <a:cs typeface="Calibri"/>
              <a:sym typeface="Calibri"/>
            </a:endParaRPr>
          </a:p>
        </p:txBody>
      </p:sp>
      <p:sp>
        <p:nvSpPr>
          <p:cNvPr id="247" name="Google Shape;247;g26acc7868a9_0_192"/>
          <p:cNvSpPr/>
          <p:nvPr/>
        </p:nvSpPr>
        <p:spPr>
          <a:xfrm>
            <a:off x="12574572" y="3568700"/>
            <a:ext cx="5347500" cy="765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6acc7868a9_0_192"/>
          <p:cNvSpPr/>
          <p:nvPr/>
        </p:nvSpPr>
        <p:spPr>
          <a:xfrm>
            <a:off x="12879410"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6acc7868a9_0_192"/>
          <p:cNvSpPr/>
          <p:nvPr/>
        </p:nvSpPr>
        <p:spPr>
          <a:xfrm>
            <a:off x="12879410"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6acc7868a9_0_192"/>
          <p:cNvSpPr/>
          <p:nvPr/>
        </p:nvSpPr>
        <p:spPr>
          <a:xfrm>
            <a:off x="12879410"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6acc7868a9_0_192"/>
          <p:cNvSpPr/>
          <p:nvPr/>
        </p:nvSpPr>
        <p:spPr>
          <a:xfrm>
            <a:off x="12803200" y="4978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ECLIPSE</a:t>
            </a:r>
            <a:endParaRPr b="0" i="0" sz="3600" u="none" cap="none" strike="noStrike">
              <a:solidFill>
                <a:schemeClr val="dk1"/>
              </a:solidFill>
              <a:latin typeface="Calibri"/>
              <a:ea typeface="Calibri"/>
              <a:cs typeface="Calibri"/>
              <a:sym typeface="Calibri"/>
            </a:endParaRPr>
          </a:p>
        </p:txBody>
      </p:sp>
      <p:sp>
        <p:nvSpPr>
          <p:cNvPr id="252" name="Google Shape;252;g26acc7868a9_0_192"/>
          <p:cNvSpPr/>
          <p:nvPr/>
        </p:nvSpPr>
        <p:spPr>
          <a:xfrm>
            <a:off x="12811668" y="5740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53" name="Google Shape;253;g26acc7868a9_0_192"/>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54" name="Google Shape;254;g26acc7868a9_0_192"/>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55" name="Google Shape;255;g26acc7868a9_0_192"/>
          <p:cNvSpPr/>
          <p:nvPr/>
        </p:nvSpPr>
        <p:spPr>
          <a:xfrm>
            <a:off x="12879410"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6acc7868a9_0_192"/>
          <p:cNvSpPr/>
          <p:nvPr/>
        </p:nvSpPr>
        <p:spPr>
          <a:xfrm>
            <a:off x="12879410"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6acc7868a9_0_192"/>
          <p:cNvSpPr/>
          <p:nvPr/>
        </p:nvSpPr>
        <p:spPr>
          <a:xfrm>
            <a:off x="12803200" y="9169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QUEST</a:t>
            </a:r>
            <a:endParaRPr b="0" i="0" sz="3600" u="none" cap="none" strike="noStrike">
              <a:solidFill>
                <a:schemeClr val="dk1"/>
              </a:solidFill>
              <a:latin typeface="Calibri"/>
              <a:ea typeface="Calibri"/>
              <a:cs typeface="Calibri"/>
              <a:sym typeface="Calibri"/>
            </a:endParaRPr>
          </a:p>
        </p:txBody>
      </p:sp>
      <p:sp>
        <p:nvSpPr>
          <p:cNvPr id="258" name="Google Shape;258;g26acc7868a9_0_192"/>
          <p:cNvSpPr/>
          <p:nvPr/>
        </p:nvSpPr>
        <p:spPr>
          <a:xfrm>
            <a:off x="12811668" y="9931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Adventurers seek immortal artifact.</a:t>
            </a:r>
            <a:endParaRPr b="0" i="0" sz="3200" u="none" cap="none" strike="noStrike">
              <a:solidFill>
                <a:schemeClr val="dk1"/>
              </a:solidFill>
              <a:latin typeface="Calibri"/>
              <a:ea typeface="Calibri"/>
              <a:cs typeface="Calibri"/>
              <a:sym typeface="Calibri"/>
            </a:endParaRPr>
          </a:p>
        </p:txBody>
      </p:sp>
      <p:sp>
        <p:nvSpPr>
          <p:cNvPr id="259" name="Google Shape;259;g26acc7868a9_0_192"/>
          <p:cNvSpPr/>
          <p:nvPr/>
        </p:nvSpPr>
        <p:spPr>
          <a:xfrm>
            <a:off x="18671334" y="3568700"/>
            <a:ext cx="5347500" cy="765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6acc7868a9_0_192"/>
          <p:cNvSpPr/>
          <p:nvPr/>
        </p:nvSpPr>
        <p:spPr>
          <a:xfrm>
            <a:off x="18976172"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6acc7868a9_0_192"/>
          <p:cNvSpPr/>
          <p:nvPr/>
        </p:nvSpPr>
        <p:spPr>
          <a:xfrm>
            <a:off x="18976172"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6acc7868a9_0_192"/>
          <p:cNvSpPr/>
          <p:nvPr/>
        </p:nvSpPr>
        <p:spPr>
          <a:xfrm>
            <a:off x="18976172"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6acc7868a9_0_192"/>
          <p:cNvSpPr/>
          <p:nvPr/>
        </p:nvSpPr>
        <p:spPr>
          <a:xfrm>
            <a:off x="18899962" y="4978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ECLIPSE</a:t>
            </a:r>
            <a:endParaRPr b="0" i="0" sz="3600" u="none" cap="none" strike="noStrike">
              <a:solidFill>
                <a:schemeClr val="dk1"/>
              </a:solidFill>
              <a:latin typeface="Calibri"/>
              <a:ea typeface="Calibri"/>
              <a:cs typeface="Calibri"/>
              <a:sym typeface="Calibri"/>
            </a:endParaRPr>
          </a:p>
        </p:txBody>
      </p:sp>
      <p:sp>
        <p:nvSpPr>
          <p:cNvPr id="264" name="Google Shape;264;g26acc7868a9_0_192"/>
          <p:cNvSpPr/>
          <p:nvPr/>
        </p:nvSpPr>
        <p:spPr>
          <a:xfrm>
            <a:off x="18908430" y="5740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65" name="Google Shape;265;g26acc7868a9_0_192"/>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66" name="Google Shape;266;g26acc7868a9_0_192"/>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67" name="Google Shape;267;g26acc7868a9_0_192"/>
          <p:cNvSpPr/>
          <p:nvPr/>
        </p:nvSpPr>
        <p:spPr>
          <a:xfrm>
            <a:off x="18976172"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6acc7868a9_0_192"/>
          <p:cNvSpPr/>
          <p:nvPr/>
        </p:nvSpPr>
        <p:spPr>
          <a:xfrm>
            <a:off x="18976172"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6acc7868a9_0_192"/>
          <p:cNvSpPr/>
          <p:nvPr/>
        </p:nvSpPr>
        <p:spPr>
          <a:xfrm>
            <a:off x="18899962" y="9169400"/>
            <a:ext cx="4890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QUEST</a:t>
            </a:r>
            <a:endParaRPr b="0" i="0" sz="3600" u="none" cap="none" strike="noStrike">
              <a:solidFill>
                <a:schemeClr val="dk1"/>
              </a:solidFill>
              <a:latin typeface="Calibri"/>
              <a:ea typeface="Calibri"/>
              <a:cs typeface="Calibri"/>
              <a:sym typeface="Calibri"/>
            </a:endParaRPr>
          </a:p>
        </p:txBody>
      </p:sp>
      <p:sp>
        <p:nvSpPr>
          <p:cNvPr id="270" name="Google Shape;270;g26acc7868a9_0_192"/>
          <p:cNvSpPr/>
          <p:nvPr/>
        </p:nvSpPr>
        <p:spPr>
          <a:xfrm>
            <a:off x="18908430" y="9931400"/>
            <a:ext cx="48732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Adventurers seek immortal artifact.</a:t>
            </a:r>
            <a:endParaRPr b="0" i="0" sz="3200" u="none" cap="none" strike="noStrike">
              <a:solidFill>
                <a:schemeClr val="dk1"/>
              </a:solidFill>
              <a:latin typeface="Calibri"/>
              <a:ea typeface="Calibri"/>
              <a:cs typeface="Calibri"/>
              <a:sym typeface="Calibri"/>
            </a:endParaRPr>
          </a:p>
        </p:txBody>
      </p:sp>
      <p:sp>
        <p:nvSpPr>
          <p:cNvPr id="271" name="Google Shape;271;g26acc7868a9_0_192"/>
          <p:cNvSpPr/>
          <p:nvPr/>
        </p:nvSpPr>
        <p:spPr>
          <a:xfrm>
            <a:off x="1994149" y="2146300"/>
            <a:ext cx="2133900"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6acc7868a9_0_192"/>
          <p:cNvSpPr/>
          <p:nvPr/>
        </p:nvSpPr>
        <p:spPr>
          <a:xfrm>
            <a:off x="2730841" y="2590800"/>
            <a:ext cx="999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a:buNone/>
            </a:pPr>
            <a:r>
              <a:rPr b="1" i="0" lang="en-US" sz="8000" u="none" cap="none" strike="noStrike">
                <a:solidFill>
                  <a:srgbClr val="FFFFFF"/>
                </a:solidFill>
                <a:latin typeface="Montserrat"/>
                <a:ea typeface="Montserrat"/>
                <a:cs typeface="Montserrat"/>
                <a:sym typeface="Montserrat"/>
              </a:rPr>
              <a:t>S</a:t>
            </a:r>
            <a:endParaRPr b="0" i="0" sz="8000" u="none" cap="none" strike="noStrike">
              <a:solidFill>
                <a:schemeClr val="dk1"/>
              </a:solidFill>
              <a:latin typeface="Calibri"/>
              <a:ea typeface="Calibri"/>
              <a:cs typeface="Calibri"/>
              <a:sym typeface="Calibri"/>
            </a:endParaRPr>
          </a:p>
        </p:txBody>
      </p:sp>
      <p:sp>
        <p:nvSpPr>
          <p:cNvPr id="273" name="Google Shape;273;g26acc7868a9_0_192"/>
          <p:cNvSpPr/>
          <p:nvPr/>
        </p:nvSpPr>
        <p:spPr>
          <a:xfrm>
            <a:off x="8090911" y="2146300"/>
            <a:ext cx="2133900"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6acc7868a9_0_192"/>
          <p:cNvSpPr/>
          <p:nvPr/>
        </p:nvSpPr>
        <p:spPr>
          <a:xfrm>
            <a:off x="8560870" y="2590800"/>
            <a:ext cx="1532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a:buNone/>
            </a:pPr>
            <a:r>
              <a:rPr b="1" i="0" lang="en-US" sz="8000" u="none" cap="none" strike="noStrike">
                <a:solidFill>
                  <a:srgbClr val="FFFFFF"/>
                </a:solidFill>
                <a:latin typeface="Montserrat"/>
                <a:ea typeface="Montserrat"/>
                <a:cs typeface="Montserrat"/>
                <a:sym typeface="Montserrat"/>
              </a:rPr>
              <a:t>W</a:t>
            </a:r>
            <a:endParaRPr b="0" i="0" sz="8000" u="none" cap="none" strike="noStrike">
              <a:solidFill>
                <a:schemeClr val="dk1"/>
              </a:solidFill>
              <a:latin typeface="Calibri"/>
              <a:ea typeface="Calibri"/>
              <a:cs typeface="Calibri"/>
              <a:sym typeface="Calibri"/>
            </a:endParaRPr>
          </a:p>
        </p:txBody>
      </p:sp>
      <p:sp>
        <p:nvSpPr>
          <p:cNvPr id="275" name="Google Shape;275;g26acc7868a9_0_192"/>
          <p:cNvSpPr/>
          <p:nvPr/>
        </p:nvSpPr>
        <p:spPr>
          <a:xfrm>
            <a:off x="14187673" y="2146300"/>
            <a:ext cx="2133900"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6acc7868a9_0_192"/>
          <p:cNvSpPr/>
          <p:nvPr/>
        </p:nvSpPr>
        <p:spPr>
          <a:xfrm>
            <a:off x="14822753" y="2590800"/>
            <a:ext cx="12024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a:buNone/>
            </a:pPr>
            <a:r>
              <a:rPr b="1" i="0" lang="en-US" sz="8000" u="none" cap="none" strike="noStrike">
                <a:solidFill>
                  <a:srgbClr val="FFFFFF"/>
                </a:solidFill>
                <a:latin typeface="Montserrat"/>
                <a:ea typeface="Montserrat"/>
                <a:cs typeface="Montserrat"/>
                <a:sym typeface="Montserrat"/>
              </a:rPr>
              <a:t>O</a:t>
            </a:r>
            <a:endParaRPr b="0" i="0" sz="8000" u="none" cap="none" strike="noStrike">
              <a:solidFill>
                <a:schemeClr val="dk1"/>
              </a:solidFill>
              <a:latin typeface="Calibri"/>
              <a:ea typeface="Calibri"/>
              <a:cs typeface="Calibri"/>
              <a:sym typeface="Calibri"/>
            </a:endParaRPr>
          </a:p>
        </p:txBody>
      </p:sp>
      <p:sp>
        <p:nvSpPr>
          <p:cNvPr id="277" name="Google Shape;277;g26acc7868a9_0_192"/>
          <p:cNvSpPr/>
          <p:nvPr/>
        </p:nvSpPr>
        <p:spPr>
          <a:xfrm>
            <a:off x="20284435" y="2146300"/>
            <a:ext cx="2133900"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6acc7868a9_0_192"/>
          <p:cNvSpPr/>
          <p:nvPr/>
        </p:nvSpPr>
        <p:spPr>
          <a:xfrm>
            <a:off x="21033829" y="2590800"/>
            <a:ext cx="9738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a:buNone/>
            </a:pPr>
            <a:r>
              <a:rPr b="1" i="0" lang="en-US" sz="8000" u="none" cap="none" strike="noStrike">
                <a:solidFill>
                  <a:srgbClr val="FFFFFF"/>
                </a:solidFill>
                <a:latin typeface="Montserrat"/>
                <a:ea typeface="Montserrat"/>
                <a:cs typeface="Montserrat"/>
                <a:sym typeface="Montserrat"/>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283" name="Shape 283"/>
        <p:cNvGrpSpPr/>
        <p:nvPr/>
      </p:nvGrpSpPr>
      <p:grpSpPr>
        <a:xfrm>
          <a:off x="0" y="0"/>
          <a:ext cx="0" cy="0"/>
          <a:chOff x="0" y="0"/>
          <a:chExt cx="0" cy="0"/>
        </a:xfrm>
      </p:grpSpPr>
      <p:pic>
        <p:nvPicPr>
          <p:cNvPr descr=" " id="284" name="Google Shape;284;g26acc7868a9_0_257"/>
          <p:cNvPicPr preferRelativeResize="0"/>
          <p:nvPr/>
        </p:nvPicPr>
        <p:blipFill rotWithShape="1">
          <a:blip r:embed="rId3">
            <a:alphaModFix/>
          </a:blip>
          <a:srcRect b="0" l="0" r="0" t="0"/>
          <a:stretch/>
        </p:blipFill>
        <p:spPr>
          <a:xfrm>
            <a:off x="0" y="6769100"/>
            <a:ext cx="5565916" cy="6946900"/>
          </a:xfrm>
          <a:prstGeom prst="rect">
            <a:avLst/>
          </a:prstGeom>
          <a:noFill/>
          <a:ln>
            <a:noFill/>
          </a:ln>
        </p:spPr>
      </p:pic>
      <p:pic>
        <p:nvPicPr>
          <p:cNvPr descr=" " id="285" name="Google Shape;285;g26acc7868a9_0_257"/>
          <p:cNvPicPr preferRelativeResize="0"/>
          <p:nvPr/>
        </p:nvPicPr>
        <p:blipFill rotWithShape="1">
          <a:blip r:embed="rId4">
            <a:alphaModFix/>
          </a:blip>
          <a:srcRect b="0" l="0" r="0" t="0"/>
          <a:stretch/>
        </p:blipFill>
        <p:spPr>
          <a:xfrm>
            <a:off x="21316315" y="0"/>
            <a:ext cx="3070733" cy="3387787"/>
          </a:xfrm>
          <a:prstGeom prst="rect">
            <a:avLst/>
          </a:prstGeom>
          <a:noFill/>
          <a:ln>
            <a:noFill/>
          </a:ln>
        </p:spPr>
      </p:pic>
      <p:sp>
        <p:nvSpPr>
          <p:cNvPr id="286" name="Google Shape;286;g26acc7868a9_0_2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7" name="Google Shape;287;g26acc7868a9_0_25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88" name="Google Shape;288;g26acc7868a9_0_257"/>
          <p:cNvPicPr preferRelativeResize="0"/>
          <p:nvPr/>
        </p:nvPicPr>
        <p:blipFill rotWithShape="1">
          <a:blip r:embed="rId6">
            <a:alphaModFix/>
          </a:blip>
          <a:srcRect b="0" l="0" r="0" t="0"/>
          <a:stretch/>
        </p:blipFill>
        <p:spPr>
          <a:xfrm>
            <a:off x="1193949" y="3911600"/>
            <a:ext cx="11571146" cy="9169400"/>
          </a:xfrm>
          <a:prstGeom prst="rect">
            <a:avLst/>
          </a:prstGeom>
          <a:noFill/>
          <a:ln>
            <a:noFill/>
          </a:ln>
        </p:spPr>
      </p:pic>
      <p:sp>
        <p:nvSpPr>
          <p:cNvPr id="289" name="Google Shape;289;g26acc7868a9_0_257"/>
          <p:cNvSpPr/>
          <p:nvPr/>
        </p:nvSpPr>
        <p:spPr>
          <a:xfrm>
            <a:off x="9005426" y="1879600"/>
            <a:ext cx="6727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Montserrat"/>
              <a:buNone/>
            </a:pPr>
            <a:r>
              <a:rPr b="1" i="0" lang="en-US" sz="8000" u="none" cap="none" strike="noStrike">
                <a:solidFill>
                  <a:srgbClr val="0E0E0E"/>
                </a:solidFill>
                <a:latin typeface="Montserrat"/>
                <a:ea typeface="Montserrat"/>
                <a:cs typeface="Montserrat"/>
                <a:sym typeface="Montserrat"/>
              </a:rPr>
              <a:t>SOME DATA</a:t>
            </a:r>
            <a:endParaRPr b="0" i="0" sz="8000" u="none" cap="none" strike="noStrike">
              <a:solidFill>
                <a:schemeClr val="dk1"/>
              </a:solidFill>
              <a:latin typeface="Calibri"/>
              <a:ea typeface="Calibri"/>
              <a:cs typeface="Calibri"/>
              <a:sym typeface="Calibri"/>
            </a:endParaRPr>
          </a:p>
        </p:txBody>
      </p:sp>
      <p:sp>
        <p:nvSpPr>
          <p:cNvPr id="290" name="Google Shape;290;g26acc7868a9_0_257"/>
          <p:cNvSpPr/>
          <p:nvPr/>
        </p:nvSpPr>
        <p:spPr>
          <a:xfrm>
            <a:off x="10339092" y="5105400"/>
            <a:ext cx="10529700" cy="678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6acc7868a9_0_257"/>
          <p:cNvSpPr/>
          <p:nvPr/>
        </p:nvSpPr>
        <p:spPr>
          <a:xfrm>
            <a:off x="10339092" y="5105400"/>
            <a:ext cx="105297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6acc7868a9_0_257"/>
          <p:cNvSpPr/>
          <p:nvPr/>
        </p:nvSpPr>
        <p:spPr>
          <a:xfrm>
            <a:off x="10339092" y="5105400"/>
            <a:ext cx="3721500" cy="185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6acc7868a9_0_257"/>
          <p:cNvSpPr/>
          <p:nvPr/>
        </p:nvSpPr>
        <p:spPr>
          <a:xfrm>
            <a:off x="11101187" y="5410200"/>
            <a:ext cx="2536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70%</a:t>
            </a:r>
            <a:endParaRPr b="0" i="0" sz="8000" u="none" cap="none" strike="noStrike">
              <a:solidFill>
                <a:schemeClr val="dk1"/>
              </a:solidFill>
              <a:latin typeface="Calibri"/>
              <a:ea typeface="Calibri"/>
              <a:cs typeface="Calibri"/>
              <a:sym typeface="Calibri"/>
            </a:endParaRPr>
          </a:p>
        </p:txBody>
      </p:sp>
      <p:sp>
        <p:nvSpPr>
          <p:cNvPr id="294" name="Google Shape;294;g26acc7868a9_0_257"/>
          <p:cNvSpPr/>
          <p:nvPr/>
        </p:nvSpPr>
        <p:spPr>
          <a:xfrm>
            <a:off x="14263883" y="5454650"/>
            <a:ext cx="6604800" cy="11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6acc7868a9_0_257"/>
          <p:cNvSpPr/>
          <p:nvPr/>
        </p:nvSpPr>
        <p:spPr>
          <a:xfrm>
            <a:off x="14263883" y="5454650"/>
            <a:ext cx="67572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ENCHANTED CREATURES</a:t>
            </a:r>
            <a:endParaRPr b="0" i="0" sz="3600" u="none" cap="none" strike="noStrike">
              <a:solidFill>
                <a:schemeClr val="dk1"/>
              </a:solidFill>
              <a:latin typeface="Calibri"/>
              <a:ea typeface="Calibri"/>
              <a:cs typeface="Calibri"/>
              <a:sym typeface="Calibri"/>
            </a:endParaRPr>
          </a:p>
        </p:txBody>
      </p:sp>
      <p:sp>
        <p:nvSpPr>
          <p:cNvPr id="296" name="Google Shape;296;g26acc7868a9_0_257"/>
          <p:cNvSpPr/>
          <p:nvPr/>
        </p:nvSpPr>
        <p:spPr>
          <a:xfrm>
            <a:off x="14263883" y="6115050"/>
            <a:ext cx="67404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possess the ability to cast spells.</a:t>
            </a:r>
            <a:endParaRPr b="0" i="0" sz="3200" u="none" cap="none" strike="noStrike">
              <a:solidFill>
                <a:schemeClr val="dk1"/>
              </a:solidFill>
              <a:latin typeface="Calibri"/>
              <a:ea typeface="Calibri"/>
              <a:cs typeface="Calibri"/>
              <a:sym typeface="Calibri"/>
            </a:endParaRPr>
          </a:p>
        </p:txBody>
      </p:sp>
      <p:sp>
        <p:nvSpPr>
          <p:cNvPr id="297" name="Google Shape;297;g26acc7868a9_0_257"/>
          <p:cNvSpPr/>
          <p:nvPr/>
        </p:nvSpPr>
        <p:spPr>
          <a:xfrm>
            <a:off x="10339092" y="7569200"/>
            <a:ext cx="105297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6acc7868a9_0_257"/>
          <p:cNvSpPr/>
          <p:nvPr/>
        </p:nvSpPr>
        <p:spPr>
          <a:xfrm>
            <a:off x="10339092" y="7569200"/>
            <a:ext cx="3759600" cy="185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6acc7868a9_0_257"/>
          <p:cNvSpPr/>
          <p:nvPr/>
        </p:nvSpPr>
        <p:spPr>
          <a:xfrm>
            <a:off x="11101187" y="7874000"/>
            <a:ext cx="2574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60%</a:t>
            </a:r>
            <a:endParaRPr b="0" i="0" sz="8000" u="none" cap="none" strike="noStrike">
              <a:solidFill>
                <a:schemeClr val="dk1"/>
              </a:solidFill>
              <a:latin typeface="Calibri"/>
              <a:ea typeface="Calibri"/>
              <a:cs typeface="Calibri"/>
              <a:sym typeface="Calibri"/>
            </a:endParaRPr>
          </a:p>
        </p:txBody>
      </p:sp>
      <p:sp>
        <p:nvSpPr>
          <p:cNvPr id="300" name="Google Shape;300;g26acc7868a9_0_257"/>
          <p:cNvSpPr/>
          <p:nvPr/>
        </p:nvSpPr>
        <p:spPr>
          <a:xfrm>
            <a:off x="14301988" y="7639050"/>
            <a:ext cx="65667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6acc7868a9_0_257"/>
          <p:cNvSpPr/>
          <p:nvPr/>
        </p:nvSpPr>
        <p:spPr>
          <a:xfrm>
            <a:off x="14301988" y="7639050"/>
            <a:ext cx="6719100" cy="12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MAGIC-WIELDING INDIVIDUALS</a:t>
            </a:r>
            <a:endParaRPr b="0" i="0" sz="3600" u="none" cap="none" strike="noStrike">
              <a:solidFill>
                <a:schemeClr val="dk1"/>
              </a:solidFill>
              <a:latin typeface="Calibri"/>
              <a:ea typeface="Calibri"/>
              <a:cs typeface="Calibri"/>
              <a:sym typeface="Calibri"/>
            </a:endParaRPr>
          </a:p>
        </p:txBody>
      </p:sp>
      <p:sp>
        <p:nvSpPr>
          <p:cNvPr id="302" name="Google Shape;302;g26acc7868a9_0_257"/>
          <p:cNvSpPr/>
          <p:nvPr/>
        </p:nvSpPr>
        <p:spPr>
          <a:xfrm>
            <a:off x="14301988" y="8858250"/>
            <a:ext cx="6702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practice the art of illusions.</a:t>
            </a:r>
            <a:endParaRPr b="0" i="0" sz="3200" u="none" cap="none" strike="noStrike">
              <a:solidFill>
                <a:schemeClr val="dk1"/>
              </a:solidFill>
              <a:latin typeface="Calibri"/>
              <a:ea typeface="Calibri"/>
              <a:cs typeface="Calibri"/>
              <a:sym typeface="Calibri"/>
            </a:endParaRPr>
          </a:p>
        </p:txBody>
      </p:sp>
      <p:sp>
        <p:nvSpPr>
          <p:cNvPr id="303" name="Google Shape;303;g26acc7868a9_0_257"/>
          <p:cNvSpPr/>
          <p:nvPr/>
        </p:nvSpPr>
        <p:spPr>
          <a:xfrm>
            <a:off x="10339092" y="10033000"/>
            <a:ext cx="105297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6acc7868a9_0_257"/>
          <p:cNvSpPr/>
          <p:nvPr/>
        </p:nvSpPr>
        <p:spPr>
          <a:xfrm>
            <a:off x="10339092" y="10033000"/>
            <a:ext cx="3759600" cy="185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6acc7868a9_0_257"/>
          <p:cNvSpPr/>
          <p:nvPr/>
        </p:nvSpPr>
        <p:spPr>
          <a:xfrm>
            <a:off x="11101187" y="10337800"/>
            <a:ext cx="2574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90%</a:t>
            </a:r>
            <a:endParaRPr b="0" i="0" sz="8000" u="none" cap="none" strike="noStrike">
              <a:solidFill>
                <a:schemeClr val="dk1"/>
              </a:solidFill>
              <a:latin typeface="Calibri"/>
              <a:ea typeface="Calibri"/>
              <a:cs typeface="Calibri"/>
              <a:sym typeface="Calibri"/>
            </a:endParaRPr>
          </a:p>
        </p:txBody>
      </p:sp>
      <p:sp>
        <p:nvSpPr>
          <p:cNvPr id="306" name="Google Shape;306;g26acc7868a9_0_257"/>
          <p:cNvSpPr/>
          <p:nvPr/>
        </p:nvSpPr>
        <p:spPr>
          <a:xfrm>
            <a:off x="14301988" y="10134600"/>
            <a:ext cx="65667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6acc7868a9_0_257"/>
          <p:cNvSpPr/>
          <p:nvPr/>
        </p:nvSpPr>
        <p:spPr>
          <a:xfrm>
            <a:off x="14301988" y="10134600"/>
            <a:ext cx="67191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SPELLS CAST</a:t>
            </a:r>
            <a:endParaRPr b="0" i="0" sz="3600" u="none" cap="none" strike="noStrike">
              <a:solidFill>
                <a:schemeClr val="dk1"/>
              </a:solidFill>
              <a:latin typeface="Calibri"/>
              <a:ea typeface="Calibri"/>
              <a:cs typeface="Calibri"/>
              <a:sym typeface="Calibri"/>
            </a:endParaRPr>
          </a:p>
        </p:txBody>
      </p:sp>
      <p:sp>
        <p:nvSpPr>
          <p:cNvPr id="308" name="Google Shape;308;g26acc7868a9_0_257"/>
          <p:cNvSpPr/>
          <p:nvPr/>
        </p:nvSpPr>
        <p:spPr>
          <a:xfrm>
            <a:off x="14301988" y="10795000"/>
            <a:ext cx="67023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313" name="Shape 313"/>
        <p:cNvGrpSpPr/>
        <p:nvPr/>
      </p:nvGrpSpPr>
      <p:grpSpPr>
        <a:xfrm>
          <a:off x="0" y="0"/>
          <a:ext cx="0" cy="0"/>
          <a:chOff x="0" y="0"/>
          <a:chExt cx="0" cy="0"/>
        </a:xfrm>
      </p:grpSpPr>
      <p:pic>
        <p:nvPicPr>
          <p:cNvPr descr=" " id="314" name="Google Shape;314;g26acc7868a9_0_286"/>
          <p:cNvPicPr preferRelativeResize="0"/>
          <p:nvPr/>
        </p:nvPicPr>
        <p:blipFill rotWithShape="1">
          <a:blip r:embed="rId3">
            <a:alphaModFix/>
          </a:blip>
          <a:srcRect b="0" l="0" r="0" t="0"/>
          <a:stretch/>
        </p:blipFill>
        <p:spPr>
          <a:xfrm>
            <a:off x="0" y="9283700"/>
            <a:ext cx="3912439" cy="4432300"/>
          </a:xfrm>
          <a:prstGeom prst="rect">
            <a:avLst/>
          </a:prstGeom>
          <a:noFill/>
          <a:ln>
            <a:noFill/>
          </a:ln>
        </p:spPr>
      </p:pic>
      <p:pic>
        <p:nvPicPr>
          <p:cNvPr descr=" " id="315" name="Google Shape;315;g26acc7868a9_0_286"/>
          <p:cNvPicPr preferRelativeResize="0"/>
          <p:nvPr/>
        </p:nvPicPr>
        <p:blipFill rotWithShape="1">
          <a:blip r:embed="rId4">
            <a:alphaModFix/>
          </a:blip>
          <a:srcRect b="0" l="0" r="0" t="0"/>
          <a:stretch/>
        </p:blipFill>
        <p:spPr>
          <a:xfrm>
            <a:off x="22659632" y="3302000"/>
            <a:ext cx="1727416" cy="5676900"/>
          </a:xfrm>
          <a:prstGeom prst="rect">
            <a:avLst/>
          </a:prstGeom>
          <a:noFill/>
          <a:ln>
            <a:noFill/>
          </a:ln>
        </p:spPr>
      </p:pic>
      <p:pic>
        <p:nvPicPr>
          <p:cNvPr descr=" " id="316" name="Google Shape;316;g26acc7868a9_0_286"/>
          <p:cNvPicPr preferRelativeResize="0"/>
          <p:nvPr/>
        </p:nvPicPr>
        <p:blipFill rotWithShape="1">
          <a:blip r:embed="rId5">
            <a:alphaModFix/>
          </a:blip>
          <a:srcRect b="0" l="0" r="0" t="0"/>
          <a:stretch/>
        </p:blipFill>
        <p:spPr>
          <a:xfrm>
            <a:off x="10354845" y="0"/>
            <a:ext cx="5087228" cy="2536887"/>
          </a:xfrm>
          <a:prstGeom prst="rect">
            <a:avLst/>
          </a:prstGeom>
          <a:noFill/>
          <a:ln>
            <a:noFill/>
          </a:ln>
        </p:spPr>
      </p:pic>
      <p:sp>
        <p:nvSpPr>
          <p:cNvPr id="317" name="Google Shape;317;g26acc7868a9_0_28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8" name="Google Shape;318;g26acc7868a9_0_28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9" name="Google Shape;319;g26acc7868a9_0_286"/>
          <p:cNvSpPr/>
          <p:nvPr/>
        </p:nvSpPr>
        <p:spPr>
          <a:xfrm>
            <a:off x="4305838" y="3403600"/>
            <a:ext cx="15762600" cy="631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6acc7868a9_0_286"/>
          <p:cNvSpPr/>
          <p:nvPr/>
        </p:nvSpPr>
        <p:spPr>
          <a:xfrm>
            <a:off x="4305838" y="3403600"/>
            <a:ext cx="1576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6acc7868a9_0_286"/>
          <p:cNvSpPr/>
          <p:nvPr/>
        </p:nvSpPr>
        <p:spPr>
          <a:xfrm>
            <a:off x="6084060" y="3403600"/>
            <a:ext cx="13222500" cy="473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Montserrat"/>
              <a:buNone/>
            </a:pPr>
            <a:r>
              <a:rPr b="1" i="0" lang="en-US" sz="24000" u="none" cap="none" strike="noStrike">
                <a:solidFill>
                  <a:srgbClr val="000000"/>
                </a:solidFill>
                <a:latin typeface="Montserrat"/>
                <a:ea typeface="Montserrat"/>
                <a:cs typeface="Montserrat"/>
                <a:sym typeface="Montserrat"/>
              </a:rPr>
              <a:t>234,567</a:t>
            </a:r>
            <a:endParaRPr b="0" i="0" sz="24000" u="none" cap="none" strike="noStrike">
              <a:solidFill>
                <a:schemeClr val="dk1"/>
              </a:solidFill>
              <a:latin typeface="Calibri"/>
              <a:ea typeface="Calibri"/>
              <a:cs typeface="Calibri"/>
              <a:sym typeface="Calibri"/>
            </a:endParaRPr>
          </a:p>
        </p:txBody>
      </p:sp>
      <p:sp>
        <p:nvSpPr>
          <p:cNvPr id="322" name="Google Shape;322;g26acc7868a9_0_286"/>
          <p:cNvSpPr/>
          <p:nvPr/>
        </p:nvSpPr>
        <p:spPr>
          <a:xfrm>
            <a:off x="4170355" y="7327900"/>
            <a:ext cx="16033500" cy="1261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Montserrat"/>
              <a:buNone/>
            </a:pPr>
            <a:r>
              <a:rPr b="1" i="0" lang="en-US" sz="6400" u="none" cap="none" strike="noStrike">
                <a:solidFill>
                  <a:srgbClr val="0E0E0E"/>
                </a:solidFill>
                <a:latin typeface="Montserrat"/>
                <a:ea typeface="Montserrat"/>
                <a:cs typeface="Montserrat"/>
                <a:sym typeface="Montserrat"/>
              </a:rPr>
              <a:t>Unicorn Sightings</a:t>
            </a:r>
            <a:endParaRPr b="0" i="0" sz="6400" u="none" cap="none" strike="noStrike">
              <a:solidFill>
                <a:schemeClr val="dk1"/>
              </a:solidFill>
              <a:latin typeface="Calibri"/>
              <a:ea typeface="Calibri"/>
              <a:cs typeface="Calibri"/>
              <a:sym typeface="Calibri"/>
            </a:endParaRPr>
          </a:p>
        </p:txBody>
      </p:sp>
      <p:sp>
        <p:nvSpPr>
          <p:cNvPr id="323" name="Google Shape;323;g26acc7868a9_0_286"/>
          <p:cNvSpPr/>
          <p:nvPr/>
        </p:nvSpPr>
        <p:spPr>
          <a:xfrm>
            <a:off x="7483352" y="8724900"/>
            <a:ext cx="94077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328" name="Shape 328"/>
        <p:cNvGrpSpPr/>
        <p:nvPr/>
      </p:nvGrpSpPr>
      <p:grpSpPr>
        <a:xfrm>
          <a:off x="0" y="0"/>
          <a:ext cx="0" cy="0"/>
          <a:chOff x="0" y="0"/>
          <a:chExt cx="0" cy="0"/>
        </a:xfrm>
      </p:grpSpPr>
      <p:pic>
        <p:nvPicPr>
          <p:cNvPr descr=" " id="329" name="Google Shape;329;g26acc7868a9_0_300"/>
          <p:cNvPicPr preferRelativeResize="0"/>
          <p:nvPr/>
        </p:nvPicPr>
        <p:blipFill rotWithShape="1">
          <a:blip r:embed="rId3">
            <a:alphaModFix/>
          </a:blip>
          <a:srcRect b="0" l="0" r="0" t="0"/>
          <a:stretch/>
        </p:blipFill>
        <p:spPr>
          <a:xfrm>
            <a:off x="16880410" y="990600"/>
            <a:ext cx="6014003" cy="2895600"/>
          </a:xfrm>
          <a:prstGeom prst="rect">
            <a:avLst/>
          </a:prstGeom>
          <a:noFill/>
          <a:ln>
            <a:noFill/>
          </a:ln>
        </p:spPr>
      </p:pic>
      <p:pic>
        <p:nvPicPr>
          <p:cNvPr descr=" " id="330" name="Google Shape;330;g26acc7868a9_0_300"/>
          <p:cNvPicPr preferRelativeResize="0"/>
          <p:nvPr/>
        </p:nvPicPr>
        <p:blipFill rotWithShape="1">
          <a:blip r:embed="rId4">
            <a:alphaModFix/>
          </a:blip>
          <a:srcRect b="0" l="0" r="0" t="0"/>
          <a:stretch/>
        </p:blipFill>
        <p:spPr>
          <a:xfrm>
            <a:off x="0" y="11166450"/>
            <a:ext cx="3273952" cy="2549550"/>
          </a:xfrm>
          <a:prstGeom prst="rect">
            <a:avLst/>
          </a:prstGeom>
          <a:noFill/>
          <a:ln>
            <a:noFill/>
          </a:ln>
        </p:spPr>
      </p:pic>
      <p:sp>
        <p:nvSpPr>
          <p:cNvPr id="331" name="Google Shape;331;g26acc7868a9_0_30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26acc7868a9_0_30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3" name="Google Shape;333;g26acc7868a9_0_300"/>
          <p:cNvSpPr/>
          <p:nvPr/>
        </p:nvSpPr>
        <p:spPr>
          <a:xfrm>
            <a:off x="3391324" y="24765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6acc7868a9_0_300"/>
          <p:cNvSpPr/>
          <p:nvPr/>
        </p:nvSpPr>
        <p:spPr>
          <a:xfrm>
            <a:off x="2184673" y="2476500"/>
            <a:ext cx="10288200" cy="259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6acc7868a9_0_300"/>
          <p:cNvSpPr/>
          <p:nvPr/>
        </p:nvSpPr>
        <p:spPr>
          <a:xfrm>
            <a:off x="2404834" y="2781300"/>
            <a:ext cx="9306000" cy="2523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233 COINS</a:t>
            </a:r>
            <a:endParaRPr b="0" i="0" sz="12800" u="none" cap="none" strike="noStrike">
              <a:solidFill>
                <a:schemeClr val="dk1"/>
              </a:solidFill>
              <a:latin typeface="Calibri"/>
              <a:ea typeface="Calibri"/>
              <a:cs typeface="Calibri"/>
              <a:sym typeface="Calibri"/>
            </a:endParaRPr>
          </a:p>
        </p:txBody>
      </p:sp>
      <p:sp>
        <p:nvSpPr>
          <p:cNvPr id="336" name="Google Shape;336;g26acc7868a9_0_300"/>
          <p:cNvSpPr/>
          <p:nvPr/>
        </p:nvSpPr>
        <p:spPr>
          <a:xfrm>
            <a:off x="3391324" y="5372100"/>
            <a:ext cx="78750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6acc7868a9_0_300"/>
          <p:cNvSpPr/>
          <p:nvPr/>
        </p:nvSpPr>
        <p:spPr>
          <a:xfrm>
            <a:off x="3323582" y="5372100"/>
            <a:ext cx="80106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Treasure Found</a:t>
            </a:r>
            <a:endParaRPr b="0" i="0" sz="3200" u="none" cap="none" strike="noStrike">
              <a:solidFill>
                <a:schemeClr val="dk1"/>
              </a:solidFill>
              <a:latin typeface="Calibri"/>
              <a:ea typeface="Calibri"/>
              <a:cs typeface="Calibri"/>
              <a:sym typeface="Calibri"/>
            </a:endParaRPr>
          </a:p>
        </p:txBody>
      </p:sp>
      <p:sp>
        <p:nvSpPr>
          <p:cNvPr id="338" name="Google Shape;338;g26acc7868a9_0_300"/>
          <p:cNvSpPr/>
          <p:nvPr/>
        </p:nvSpPr>
        <p:spPr>
          <a:xfrm>
            <a:off x="3391324" y="72263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6acc7868a9_0_300"/>
          <p:cNvSpPr/>
          <p:nvPr/>
        </p:nvSpPr>
        <p:spPr>
          <a:xfrm>
            <a:off x="1670259" y="7226300"/>
            <a:ext cx="11317200" cy="259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6acc7868a9_0_300"/>
          <p:cNvSpPr/>
          <p:nvPr/>
        </p:nvSpPr>
        <p:spPr>
          <a:xfrm>
            <a:off x="1890420" y="7531100"/>
            <a:ext cx="10335000" cy="2523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456 HOURS</a:t>
            </a:r>
            <a:endParaRPr b="0" i="0" sz="12800" u="none" cap="none" strike="noStrike">
              <a:solidFill>
                <a:schemeClr val="dk1"/>
              </a:solidFill>
              <a:latin typeface="Calibri"/>
              <a:ea typeface="Calibri"/>
              <a:cs typeface="Calibri"/>
              <a:sym typeface="Calibri"/>
            </a:endParaRPr>
          </a:p>
        </p:txBody>
      </p:sp>
      <p:sp>
        <p:nvSpPr>
          <p:cNvPr id="341" name="Google Shape;341;g26acc7868a9_0_300"/>
          <p:cNvSpPr/>
          <p:nvPr/>
        </p:nvSpPr>
        <p:spPr>
          <a:xfrm>
            <a:off x="3391324" y="10121900"/>
            <a:ext cx="78750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6acc7868a9_0_300"/>
          <p:cNvSpPr/>
          <p:nvPr/>
        </p:nvSpPr>
        <p:spPr>
          <a:xfrm>
            <a:off x="3323582" y="10121900"/>
            <a:ext cx="80106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Duration of Spell Casting</a:t>
            </a:r>
            <a:endParaRPr b="0" i="0" sz="3200" u="none" cap="none" strike="noStrike">
              <a:solidFill>
                <a:schemeClr val="dk1"/>
              </a:solidFill>
              <a:latin typeface="Calibri"/>
              <a:ea typeface="Calibri"/>
              <a:cs typeface="Calibri"/>
              <a:sym typeface="Calibri"/>
            </a:endParaRPr>
          </a:p>
        </p:txBody>
      </p:sp>
      <p:sp>
        <p:nvSpPr>
          <p:cNvPr id="343" name="Google Shape;343;g26acc7868a9_0_300"/>
          <p:cNvSpPr/>
          <p:nvPr/>
        </p:nvSpPr>
        <p:spPr>
          <a:xfrm>
            <a:off x="13552594" y="24765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6acc7868a9_0_300"/>
          <p:cNvSpPr/>
          <p:nvPr/>
        </p:nvSpPr>
        <p:spPr>
          <a:xfrm>
            <a:off x="15000575" y="2476500"/>
            <a:ext cx="4979100" cy="259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6acc7868a9_0_300"/>
          <p:cNvSpPr/>
          <p:nvPr/>
        </p:nvSpPr>
        <p:spPr>
          <a:xfrm>
            <a:off x="15220736" y="2781300"/>
            <a:ext cx="3996900" cy="2523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85%</a:t>
            </a:r>
            <a:endParaRPr b="0" i="0" sz="12800" u="none" cap="none" strike="noStrike">
              <a:solidFill>
                <a:schemeClr val="dk1"/>
              </a:solidFill>
              <a:latin typeface="Calibri"/>
              <a:ea typeface="Calibri"/>
              <a:cs typeface="Calibri"/>
              <a:sym typeface="Calibri"/>
            </a:endParaRPr>
          </a:p>
        </p:txBody>
      </p:sp>
      <p:sp>
        <p:nvSpPr>
          <p:cNvPr id="346" name="Google Shape;346;g26acc7868a9_0_300"/>
          <p:cNvSpPr/>
          <p:nvPr/>
        </p:nvSpPr>
        <p:spPr>
          <a:xfrm>
            <a:off x="13552594" y="5372100"/>
            <a:ext cx="78750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6acc7868a9_0_300"/>
          <p:cNvSpPr/>
          <p:nvPr/>
        </p:nvSpPr>
        <p:spPr>
          <a:xfrm>
            <a:off x="13484852" y="5372100"/>
            <a:ext cx="80106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Wished Granted</a:t>
            </a:r>
            <a:endParaRPr b="0" i="0" sz="3200" u="none" cap="none" strike="noStrike">
              <a:solidFill>
                <a:schemeClr val="dk1"/>
              </a:solidFill>
              <a:latin typeface="Calibri"/>
              <a:ea typeface="Calibri"/>
              <a:cs typeface="Calibri"/>
              <a:sym typeface="Calibri"/>
            </a:endParaRPr>
          </a:p>
        </p:txBody>
      </p:sp>
      <p:sp>
        <p:nvSpPr>
          <p:cNvPr id="348" name="Google Shape;348;g26acc7868a9_0_300"/>
          <p:cNvSpPr/>
          <p:nvPr/>
        </p:nvSpPr>
        <p:spPr>
          <a:xfrm>
            <a:off x="13552594" y="72263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6acc7868a9_0_300"/>
          <p:cNvSpPr/>
          <p:nvPr/>
        </p:nvSpPr>
        <p:spPr>
          <a:xfrm>
            <a:off x="13590699" y="7226300"/>
            <a:ext cx="7798800" cy="259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6acc7868a9_0_300"/>
          <p:cNvSpPr/>
          <p:nvPr/>
        </p:nvSpPr>
        <p:spPr>
          <a:xfrm>
            <a:off x="13810859" y="7531100"/>
            <a:ext cx="6816600" cy="2523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674 KM</a:t>
            </a:r>
            <a:endParaRPr b="0" i="0" sz="12800" u="none" cap="none" strike="noStrike">
              <a:solidFill>
                <a:schemeClr val="dk1"/>
              </a:solidFill>
              <a:latin typeface="Calibri"/>
              <a:ea typeface="Calibri"/>
              <a:cs typeface="Calibri"/>
              <a:sym typeface="Calibri"/>
            </a:endParaRPr>
          </a:p>
        </p:txBody>
      </p:sp>
      <p:sp>
        <p:nvSpPr>
          <p:cNvPr id="351" name="Google Shape;351;g26acc7868a9_0_300"/>
          <p:cNvSpPr/>
          <p:nvPr/>
        </p:nvSpPr>
        <p:spPr>
          <a:xfrm>
            <a:off x="13552594" y="10121900"/>
            <a:ext cx="78750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6acc7868a9_0_300"/>
          <p:cNvSpPr/>
          <p:nvPr/>
        </p:nvSpPr>
        <p:spPr>
          <a:xfrm>
            <a:off x="13484852" y="10121900"/>
            <a:ext cx="80106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357" name="Shape 357"/>
        <p:cNvGrpSpPr/>
        <p:nvPr/>
      </p:nvGrpSpPr>
      <p:grpSpPr>
        <a:xfrm>
          <a:off x="0" y="0"/>
          <a:ext cx="0" cy="0"/>
          <a:chOff x="0" y="0"/>
          <a:chExt cx="0" cy="0"/>
        </a:xfrm>
      </p:grpSpPr>
      <p:pic>
        <p:nvPicPr>
          <p:cNvPr descr=" " id="358" name="Google Shape;358;g26acc7868a9_0_328"/>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359" name="Google Shape;359;g26acc7868a9_0_328"/>
          <p:cNvPicPr preferRelativeResize="0"/>
          <p:nvPr/>
        </p:nvPicPr>
        <p:blipFill rotWithShape="1">
          <a:blip r:embed="rId4">
            <a:alphaModFix/>
          </a:blip>
          <a:srcRect b="0" l="0" r="0" t="0"/>
          <a:stretch/>
        </p:blipFill>
        <p:spPr>
          <a:xfrm>
            <a:off x="22459458" y="4194150"/>
            <a:ext cx="1927590" cy="5086424"/>
          </a:xfrm>
          <a:prstGeom prst="rect">
            <a:avLst/>
          </a:prstGeom>
          <a:noFill/>
          <a:ln>
            <a:noFill/>
          </a:ln>
        </p:spPr>
      </p:pic>
      <p:sp>
        <p:nvSpPr>
          <p:cNvPr id="360" name="Google Shape;360;g26acc7868a9_0_3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1" name="Google Shape;361;g26acc7868a9_0_32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62" name="Google Shape;362;g26acc7868a9_0_328"/>
          <p:cNvSpPr/>
          <p:nvPr/>
        </p:nvSpPr>
        <p:spPr>
          <a:xfrm>
            <a:off x="9361070" y="1447800"/>
            <a:ext cx="76548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SOME GRAPH</a:t>
            </a:r>
            <a:endParaRPr b="0" i="0" sz="8000" u="none" cap="none" strike="noStrike">
              <a:solidFill>
                <a:schemeClr val="dk1"/>
              </a:solidFill>
              <a:latin typeface="Calibri"/>
              <a:ea typeface="Calibri"/>
              <a:cs typeface="Calibri"/>
              <a:sym typeface="Calibri"/>
            </a:endParaRPr>
          </a:p>
        </p:txBody>
      </p:sp>
      <p:sp>
        <p:nvSpPr>
          <p:cNvPr id="363" name="Google Shape;363;g26acc7868a9_0_32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6acc7868a9_0_32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5" name="Google Shape;365;g26acc7868a9_0_32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6" name="Google Shape;366;g26acc7868a9_0_32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7" name="Google Shape;367;g26acc7868a9_0_32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8" name="Google Shape;368;g26acc7868a9_0_32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9" name="Google Shape;369;g26acc7868a9_0_32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0" name="Google Shape;370;g26acc7868a9_0_32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1" name="Google Shape;371;g26acc7868a9_0_32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2" name="Google Shape;372;g26acc7868a9_0_32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3" name="Google Shape;373;g26acc7868a9_0_32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4" name="Google Shape;374;g26acc7868a9_0_32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5" name="Google Shape;375;g26acc7868a9_0_32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6" name="Google Shape;376;g26acc7868a9_0_32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7" name="Google Shape;377;g26acc7868a9_0_32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8" name="Google Shape;378;g26acc7868a9_0_32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9" name="Google Shape;379;g26acc7868a9_0_32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0" name="Google Shape;380;g26acc7868a9_0_32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1" name="Google Shape;381;g26acc7868a9_0_32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2" name="Google Shape;382;g26acc7868a9_0_32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3" name="Google Shape;383;g26acc7868a9_0_32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84" name="Google Shape;384;g26acc7868a9_0_32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85" name="Google Shape;385;g26acc7868a9_0_32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86" name="Google Shape;386;g26acc7868a9_0_32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87" name="Google Shape;387;g26acc7868a9_0_32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88" name="Google Shape;388;g26acc7868a9_0_32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89" name="Google Shape;389;g26acc7868a9_0_32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90" name="Google Shape;390;g26acc7868a9_0_32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91" name="Google Shape;391;g26acc7868a9_0_32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92" name="Google Shape;392;g26acc7868a9_0_32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93" name="Google Shape;393;g26acc7868a9_0_32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94" name="Google Shape;394;g26acc7868a9_0_32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95" name="Google Shape;395;g26acc7868a9_0_32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96" name="Google Shape;396;g26acc7868a9_0_32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97" name="Google Shape;397;g26acc7868a9_0_32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98" name="Google Shape;398;g26acc7868a9_0_32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99" name="Google Shape;399;g26acc7868a9_0_32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400" name="Google Shape;400;g26acc7868a9_0_32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401" name="Google Shape;401;g26acc7868a9_0_32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402" name="Google Shape;402;g26acc7868a9_0_32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403" name="Google Shape;403;g26acc7868a9_0_32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04" name="Google Shape;404;g26acc7868a9_0_32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05" name="Google Shape;405;g26acc7868a9_0_32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6acc7868a9_0_32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7" name="Google Shape;407;g26acc7868a9_0_32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08" name="Google Shape;408;g26acc7868a9_0_32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09" name="Google Shape;409;g26acc7868a9_0_328"/>
          <p:cNvSpPr/>
          <p:nvPr/>
        </p:nvSpPr>
        <p:spPr>
          <a:xfrm>
            <a:off x="16162770" y="6365379"/>
            <a:ext cx="2070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6acc7868a9_0_328"/>
          <p:cNvSpPr/>
          <p:nvPr/>
        </p:nvSpPr>
        <p:spPr>
          <a:xfrm>
            <a:off x="16162770" y="6356350"/>
            <a:ext cx="22737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34.574</a:t>
            </a:r>
            <a:endParaRPr b="0" i="0" sz="4800" u="none" cap="none" strike="noStrike">
              <a:solidFill>
                <a:schemeClr val="dk1"/>
              </a:solidFill>
              <a:latin typeface="Calibri"/>
              <a:ea typeface="Calibri"/>
              <a:cs typeface="Calibri"/>
              <a:sym typeface="Calibri"/>
            </a:endParaRPr>
          </a:p>
        </p:txBody>
      </p:sp>
      <p:sp>
        <p:nvSpPr>
          <p:cNvPr id="411" name="Google Shape;411;g26acc7868a9_0_328"/>
          <p:cNvSpPr/>
          <p:nvPr/>
        </p:nvSpPr>
        <p:spPr>
          <a:xfrm>
            <a:off x="16702588" y="7105650"/>
            <a:ext cx="11262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Total</a:t>
            </a:r>
            <a:endParaRPr b="0" i="0" sz="3200" u="none" cap="none" strike="noStrike">
              <a:solidFill>
                <a:schemeClr val="dk1"/>
              </a:solidFill>
              <a:latin typeface="Calibri"/>
              <a:ea typeface="Calibri"/>
              <a:cs typeface="Calibri"/>
              <a:sym typeface="Calibri"/>
            </a:endParaRPr>
          </a:p>
        </p:txBody>
      </p:sp>
      <p:sp>
        <p:nvSpPr>
          <p:cNvPr id="412" name="Google Shape;412;g26acc7868a9_0_328"/>
          <p:cNvSpPr/>
          <p:nvPr/>
        </p:nvSpPr>
        <p:spPr>
          <a:xfrm>
            <a:off x="13260457" y="10515600"/>
            <a:ext cx="78750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6acc7868a9_0_328"/>
          <p:cNvSpPr/>
          <p:nvPr/>
        </p:nvSpPr>
        <p:spPr>
          <a:xfrm>
            <a:off x="13260457" y="10515600"/>
            <a:ext cx="78750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6acc7868a9_0_328"/>
          <p:cNvSpPr/>
          <p:nvPr/>
        </p:nvSpPr>
        <p:spPr>
          <a:xfrm>
            <a:off x="13158845"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TREASURE FOUND</a:t>
            </a:r>
            <a:endParaRPr b="0" i="0" sz="4800" u="none" cap="none" strike="noStrike">
              <a:solidFill>
                <a:schemeClr val="dk1"/>
              </a:solidFill>
              <a:latin typeface="Calibri"/>
              <a:ea typeface="Calibri"/>
              <a:cs typeface="Calibri"/>
              <a:sym typeface="Calibri"/>
            </a:endParaRPr>
          </a:p>
        </p:txBody>
      </p:sp>
      <p:sp>
        <p:nvSpPr>
          <p:cNvPr id="415" name="Google Shape;415;g26acc7868a9_0_328"/>
          <p:cNvSpPr/>
          <p:nvPr/>
        </p:nvSpPr>
        <p:spPr>
          <a:xfrm>
            <a:off x="13192716" y="11366500"/>
            <a:ext cx="80106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6" name="Google Shape;416;g26acc7868a9_0_328"/>
          <p:cNvSpPr/>
          <p:nvPr/>
        </p:nvSpPr>
        <p:spPr>
          <a:xfrm>
            <a:off x="3251606" y="10515600"/>
            <a:ext cx="78750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6acc7868a9_0_328"/>
          <p:cNvSpPr/>
          <p:nvPr/>
        </p:nvSpPr>
        <p:spPr>
          <a:xfrm>
            <a:off x="3251606" y="10515600"/>
            <a:ext cx="78750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6acc7868a9_0_328"/>
          <p:cNvSpPr/>
          <p:nvPr/>
        </p:nvSpPr>
        <p:spPr>
          <a:xfrm>
            <a:off x="3149994" y="10515600"/>
            <a:ext cx="8078100" cy="170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SPELLCASTING PROGRESS</a:t>
            </a:r>
            <a:endParaRPr b="0" i="0" sz="4800" u="none" cap="none" strike="noStrike">
              <a:solidFill>
                <a:schemeClr val="dk1"/>
              </a:solidFill>
              <a:latin typeface="Calibri"/>
              <a:ea typeface="Calibri"/>
              <a:cs typeface="Calibri"/>
              <a:sym typeface="Calibri"/>
            </a:endParaRPr>
          </a:p>
        </p:txBody>
      </p:sp>
      <p:sp>
        <p:nvSpPr>
          <p:cNvPr id="419" name="Google Shape;419;g26acc7868a9_0_328"/>
          <p:cNvSpPr/>
          <p:nvPr/>
        </p:nvSpPr>
        <p:spPr>
          <a:xfrm>
            <a:off x="3183865" y="12115800"/>
            <a:ext cx="8010600" cy="112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424" name="Shape 424"/>
        <p:cNvGrpSpPr/>
        <p:nvPr/>
      </p:nvGrpSpPr>
      <p:grpSpPr>
        <a:xfrm>
          <a:off x="0" y="0"/>
          <a:ext cx="0" cy="0"/>
          <a:chOff x="0" y="0"/>
          <a:chExt cx="0" cy="0"/>
        </a:xfrm>
      </p:grpSpPr>
      <p:pic>
        <p:nvPicPr>
          <p:cNvPr descr=" " id="425" name="Google Shape;425;g26acc7868a9_0_394"/>
          <p:cNvPicPr preferRelativeResize="0"/>
          <p:nvPr/>
        </p:nvPicPr>
        <p:blipFill rotWithShape="1">
          <a:blip r:embed="rId3">
            <a:alphaModFix/>
          </a:blip>
          <a:srcRect b="0" l="0" r="0" t="0"/>
          <a:stretch/>
        </p:blipFill>
        <p:spPr>
          <a:xfrm>
            <a:off x="0" y="6769100"/>
            <a:ext cx="5565916" cy="6946900"/>
          </a:xfrm>
          <a:prstGeom prst="rect">
            <a:avLst/>
          </a:prstGeom>
          <a:noFill/>
          <a:ln>
            <a:noFill/>
          </a:ln>
        </p:spPr>
      </p:pic>
      <p:pic>
        <p:nvPicPr>
          <p:cNvPr descr=" " id="426" name="Google Shape;426;g26acc7868a9_0_394"/>
          <p:cNvPicPr preferRelativeResize="0"/>
          <p:nvPr/>
        </p:nvPicPr>
        <p:blipFill rotWithShape="1">
          <a:blip r:embed="rId4">
            <a:alphaModFix/>
          </a:blip>
          <a:srcRect b="0" l="0" r="0" t="0"/>
          <a:stretch/>
        </p:blipFill>
        <p:spPr>
          <a:xfrm>
            <a:off x="21316315" y="0"/>
            <a:ext cx="3070733" cy="3387775"/>
          </a:xfrm>
          <a:prstGeom prst="rect">
            <a:avLst/>
          </a:prstGeom>
          <a:noFill/>
          <a:ln>
            <a:noFill/>
          </a:ln>
        </p:spPr>
      </p:pic>
      <p:sp>
        <p:nvSpPr>
          <p:cNvPr id="427" name="Google Shape;427;g26acc7868a9_0_3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8" name="Google Shape;428;g26acc7868a9_0_3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9" name="Google Shape;429;g26acc7868a9_0_394"/>
          <p:cNvSpPr/>
          <p:nvPr/>
        </p:nvSpPr>
        <p:spPr>
          <a:xfrm>
            <a:off x="13450981" y="5753100"/>
            <a:ext cx="87387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6acc7868a9_0_394"/>
          <p:cNvSpPr/>
          <p:nvPr/>
        </p:nvSpPr>
        <p:spPr>
          <a:xfrm>
            <a:off x="13450981" y="5753100"/>
            <a:ext cx="87387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6acc7868a9_0_394"/>
          <p:cNvSpPr/>
          <p:nvPr/>
        </p:nvSpPr>
        <p:spPr>
          <a:xfrm>
            <a:off x="13450981" y="57531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A WEB APPLICATION</a:t>
            </a:r>
            <a:endParaRPr b="0" i="0" sz="4800" u="none" cap="none" strike="noStrike">
              <a:solidFill>
                <a:schemeClr val="dk1"/>
              </a:solidFill>
              <a:latin typeface="Calibri"/>
              <a:ea typeface="Calibri"/>
              <a:cs typeface="Calibri"/>
              <a:sym typeface="Calibri"/>
            </a:endParaRPr>
          </a:p>
        </p:txBody>
      </p:sp>
      <p:sp>
        <p:nvSpPr>
          <p:cNvPr id="432" name="Google Shape;432;g26acc7868a9_0_394"/>
          <p:cNvSpPr/>
          <p:nvPr/>
        </p:nvSpPr>
        <p:spPr>
          <a:xfrm>
            <a:off x="13450981" y="6705600"/>
            <a:ext cx="88743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3" name="Google Shape;433;g26acc7868a9_0_39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34" name="Google Shape;434;g26acc7868a9_0_39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35" name="Google Shape;435;g26acc7868a9_0_394"/>
          <p:cNvSpPr/>
          <p:nvPr/>
        </p:nvSpPr>
        <p:spPr>
          <a:xfrm>
            <a:off x="7633654" y="1524000"/>
            <a:ext cx="13408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440" name="Shape 440"/>
        <p:cNvGrpSpPr/>
        <p:nvPr/>
      </p:nvGrpSpPr>
      <p:grpSpPr>
        <a:xfrm>
          <a:off x="0" y="0"/>
          <a:ext cx="0" cy="0"/>
          <a:chOff x="0" y="0"/>
          <a:chExt cx="0" cy="0"/>
        </a:xfrm>
      </p:grpSpPr>
      <p:pic>
        <p:nvPicPr>
          <p:cNvPr descr=" " id="441" name="Google Shape;441;g26acc7868a9_0_409"/>
          <p:cNvPicPr preferRelativeResize="0"/>
          <p:nvPr/>
        </p:nvPicPr>
        <p:blipFill rotWithShape="1">
          <a:blip r:embed="rId3">
            <a:alphaModFix/>
          </a:blip>
          <a:srcRect b="0" l="0" r="0" t="0"/>
          <a:stretch/>
        </p:blipFill>
        <p:spPr>
          <a:xfrm>
            <a:off x="16880410" y="990600"/>
            <a:ext cx="6014003" cy="2895600"/>
          </a:xfrm>
          <a:prstGeom prst="rect">
            <a:avLst/>
          </a:prstGeom>
          <a:noFill/>
          <a:ln>
            <a:noFill/>
          </a:ln>
        </p:spPr>
      </p:pic>
      <p:pic>
        <p:nvPicPr>
          <p:cNvPr descr=" " id="442" name="Google Shape;442;g26acc7868a9_0_409"/>
          <p:cNvPicPr preferRelativeResize="0"/>
          <p:nvPr/>
        </p:nvPicPr>
        <p:blipFill rotWithShape="1">
          <a:blip r:embed="rId4">
            <a:alphaModFix/>
          </a:blip>
          <a:srcRect b="0" l="0" r="0" t="0"/>
          <a:stretch/>
        </p:blipFill>
        <p:spPr>
          <a:xfrm>
            <a:off x="0" y="11166450"/>
            <a:ext cx="3273952" cy="2549550"/>
          </a:xfrm>
          <a:prstGeom prst="rect">
            <a:avLst/>
          </a:prstGeom>
          <a:noFill/>
          <a:ln>
            <a:noFill/>
          </a:ln>
        </p:spPr>
      </p:pic>
      <p:sp>
        <p:nvSpPr>
          <p:cNvPr id="443" name="Google Shape;443;g26acc7868a9_0_4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4" name="Google Shape;444;g26acc7868a9_0_40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5" name="Google Shape;445;g26acc7868a9_0_409"/>
          <p:cNvSpPr/>
          <p:nvPr/>
        </p:nvSpPr>
        <p:spPr>
          <a:xfrm>
            <a:off x="2946768" y="4660900"/>
            <a:ext cx="87387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6acc7868a9_0_409"/>
          <p:cNvSpPr/>
          <p:nvPr/>
        </p:nvSpPr>
        <p:spPr>
          <a:xfrm>
            <a:off x="2946768" y="4660900"/>
            <a:ext cx="87387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6acc7868a9_0_409"/>
          <p:cNvSpPr/>
          <p:nvPr/>
        </p:nvSpPr>
        <p:spPr>
          <a:xfrm>
            <a:off x="2946768" y="46609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AN MOBILE APP</a:t>
            </a:r>
            <a:endParaRPr b="0" i="0" sz="4800" u="none" cap="none" strike="noStrike">
              <a:solidFill>
                <a:schemeClr val="dk1"/>
              </a:solidFill>
              <a:latin typeface="Calibri"/>
              <a:ea typeface="Calibri"/>
              <a:cs typeface="Calibri"/>
              <a:sym typeface="Calibri"/>
            </a:endParaRPr>
          </a:p>
        </p:txBody>
      </p:sp>
      <p:sp>
        <p:nvSpPr>
          <p:cNvPr id="448" name="Google Shape;448;g26acc7868a9_0_409"/>
          <p:cNvSpPr/>
          <p:nvPr/>
        </p:nvSpPr>
        <p:spPr>
          <a:xfrm>
            <a:off x="2946768" y="5613400"/>
            <a:ext cx="8874300" cy="162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9" name="Google Shape;449;g26acc7868a9_0_409"/>
          <p:cNvSpPr/>
          <p:nvPr/>
        </p:nvSpPr>
        <p:spPr>
          <a:xfrm>
            <a:off x="2946768" y="7658100"/>
            <a:ext cx="9090000" cy="34248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Live your fantasy dreams</a:t>
            </a:r>
            <a:endParaRPr b="0" i="0" sz="3200" u="none" cap="none" strike="noStrike">
              <a:solidFill>
                <a:schemeClr val="dk1"/>
              </a:solidFill>
              <a:latin typeface="Calibri"/>
              <a:ea typeface="Calibri"/>
              <a:cs typeface="Calibri"/>
              <a:sym typeface="Calibri"/>
            </a:endParaRPr>
          </a:p>
        </p:txBody>
      </p:sp>
      <p:sp>
        <p:nvSpPr>
          <p:cNvPr id="450" name="Google Shape;450;g26acc7868a9_0_409"/>
          <p:cNvSpPr/>
          <p:nvPr/>
        </p:nvSpPr>
        <p:spPr>
          <a:xfrm>
            <a:off x="2946768" y="2159000"/>
            <a:ext cx="7045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THE FUTURE</a:t>
            </a:r>
            <a:endParaRPr b="0" i="0" sz="8000" u="none" cap="none" strike="noStrike">
              <a:solidFill>
                <a:schemeClr val="dk1"/>
              </a:solidFill>
              <a:latin typeface="Calibri"/>
              <a:ea typeface="Calibri"/>
              <a:cs typeface="Calibri"/>
              <a:sym typeface="Calibri"/>
            </a:endParaRPr>
          </a:p>
        </p:txBody>
      </p:sp>
      <p:pic>
        <p:nvPicPr>
          <p:cNvPr descr=" " id="451" name="Google Shape;451;g26acc7868a9_0_409"/>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52" name="Google Shape;452;g26acc7868a9_0_409"/>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457" name="Shape 457"/>
        <p:cNvGrpSpPr/>
        <p:nvPr/>
      </p:nvGrpSpPr>
      <p:grpSpPr>
        <a:xfrm>
          <a:off x="0" y="0"/>
          <a:ext cx="0" cy="0"/>
          <a:chOff x="0" y="0"/>
          <a:chExt cx="0" cy="0"/>
        </a:xfrm>
      </p:grpSpPr>
      <p:pic>
        <p:nvPicPr>
          <p:cNvPr descr=" " id="458" name="Google Shape;458;g26acc7868a9_0_425"/>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459" name="Google Shape;459;g26acc7868a9_0_425"/>
          <p:cNvPicPr preferRelativeResize="0"/>
          <p:nvPr/>
        </p:nvPicPr>
        <p:blipFill rotWithShape="1">
          <a:blip r:embed="rId4">
            <a:alphaModFix/>
          </a:blip>
          <a:srcRect b="0" l="0" r="0" t="0"/>
          <a:stretch/>
        </p:blipFill>
        <p:spPr>
          <a:xfrm>
            <a:off x="22459458" y="4194150"/>
            <a:ext cx="1927590" cy="5086424"/>
          </a:xfrm>
          <a:prstGeom prst="rect">
            <a:avLst/>
          </a:prstGeom>
          <a:noFill/>
          <a:ln>
            <a:noFill/>
          </a:ln>
        </p:spPr>
      </p:pic>
      <p:sp>
        <p:nvSpPr>
          <p:cNvPr id="460" name="Google Shape;460;g26acc7868a9_0_4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1" name="Google Shape;461;g26acc7868a9_0_4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62" name="Google Shape;462;g26acc7868a9_0_425"/>
          <p:cNvSpPr/>
          <p:nvPr/>
        </p:nvSpPr>
        <p:spPr>
          <a:xfrm>
            <a:off x="876410" y="8369300"/>
            <a:ext cx="5715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6acc7868a9_0_425"/>
          <p:cNvSpPr/>
          <p:nvPr/>
        </p:nvSpPr>
        <p:spPr>
          <a:xfrm>
            <a:off x="876410" y="8369300"/>
            <a:ext cx="5715600" cy="318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6acc7868a9_0_425"/>
          <p:cNvSpPr/>
          <p:nvPr/>
        </p:nvSpPr>
        <p:spPr>
          <a:xfrm>
            <a:off x="876410" y="8369300"/>
            <a:ext cx="59190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A WEB APPLICATION</a:t>
            </a:r>
            <a:endParaRPr b="0" i="0" sz="4800" u="none" cap="none" strike="noStrike">
              <a:solidFill>
                <a:schemeClr val="dk1"/>
              </a:solidFill>
              <a:latin typeface="Calibri"/>
              <a:ea typeface="Calibri"/>
              <a:cs typeface="Calibri"/>
              <a:sym typeface="Calibri"/>
            </a:endParaRPr>
          </a:p>
        </p:txBody>
      </p:sp>
      <p:sp>
        <p:nvSpPr>
          <p:cNvPr id="465" name="Google Shape;465;g26acc7868a9_0_425"/>
          <p:cNvSpPr/>
          <p:nvPr/>
        </p:nvSpPr>
        <p:spPr>
          <a:xfrm>
            <a:off x="876410" y="10071100"/>
            <a:ext cx="5851200" cy="162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6" name="Google Shape;466;g26acc7868a9_0_425"/>
          <p:cNvSpPr/>
          <p:nvPr/>
        </p:nvSpPr>
        <p:spPr>
          <a:xfrm>
            <a:off x="876410" y="1536700"/>
            <a:ext cx="8277300" cy="6561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WONDER</a:t>
            </a:r>
            <a:endParaRPr b="0" i="0" sz="8000" u="none" cap="none" strike="noStrike">
              <a:solidFill>
                <a:schemeClr val="dk1"/>
              </a:solidFill>
              <a:latin typeface="Calibri"/>
              <a:ea typeface="Calibri"/>
              <a:cs typeface="Calibri"/>
              <a:sym typeface="Calibri"/>
            </a:endParaRPr>
          </a:p>
        </p:txBody>
      </p:sp>
      <p:sp>
        <p:nvSpPr>
          <p:cNvPr id="467" name="Google Shape;467;g26acc7868a9_0_425"/>
          <p:cNvSpPr/>
          <p:nvPr/>
        </p:nvSpPr>
        <p:spPr>
          <a:xfrm>
            <a:off x="18125165" y="4711700"/>
            <a:ext cx="5381100" cy="66888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8" name="Google Shape;468;g26acc7868a9_0_425"/>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469" name="Google Shape;469;g26acc7868a9_0_425"/>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474" name="Shape 474"/>
        <p:cNvGrpSpPr/>
        <p:nvPr/>
      </p:nvGrpSpPr>
      <p:grpSpPr>
        <a:xfrm>
          <a:off x="0" y="0"/>
          <a:ext cx="0" cy="0"/>
          <a:chOff x="0" y="0"/>
          <a:chExt cx="0" cy="0"/>
        </a:xfrm>
      </p:grpSpPr>
      <p:pic>
        <p:nvPicPr>
          <p:cNvPr descr=" " id="475" name="Google Shape;475;g26acc7868a9_0_44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6" name="Google Shape;476;g26acc7868a9_0_4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26acc7868a9_0_44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8" name="Google Shape;478;g26acc7868a9_0_441"/>
          <p:cNvSpPr/>
          <p:nvPr/>
        </p:nvSpPr>
        <p:spPr>
          <a:xfrm>
            <a:off x="7222969" y="1003300"/>
            <a:ext cx="9953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26" name="Shape 26"/>
        <p:cNvGrpSpPr/>
        <p:nvPr/>
      </p:nvGrpSpPr>
      <p:grpSpPr>
        <a:xfrm>
          <a:off x="0" y="0"/>
          <a:ext cx="0" cy="0"/>
          <a:chOff x="0" y="0"/>
          <a:chExt cx="0" cy="0"/>
        </a:xfrm>
      </p:grpSpPr>
      <p:pic>
        <p:nvPicPr>
          <p:cNvPr descr=" " id="27" name="Google Shape;27;g26acc7868a9_0_10"/>
          <p:cNvPicPr preferRelativeResize="0"/>
          <p:nvPr/>
        </p:nvPicPr>
        <p:blipFill rotWithShape="1">
          <a:blip r:embed="rId3">
            <a:alphaModFix/>
          </a:blip>
          <a:srcRect b="0" l="0" r="0" t="0"/>
          <a:stretch/>
        </p:blipFill>
        <p:spPr>
          <a:xfrm>
            <a:off x="0" y="9283700"/>
            <a:ext cx="3912439" cy="4432300"/>
          </a:xfrm>
          <a:prstGeom prst="rect">
            <a:avLst/>
          </a:prstGeom>
          <a:noFill/>
          <a:ln>
            <a:noFill/>
          </a:ln>
        </p:spPr>
      </p:pic>
      <p:pic>
        <p:nvPicPr>
          <p:cNvPr descr=" " id="28" name="Google Shape;28;g26acc7868a9_0_10"/>
          <p:cNvPicPr preferRelativeResize="0"/>
          <p:nvPr/>
        </p:nvPicPr>
        <p:blipFill rotWithShape="1">
          <a:blip r:embed="rId4">
            <a:alphaModFix/>
          </a:blip>
          <a:srcRect b="0" l="0" r="0" t="0"/>
          <a:stretch/>
        </p:blipFill>
        <p:spPr>
          <a:xfrm>
            <a:off x="22659632" y="3302000"/>
            <a:ext cx="1727416" cy="5676900"/>
          </a:xfrm>
          <a:prstGeom prst="rect">
            <a:avLst/>
          </a:prstGeom>
          <a:noFill/>
          <a:ln>
            <a:noFill/>
          </a:ln>
        </p:spPr>
      </p:pic>
      <p:pic>
        <p:nvPicPr>
          <p:cNvPr descr=" " id="29" name="Google Shape;29;g26acc7868a9_0_10"/>
          <p:cNvPicPr preferRelativeResize="0"/>
          <p:nvPr/>
        </p:nvPicPr>
        <p:blipFill rotWithShape="1">
          <a:blip r:embed="rId5">
            <a:alphaModFix/>
          </a:blip>
          <a:srcRect b="0" l="0" r="0" t="0"/>
          <a:stretch/>
        </p:blipFill>
        <p:spPr>
          <a:xfrm>
            <a:off x="10354845" y="0"/>
            <a:ext cx="5087228" cy="2536885"/>
          </a:xfrm>
          <a:prstGeom prst="rect">
            <a:avLst/>
          </a:prstGeom>
          <a:noFill/>
          <a:ln>
            <a:noFill/>
          </a:ln>
        </p:spPr>
      </p:pic>
      <p:sp>
        <p:nvSpPr>
          <p:cNvPr id="30" name="Google Shape;30;g26acc7868a9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6acc7868a9_0_1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2" name="Google Shape;32;g26acc7868a9_0_10"/>
          <p:cNvSpPr/>
          <p:nvPr/>
        </p:nvSpPr>
        <p:spPr>
          <a:xfrm>
            <a:off x="8706938" y="3924300"/>
            <a:ext cx="96489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WELCOME</a:t>
            </a:r>
            <a:endParaRPr b="0" i="0" sz="12800" u="none" cap="none" strike="noStrike">
              <a:solidFill>
                <a:schemeClr val="dk1"/>
              </a:solidFill>
              <a:latin typeface="Calibri"/>
              <a:ea typeface="Calibri"/>
              <a:cs typeface="Calibri"/>
              <a:sym typeface="Calibri"/>
            </a:endParaRPr>
          </a:p>
        </p:txBody>
      </p:sp>
      <p:sp>
        <p:nvSpPr>
          <p:cNvPr id="33" name="Google Shape;33;g26acc7868a9_0_10"/>
          <p:cNvSpPr/>
          <p:nvPr/>
        </p:nvSpPr>
        <p:spPr>
          <a:xfrm>
            <a:off x="5000192" y="6921500"/>
            <a:ext cx="14399400" cy="211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483" name="Shape 483"/>
        <p:cNvGrpSpPr/>
        <p:nvPr/>
      </p:nvGrpSpPr>
      <p:grpSpPr>
        <a:xfrm>
          <a:off x="0" y="0"/>
          <a:ext cx="0" cy="0"/>
          <a:chOff x="0" y="0"/>
          <a:chExt cx="0" cy="0"/>
        </a:xfrm>
      </p:grpSpPr>
      <p:pic>
        <p:nvPicPr>
          <p:cNvPr descr=" " id="484" name="Google Shape;484;g26acc7868a9_0_449"/>
          <p:cNvPicPr preferRelativeResize="0"/>
          <p:nvPr/>
        </p:nvPicPr>
        <p:blipFill rotWithShape="1">
          <a:blip r:embed="rId3">
            <a:alphaModFix/>
          </a:blip>
          <a:srcRect b="0" l="0" r="0" t="0"/>
          <a:stretch/>
        </p:blipFill>
        <p:spPr>
          <a:xfrm>
            <a:off x="16880410" y="990600"/>
            <a:ext cx="6014003" cy="2895600"/>
          </a:xfrm>
          <a:prstGeom prst="rect">
            <a:avLst/>
          </a:prstGeom>
          <a:noFill/>
          <a:ln>
            <a:noFill/>
          </a:ln>
        </p:spPr>
      </p:pic>
      <p:pic>
        <p:nvPicPr>
          <p:cNvPr descr=" " id="485" name="Google Shape;485;g26acc7868a9_0_449"/>
          <p:cNvPicPr preferRelativeResize="0"/>
          <p:nvPr/>
        </p:nvPicPr>
        <p:blipFill rotWithShape="1">
          <a:blip r:embed="rId4">
            <a:alphaModFix/>
          </a:blip>
          <a:srcRect b="0" l="0" r="0" t="0"/>
          <a:stretch/>
        </p:blipFill>
        <p:spPr>
          <a:xfrm>
            <a:off x="0" y="11166450"/>
            <a:ext cx="3273952" cy="2549550"/>
          </a:xfrm>
          <a:prstGeom prst="rect">
            <a:avLst/>
          </a:prstGeom>
          <a:noFill/>
          <a:ln>
            <a:noFill/>
          </a:ln>
        </p:spPr>
      </p:pic>
      <p:sp>
        <p:nvSpPr>
          <p:cNvPr id="486" name="Google Shape;486;g26acc7868a9_0_4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26acc7868a9_0_44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8" name="Google Shape;488;g26acc7868a9_0_449"/>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89" name="Google Shape;489;g26acc7868a9_0_449"/>
          <p:cNvSpPr/>
          <p:nvPr/>
        </p:nvSpPr>
        <p:spPr>
          <a:xfrm>
            <a:off x="6192024" y="1250950"/>
            <a:ext cx="16774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FANTASY REALM AT A GLANCE</a:t>
            </a:r>
            <a:endParaRPr b="0" i="0" sz="8000" u="none" cap="none" strike="noStrike">
              <a:solidFill>
                <a:schemeClr val="dk1"/>
              </a:solidFill>
              <a:latin typeface="Calibri"/>
              <a:ea typeface="Calibri"/>
              <a:cs typeface="Calibri"/>
              <a:sym typeface="Calibri"/>
            </a:endParaRPr>
          </a:p>
        </p:txBody>
      </p:sp>
      <p:sp>
        <p:nvSpPr>
          <p:cNvPr id="490" name="Google Shape;490;g26acc7868a9_0_449"/>
          <p:cNvSpPr/>
          <p:nvPr/>
        </p:nvSpPr>
        <p:spPr>
          <a:xfrm>
            <a:off x="16118315" y="369570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6acc7868a9_0_449"/>
          <p:cNvSpPr/>
          <p:nvPr/>
        </p:nvSpPr>
        <p:spPr>
          <a:xfrm>
            <a:off x="16118315" y="369570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6acc7868a9_0_449"/>
          <p:cNvSpPr/>
          <p:nvPr/>
        </p:nvSpPr>
        <p:spPr>
          <a:xfrm>
            <a:off x="16118315" y="369570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THE FOREST</a:t>
            </a:r>
            <a:endParaRPr b="0" i="0" sz="4800" u="none" cap="none" strike="noStrike">
              <a:solidFill>
                <a:schemeClr val="dk1"/>
              </a:solidFill>
              <a:latin typeface="Calibri"/>
              <a:ea typeface="Calibri"/>
              <a:cs typeface="Calibri"/>
              <a:sym typeface="Calibri"/>
            </a:endParaRPr>
          </a:p>
        </p:txBody>
      </p:sp>
      <p:sp>
        <p:nvSpPr>
          <p:cNvPr id="493" name="Google Shape;493;g26acc7868a9_0_449"/>
          <p:cNvSpPr/>
          <p:nvPr/>
        </p:nvSpPr>
        <p:spPr>
          <a:xfrm>
            <a:off x="16118315" y="4546600"/>
            <a:ext cx="70707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94" name="Google Shape;494;g26acc7868a9_0_449"/>
          <p:cNvSpPr/>
          <p:nvPr/>
        </p:nvSpPr>
        <p:spPr>
          <a:xfrm>
            <a:off x="16118315" y="68643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6acc7868a9_0_449"/>
          <p:cNvSpPr/>
          <p:nvPr/>
        </p:nvSpPr>
        <p:spPr>
          <a:xfrm>
            <a:off x="16118315" y="68643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6acc7868a9_0_449"/>
          <p:cNvSpPr/>
          <p:nvPr/>
        </p:nvSpPr>
        <p:spPr>
          <a:xfrm>
            <a:off x="16118315" y="68643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THE CAVES</a:t>
            </a:r>
            <a:endParaRPr b="0" i="0" sz="4800" u="none" cap="none" strike="noStrike">
              <a:solidFill>
                <a:schemeClr val="dk1"/>
              </a:solidFill>
              <a:latin typeface="Calibri"/>
              <a:ea typeface="Calibri"/>
              <a:cs typeface="Calibri"/>
              <a:sym typeface="Calibri"/>
            </a:endParaRPr>
          </a:p>
        </p:txBody>
      </p:sp>
      <p:sp>
        <p:nvSpPr>
          <p:cNvPr id="497" name="Google Shape;497;g26acc7868a9_0_449"/>
          <p:cNvSpPr/>
          <p:nvPr/>
        </p:nvSpPr>
        <p:spPr>
          <a:xfrm>
            <a:off x="16118315" y="7715250"/>
            <a:ext cx="70707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98" name="Google Shape;498;g26acc7868a9_0_449"/>
          <p:cNvSpPr/>
          <p:nvPr/>
        </p:nvSpPr>
        <p:spPr>
          <a:xfrm>
            <a:off x="16118315" y="100266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6acc7868a9_0_449"/>
          <p:cNvSpPr/>
          <p:nvPr/>
        </p:nvSpPr>
        <p:spPr>
          <a:xfrm>
            <a:off x="16118315" y="10026650"/>
            <a:ext cx="69351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6acc7868a9_0_449"/>
          <p:cNvSpPr/>
          <p:nvPr/>
        </p:nvSpPr>
        <p:spPr>
          <a:xfrm>
            <a:off x="16118315" y="100266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THE LAIR</a:t>
            </a:r>
            <a:endParaRPr b="0" i="0" sz="4800" u="none" cap="none" strike="noStrike">
              <a:solidFill>
                <a:schemeClr val="dk1"/>
              </a:solidFill>
              <a:latin typeface="Calibri"/>
              <a:ea typeface="Calibri"/>
              <a:cs typeface="Calibri"/>
              <a:sym typeface="Calibri"/>
            </a:endParaRPr>
          </a:p>
        </p:txBody>
      </p:sp>
      <p:sp>
        <p:nvSpPr>
          <p:cNvPr id="501" name="Google Shape;501;g26acc7868a9_0_449"/>
          <p:cNvSpPr/>
          <p:nvPr/>
        </p:nvSpPr>
        <p:spPr>
          <a:xfrm>
            <a:off x="16118315" y="10877550"/>
            <a:ext cx="70707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506" name="Shape 506"/>
        <p:cNvGrpSpPr/>
        <p:nvPr/>
      </p:nvGrpSpPr>
      <p:grpSpPr>
        <a:xfrm>
          <a:off x="0" y="0"/>
          <a:ext cx="0" cy="0"/>
          <a:chOff x="0" y="0"/>
          <a:chExt cx="0" cy="0"/>
        </a:xfrm>
      </p:grpSpPr>
      <p:pic>
        <p:nvPicPr>
          <p:cNvPr descr=" " id="507" name="Google Shape;507;g26acc7868a9_0_471"/>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508" name="Google Shape;508;g26acc7868a9_0_471"/>
          <p:cNvPicPr preferRelativeResize="0"/>
          <p:nvPr/>
        </p:nvPicPr>
        <p:blipFill rotWithShape="1">
          <a:blip r:embed="rId4">
            <a:alphaModFix/>
          </a:blip>
          <a:srcRect b="0" l="0" r="0" t="0"/>
          <a:stretch/>
        </p:blipFill>
        <p:spPr>
          <a:xfrm>
            <a:off x="22459458" y="4194150"/>
            <a:ext cx="1927590" cy="5086424"/>
          </a:xfrm>
          <a:prstGeom prst="rect">
            <a:avLst/>
          </a:prstGeom>
          <a:noFill/>
          <a:ln>
            <a:noFill/>
          </a:ln>
        </p:spPr>
      </p:pic>
      <p:sp>
        <p:nvSpPr>
          <p:cNvPr id="509" name="Google Shape;509;g26acc7868a9_0_4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26acc7868a9_0_4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11" name="Google Shape;511;g26acc7868a9_0_471"/>
          <p:cNvSpPr/>
          <p:nvPr/>
        </p:nvSpPr>
        <p:spPr>
          <a:xfrm>
            <a:off x="2286286" y="908050"/>
            <a:ext cx="78198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THE TIMELINE</a:t>
            </a:r>
            <a:endParaRPr b="0" i="0" sz="8000" u="none" cap="none" strike="noStrike">
              <a:solidFill>
                <a:schemeClr val="dk1"/>
              </a:solidFill>
              <a:latin typeface="Calibri"/>
              <a:ea typeface="Calibri"/>
              <a:cs typeface="Calibri"/>
              <a:sym typeface="Calibri"/>
            </a:endParaRPr>
          </a:p>
        </p:txBody>
      </p:sp>
      <p:pic>
        <p:nvPicPr>
          <p:cNvPr descr=" " id="512" name="Google Shape;512;g26acc7868a9_0_471"/>
          <p:cNvPicPr preferRelativeResize="0"/>
          <p:nvPr/>
        </p:nvPicPr>
        <p:blipFill rotWithShape="1">
          <a:blip r:embed="rId6">
            <a:alphaModFix/>
          </a:blip>
          <a:srcRect b="0" l="0" r="0" t="0"/>
          <a:stretch/>
        </p:blipFill>
        <p:spPr>
          <a:xfrm>
            <a:off x="0" y="3695700"/>
            <a:ext cx="24387048" cy="7061200"/>
          </a:xfrm>
          <a:prstGeom prst="rect">
            <a:avLst/>
          </a:prstGeom>
          <a:noFill/>
          <a:ln>
            <a:noFill/>
          </a:ln>
        </p:spPr>
      </p:pic>
      <p:sp>
        <p:nvSpPr>
          <p:cNvPr id="513" name="Google Shape;513;g26acc7868a9_0_471"/>
          <p:cNvSpPr/>
          <p:nvPr/>
        </p:nvSpPr>
        <p:spPr>
          <a:xfrm>
            <a:off x="0" y="66675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4" name="Google Shape;514;g26acc7868a9_0_471"/>
          <p:cNvPicPr preferRelativeResize="0"/>
          <p:nvPr/>
        </p:nvPicPr>
        <p:blipFill rotWithShape="1">
          <a:blip r:embed="rId7">
            <a:alphaModFix/>
          </a:blip>
          <a:srcRect b="0" l="0" r="0" t="0"/>
          <a:stretch/>
        </p:blipFill>
        <p:spPr>
          <a:xfrm>
            <a:off x="0" y="6654800"/>
            <a:ext cx="24387048" cy="12700"/>
          </a:xfrm>
          <a:prstGeom prst="rect">
            <a:avLst/>
          </a:prstGeom>
          <a:noFill/>
          <a:ln>
            <a:noFill/>
          </a:ln>
        </p:spPr>
      </p:pic>
      <p:sp>
        <p:nvSpPr>
          <p:cNvPr id="515" name="Google Shape;515;g26acc7868a9_0_471"/>
          <p:cNvSpPr/>
          <p:nvPr/>
        </p:nvSpPr>
        <p:spPr>
          <a:xfrm>
            <a:off x="2248181" y="3695700"/>
            <a:ext cx="19890600" cy="706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6" name="Google Shape;516;g26acc7868a9_0_471"/>
          <p:cNvPicPr preferRelativeResize="0"/>
          <p:nvPr/>
        </p:nvPicPr>
        <p:blipFill rotWithShape="1">
          <a:blip r:embed="rId8">
            <a:alphaModFix/>
          </a:blip>
          <a:srcRect b="0" l="0" r="0" t="0"/>
          <a:stretch/>
        </p:blipFill>
        <p:spPr>
          <a:xfrm>
            <a:off x="3365921" y="3695700"/>
            <a:ext cx="2338708" cy="1625600"/>
          </a:xfrm>
          <a:prstGeom prst="rect">
            <a:avLst/>
          </a:prstGeom>
          <a:noFill/>
          <a:ln>
            <a:noFill/>
          </a:ln>
        </p:spPr>
      </p:pic>
      <p:pic>
        <p:nvPicPr>
          <p:cNvPr descr=" " id="517" name="Google Shape;517;g26acc7868a9_0_471"/>
          <p:cNvPicPr preferRelativeResize="0"/>
          <p:nvPr/>
        </p:nvPicPr>
        <p:blipFill rotWithShape="1">
          <a:blip r:embed="rId9">
            <a:alphaModFix/>
          </a:blip>
          <a:srcRect b="0" l="0" r="0" t="0"/>
          <a:stretch/>
        </p:blipFill>
        <p:spPr>
          <a:xfrm>
            <a:off x="8395749" y="3695700"/>
            <a:ext cx="2490373" cy="1625600"/>
          </a:xfrm>
          <a:prstGeom prst="rect">
            <a:avLst/>
          </a:prstGeom>
          <a:noFill/>
          <a:ln>
            <a:noFill/>
          </a:ln>
        </p:spPr>
      </p:pic>
      <p:pic>
        <p:nvPicPr>
          <p:cNvPr descr=" " id="518" name="Google Shape;518;g26acc7868a9_0_471"/>
          <p:cNvPicPr preferRelativeResize="0"/>
          <p:nvPr/>
        </p:nvPicPr>
        <p:blipFill rotWithShape="1">
          <a:blip r:embed="rId10">
            <a:alphaModFix/>
          </a:blip>
          <a:srcRect b="0" l="0" r="0" t="0"/>
          <a:stretch/>
        </p:blipFill>
        <p:spPr>
          <a:xfrm>
            <a:off x="13730416" y="3695700"/>
            <a:ext cx="2029398" cy="1625600"/>
          </a:xfrm>
          <a:prstGeom prst="rect">
            <a:avLst/>
          </a:prstGeom>
          <a:noFill/>
          <a:ln>
            <a:noFill/>
          </a:ln>
        </p:spPr>
      </p:pic>
      <p:pic>
        <p:nvPicPr>
          <p:cNvPr descr=" " id="519" name="Google Shape;519;g26acc7868a9_0_471"/>
          <p:cNvPicPr preferRelativeResize="0"/>
          <p:nvPr/>
        </p:nvPicPr>
        <p:blipFill rotWithShape="1">
          <a:blip r:embed="rId11">
            <a:alphaModFix/>
          </a:blip>
          <a:srcRect b="0" l="0" r="0" t="0"/>
          <a:stretch/>
        </p:blipFill>
        <p:spPr>
          <a:xfrm>
            <a:off x="19090486" y="3695700"/>
            <a:ext cx="1521911" cy="1625600"/>
          </a:xfrm>
          <a:prstGeom prst="rect">
            <a:avLst/>
          </a:prstGeom>
          <a:noFill/>
          <a:ln>
            <a:noFill/>
          </a:ln>
        </p:spPr>
      </p:pic>
      <p:pic>
        <p:nvPicPr>
          <p:cNvPr descr=" " id="520" name="Google Shape;520;g26acc7868a9_0_471"/>
          <p:cNvPicPr preferRelativeResize="0"/>
          <p:nvPr/>
        </p:nvPicPr>
        <p:blipFill rotWithShape="1">
          <a:blip r:embed="rId12">
            <a:alphaModFix/>
          </a:blip>
          <a:srcRect b="0" l="0" r="0" t="0"/>
          <a:stretch/>
        </p:blipFill>
        <p:spPr>
          <a:xfrm>
            <a:off x="4439205" y="5626100"/>
            <a:ext cx="190524" cy="2095500"/>
          </a:xfrm>
          <a:prstGeom prst="rect">
            <a:avLst/>
          </a:prstGeom>
          <a:noFill/>
          <a:ln>
            <a:noFill/>
          </a:ln>
        </p:spPr>
      </p:pic>
      <p:pic>
        <p:nvPicPr>
          <p:cNvPr descr=" " id="521" name="Google Shape;521;g26acc7868a9_0_471"/>
          <p:cNvPicPr preferRelativeResize="0"/>
          <p:nvPr/>
        </p:nvPicPr>
        <p:blipFill rotWithShape="1">
          <a:blip r:embed="rId12">
            <a:alphaModFix/>
          </a:blip>
          <a:srcRect b="0" l="0" r="0" t="0"/>
          <a:stretch/>
        </p:blipFill>
        <p:spPr>
          <a:xfrm>
            <a:off x="9545243" y="5626100"/>
            <a:ext cx="190524" cy="2095500"/>
          </a:xfrm>
          <a:prstGeom prst="rect">
            <a:avLst/>
          </a:prstGeom>
          <a:noFill/>
          <a:ln>
            <a:noFill/>
          </a:ln>
        </p:spPr>
      </p:pic>
      <p:pic>
        <p:nvPicPr>
          <p:cNvPr descr=" " id="522" name="Google Shape;522;g26acc7868a9_0_471"/>
          <p:cNvPicPr preferRelativeResize="0"/>
          <p:nvPr/>
        </p:nvPicPr>
        <p:blipFill rotWithShape="1">
          <a:blip r:embed="rId12">
            <a:alphaModFix/>
          </a:blip>
          <a:srcRect b="0" l="0" r="0" t="0"/>
          <a:stretch/>
        </p:blipFill>
        <p:spPr>
          <a:xfrm>
            <a:off x="14651281" y="5626100"/>
            <a:ext cx="190524" cy="2095500"/>
          </a:xfrm>
          <a:prstGeom prst="rect">
            <a:avLst/>
          </a:prstGeom>
          <a:noFill/>
          <a:ln>
            <a:noFill/>
          </a:ln>
        </p:spPr>
      </p:pic>
      <p:pic>
        <p:nvPicPr>
          <p:cNvPr descr=" " id="523" name="Google Shape;523;g26acc7868a9_0_471"/>
          <p:cNvPicPr preferRelativeResize="0"/>
          <p:nvPr/>
        </p:nvPicPr>
        <p:blipFill rotWithShape="1">
          <a:blip r:embed="rId12">
            <a:alphaModFix/>
          </a:blip>
          <a:srcRect b="0" l="0" r="0" t="0"/>
          <a:stretch/>
        </p:blipFill>
        <p:spPr>
          <a:xfrm>
            <a:off x="19757319" y="5626100"/>
            <a:ext cx="190524" cy="2095500"/>
          </a:xfrm>
          <a:prstGeom prst="rect">
            <a:avLst/>
          </a:prstGeom>
          <a:noFill/>
          <a:ln>
            <a:noFill/>
          </a:ln>
        </p:spPr>
      </p:pic>
      <p:sp>
        <p:nvSpPr>
          <p:cNvPr id="524" name="Google Shape;524;g26acc7868a9_0_471"/>
          <p:cNvSpPr/>
          <p:nvPr/>
        </p:nvSpPr>
        <p:spPr>
          <a:xfrm>
            <a:off x="2248181"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26acc7868a9_0_471"/>
          <p:cNvSpPr/>
          <p:nvPr/>
        </p:nvSpPr>
        <p:spPr>
          <a:xfrm>
            <a:off x="2248181"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6acc7868a9_0_471"/>
          <p:cNvSpPr/>
          <p:nvPr/>
        </p:nvSpPr>
        <p:spPr>
          <a:xfrm>
            <a:off x="2171971" y="8026400"/>
            <a:ext cx="4725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2020</a:t>
            </a:r>
            <a:endParaRPr b="0" i="0" sz="3600" u="none" cap="none" strike="noStrike">
              <a:solidFill>
                <a:schemeClr val="dk1"/>
              </a:solidFill>
              <a:latin typeface="Calibri"/>
              <a:ea typeface="Calibri"/>
              <a:cs typeface="Calibri"/>
              <a:sym typeface="Calibri"/>
            </a:endParaRPr>
          </a:p>
        </p:txBody>
      </p:sp>
      <p:sp>
        <p:nvSpPr>
          <p:cNvPr id="527" name="Google Shape;527;g26acc7868a9_0_471"/>
          <p:cNvSpPr/>
          <p:nvPr/>
        </p:nvSpPr>
        <p:spPr>
          <a:xfrm>
            <a:off x="2180439" y="8788400"/>
            <a:ext cx="4708200" cy="211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528" name="Google Shape;528;g26acc7868a9_0_471"/>
          <p:cNvSpPr/>
          <p:nvPr/>
        </p:nvSpPr>
        <p:spPr>
          <a:xfrm>
            <a:off x="7354219"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6acc7868a9_0_471"/>
          <p:cNvSpPr/>
          <p:nvPr/>
        </p:nvSpPr>
        <p:spPr>
          <a:xfrm>
            <a:off x="7354219"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6acc7868a9_0_471"/>
          <p:cNvSpPr/>
          <p:nvPr/>
        </p:nvSpPr>
        <p:spPr>
          <a:xfrm>
            <a:off x="7278010" y="8026400"/>
            <a:ext cx="4725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2021</a:t>
            </a:r>
            <a:endParaRPr b="0" i="0" sz="3600" u="none" cap="none" strike="noStrike">
              <a:solidFill>
                <a:schemeClr val="dk1"/>
              </a:solidFill>
              <a:latin typeface="Calibri"/>
              <a:ea typeface="Calibri"/>
              <a:cs typeface="Calibri"/>
              <a:sym typeface="Calibri"/>
            </a:endParaRPr>
          </a:p>
        </p:txBody>
      </p:sp>
      <p:sp>
        <p:nvSpPr>
          <p:cNvPr id="531" name="Google Shape;531;g26acc7868a9_0_471"/>
          <p:cNvSpPr/>
          <p:nvPr/>
        </p:nvSpPr>
        <p:spPr>
          <a:xfrm>
            <a:off x="7286477" y="8788400"/>
            <a:ext cx="4708200" cy="211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32" name="Google Shape;532;g26acc7868a9_0_471"/>
          <p:cNvSpPr/>
          <p:nvPr/>
        </p:nvSpPr>
        <p:spPr>
          <a:xfrm>
            <a:off x="12460257"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6acc7868a9_0_471"/>
          <p:cNvSpPr/>
          <p:nvPr/>
        </p:nvSpPr>
        <p:spPr>
          <a:xfrm>
            <a:off x="12460257"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6acc7868a9_0_471"/>
          <p:cNvSpPr/>
          <p:nvPr/>
        </p:nvSpPr>
        <p:spPr>
          <a:xfrm>
            <a:off x="12384048" y="8026400"/>
            <a:ext cx="4725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2022</a:t>
            </a:r>
            <a:endParaRPr b="0" i="0" sz="3600" u="none" cap="none" strike="noStrike">
              <a:solidFill>
                <a:schemeClr val="dk1"/>
              </a:solidFill>
              <a:latin typeface="Calibri"/>
              <a:ea typeface="Calibri"/>
              <a:cs typeface="Calibri"/>
              <a:sym typeface="Calibri"/>
            </a:endParaRPr>
          </a:p>
        </p:txBody>
      </p:sp>
      <p:sp>
        <p:nvSpPr>
          <p:cNvPr id="535" name="Google Shape;535;g26acc7868a9_0_471"/>
          <p:cNvSpPr/>
          <p:nvPr/>
        </p:nvSpPr>
        <p:spPr>
          <a:xfrm>
            <a:off x="12392516" y="8788400"/>
            <a:ext cx="4708200" cy="211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36" name="Google Shape;536;g26acc7868a9_0_471"/>
          <p:cNvSpPr/>
          <p:nvPr/>
        </p:nvSpPr>
        <p:spPr>
          <a:xfrm>
            <a:off x="17566296"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6acc7868a9_0_471"/>
          <p:cNvSpPr/>
          <p:nvPr/>
        </p:nvSpPr>
        <p:spPr>
          <a:xfrm>
            <a:off x="17566296" y="8026400"/>
            <a:ext cx="4572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6acc7868a9_0_471"/>
          <p:cNvSpPr/>
          <p:nvPr/>
        </p:nvSpPr>
        <p:spPr>
          <a:xfrm>
            <a:off x="17490086" y="8026400"/>
            <a:ext cx="47250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2023</a:t>
            </a:r>
            <a:endParaRPr b="0" i="0" sz="3600" u="none" cap="none" strike="noStrike">
              <a:solidFill>
                <a:schemeClr val="dk1"/>
              </a:solidFill>
              <a:latin typeface="Calibri"/>
              <a:ea typeface="Calibri"/>
              <a:cs typeface="Calibri"/>
              <a:sym typeface="Calibri"/>
            </a:endParaRPr>
          </a:p>
        </p:txBody>
      </p:sp>
      <p:sp>
        <p:nvSpPr>
          <p:cNvPr id="539" name="Google Shape;539;g26acc7868a9_0_471"/>
          <p:cNvSpPr/>
          <p:nvPr/>
        </p:nvSpPr>
        <p:spPr>
          <a:xfrm>
            <a:off x="17498554" y="8788400"/>
            <a:ext cx="4708200" cy="211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544" name="Shape 544"/>
        <p:cNvGrpSpPr/>
        <p:nvPr/>
      </p:nvGrpSpPr>
      <p:grpSpPr>
        <a:xfrm>
          <a:off x="0" y="0"/>
          <a:ext cx="0" cy="0"/>
          <a:chOff x="0" y="0"/>
          <a:chExt cx="0" cy="0"/>
        </a:xfrm>
      </p:grpSpPr>
      <p:pic>
        <p:nvPicPr>
          <p:cNvPr descr=" " id="545" name="Google Shape;545;g26acc7868a9_0_508"/>
          <p:cNvPicPr preferRelativeResize="0"/>
          <p:nvPr/>
        </p:nvPicPr>
        <p:blipFill rotWithShape="1">
          <a:blip r:embed="rId3">
            <a:alphaModFix/>
          </a:blip>
          <a:srcRect b="0" l="0" r="0" t="0"/>
          <a:stretch/>
        </p:blipFill>
        <p:spPr>
          <a:xfrm>
            <a:off x="0" y="6769100"/>
            <a:ext cx="5565916" cy="6946900"/>
          </a:xfrm>
          <a:prstGeom prst="rect">
            <a:avLst/>
          </a:prstGeom>
          <a:noFill/>
          <a:ln>
            <a:noFill/>
          </a:ln>
        </p:spPr>
      </p:pic>
      <p:pic>
        <p:nvPicPr>
          <p:cNvPr descr=" " id="546" name="Google Shape;546;g26acc7868a9_0_508"/>
          <p:cNvPicPr preferRelativeResize="0"/>
          <p:nvPr/>
        </p:nvPicPr>
        <p:blipFill rotWithShape="1">
          <a:blip r:embed="rId4">
            <a:alphaModFix/>
          </a:blip>
          <a:srcRect b="0" l="0" r="0" t="0"/>
          <a:stretch/>
        </p:blipFill>
        <p:spPr>
          <a:xfrm>
            <a:off x="21316315" y="0"/>
            <a:ext cx="3070733" cy="3387775"/>
          </a:xfrm>
          <a:prstGeom prst="rect">
            <a:avLst/>
          </a:prstGeom>
          <a:noFill/>
          <a:ln>
            <a:noFill/>
          </a:ln>
        </p:spPr>
      </p:pic>
      <p:sp>
        <p:nvSpPr>
          <p:cNvPr id="547" name="Google Shape;547;g26acc7868a9_0_50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8" name="Google Shape;548;g26acc7868a9_0_50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9" name="Google Shape;549;g26acc7868a9_0_508"/>
          <p:cNvSpPr/>
          <p:nvPr/>
        </p:nvSpPr>
        <p:spPr>
          <a:xfrm>
            <a:off x="9894537" y="1536700"/>
            <a:ext cx="60924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OUR TEAM</a:t>
            </a:r>
            <a:endParaRPr b="0" i="0" sz="8000" u="none" cap="none" strike="noStrike">
              <a:solidFill>
                <a:schemeClr val="dk1"/>
              </a:solidFill>
              <a:latin typeface="Calibri"/>
              <a:ea typeface="Calibri"/>
              <a:cs typeface="Calibri"/>
              <a:sym typeface="Calibri"/>
            </a:endParaRPr>
          </a:p>
        </p:txBody>
      </p:sp>
      <p:sp>
        <p:nvSpPr>
          <p:cNvPr id="550" name="Google Shape;550;g26acc7868a9_0_508"/>
          <p:cNvSpPr/>
          <p:nvPr/>
        </p:nvSpPr>
        <p:spPr>
          <a:xfrm>
            <a:off x="2070359" y="3962400"/>
            <a:ext cx="6096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1" name="Google Shape;551;g26acc7868a9_0_508"/>
          <p:cNvPicPr preferRelativeResize="0"/>
          <p:nvPr/>
        </p:nvPicPr>
        <p:blipFill rotWithShape="1">
          <a:blip r:embed="rId6">
            <a:alphaModFix/>
          </a:blip>
          <a:srcRect b="0" l="0" r="0" t="0"/>
          <a:stretch/>
        </p:blipFill>
        <p:spPr>
          <a:xfrm>
            <a:off x="2070359" y="3962400"/>
            <a:ext cx="6096762" cy="6096000"/>
          </a:xfrm>
          <a:prstGeom prst="rect">
            <a:avLst/>
          </a:prstGeom>
          <a:noFill/>
          <a:ln>
            <a:noFill/>
          </a:ln>
        </p:spPr>
      </p:pic>
      <p:sp>
        <p:nvSpPr>
          <p:cNvPr id="552" name="Google Shape;552;g26acc7868a9_0_508"/>
          <p:cNvSpPr/>
          <p:nvPr/>
        </p:nvSpPr>
        <p:spPr>
          <a:xfrm>
            <a:off x="2070359"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6acc7868a9_0_508"/>
          <p:cNvSpPr/>
          <p:nvPr/>
        </p:nvSpPr>
        <p:spPr>
          <a:xfrm>
            <a:off x="2070359"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6acc7868a9_0_508"/>
          <p:cNvSpPr/>
          <p:nvPr/>
        </p:nvSpPr>
        <p:spPr>
          <a:xfrm>
            <a:off x="1968746" y="1026160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ELDRUIN</a:t>
            </a:r>
            <a:endParaRPr b="0" i="0" sz="4800" u="none" cap="none" strike="noStrike">
              <a:solidFill>
                <a:schemeClr val="dk1"/>
              </a:solidFill>
              <a:latin typeface="Calibri"/>
              <a:ea typeface="Calibri"/>
              <a:cs typeface="Calibri"/>
              <a:sym typeface="Calibri"/>
            </a:endParaRPr>
          </a:p>
        </p:txBody>
      </p:sp>
      <p:sp>
        <p:nvSpPr>
          <p:cNvPr id="555" name="Google Shape;555;g26acc7868a9_0_508"/>
          <p:cNvSpPr/>
          <p:nvPr/>
        </p:nvSpPr>
        <p:spPr>
          <a:xfrm>
            <a:off x="2002617" y="11163300"/>
            <a:ext cx="62322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Fire Mage</a:t>
            </a:r>
            <a:endParaRPr b="0" i="0" sz="3200" u="none" cap="none" strike="noStrike">
              <a:solidFill>
                <a:schemeClr val="dk1"/>
              </a:solidFill>
              <a:latin typeface="Calibri"/>
              <a:ea typeface="Calibri"/>
              <a:cs typeface="Calibri"/>
              <a:sym typeface="Calibri"/>
            </a:endParaRPr>
          </a:p>
        </p:txBody>
      </p:sp>
      <p:sp>
        <p:nvSpPr>
          <p:cNvPr id="556" name="Google Shape;556;g26acc7868a9_0_508"/>
          <p:cNvSpPr/>
          <p:nvPr/>
        </p:nvSpPr>
        <p:spPr>
          <a:xfrm>
            <a:off x="9145143" y="3962400"/>
            <a:ext cx="6096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7" name="Google Shape;557;g26acc7868a9_0_508"/>
          <p:cNvPicPr preferRelativeResize="0"/>
          <p:nvPr/>
        </p:nvPicPr>
        <p:blipFill rotWithShape="1">
          <a:blip r:embed="rId7">
            <a:alphaModFix/>
          </a:blip>
          <a:srcRect b="0" l="0" r="0" t="0"/>
          <a:stretch/>
        </p:blipFill>
        <p:spPr>
          <a:xfrm>
            <a:off x="9145143" y="3962400"/>
            <a:ext cx="6096762" cy="6096000"/>
          </a:xfrm>
          <a:prstGeom prst="rect">
            <a:avLst/>
          </a:prstGeom>
          <a:noFill/>
          <a:ln>
            <a:noFill/>
          </a:ln>
        </p:spPr>
      </p:pic>
      <p:sp>
        <p:nvSpPr>
          <p:cNvPr id="558" name="Google Shape;558;g26acc7868a9_0_508"/>
          <p:cNvSpPr/>
          <p:nvPr/>
        </p:nvSpPr>
        <p:spPr>
          <a:xfrm>
            <a:off x="9145143"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6acc7868a9_0_508"/>
          <p:cNvSpPr/>
          <p:nvPr/>
        </p:nvSpPr>
        <p:spPr>
          <a:xfrm>
            <a:off x="9145143"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6acc7868a9_0_508"/>
          <p:cNvSpPr/>
          <p:nvPr/>
        </p:nvSpPr>
        <p:spPr>
          <a:xfrm>
            <a:off x="9043530" y="1026160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ELEMENTALEN</a:t>
            </a:r>
            <a:endParaRPr b="0" i="0" sz="4800" u="none" cap="none" strike="noStrike">
              <a:solidFill>
                <a:schemeClr val="dk1"/>
              </a:solidFill>
              <a:latin typeface="Calibri"/>
              <a:ea typeface="Calibri"/>
              <a:cs typeface="Calibri"/>
              <a:sym typeface="Calibri"/>
            </a:endParaRPr>
          </a:p>
        </p:txBody>
      </p:sp>
      <p:sp>
        <p:nvSpPr>
          <p:cNvPr id="561" name="Google Shape;561;g26acc7868a9_0_508"/>
          <p:cNvSpPr/>
          <p:nvPr/>
        </p:nvSpPr>
        <p:spPr>
          <a:xfrm>
            <a:off x="9077401" y="11163300"/>
            <a:ext cx="62322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Guardian</a:t>
            </a:r>
            <a:endParaRPr b="0" i="0" sz="3200" u="none" cap="none" strike="noStrike">
              <a:solidFill>
                <a:schemeClr val="dk1"/>
              </a:solidFill>
              <a:latin typeface="Calibri"/>
              <a:ea typeface="Calibri"/>
              <a:cs typeface="Calibri"/>
              <a:sym typeface="Calibri"/>
            </a:endParaRPr>
          </a:p>
        </p:txBody>
      </p:sp>
      <p:sp>
        <p:nvSpPr>
          <p:cNvPr id="562" name="Google Shape;562;g26acc7868a9_0_508"/>
          <p:cNvSpPr/>
          <p:nvPr/>
        </p:nvSpPr>
        <p:spPr>
          <a:xfrm>
            <a:off x="16219927" y="3962400"/>
            <a:ext cx="6096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g26acc7868a9_0_508"/>
          <p:cNvPicPr preferRelativeResize="0"/>
          <p:nvPr/>
        </p:nvPicPr>
        <p:blipFill rotWithShape="1">
          <a:blip r:embed="rId8">
            <a:alphaModFix/>
          </a:blip>
          <a:srcRect b="0" l="0" r="0" t="0"/>
          <a:stretch/>
        </p:blipFill>
        <p:spPr>
          <a:xfrm>
            <a:off x="16219927" y="3962400"/>
            <a:ext cx="6096762" cy="6096000"/>
          </a:xfrm>
          <a:prstGeom prst="rect">
            <a:avLst/>
          </a:prstGeom>
          <a:noFill/>
          <a:ln>
            <a:noFill/>
          </a:ln>
        </p:spPr>
      </p:pic>
      <p:sp>
        <p:nvSpPr>
          <p:cNvPr id="564" name="Google Shape;564;g26acc7868a9_0_508"/>
          <p:cNvSpPr/>
          <p:nvPr/>
        </p:nvSpPr>
        <p:spPr>
          <a:xfrm>
            <a:off x="16219927"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6acc7868a9_0_508"/>
          <p:cNvSpPr/>
          <p:nvPr/>
        </p:nvSpPr>
        <p:spPr>
          <a:xfrm>
            <a:off x="16219927"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6acc7868a9_0_508"/>
          <p:cNvSpPr/>
          <p:nvPr/>
        </p:nvSpPr>
        <p:spPr>
          <a:xfrm>
            <a:off x="16118315" y="1026160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LUNARIA</a:t>
            </a:r>
            <a:endParaRPr b="0" i="0" sz="4800" u="none" cap="none" strike="noStrike">
              <a:solidFill>
                <a:schemeClr val="dk1"/>
              </a:solidFill>
              <a:latin typeface="Calibri"/>
              <a:ea typeface="Calibri"/>
              <a:cs typeface="Calibri"/>
              <a:sym typeface="Calibri"/>
            </a:endParaRPr>
          </a:p>
        </p:txBody>
      </p:sp>
      <p:sp>
        <p:nvSpPr>
          <p:cNvPr id="567" name="Google Shape;567;g26acc7868a9_0_508"/>
          <p:cNvSpPr/>
          <p:nvPr/>
        </p:nvSpPr>
        <p:spPr>
          <a:xfrm>
            <a:off x="16152185" y="11163300"/>
            <a:ext cx="6232200" cy="630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572" name="Shape 572"/>
        <p:cNvGrpSpPr/>
        <p:nvPr/>
      </p:nvGrpSpPr>
      <p:grpSpPr>
        <a:xfrm>
          <a:off x="0" y="0"/>
          <a:ext cx="0" cy="0"/>
          <a:chOff x="0" y="0"/>
          <a:chExt cx="0" cy="0"/>
        </a:xfrm>
      </p:grpSpPr>
      <p:pic>
        <p:nvPicPr>
          <p:cNvPr descr=" " id="573" name="Google Shape;573;g26acc7868a9_0_535"/>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574" name="Google Shape;574;g26acc7868a9_0_535"/>
          <p:cNvPicPr preferRelativeResize="0"/>
          <p:nvPr/>
        </p:nvPicPr>
        <p:blipFill rotWithShape="1">
          <a:blip r:embed="rId4">
            <a:alphaModFix/>
          </a:blip>
          <a:srcRect b="0" l="0" r="0" t="0"/>
          <a:stretch/>
        </p:blipFill>
        <p:spPr>
          <a:xfrm>
            <a:off x="22459458" y="4194150"/>
            <a:ext cx="1927590" cy="5086424"/>
          </a:xfrm>
          <a:prstGeom prst="rect">
            <a:avLst/>
          </a:prstGeom>
          <a:noFill/>
          <a:ln>
            <a:noFill/>
          </a:ln>
        </p:spPr>
      </p:pic>
      <p:sp>
        <p:nvSpPr>
          <p:cNvPr id="575" name="Google Shape;575;g26acc7868a9_0_5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6" name="Google Shape;576;g26acc7868a9_0_53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77" name="Google Shape;577;g26acc7868a9_0_535"/>
          <p:cNvSpPr/>
          <p:nvPr/>
        </p:nvSpPr>
        <p:spPr>
          <a:xfrm>
            <a:off x="7747968" y="12801600"/>
            <a:ext cx="9039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Montserrat"/>
              <a:buNone/>
            </a:pPr>
            <a:r>
              <a:rPr b="0" i="0" lang="en-US" sz="3200" u="none" cap="none" strike="noStrike">
                <a:solidFill>
                  <a:srgbClr val="000000"/>
                </a:solidFill>
                <a:latin typeface="Montserrat"/>
                <a:ea typeface="Montserrat"/>
                <a:cs typeface="Montserrat"/>
                <a:sym typeface="Montserrat"/>
              </a:rPr>
              <a:t>To download more editable chart, </a:t>
            </a:r>
            <a:r>
              <a:rPr b="0" i="0" lang="en-US" sz="3200" u="sng" cap="none" strike="noStrike">
                <a:solidFill>
                  <a:srgbClr val="000000"/>
                </a:solidFill>
                <a:latin typeface="Montserrat"/>
                <a:ea typeface="Montserrat"/>
                <a:cs typeface="Montserrat"/>
                <a:sym typeface="Montserrat"/>
                <a:hlinkClick r:id="rId6">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78" name="Google Shape;578;g26acc7868a9_0_535"/>
          <p:cNvSpPr/>
          <p:nvPr/>
        </p:nvSpPr>
        <p:spPr>
          <a:xfrm>
            <a:off x="8186173" y="939800"/>
            <a:ext cx="11147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THE ORGANIZATION</a:t>
            </a:r>
            <a:endParaRPr b="0" i="0" sz="8000" u="none" cap="none" strike="noStrike">
              <a:solidFill>
                <a:schemeClr val="dk1"/>
              </a:solidFill>
              <a:latin typeface="Calibri"/>
              <a:ea typeface="Calibri"/>
              <a:cs typeface="Calibri"/>
              <a:sym typeface="Calibri"/>
            </a:endParaRPr>
          </a:p>
        </p:txBody>
      </p:sp>
      <p:sp>
        <p:nvSpPr>
          <p:cNvPr id="579" name="Google Shape;579;g26acc7868a9_0_535"/>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6acc7868a9_0_535"/>
          <p:cNvSpPr/>
          <p:nvPr/>
        </p:nvSpPr>
        <p:spPr>
          <a:xfrm>
            <a:off x="10173972" y="33528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26acc7868a9_0_535"/>
          <p:cNvPicPr preferRelativeResize="0"/>
          <p:nvPr/>
        </p:nvPicPr>
        <p:blipFill rotWithShape="1">
          <a:blip r:embed="rId7">
            <a:alphaModFix/>
          </a:blip>
          <a:srcRect b="0" l="0" r="0" t="0"/>
          <a:stretch/>
        </p:blipFill>
        <p:spPr>
          <a:xfrm>
            <a:off x="10478810" y="3575050"/>
            <a:ext cx="1117740" cy="1117600"/>
          </a:xfrm>
          <a:prstGeom prst="rect">
            <a:avLst/>
          </a:prstGeom>
          <a:noFill/>
          <a:ln>
            <a:noFill/>
          </a:ln>
        </p:spPr>
      </p:pic>
      <p:sp>
        <p:nvSpPr>
          <p:cNvPr id="582" name="Google Shape;582;g26acc7868a9_0_535"/>
          <p:cNvSpPr/>
          <p:nvPr/>
        </p:nvSpPr>
        <p:spPr>
          <a:xfrm>
            <a:off x="11799775" y="35560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6acc7868a9_0_535"/>
          <p:cNvSpPr/>
          <p:nvPr/>
        </p:nvSpPr>
        <p:spPr>
          <a:xfrm>
            <a:off x="11799775" y="35560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CHLOE NG</a:t>
            </a:r>
            <a:endParaRPr b="0" i="0" sz="3600" u="none" cap="none" strike="noStrike">
              <a:solidFill>
                <a:schemeClr val="dk1"/>
              </a:solidFill>
              <a:latin typeface="Calibri"/>
              <a:ea typeface="Calibri"/>
              <a:cs typeface="Calibri"/>
              <a:sym typeface="Calibri"/>
            </a:endParaRPr>
          </a:p>
        </p:txBody>
      </p:sp>
      <p:sp>
        <p:nvSpPr>
          <p:cNvPr id="584" name="Google Shape;584;g26acc7868a9_0_535"/>
          <p:cNvSpPr/>
          <p:nvPr/>
        </p:nvSpPr>
        <p:spPr>
          <a:xfrm>
            <a:off x="11799775" y="42164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Mage</a:t>
            </a:r>
            <a:endParaRPr b="0" i="0" sz="3200" u="none" cap="none" strike="noStrike">
              <a:solidFill>
                <a:schemeClr val="dk1"/>
              </a:solidFill>
              <a:latin typeface="Calibri"/>
              <a:ea typeface="Calibri"/>
              <a:cs typeface="Calibri"/>
              <a:sym typeface="Calibri"/>
            </a:endParaRPr>
          </a:p>
        </p:txBody>
      </p:sp>
      <p:sp>
        <p:nvSpPr>
          <p:cNvPr id="585" name="Google Shape;585;g26acc7868a9_0_535"/>
          <p:cNvSpPr/>
          <p:nvPr/>
        </p:nvSpPr>
        <p:spPr>
          <a:xfrm>
            <a:off x="787498" y="57150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6acc7868a9_0_535"/>
          <p:cNvPicPr preferRelativeResize="0"/>
          <p:nvPr/>
        </p:nvPicPr>
        <p:blipFill rotWithShape="1">
          <a:blip r:embed="rId8">
            <a:alphaModFix/>
          </a:blip>
          <a:srcRect b="0" l="0" r="0" t="0"/>
          <a:stretch/>
        </p:blipFill>
        <p:spPr>
          <a:xfrm>
            <a:off x="1092337" y="5937250"/>
            <a:ext cx="1117740" cy="1117600"/>
          </a:xfrm>
          <a:prstGeom prst="rect">
            <a:avLst/>
          </a:prstGeom>
          <a:noFill/>
          <a:ln>
            <a:noFill/>
          </a:ln>
        </p:spPr>
      </p:pic>
      <p:sp>
        <p:nvSpPr>
          <p:cNvPr id="587" name="Google Shape;587;g26acc7868a9_0_535"/>
          <p:cNvSpPr/>
          <p:nvPr/>
        </p:nvSpPr>
        <p:spPr>
          <a:xfrm>
            <a:off x="2413302" y="59182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6acc7868a9_0_535"/>
          <p:cNvSpPr/>
          <p:nvPr/>
        </p:nvSpPr>
        <p:spPr>
          <a:xfrm>
            <a:off x="2413302" y="59182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VALTORIN</a:t>
            </a:r>
            <a:endParaRPr b="0" i="0" sz="3600" u="none" cap="none" strike="noStrike">
              <a:solidFill>
                <a:schemeClr val="dk1"/>
              </a:solidFill>
              <a:latin typeface="Calibri"/>
              <a:ea typeface="Calibri"/>
              <a:cs typeface="Calibri"/>
              <a:sym typeface="Calibri"/>
            </a:endParaRPr>
          </a:p>
        </p:txBody>
      </p:sp>
      <p:sp>
        <p:nvSpPr>
          <p:cNvPr id="589" name="Google Shape;589;g26acc7868a9_0_535"/>
          <p:cNvSpPr/>
          <p:nvPr/>
        </p:nvSpPr>
        <p:spPr>
          <a:xfrm>
            <a:off x="2413302" y="65786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Assassin</a:t>
            </a:r>
            <a:endParaRPr b="0" i="0" sz="3200" u="none" cap="none" strike="noStrike">
              <a:solidFill>
                <a:schemeClr val="dk1"/>
              </a:solidFill>
              <a:latin typeface="Calibri"/>
              <a:ea typeface="Calibri"/>
              <a:cs typeface="Calibri"/>
              <a:sym typeface="Calibri"/>
            </a:endParaRPr>
          </a:p>
        </p:txBody>
      </p:sp>
      <p:sp>
        <p:nvSpPr>
          <p:cNvPr id="590" name="Google Shape;590;g26acc7868a9_0_535"/>
          <p:cNvSpPr/>
          <p:nvPr/>
        </p:nvSpPr>
        <p:spPr>
          <a:xfrm>
            <a:off x="3835879" y="80518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1" name="Google Shape;591;g26acc7868a9_0_535"/>
          <p:cNvPicPr preferRelativeResize="0"/>
          <p:nvPr/>
        </p:nvPicPr>
        <p:blipFill rotWithShape="1">
          <a:blip r:embed="rId9">
            <a:alphaModFix/>
          </a:blip>
          <a:srcRect b="0" l="0" r="0" t="0"/>
          <a:stretch/>
        </p:blipFill>
        <p:spPr>
          <a:xfrm>
            <a:off x="4140718" y="8274050"/>
            <a:ext cx="1117740" cy="1117600"/>
          </a:xfrm>
          <a:prstGeom prst="rect">
            <a:avLst/>
          </a:prstGeom>
          <a:noFill/>
          <a:ln>
            <a:noFill/>
          </a:ln>
        </p:spPr>
      </p:pic>
      <p:sp>
        <p:nvSpPr>
          <p:cNvPr id="592" name="Google Shape;592;g26acc7868a9_0_535"/>
          <p:cNvSpPr/>
          <p:nvPr/>
        </p:nvSpPr>
        <p:spPr>
          <a:xfrm>
            <a:off x="5461683" y="82550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26acc7868a9_0_535"/>
          <p:cNvSpPr/>
          <p:nvPr/>
        </p:nvSpPr>
        <p:spPr>
          <a:xfrm>
            <a:off x="5461683" y="82550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LUCIAN</a:t>
            </a:r>
            <a:endParaRPr b="0" i="0" sz="3600" u="none" cap="none" strike="noStrike">
              <a:solidFill>
                <a:schemeClr val="dk1"/>
              </a:solidFill>
              <a:latin typeface="Calibri"/>
              <a:ea typeface="Calibri"/>
              <a:cs typeface="Calibri"/>
              <a:sym typeface="Calibri"/>
            </a:endParaRPr>
          </a:p>
        </p:txBody>
      </p:sp>
      <p:sp>
        <p:nvSpPr>
          <p:cNvPr id="594" name="Google Shape;594;g26acc7868a9_0_535"/>
          <p:cNvSpPr/>
          <p:nvPr/>
        </p:nvSpPr>
        <p:spPr>
          <a:xfrm>
            <a:off x="5461683" y="89154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Conjurer</a:t>
            </a:r>
            <a:endParaRPr b="0" i="0" sz="3200" u="none" cap="none" strike="noStrike">
              <a:solidFill>
                <a:schemeClr val="dk1"/>
              </a:solidFill>
              <a:latin typeface="Calibri"/>
              <a:ea typeface="Calibri"/>
              <a:cs typeface="Calibri"/>
              <a:sym typeface="Calibri"/>
            </a:endParaRPr>
          </a:p>
        </p:txBody>
      </p:sp>
      <p:sp>
        <p:nvSpPr>
          <p:cNvPr id="595" name="Google Shape;595;g26acc7868a9_0_535"/>
          <p:cNvSpPr/>
          <p:nvPr/>
        </p:nvSpPr>
        <p:spPr>
          <a:xfrm>
            <a:off x="3835879" y="104394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g26acc7868a9_0_535"/>
          <p:cNvPicPr preferRelativeResize="0"/>
          <p:nvPr/>
        </p:nvPicPr>
        <p:blipFill rotWithShape="1">
          <a:blip r:embed="rId10">
            <a:alphaModFix/>
          </a:blip>
          <a:srcRect b="0" l="0" r="0" t="0"/>
          <a:stretch/>
        </p:blipFill>
        <p:spPr>
          <a:xfrm>
            <a:off x="4140718" y="10661650"/>
            <a:ext cx="1117740" cy="1117600"/>
          </a:xfrm>
          <a:prstGeom prst="rect">
            <a:avLst/>
          </a:prstGeom>
          <a:noFill/>
          <a:ln>
            <a:noFill/>
          </a:ln>
        </p:spPr>
      </p:pic>
      <p:sp>
        <p:nvSpPr>
          <p:cNvPr id="597" name="Google Shape;597;g26acc7868a9_0_535"/>
          <p:cNvSpPr/>
          <p:nvPr/>
        </p:nvSpPr>
        <p:spPr>
          <a:xfrm>
            <a:off x="5461683" y="106426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6acc7868a9_0_535"/>
          <p:cNvSpPr/>
          <p:nvPr/>
        </p:nvSpPr>
        <p:spPr>
          <a:xfrm>
            <a:off x="5461683" y="106426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CEDRIC</a:t>
            </a:r>
            <a:endParaRPr b="0" i="0" sz="3600" u="none" cap="none" strike="noStrike">
              <a:solidFill>
                <a:schemeClr val="dk1"/>
              </a:solidFill>
              <a:latin typeface="Calibri"/>
              <a:ea typeface="Calibri"/>
              <a:cs typeface="Calibri"/>
              <a:sym typeface="Calibri"/>
            </a:endParaRPr>
          </a:p>
        </p:txBody>
      </p:sp>
      <p:sp>
        <p:nvSpPr>
          <p:cNvPr id="599" name="Google Shape;599;g26acc7868a9_0_535"/>
          <p:cNvSpPr/>
          <p:nvPr/>
        </p:nvSpPr>
        <p:spPr>
          <a:xfrm>
            <a:off x="5461683" y="113030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Timekeeper</a:t>
            </a:r>
            <a:endParaRPr b="0" i="0" sz="3200" u="none" cap="none" strike="noStrike">
              <a:solidFill>
                <a:schemeClr val="dk1"/>
              </a:solidFill>
              <a:latin typeface="Calibri"/>
              <a:ea typeface="Calibri"/>
              <a:cs typeface="Calibri"/>
              <a:sym typeface="Calibri"/>
            </a:endParaRPr>
          </a:p>
        </p:txBody>
      </p:sp>
      <p:sp>
        <p:nvSpPr>
          <p:cNvPr id="600" name="Google Shape;600;g26acc7868a9_0_535"/>
          <p:cNvSpPr/>
          <p:nvPr/>
        </p:nvSpPr>
        <p:spPr>
          <a:xfrm>
            <a:off x="15343518" y="80772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1" name="Google Shape;601;g26acc7868a9_0_535"/>
          <p:cNvPicPr preferRelativeResize="0"/>
          <p:nvPr/>
        </p:nvPicPr>
        <p:blipFill rotWithShape="1">
          <a:blip r:embed="rId11">
            <a:alphaModFix/>
          </a:blip>
          <a:srcRect b="0" l="0" r="0" t="0"/>
          <a:stretch/>
        </p:blipFill>
        <p:spPr>
          <a:xfrm>
            <a:off x="15648356" y="8299450"/>
            <a:ext cx="1117740" cy="1117600"/>
          </a:xfrm>
          <a:prstGeom prst="rect">
            <a:avLst/>
          </a:prstGeom>
          <a:noFill/>
          <a:ln>
            <a:noFill/>
          </a:ln>
        </p:spPr>
      </p:pic>
      <p:sp>
        <p:nvSpPr>
          <p:cNvPr id="602" name="Google Shape;602;g26acc7868a9_0_535"/>
          <p:cNvSpPr/>
          <p:nvPr/>
        </p:nvSpPr>
        <p:spPr>
          <a:xfrm>
            <a:off x="16969321" y="82804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6acc7868a9_0_535"/>
          <p:cNvSpPr/>
          <p:nvPr/>
        </p:nvSpPr>
        <p:spPr>
          <a:xfrm>
            <a:off x="16969321" y="82804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ELVINA</a:t>
            </a:r>
            <a:endParaRPr b="0" i="0" sz="3600" u="none" cap="none" strike="noStrike">
              <a:solidFill>
                <a:schemeClr val="dk1"/>
              </a:solidFill>
              <a:latin typeface="Calibri"/>
              <a:ea typeface="Calibri"/>
              <a:cs typeface="Calibri"/>
              <a:sym typeface="Calibri"/>
            </a:endParaRPr>
          </a:p>
        </p:txBody>
      </p:sp>
      <p:sp>
        <p:nvSpPr>
          <p:cNvPr id="604" name="Google Shape;604;g26acc7868a9_0_535"/>
          <p:cNvSpPr/>
          <p:nvPr/>
        </p:nvSpPr>
        <p:spPr>
          <a:xfrm>
            <a:off x="16969321" y="89408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Oracle</a:t>
            </a:r>
            <a:endParaRPr b="0" i="0" sz="3200" u="none" cap="none" strike="noStrike">
              <a:solidFill>
                <a:schemeClr val="dk1"/>
              </a:solidFill>
              <a:latin typeface="Calibri"/>
              <a:ea typeface="Calibri"/>
              <a:cs typeface="Calibri"/>
              <a:sym typeface="Calibri"/>
            </a:endParaRPr>
          </a:p>
        </p:txBody>
      </p:sp>
      <p:sp>
        <p:nvSpPr>
          <p:cNvPr id="605" name="Google Shape;605;g26acc7868a9_0_535"/>
          <p:cNvSpPr/>
          <p:nvPr/>
        </p:nvSpPr>
        <p:spPr>
          <a:xfrm>
            <a:off x="15343518" y="104394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6" name="Google Shape;606;g26acc7868a9_0_535"/>
          <p:cNvPicPr preferRelativeResize="0"/>
          <p:nvPr/>
        </p:nvPicPr>
        <p:blipFill rotWithShape="1">
          <a:blip r:embed="rId12">
            <a:alphaModFix/>
          </a:blip>
          <a:srcRect b="0" l="0" r="0" t="0"/>
          <a:stretch/>
        </p:blipFill>
        <p:spPr>
          <a:xfrm>
            <a:off x="15648356" y="10661650"/>
            <a:ext cx="1117740" cy="1117600"/>
          </a:xfrm>
          <a:prstGeom prst="rect">
            <a:avLst/>
          </a:prstGeom>
          <a:noFill/>
          <a:ln>
            <a:noFill/>
          </a:ln>
        </p:spPr>
      </p:pic>
      <p:sp>
        <p:nvSpPr>
          <p:cNvPr id="607" name="Google Shape;607;g26acc7868a9_0_535"/>
          <p:cNvSpPr/>
          <p:nvPr/>
        </p:nvSpPr>
        <p:spPr>
          <a:xfrm>
            <a:off x="16969321" y="106426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26acc7868a9_0_535"/>
          <p:cNvSpPr/>
          <p:nvPr/>
        </p:nvSpPr>
        <p:spPr>
          <a:xfrm>
            <a:off x="16969321" y="106426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SERAPHINA</a:t>
            </a:r>
            <a:endParaRPr b="0" i="0" sz="3600" u="none" cap="none" strike="noStrike">
              <a:solidFill>
                <a:schemeClr val="dk1"/>
              </a:solidFill>
              <a:latin typeface="Calibri"/>
              <a:ea typeface="Calibri"/>
              <a:cs typeface="Calibri"/>
              <a:sym typeface="Calibri"/>
            </a:endParaRPr>
          </a:p>
        </p:txBody>
      </p:sp>
      <p:sp>
        <p:nvSpPr>
          <p:cNvPr id="609" name="Google Shape;609;g26acc7868a9_0_535"/>
          <p:cNvSpPr/>
          <p:nvPr/>
        </p:nvSpPr>
        <p:spPr>
          <a:xfrm>
            <a:off x="16969321" y="113030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Lightbringer</a:t>
            </a:r>
            <a:endParaRPr b="0" i="0" sz="3200" u="none" cap="none" strike="noStrike">
              <a:solidFill>
                <a:schemeClr val="dk1"/>
              </a:solidFill>
              <a:latin typeface="Calibri"/>
              <a:ea typeface="Calibri"/>
              <a:cs typeface="Calibri"/>
              <a:sym typeface="Calibri"/>
            </a:endParaRPr>
          </a:p>
        </p:txBody>
      </p:sp>
      <p:sp>
        <p:nvSpPr>
          <p:cNvPr id="610" name="Google Shape;610;g26acc7868a9_0_535"/>
          <p:cNvSpPr/>
          <p:nvPr/>
        </p:nvSpPr>
        <p:spPr>
          <a:xfrm>
            <a:off x="6681035" y="57150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1" name="Google Shape;611;g26acc7868a9_0_535"/>
          <p:cNvPicPr preferRelativeResize="0"/>
          <p:nvPr/>
        </p:nvPicPr>
        <p:blipFill rotWithShape="1">
          <a:blip r:embed="rId13">
            <a:alphaModFix/>
          </a:blip>
          <a:srcRect b="0" l="0" r="0" t="0"/>
          <a:stretch/>
        </p:blipFill>
        <p:spPr>
          <a:xfrm>
            <a:off x="6985873" y="5937250"/>
            <a:ext cx="1117740" cy="1117600"/>
          </a:xfrm>
          <a:prstGeom prst="rect">
            <a:avLst/>
          </a:prstGeom>
          <a:noFill/>
          <a:ln>
            <a:noFill/>
          </a:ln>
        </p:spPr>
      </p:pic>
      <p:sp>
        <p:nvSpPr>
          <p:cNvPr id="612" name="Google Shape;612;g26acc7868a9_0_535"/>
          <p:cNvSpPr/>
          <p:nvPr/>
        </p:nvSpPr>
        <p:spPr>
          <a:xfrm>
            <a:off x="8306838" y="59182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26acc7868a9_0_535"/>
          <p:cNvSpPr/>
          <p:nvPr/>
        </p:nvSpPr>
        <p:spPr>
          <a:xfrm>
            <a:off x="8306838" y="59182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AURIELLE</a:t>
            </a:r>
            <a:endParaRPr b="0" i="0" sz="3600" u="none" cap="none" strike="noStrike">
              <a:solidFill>
                <a:schemeClr val="dk1"/>
              </a:solidFill>
              <a:latin typeface="Calibri"/>
              <a:ea typeface="Calibri"/>
              <a:cs typeface="Calibri"/>
              <a:sym typeface="Calibri"/>
            </a:endParaRPr>
          </a:p>
        </p:txBody>
      </p:sp>
      <p:sp>
        <p:nvSpPr>
          <p:cNvPr id="614" name="Google Shape;614;g26acc7868a9_0_535"/>
          <p:cNvSpPr/>
          <p:nvPr/>
        </p:nvSpPr>
        <p:spPr>
          <a:xfrm>
            <a:off x="8306838" y="65786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Priestess</a:t>
            </a:r>
            <a:endParaRPr b="0" i="0" sz="3200" u="none" cap="none" strike="noStrike">
              <a:solidFill>
                <a:schemeClr val="dk1"/>
              </a:solidFill>
              <a:latin typeface="Calibri"/>
              <a:ea typeface="Calibri"/>
              <a:cs typeface="Calibri"/>
              <a:sym typeface="Calibri"/>
            </a:endParaRPr>
          </a:p>
        </p:txBody>
      </p:sp>
      <p:sp>
        <p:nvSpPr>
          <p:cNvPr id="615" name="Google Shape;615;g26acc7868a9_0_535"/>
          <p:cNvSpPr/>
          <p:nvPr/>
        </p:nvSpPr>
        <p:spPr>
          <a:xfrm>
            <a:off x="18468108" y="57150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6" name="Google Shape;616;g26acc7868a9_0_535"/>
          <p:cNvPicPr preferRelativeResize="0"/>
          <p:nvPr/>
        </p:nvPicPr>
        <p:blipFill rotWithShape="1">
          <a:blip r:embed="rId14">
            <a:alphaModFix/>
          </a:blip>
          <a:srcRect b="0" l="0" r="0" t="0"/>
          <a:stretch/>
        </p:blipFill>
        <p:spPr>
          <a:xfrm>
            <a:off x="18772946" y="5937250"/>
            <a:ext cx="1117740" cy="1117600"/>
          </a:xfrm>
          <a:prstGeom prst="rect">
            <a:avLst/>
          </a:prstGeom>
          <a:noFill/>
          <a:ln>
            <a:noFill/>
          </a:ln>
        </p:spPr>
      </p:pic>
      <p:sp>
        <p:nvSpPr>
          <p:cNvPr id="617" name="Google Shape;617;g26acc7868a9_0_535"/>
          <p:cNvSpPr/>
          <p:nvPr/>
        </p:nvSpPr>
        <p:spPr>
          <a:xfrm>
            <a:off x="20093911" y="59182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6acc7868a9_0_535"/>
          <p:cNvSpPr/>
          <p:nvPr/>
        </p:nvSpPr>
        <p:spPr>
          <a:xfrm>
            <a:off x="20093911" y="59182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DARIANA</a:t>
            </a:r>
            <a:endParaRPr b="0" i="0" sz="3600" u="none" cap="none" strike="noStrike">
              <a:solidFill>
                <a:schemeClr val="dk1"/>
              </a:solidFill>
              <a:latin typeface="Calibri"/>
              <a:ea typeface="Calibri"/>
              <a:cs typeface="Calibri"/>
              <a:sym typeface="Calibri"/>
            </a:endParaRPr>
          </a:p>
        </p:txBody>
      </p:sp>
      <p:sp>
        <p:nvSpPr>
          <p:cNvPr id="619" name="Google Shape;619;g26acc7868a9_0_535"/>
          <p:cNvSpPr/>
          <p:nvPr/>
        </p:nvSpPr>
        <p:spPr>
          <a:xfrm>
            <a:off x="20093911" y="65786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Shaman</a:t>
            </a:r>
            <a:endParaRPr b="0" i="0" sz="3200" u="none" cap="none" strike="noStrike">
              <a:solidFill>
                <a:schemeClr val="dk1"/>
              </a:solidFill>
              <a:latin typeface="Calibri"/>
              <a:ea typeface="Calibri"/>
              <a:cs typeface="Calibri"/>
              <a:sym typeface="Calibri"/>
            </a:endParaRPr>
          </a:p>
        </p:txBody>
      </p:sp>
      <p:sp>
        <p:nvSpPr>
          <p:cNvPr id="620" name="Google Shape;620;g26acc7868a9_0_535"/>
          <p:cNvSpPr/>
          <p:nvPr/>
        </p:nvSpPr>
        <p:spPr>
          <a:xfrm>
            <a:off x="12574572" y="5715000"/>
            <a:ext cx="5487000" cy="156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26acc7868a9_0_535"/>
          <p:cNvPicPr preferRelativeResize="0"/>
          <p:nvPr/>
        </p:nvPicPr>
        <p:blipFill rotWithShape="1">
          <a:blip r:embed="rId15">
            <a:alphaModFix/>
          </a:blip>
          <a:srcRect b="0" l="0" r="0" t="0"/>
          <a:stretch/>
        </p:blipFill>
        <p:spPr>
          <a:xfrm>
            <a:off x="12879410" y="5937250"/>
            <a:ext cx="1117740" cy="1117600"/>
          </a:xfrm>
          <a:prstGeom prst="rect">
            <a:avLst/>
          </a:prstGeom>
          <a:noFill/>
          <a:ln>
            <a:noFill/>
          </a:ln>
        </p:spPr>
      </p:pic>
      <p:sp>
        <p:nvSpPr>
          <p:cNvPr id="622" name="Google Shape;622;g26acc7868a9_0_535"/>
          <p:cNvSpPr/>
          <p:nvPr/>
        </p:nvSpPr>
        <p:spPr>
          <a:xfrm>
            <a:off x="14200375" y="59182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6acc7868a9_0_535"/>
          <p:cNvSpPr/>
          <p:nvPr/>
        </p:nvSpPr>
        <p:spPr>
          <a:xfrm>
            <a:off x="14200375" y="59182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THERONIS</a:t>
            </a:r>
            <a:endParaRPr b="0" i="0" sz="3600" u="none" cap="none" strike="noStrike">
              <a:solidFill>
                <a:schemeClr val="dk1"/>
              </a:solidFill>
              <a:latin typeface="Calibri"/>
              <a:ea typeface="Calibri"/>
              <a:cs typeface="Calibri"/>
              <a:sym typeface="Calibri"/>
            </a:endParaRPr>
          </a:p>
        </p:txBody>
      </p:sp>
      <p:sp>
        <p:nvSpPr>
          <p:cNvPr id="624" name="Google Shape;624;g26acc7868a9_0_535"/>
          <p:cNvSpPr/>
          <p:nvPr/>
        </p:nvSpPr>
        <p:spPr>
          <a:xfrm>
            <a:off x="14200375" y="6578600"/>
            <a:ext cx="36918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Warrior</a:t>
            </a:r>
            <a:endParaRPr b="0" i="0" sz="3200" u="none" cap="none" strike="noStrike">
              <a:solidFill>
                <a:schemeClr val="dk1"/>
              </a:solidFill>
              <a:latin typeface="Calibri"/>
              <a:ea typeface="Calibri"/>
              <a:cs typeface="Calibri"/>
              <a:sym typeface="Calibri"/>
            </a:endParaRPr>
          </a:p>
        </p:txBody>
      </p:sp>
      <p:pic>
        <p:nvPicPr>
          <p:cNvPr descr=" " id="625" name="Google Shape;625;g26acc7868a9_0_535"/>
          <p:cNvPicPr preferRelativeResize="0"/>
          <p:nvPr/>
        </p:nvPicPr>
        <p:blipFill rotWithShape="1">
          <a:blip r:embed="rId16">
            <a:alphaModFix/>
          </a:blip>
          <a:srcRect b="0" l="0" r="0" t="0"/>
          <a:stretch/>
        </p:blipFill>
        <p:spPr>
          <a:xfrm>
            <a:off x="3353219" y="5295900"/>
            <a:ext cx="17680610" cy="12700"/>
          </a:xfrm>
          <a:prstGeom prst="rect">
            <a:avLst/>
          </a:prstGeom>
          <a:noFill/>
          <a:ln>
            <a:noFill/>
          </a:ln>
        </p:spPr>
      </p:pic>
      <p:pic>
        <p:nvPicPr>
          <p:cNvPr descr=" " id="626" name="Google Shape;626;g26acc7868a9_0_535"/>
          <p:cNvPicPr preferRelativeResize="0"/>
          <p:nvPr/>
        </p:nvPicPr>
        <p:blipFill rotWithShape="1">
          <a:blip r:embed="rId17">
            <a:alphaModFix/>
          </a:blip>
          <a:srcRect b="0" l="0" r="0" t="0"/>
          <a:stretch/>
        </p:blipFill>
        <p:spPr>
          <a:xfrm>
            <a:off x="13006426" y="4902200"/>
            <a:ext cx="12702" cy="406400"/>
          </a:xfrm>
          <a:prstGeom prst="rect">
            <a:avLst/>
          </a:prstGeom>
          <a:noFill/>
          <a:ln>
            <a:noFill/>
          </a:ln>
        </p:spPr>
      </p:pic>
      <p:pic>
        <p:nvPicPr>
          <p:cNvPr descr=" " id="627" name="Google Shape;627;g26acc7868a9_0_535"/>
          <p:cNvPicPr preferRelativeResize="0"/>
          <p:nvPr/>
        </p:nvPicPr>
        <p:blipFill rotWithShape="1">
          <a:blip r:embed="rId18">
            <a:alphaModFix/>
          </a:blip>
          <a:srcRect b="0" l="0" r="0" t="0"/>
          <a:stretch/>
        </p:blipFill>
        <p:spPr>
          <a:xfrm>
            <a:off x="3353219" y="5308600"/>
            <a:ext cx="12702" cy="419100"/>
          </a:xfrm>
          <a:prstGeom prst="rect">
            <a:avLst/>
          </a:prstGeom>
          <a:noFill/>
          <a:ln>
            <a:noFill/>
          </a:ln>
        </p:spPr>
      </p:pic>
      <p:pic>
        <p:nvPicPr>
          <p:cNvPr descr=" " id="628" name="Google Shape;628;g26acc7868a9_0_535"/>
          <p:cNvPicPr preferRelativeResize="0"/>
          <p:nvPr/>
        </p:nvPicPr>
        <p:blipFill rotWithShape="1">
          <a:blip r:embed="rId18">
            <a:alphaModFix/>
          </a:blip>
          <a:srcRect b="0" l="0" r="0" t="0"/>
          <a:stretch/>
        </p:blipFill>
        <p:spPr>
          <a:xfrm>
            <a:off x="9513489" y="5308600"/>
            <a:ext cx="12702" cy="419100"/>
          </a:xfrm>
          <a:prstGeom prst="rect">
            <a:avLst/>
          </a:prstGeom>
          <a:noFill/>
          <a:ln>
            <a:noFill/>
          </a:ln>
        </p:spPr>
      </p:pic>
      <p:pic>
        <p:nvPicPr>
          <p:cNvPr descr=" " id="629" name="Google Shape;629;g26acc7868a9_0_535"/>
          <p:cNvPicPr preferRelativeResize="0"/>
          <p:nvPr/>
        </p:nvPicPr>
        <p:blipFill rotWithShape="1">
          <a:blip r:embed="rId18">
            <a:alphaModFix/>
          </a:blip>
          <a:srcRect b="0" l="0" r="0" t="0"/>
          <a:stretch/>
        </p:blipFill>
        <p:spPr>
          <a:xfrm>
            <a:off x="15407026" y="5308600"/>
            <a:ext cx="12702" cy="419100"/>
          </a:xfrm>
          <a:prstGeom prst="rect">
            <a:avLst/>
          </a:prstGeom>
          <a:noFill/>
          <a:ln>
            <a:noFill/>
          </a:ln>
        </p:spPr>
      </p:pic>
      <p:pic>
        <p:nvPicPr>
          <p:cNvPr descr=" " id="630" name="Google Shape;630;g26acc7868a9_0_535"/>
          <p:cNvPicPr preferRelativeResize="0"/>
          <p:nvPr/>
        </p:nvPicPr>
        <p:blipFill rotWithShape="1">
          <a:blip r:embed="rId18">
            <a:alphaModFix/>
          </a:blip>
          <a:srcRect b="0" l="0" r="0" t="0"/>
          <a:stretch/>
        </p:blipFill>
        <p:spPr>
          <a:xfrm>
            <a:off x="21021127" y="5308600"/>
            <a:ext cx="12702" cy="419100"/>
          </a:xfrm>
          <a:prstGeom prst="rect">
            <a:avLst/>
          </a:prstGeom>
          <a:noFill/>
          <a:ln>
            <a:noFill/>
          </a:ln>
        </p:spPr>
      </p:pic>
      <p:pic>
        <p:nvPicPr>
          <p:cNvPr descr=" " id="631" name="Google Shape;631;g26acc7868a9_0_535"/>
          <p:cNvPicPr preferRelativeResize="0"/>
          <p:nvPr/>
        </p:nvPicPr>
        <p:blipFill rotWithShape="1">
          <a:blip r:embed="rId19">
            <a:alphaModFix/>
          </a:blip>
          <a:srcRect b="0" l="0" r="0" t="0"/>
          <a:stretch/>
        </p:blipFill>
        <p:spPr>
          <a:xfrm>
            <a:off x="9513489" y="7124700"/>
            <a:ext cx="12702" cy="4165600"/>
          </a:xfrm>
          <a:prstGeom prst="rect">
            <a:avLst/>
          </a:prstGeom>
          <a:noFill/>
          <a:ln>
            <a:noFill/>
          </a:ln>
        </p:spPr>
      </p:pic>
      <p:pic>
        <p:nvPicPr>
          <p:cNvPr descr=" " id="632" name="Google Shape;632;g26acc7868a9_0_535"/>
          <p:cNvPicPr preferRelativeResize="0"/>
          <p:nvPr/>
        </p:nvPicPr>
        <p:blipFill rotWithShape="1">
          <a:blip r:embed="rId20">
            <a:alphaModFix/>
          </a:blip>
          <a:srcRect b="0" l="0" r="0" t="0"/>
          <a:stretch/>
        </p:blipFill>
        <p:spPr>
          <a:xfrm>
            <a:off x="9322965" y="8813800"/>
            <a:ext cx="203225" cy="12700"/>
          </a:xfrm>
          <a:prstGeom prst="rect">
            <a:avLst/>
          </a:prstGeom>
          <a:noFill/>
          <a:ln>
            <a:noFill/>
          </a:ln>
        </p:spPr>
      </p:pic>
      <p:pic>
        <p:nvPicPr>
          <p:cNvPr descr=" " id="633" name="Google Shape;633;g26acc7868a9_0_535"/>
          <p:cNvPicPr preferRelativeResize="0"/>
          <p:nvPr/>
        </p:nvPicPr>
        <p:blipFill rotWithShape="1">
          <a:blip r:embed="rId20">
            <a:alphaModFix/>
          </a:blip>
          <a:srcRect b="0" l="0" r="0" t="0"/>
          <a:stretch/>
        </p:blipFill>
        <p:spPr>
          <a:xfrm>
            <a:off x="20830603" y="8813800"/>
            <a:ext cx="203225" cy="12700"/>
          </a:xfrm>
          <a:prstGeom prst="rect">
            <a:avLst/>
          </a:prstGeom>
          <a:noFill/>
          <a:ln>
            <a:noFill/>
          </a:ln>
        </p:spPr>
      </p:pic>
      <p:pic>
        <p:nvPicPr>
          <p:cNvPr descr=" " id="634" name="Google Shape;634;g26acc7868a9_0_535"/>
          <p:cNvPicPr preferRelativeResize="0"/>
          <p:nvPr/>
        </p:nvPicPr>
        <p:blipFill rotWithShape="1">
          <a:blip r:embed="rId20">
            <a:alphaModFix/>
          </a:blip>
          <a:srcRect b="0" l="0" r="0" t="0"/>
          <a:stretch/>
        </p:blipFill>
        <p:spPr>
          <a:xfrm>
            <a:off x="9322965" y="11277600"/>
            <a:ext cx="203225" cy="12700"/>
          </a:xfrm>
          <a:prstGeom prst="rect">
            <a:avLst/>
          </a:prstGeom>
          <a:noFill/>
          <a:ln>
            <a:noFill/>
          </a:ln>
        </p:spPr>
      </p:pic>
      <p:pic>
        <p:nvPicPr>
          <p:cNvPr descr=" " id="635" name="Google Shape;635;g26acc7868a9_0_535"/>
          <p:cNvPicPr preferRelativeResize="0"/>
          <p:nvPr/>
        </p:nvPicPr>
        <p:blipFill rotWithShape="1">
          <a:blip r:embed="rId20">
            <a:alphaModFix/>
          </a:blip>
          <a:srcRect b="0" l="0" r="0" t="0"/>
          <a:stretch/>
        </p:blipFill>
        <p:spPr>
          <a:xfrm>
            <a:off x="20830603" y="11277600"/>
            <a:ext cx="203225" cy="12700"/>
          </a:xfrm>
          <a:prstGeom prst="rect">
            <a:avLst/>
          </a:prstGeom>
          <a:noFill/>
          <a:ln>
            <a:noFill/>
          </a:ln>
        </p:spPr>
      </p:pic>
      <p:pic>
        <p:nvPicPr>
          <p:cNvPr descr=" " id="636" name="Google Shape;636;g26acc7868a9_0_535"/>
          <p:cNvPicPr preferRelativeResize="0"/>
          <p:nvPr/>
        </p:nvPicPr>
        <p:blipFill rotWithShape="1">
          <a:blip r:embed="rId21">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641" name="Shape 641"/>
        <p:cNvGrpSpPr/>
        <p:nvPr/>
      </p:nvGrpSpPr>
      <p:grpSpPr>
        <a:xfrm>
          <a:off x="0" y="0"/>
          <a:ext cx="0" cy="0"/>
          <a:chOff x="0" y="0"/>
          <a:chExt cx="0" cy="0"/>
        </a:xfrm>
      </p:grpSpPr>
      <p:pic>
        <p:nvPicPr>
          <p:cNvPr descr=" " id="642" name="Google Shape;642;g26acc7868a9_0_603"/>
          <p:cNvPicPr preferRelativeResize="0"/>
          <p:nvPr/>
        </p:nvPicPr>
        <p:blipFill rotWithShape="1">
          <a:blip r:embed="rId3">
            <a:alphaModFix/>
          </a:blip>
          <a:srcRect b="0" l="0" r="0" t="0"/>
          <a:stretch/>
        </p:blipFill>
        <p:spPr>
          <a:xfrm>
            <a:off x="0" y="9283700"/>
            <a:ext cx="3912439" cy="4432300"/>
          </a:xfrm>
          <a:prstGeom prst="rect">
            <a:avLst/>
          </a:prstGeom>
          <a:noFill/>
          <a:ln>
            <a:noFill/>
          </a:ln>
        </p:spPr>
      </p:pic>
      <p:pic>
        <p:nvPicPr>
          <p:cNvPr descr=" " id="643" name="Google Shape;643;g26acc7868a9_0_603"/>
          <p:cNvPicPr preferRelativeResize="0"/>
          <p:nvPr/>
        </p:nvPicPr>
        <p:blipFill rotWithShape="1">
          <a:blip r:embed="rId4">
            <a:alphaModFix/>
          </a:blip>
          <a:srcRect b="0" l="0" r="0" t="0"/>
          <a:stretch/>
        </p:blipFill>
        <p:spPr>
          <a:xfrm>
            <a:off x="22659632" y="3302000"/>
            <a:ext cx="1727416" cy="5676900"/>
          </a:xfrm>
          <a:prstGeom prst="rect">
            <a:avLst/>
          </a:prstGeom>
          <a:noFill/>
          <a:ln>
            <a:noFill/>
          </a:ln>
        </p:spPr>
      </p:pic>
      <p:pic>
        <p:nvPicPr>
          <p:cNvPr descr=" " id="644" name="Google Shape;644;g26acc7868a9_0_603"/>
          <p:cNvPicPr preferRelativeResize="0"/>
          <p:nvPr/>
        </p:nvPicPr>
        <p:blipFill rotWithShape="1">
          <a:blip r:embed="rId5">
            <a:alphaModFix/>
          </a:blip>
          <a:srcRect b="0" l="0" r="0" t="0"/>
          <a:stretch/>
        </p:blipFill>
        <p:spPr>
          <a:xfrm>
            <a:off x="10354845" y="0"/>
            <a:ext cx="5087228" cy="2536875"/>
          </a:xfrm>
          <a:prstGeom prst="rect">
            <a:avLst/>
          </a:prstGeom>
          <a:noFill/>
          <a:ln>
            <a:noFill/>
          </a:ln>
        </p:spPr>
      </p:pic>
      <p:sp>
        <p:nvSpPr>
          <p:cNvPr id="645" name="Google Shape;645;g26acc7868a9_0_6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26acc7868a9_0_60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47" name="Google Shape;647;g26acc7868a9_0_603"/>
          <p:cNvSpPr/>
          <p:nvPr/>
        </p:nvSpPr>
        <p:spPr>
          <a:xfrm>
            <a:off x="12091911" y="3467100"/>
            <a:ext cx="10944600" cy="282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CHOOSING EATEMP</a:t>
            </a:r>
            <a:endParaRPr b="0" i="0" sz="8000" u="none" cap="none" strike="noStrike">
              <a:solidFill>
                <a:schemeClr val="dk1"/>
              </a:solidFill>
              <a:latin typeface="Calibri"/>
              <a:ea typeface="Calibri"/>
              <a:cs typeface="Calibri"/>
              <a:sym typeface="Calibri"/>
            </a:endParaRPr>
          </a:p>
        </p:txBody>
      </p:sp>
      <p:sp>
        <p:nvSpPr>
          <p:cNvPr id="648" name="Google Shape;648;g26acc7868a9_0_603"/>
          <p:cNvSpPr/>
          <p:nvPr/>
        </p:nvSpPr>
        <p:spPr>
          <a:xfrm>
            <a:off x="12091911" y="6921500"/>
            <a:ext cx="9636300" cy="411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49" name="Google Shape;649;g26acc7868a9_0_603"/>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7">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50" name="Google Shape;650;g26acc7868a9_0_603"/>
          <p:cNvPicPr preferRelativeResize="0"/>
          <p:nvPr/>
        </p:nvPicPr>
        <p:blipFill rotWithShape="1">
          <a:blip r:embed="rId8">
            <a:alphaModFix/>
          </a:blip>
          <a:srcRect b="0" l="0" r="0" t="0"/>
          <a:stretch/>
        </p:blipFill>
        <p:spPr>
          <a:xfrm>
            <a:off x="0" y="685800"/>
            <a:ext cx="12460257" cy="1236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38" name="Shape 38"/>
        <p:cNvGrpSpPr/>
        <p:nvPr/>
      </p:nvGrpSpPr>
      <p:grpSpPr>
        <a:xfrm>
          <a:off x="0" y="0"/>
          <a:ext cx="0" cy="0"/>
          <a:chOff x="0" y="0"/>
          <a:chExt cx="0" cy="0"/>
        </a:xfrm>
      </p:grpSpPr>
      <p:pic>
        <p:nvPicPr>
          <p:cNvPr descr=" " id="39" name="Google Shape;39;g26acc7868a9_0_21"/>
          <p:cNvPicPr preferRelativeResize="0"/>
          <p:nvPr/>
        </p:nvPicPr>
        <p:blipFill rotWithShape="1">
          <a:blip r:embed="rId3">
            <a:alphaModFix/>
          </a:blip>
          <a:srcRect b="0" l="0" r="0" t="0"/>
          <a:stretch/>
        </p:blipFill>
        <p:spPr>
          <a:xfrm>
            <a:off x="16880410" y="990600"/>
            <a:ext cx="6014003" cy="2895600"/>
          </a:xfrm>
          <a:prstGeom prst="rect">
            <a:avLst/>
          </a:prstGeom>
          <a:noFill/>
          <a:ln>
            <a:noFill/>
          </a:ln>
        </p:spPr>
      </p:pic>
      <p:pic>
        <p:nvPicPr>
          <p:cNvPr descr=" " id="40" name="Google Shape;40;g26acc7868a9_0_21"/>
          <p:cNvPicPr preferRelativeResize="0"/>
          <p:nvPr/>
        </p:nvPicPr>
        <p:blipFill rotWithShape="1">
          <a:blip r:embed="rId4">
            <a:alphaModFix/>
          </a:blip>
          <a:srcRect b="0" l="0" r="0" t="0"/>
          <a:stretch/>
        </p:blipFill>
        <p:spPr>
          <a:xfrm>
            <a:off x="0" y="11166453"/>
            <a:ext cx="3273952" cy="2549547"/>
          </a:xfrm>
          <a:prstGeom prst="rect">
            <a:avLst/>
          </a:prstGeom>
          <a:noFill/>
          <a:ln>
            <a:noFill/>
          </a:ln>
        </p:spPr>
      </p:pic>
      <p:pic>
        <p:nvPicPr>
          <p:cNvPr descr=" " id="41" name="Google Shape;41;g26acc7868a9_0_21"/>
          <p:cNvPicPr preferRelativeResize="0"/>
          <p:nvPr/>
        </p:nvPicPr>
        <p:blipFill rotWithShape="1">
          <a:blip r:embed="rId5">
            <a:alphaModFix/>
          </a:blip>
          <a:srcRect b="0" l="0" r="0" t="0"/>
          <a:stretch/>
        </p:blipFill>
        <p:spPr>
          <a:xfrm>
            <a:off x="444556" y="4305300"/>
            <a:ext cx="6299987" cy="7924800"/>
          </a:xfrm>
          <a:prstGeom prst="rect">
            <a:avLst/>
          </a:prstGeom>
          <a:noFill/>
          <a:ln>
            <a:noFill/>
          </a:ln>
        </p:spPr>
      </p:pic>
      <p:sp>
        <p:nvSpPr>
          <p:cNvPr id="42" name="Google Shape;42;g26acc7868a9_0_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26acc7868a9_0_2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4" name="Google Shape;44;g26acc7868a9_0_21"/>
          <p:cNvSpPr/>
          <p:nvPr/>
        </p:nvSpPr>
        <p:spPr>
          <a:xfrm>
            <a:off x="3124591" y="920750"/>
            <a:ext cx="186798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Montserrat"/>
              <a:buNone/>
            </a:pPr>
            <a:r>
              <a:rPr b="1" i="0" lang="en-US" sz="12800" u="none" cap="none" strike="noStrike">
                <a:solidFill>
                  <a:srgbClr val="000000"/>
                </a:solidFill>
                <a:latin typeface="Montserrat"/>
                <a:ea typeface="Montserrat"/>
                <a:cs typeface="Montserrat"/>
                <a:sym typeface="Montserrat"/>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26acc7868a9_0_21"/>
          <p:cNvSpPr/>
          <p:nvPr/>
        </p:nvSpPr>
        <p:spPr>
          <a:xfrm>
            <a:off x="7430429" y="43053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6acc7868a9_0_21"/>
          <p:cNvSpPr/>
          <p:nvPr/>
        </p:nvSpPr>
        <p:spPr>
          <a:xfrm>
            <a:off x="7430429" y="43053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6acc7868a9_0_21"/>
          <p:cNvSpPr/>
          <p:nvPr/>
        </p:nvSpPr>
        <p:spPr>
          <a:xfrm>
            <a:off x="7811476" y="4641850"/>
            <a:ext cx="8637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01</a:t>
            </a:r>
            <a:endParaRPr b="0" i="0" sz="4800" u="none" cap="none" strike="noStrike">
              <a:solidFill>
                <a:schemeClr val="dk1"/>
              </a:solidFill>
              <a:latin typeface="Calibri"/>
              <a:ea typeface="Calibri"/>
              <a:cs typeface="Calibri"/>
              <a:sym typeface="Calibri"/>
            </a:endParaRPr>
          </a:p>
        </p:txBody>
      </p:sp>
      <p:sp>
        <p:nvSpPr>
          <p:cNvPr id="48" name="Google Shape;48;g26acc7868a9_0_21"/>
          <p:cNvSpPr/>
          <p:nvPr/>
        </p:nvSpPr>
        <p:spPr>
          <a:xfrm>
            <a:off x="7430429" y="61341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6acc7868a9_0_21"/>
          <p:cNvSpPr/>
          <p:nvPr/>
        </p:nvSpPr>
        <p:spPr>
          <a:xfrm>
            <a:off x="7430429" y="6134100"/>
            <a:ext cx="7519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INTRODUCTION</a:t>
            </a:r>
            <a:endParaRPr b="0" i="0" sz="4800" u="none" cap="none" strike="noStrike">
              <a:solidFill>
                <a:schemeClr val="dk1"/>
              </a:solidFill>
              <a:latin typeface="Calibri"/>
              <a:ea typeface="Calibri"/>
              <a:cs typeface="Calibri"/>
              <a:sym typeface="Calibri"/>
            </a:endParaRPr>
          </a:p>
        </p:txBody>
      </p:sp>
      <p:sp>
        <p:nvSpPr>
          <p:cNvPr id="50" name="Google Shape;50;g26acc7868a9_0_21"/>
          <p:cNvSpPr/>
          <p:nvPr/>
        </p:nvSpPr>
        <p:spPr>
          <a:xfrm>
            <a:off x="7430429" y="6985000"/>
            <a:ext cx="74517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6acc7868a9_0_21"/>
          <p:cNvSpPr/>
          <p:nvPr/>
        </p:nvSpPr>
        <p:spPr>
          <a:xfrm>
            <a:off x="7430429" y="89408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6acc7868a9_0_21"/>
          <p:cNvSpPr/>
          <p:nvPr/>
        </p:nvSpPr>
        <p:spPr>
          <a:xfrm>
            <a:off x="7430429" y="8940800"/>
            <a:ext cx="1625700" cy="162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6acc7868a9_0_21"/>
          <p:cNvSpPr/>
          <p:nvPr/>
        </p:nvSpPr>
        <p:spPr>
          <a:xfrm>
            <a:off x="7754319" y="9277350"/>
            <a:ext cx="9780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02</a:t>
            </a:r>
            <a:endParaRPr b="0" i="0" sz="4800" u="none" cap="none" strike="noStrike">
              <a:solidFill>
                <a:schemeClr val="dk1"/>
              </a:solidFill>
              <a:latin typeface="Calibri"/>
              <a:ea typeface="Calibri"/>
              <a:cs typeface="Calibri"/>
              <a:sym typeface="Calibri"/>
            </a:endParaRPr>
          </a:p>
        </p:txBody>
      </p:sp>
      <p:sp>
        <p:nvSpPr>
          <p:cNvPr id="54" name="Google Shape;54;g26acc7868a9_0_21"/>
          <p:cNvSpPr/>
          <p:nvPr/>
        </p:nvSpPr>
        <p:spPr>
          <a:xfrm>
            <a:off x="7430429" y="107696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6acc7868a9_0_21"/>
          <p:cNvSpPr/>
          <p:nvPr/>
        </p:nvSpPr>
        <p:spPr>
          <a:xfrm>
            <a:off x="7430429" y="10769600"/>
            <a:ext cx="7519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ENCOUNTERS</a:t>
            </a:r>
            <a:endParaRPr b="0" i="0" sz="4800" u="none" cap="none" strike="noStrike">
              <a:solidFill>
                <a:schemeClr val="dk1"/>
              </a:solidFill>
              <a:latin typeface="Calibri"/>
              <a:ea typeface="Calibri"/>
              <a:cs typeface="Calibri"/>
              <a:sym typeface="Calibri"/>
            </a:endParaRPr>
          </a:p>
        </p:txBody>
      </p:sp>
      <p:sp>
        <p:nvSpPr>
          <p:cNvPr id="56" name="Google Shape;56;g26acc7868a9_0_21"/>
          <p:cNvSpPr/>
          <p:nvPr/>
        </p:nvSpPr>
        <p:spPr>
          <a:xfrm>
            <a:off x="7430429" y="11620500"/>
            <a:ext cx="74517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6acc7868a9_0_21"/>
          <p:cNvSpPr/>
          <p:nvPr/>
        </p:nvSpPr>
        <p:spPr>
          <a:xfrm>
            <a:off x="16054807" y="43053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6acc7868a9_0_21"/>
          <p:cNvSpPr/>
          <p:nvPr/>
        </p:nvSpPr>
        <p:spPr>
          <a:xfrm>
            <a:off x="16054807" y="4305300"/>
            <a:ext cx="1625700" cy="162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6acc7868a9_0_21"/>
          <p:cNvSpPr/>
          <p:nvPr/>
        </p:nvSpPr>
        <p:spPr>
          <a:xfrm>
            <a:off x="16378697" y="4641850"/>
            <a:ext cx="9780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03</a:t>
            </a:r>
            <a:endParaRPr b="0" i="0" sz="4800" u="none" cap="none" strike="noStrike">
              <a:solidFill>
                <a:schemeClr val="dk1"/>
              </a:solidFill>
              <a:latin typeface="Calibri"/>
              <a:ea typeface="Calibri"/>
              <a:cs typeface="Calibri"/>
              <a:sym typeface="Calibri"/>
            </a:endParaRPr>
          </a:p>
        </p:txBody>
      </p:sp>
      <p:sp>
        <p:nvSpPr>
          <p:cNvPr id="60" name="Google Shape;60;g26acc7868a9_0_21"/>
          <p:cNvSpPr/>
          <p:nvPr/>
        </p:nvSpPr>
        <p:spPr>
          <a:xfrm>
            <a:off x="16054807" y="61341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6acc7868a9_0_21"/>
          <p:cNvSpPr/>
          <p:nvPr/>
        </p:nvSpPr>
        <p:spPr>
          <a:xfrm>
            <a:off x="16054807" y="6134100"/>
            <a:ext cx="7519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WONDERS</a:t>
            </a:r>
            <a:endParaRPr b="0" i="0" sz="4800" u="none" cap="none" strike="noStrike">
              <a:solidFill>
                <a:schemeClr val="dk1"/>
              </a:solidFill>
              <a:latin typeface="Calibri"/>
              <a:ea typeface="Calibri"/>
              <a:cs typeface="Calibri"/>
              <a:sym typeface="Calibri"/>
            </a:endParaRPr>
          </a:p>
        </p:txBody>
      </p:sp>
      <p:sp>
        <p:nvSpPr>
          <p:cNvPr id="62" name="Google Shape;62;g26acc7868a9_0_21"/>
          <p:cNvSpPr/>
          <p:nvPr/>
        </p:nvSpPr>
        <p:spPr>
          <a:xfrm>
            <a:off x="16054807" y="6985000"/>
            <a:ext cx="74517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Wishes Granted</a:t>
            </a:r>
            <a:endParaRPr b="0" i="0" sz="3200" u="none" cap="none" strike="noStrike">
              <a:solidFill>
                <a:schemeClr val="dk1"/>
              </a:solidFill>
              <a:latin typeface="Calibri"/>
              <a:ea typeface="Calibri"/>
              <a:cs typeface="Calibri"/>
              <a:sym typeface="Calibri"/>
            </a:endParaRPr>
          </a:p>
        </p:txBody>
      </p:sp>
      <p:sp>
        <p:nvSpPr>
          <p:cNvPr id="63" name="Google Shape;63;g26acc7868a9_0_21"/>
          <p:cNvSpPr/>
          <p:nvPr/>
        </p:nvSpPr>
        <p:spPr>
          <a:xfrm>
            <a:off x="16054807" y="89408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6acc7868a9_0_21"/>
          <p:cNvSpPr/>
          <p:nvPr/>
        </p:nvSpPr>
        <p:spPr>
          <a:xfrm>
            <a:off x="16054807" y="89408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6acc7868a9_0_21"/>
          <p:cNvSpPr/>
          <p:nvPr/>
        </p:nvSpPr>
        <p:spPr>
          <a:xfrm>
            <a:off x="16346943" y="9277350"/>
            <a:ext cx="1041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04</a:t>
            </a:r>
            <a:endParaRPr b="0" i="0" sz="4800" u="none" cap="none" strike="noStrike">
              <a:solidFill>
                <a:schemeClr val="dk1"/>
              </a:solidFill>
              <a:latin typeface="Calibri"/>
              <a:ea typeface="Calibri"/>
              <a:cs typeface="Calibri"/>
              <a:sym typeface="Calibri"/>
            </a:endParaRPr>
          </a:p>
        </p:txBody>
      </p:sp>
      <p:sp>
        <p:nvSpPr>
          <p:cNvPr id="66" name="Google Shape;66;g26acc7868a9_0_21"/>
          <p:cNvSpPr/>
          <p:nvPr/>
        </p:nvSpPr>
        <p:spPr>
          <a:xfrm>
            <a:off x="16054807" y="107696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6acc7868a9_0_21"/>
          <p:cNvSpPr/>
          <p:nvPr/>
        </p:nvSpPr>
        <p:spPr>
          <a:xfrm>
            <a:off x="16054807" y="10769600"/>
            <a:ext cx="7519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MAGIC</a:t>
            </a:r>
            <a:endParaRPr b="0" i="0" sz="4800" u="none" cap="none" strike="noStrike">
              <a:solidFill>
                <a:schemeClr val="dk1"/>
              </a:solidFill>
              <a:latin typeface="Calibri"/>
              <a:ea typeface="Calibri"/>
              <a:cs typeface="Calibri"/>
              <a:sym typeface="Calibri"/>
            </a:endParaRPr>
          </a:p>
        </p:txBody>
      </p:sp>
      <p:sp>
        <p:nvSpPr>
          <p:cNvPr id="68" name="Google Shape;68;g26acc7868a9_0_21"/>
          <p:cNvSpPr/>
          <p:nvPr/>
        </p:nvSpPr>
        <p:spPr>
          <a:xfrm>
            <a:off x="16054807" y="11620500"/>
            <a:ext cx="74517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Spellcasting</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73" name="Shape 73"/>
        <p:cNvGrpSpPr/>
        <p:nvPr/>
      </p:nvGrpSpPr>
      <p:grpSpPr>
        <a:xfrm>
          <a:off x="0" y="0"/>
          <a:ext cx="0" cy="0"/>
          <a:chOff x="0" y="0"/>
          <a:chExt cx="0" cy="0"/>
        </a:xfrm>
      </p:grpSpPr>
      <p:pic>
        <p:nvPicPr>
          <p:cNvPr descr=" " id="74" name="Google Shape;74;g26acc7868a9_0_55"/>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75" name="Google Shape;75;g26acc7868a9_0_55"/>
          <p:cNvPicPr preferRelativeResize="0"/>
          <p:nvPr/>
        </p:nvPicPr>
        <p:blipFill rotWithShape="1">
          <a:blip r:embed="rId4">
            <a:alphaModFix/>
          </a:blip>
          <a:srcRect b="0" l="0" r="0" t="0"/>
          <a:stretch/>
        </p:blipFill>
        <p:spPr>
          <a:xfrm>
            <a:off x="22459458" y="4194153"/>
            <a:ext cx="1927590" cy="5086434"/>
          </a:xfrm>
          <a:prstGeom prst="rect">
            <a:avLst/>
          </a:prstGeom>
          <a:noFill/>
          <a:ln>
            <a:noFill/>
          </a:ln>
        </p:spPr>
      </p:pic>
      <p:sp>
        <p:nvSpPr>
          <p:cNvPr id="76" name="Google Shape;76;g26acc7868a9_0_5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 name="Google Shape;77;g26acc7868a9_0_5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8" name="Google Shape;78;g26acc7868a9_0_55"/>
          <p:cNvSpPr/>
          <p:nvPr/>
        </p:nvSpPr>
        <p:spPr>
          <a:xfrm>
            <a:off x="2959470" y="2432050"/>
            <a:ext cx="12367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 THE EXTRAORDINARY</a:t>
            </a:r>
            <a:endParaRPr b="0" i="0" sz="8000" u="none" cap="none" strike="noStrike">
              <a:solidFill>
                <a:schemeClr val="dk1"/>
              </a:solidFill>
              <a:latin typeface="Calibri"/>
              <a:ea typeface="Calibri"/>
              <a:cs typeface="Calibri"/>
              <a:sym typeface="Calibri"/>
            </a:endParaRPr>
          </a:p>
        </p:txBody>
      </p:sp>
      <p:sp>
        <p:nvSpPr>
          <p:cNvPr id="79" name="Google Shape;79;g26acc7868a9_0_55"/>
          <p:cNvSpPr/>
          <p:nvPr/>
        </p:nvSpPr>
        <p:spPr>
          <a:xfrm>
            <a:off x="2959470" y="4737100"/>
            <a:ext cx="8861400" cy="558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0" name="Google Shape;80;g26acc7868a9_0_55"/>
          <p:cNvSpPr/>
          <p:nvPr/>
        </p:nvSpPr>
        <p:spPr>
          <a:xfrm>
            <a:off x="12701588" y="4737100"/>
            <a:ext cx="8861400" cy="558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85" name="Shape 85"/>
        <p:cNvGrpSpPr/>
        <p:nvPr/>
      </p:nvGrpSpPr>
      <p:grpSpPr>
        <a:xfrm>
          <a:off x="0" y="0"/>
          <a:ext cx="0" cy="0"/>
          <a:chOff x="0" y="0"/>
          <a:chExt cx="0" cy="0"/>
        </a:xfrm>
      </p:grpSpPr>
      <p:pic>
        <p:nvPicPr>
          <p:cNvPr descr=" " id="86" name="Google Shape;86;g26acc7868a9_0_66"/>
          <p:cNvPicPr preferRelativeResize="0"/>
          <p:nvPr/>
        </p:nvPicPr>
        <p:blipFill rotWithShape="1">
          <a:blip r:embed="rId3">
            <a:alphaModFix/>
          </a:blip>
          <a:srcRect b="0" l="0" r="0" t="0"/>
          <a:stretch/>
        </p:blipFill>
        <p:spPr>
          <a:xfrm>
            <a:off x="18821132" y="0"/>
            <a:ext cx="5565916" cy="6946900"/>
          </a:xfrm>
          <a:prstGeom prst="rect">
            <a:avLst/>
          </a:prstGeom>
          <a:noFill/>
          <a:ln>
            <a:noFill/>
          </a:ln>
        </p:spPr>
      </p:pic>
      <p:pic>
        <p:nvPicPr>
          <p:cNvPr descr=" " id="87" name="Google Shape;87;g26acc7868a9_0_66"/>
          <p:cNvPicPr preferRelativeResize="0"/>
          <p:nvPr/>
        </p:nvPicPr>
        <p:blipFill rotWithShape="1">
          <a:blip r:embed="rId4">
            <a:alphaModFix/>
          </a:blip>
          <a:srcRect b="0" l="0" r="0" t="0"/>
          <a:stretch/>
        </p:blipFill>
        <p:spPr>
          <a:xfrm>
            <a:off x="0" y="10328213"/>
            <a:ext cx="3070733" cy="3387787"/>
          </a:xfrm>
          <a:prstGeom prst="rect">
            <a:avLst/>
          </a:prstGeom>
          <a:noFill/>
          <a:ln>
            <a:noFill/>
          </a:ln>
        </p:spPr>
      </p:pic>
      <p:pic>
        <p:nvPicPr>
          <p:cNvPr descr=" " id="88" name="Google Shape;88;g26acc7868a9_0_66"/>
          <p:cNvPicPr preferRelativeResize="0"/>
          <p:nvPr/>
        </p:nvPicPr>
        <p:blipFill rotWithShape="1">
          <a:blip r:embed="rId5">
            <a:alphaModFix/>
          </a:blip>
          <a:srcRect b="0" l="0" r="0" t="0"/>
          <a:stretch/>
        </p:blipFill>
        <p:spPr>
          <a:xfrm>
            <a:off x="0" y="7175500"/>
            <a:ext cx="24387048" cy="6540500"/>
          </a:xfrm>
          <a:prstGeom prst="rect">
            <a:avLst/>
          </a:prstGeom>
          <a:noFill/>
          <a:ln>
            <a:noFill/>
          </a:ln>
        </p:spPr>
      </p:pic>
      <p:pic>
        <p:nvPicPr>
          <p:cNvPr descr=" " id="89" name="Google Shape;89;g26acc7868a9_0_66"/>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sp>
        <p:nvSpPr>
          <p:cNvPr id="90" name="Google Shape;90;g26acc7868a9_0_66"/>
          <p:cNvSpPr/>
          <p:nvPr/>
        </p:nvSpPr>
        <p:spPr>
          <a:xfrm>
            <a:off x="1905238" y="1651000"/>
            <a:ext cx="9869100" cy="487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1" name="Google Shape;91;g26acc7868a9_0_66"/>
          <p:cNvPicPr preferRelativeResize="0"/>
          <p:nvPr/>
        </p:nvPicPr>
        <p:blipFill rotWithShape="1">
          <a:blip r:embed="rId7">
            <a:alphaModFix/>
          </a:blip>
          <a:srcRect b="0" l="0" r="0" t="0"/>
          <a:stretch/>
        </p:blipFill>
        <p:spPr>
          <a:xfrm>
            <a:off x="6163724" y="1955800"/>
            <a:ext cx="1352158" cy="1625600"/>
          </a:xfrm>
          <a:prstGeom prst="rect">
            <a:avLst/>
          </a:prstGeom>
          <a:noFill/>
          <a:ln>
            <a:noFill/>
          </a:ln>
        </p:spPr>
      </p:pic>
      <p:sp>
        <p:nvSpPr>
          <p:cNvPr id="92" name="Google Shape;92;g26acc7868a9_0_66"/>
          <p:cNvSpPr/>
          <p:nvPr/>
        </p:nvSpPr>
        <p:spPr>
          <a:xfrm>
            <a:off x="2311689" y="3886200"/>
            <a:ext cx="90561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6acc7868a9_0_66"/>
          <p:cNvSpPr/>
          <p:nvPr/>
        </p:nvSpPr>
        <p:spPr>
          <a:xfrm>
            <a:off x="2210076" y="3886200"/>
            <a:ext cx="92595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UNICORN SIGHTINGS</a:t>
            </a:r>
            <a:endParaRPr b="0" i="0" sz="4800" u="none" cap="none" strike="noStrike">
              <a:solidFill>
                <a:schemeClr val="dk1"/>
              </a:solidFill>
              <a:latin typeface="Calibri"/>
              <a:ea typeface="Calibri"/>
              <a:cs typeface="Calibri"/>
              <a:sym typeface="Calibri"/>
            </a:endParaRPr>
          </a:p>
        </p:txBody>
      </p:sp>
      <p:sp>
        <p:nvSpPr>
          <p:cNvPr id="94" name="Google Shape;94;g26acc7868a9_0_66"/>
          <p:cNvSpPr/>
          <p:nvPr/>
        </p:nvSpPr>
        <p:spPr>
          <a:xfrm>
            <a:off x="2243947" y="4737100"/>
            <a:ext cx="9191700" cy="1621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record of the number of unicorns spotted in the fantasy realm and the beauty and mystery that surrounds these creatures.</a:t>
            </a:r>
            <a:endParaRPr b="0" i="0" sz="3200" u="none" cap="none" strike="noStrike">
              <a:solidFill>
                <a:schemeClr val="dk1"/>
              </a:solidFill>
              <a:latin typeface="Calibri"/>
              <a:ea typeface="Calibri"/>
              <a:cs typeface="Calibri"/>
              <a:sym typeface="Calibri"/>
            </a:endParaRPr>
          </a:p>
        </p:txBody>
      </p:sp>
      <p:sp>
        <p:nvSpPr>
          <p:cNvPr id="95" name="Google Shape;95;g26acc7868a9_0_66"/>
          <p:cNvSpPr/>
          <p:nvPr/>
        </p:nvSpPr>
        <p:spPr>
          <a:xfrm>
            <a:off x="12612676" y="1600200"/>
            <a:ext cx="9869100" cy="487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6" name="Google Shape;96;g26acc7868a9_0_66"/>
          <p:cNvPicPr preferRelativeResize="0"/>
          <p:nvPr/>
        </p:nvPicPr>
        <p:blipFill rotWithShape="1">
          <a:blip r:embed="rId8">
            <a:alphaModFix/>
          </a:blip>
          <a:srcRect b="0" l="0" r="0" t="0"/>
          <a:stretch/>
        </p:blipFill>
        <p:spPr>
          <a:xfrm>
            <a:off x="16620247" y="1905000"/>
            <a:ext cx="1853995" cy="1625606"/>
          </a:xfrm>
          <a:prstGeom prst="rect">
            <a:avLst/>
          </a:prstGeom>
          <a:noFill/>
          <a:ln>
            <a:noFill/>
          </a:ln>
        </p:spPr>
      </p:pic>
      <p:sp>
        <p:nvSpPr>
          <p:cNvPr id="97" name="Google Shape;97;g26acc7868a9_0_66"/>
          <p:cNvSpPr/>
          <p:nvPr/>
        </p:nvSpPr>
        <p:spPr>
          <a:xfrm>
            <a:off x="13019127" y="3835406"/>
            <a:ext cx="90561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6acc7868a9_0_66"/>
          <p:cNvSpPr/>
          <p:nvPr/>
        </p:nvSpPr>
        <p:spPr>
          <a:xfrm>
            <a:off x="12917514" y="3835406"/>
            <a:ext cx="92595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DRAGON TAMING</a:t>
            </a:r>
            <a:endParaRPr b="0" i="0" sz="4800" u="none" cap="none" strike="noStrike">
              <a:solidFill>
                <a:schemeClr val="dk1"/>
              </a:solidFill>
              <a:latin typeface="Calibri"/>
              <a:ea typeface="Calibri"/>
              <a:cs typeface="Calibri"/>
              <a:sym typeface="Calibri"/>
            </a:endParaRPr>
          </a:p>
        </p:txBody>
      </p:sp>
      <p:sp>
        <p:nvSpPr>
          <p:cNvPr id="99" name="Google Shape;99;g26acc7868a9_0_66"/>
          <p:cNvSpPr/>
          <p:nvPr/>
        </p:nvSpPr>
        <p:spPr>
          <a:xfrm>
            <a:off x="12951385" y="4686306"/>
            <a:ext cx="9191700" cy="1621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104" name="Shape 104"/>
        <p:cNvGrpSpPr/>
        <p:nvPr/>
      </p:nvGrpSpPr>
      <p:grpSpPr>
        <a:xfrm>
          <a:off x="0" y="0"/>
          <a:ext cx="0" cy="0"/>
          <a:chOff x="0" y="0"/>
          <a:chExt cx="0" cy="0"/>
        </a:xfrm>
      </p:grpSpPr>
      <p:pic>
        <p:nvPicPr>
          <p:cNvPr descr=" " id="105" name="Google Shape;105;g26acc7868a9_0_84"/>
          <p:cNvPicPr preferRelativeResize="0"/>
          <p:nvPr/>
        </p:nvPicPr>
        <p:blipFill rotWithShape="1">
          <a:blip r:embed="rId3">
            <a:alphaModFix/>
          </a:blip>
          <a:srcRect b="0" l="0" r="0" t="0"/>
          <a:stretch/>
        </p:blipFill>
        <p:spPr>
          <a:xfrm>
            <a:off x="16880410" y="990600"/>
            <a:ext cx="6014003" cy="2895600"/>
          </a:xfrm>
          <a:prstGeom prst="rect">
            <a:avLst/>
          </a:prstGeom>
          <a:noFill/>
          <a:ln>
            <a:noFill/>
          </a:ln>
        </p:spPr>
      </p:pic>
      <p:pic>
        <p:nvPicPr>
          <p:cNvPr descr=" " id="106" name="Google Shape;106;g26acc7868a9_0_84"/>
          <p:cNvPicPr preferRelativeResize="0"/>
          <p:nvPr/>
        </p:nvPicPr>
        <p:blipFill rotWithShape="1">
          <a:blip r:embed="rId4">
            <a:alphaModFix/>
          </a:blip>
          <a:srcRect b="0" l="0" r="0" t="0"/>
          <a:stretch/>
        </p:blipFill>
        <p:spPr>
          <a:xfrm>
            <a:off x="0" y="11166450"/>
            <a:ext cx="3273952" cy="2549550"/>
          </a:xfrm>
          <a:prstGeom prst="rect">
            <a:avLst/>
          </a:prstGeom>
          <a:noFill/>
          <a:ln>
            <a:noFill/>
          </a:ln>
        </p:spPr>
      </p:pic>
      <p:sp>
        <p:nvSpPr>
          <p:cNvPr id="107" name="Google Shape;107;g26acc7868a9_0_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6acc7868a9_0_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09" name="Google Shape;109;g26acc7868a9_0_84"/>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26acc7868a9_0_84"/>
          <p:cNvPicPr preferRelativeResize="0"/>
          <p:nvPr/>
        </p:nvPicPr>
        <p:blipFill rotWithShape="1">
          <a:blip r:embed="rId6">
            <a:alphaModFix/>
          </a:blip>
          <a:srcRect b="0" l="0" r="0" t="0"/>
          <a:stretch/>
        </p:blipFill>
        <p:spPr>
          <a:xfrm>
            <a:off x="2934067" y="1384300"/>
            <a:ext cx="8129016" cy="7150100"/>
          </a:xfrm>
          <a:prstGeom prst="rect">
            <a:avLst/>
          </a:prstGeom>
          <a:noFill/>
          <a:ln>
            <a:noFill/>
          </a:ln>
        </p:spPr>
      </p:pic>
      <p:sp>
        <p:nvSpPr>
          <p:cNvPr id="111" name="Google Shape;111;g26acc7868a9_0_84"/>
          <p:cNvSpPr/>
          <p:nvPr/>
        </p:nvSpPr>
        <p:spPr>
          <a:xfrm>
            <a:off x="2934067" y="9144000"/>
            <a:ext cx="8129100" cy="135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6acc7868a9_0_84"/>
          <p:cNvSpPr/>
          <p:nvPr/>
        </p:nvSpPr>
        <p:spPr>
          <a:xfrm>
            <a:off x="3696162" y="9448800"/>
            <a:ext cx="69225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UNICORN SIGHTINGS</a:t>
            </a:r>
            <a:endParaRPr b="0" i="0" sz="4800" u="none" cap="none" strike="noStrike">
              <a:solidFill>
                <a:schemeClr val="dk1"/>
              </a:solidFill>
              <a:latin typeface="Calibri"/>
              <a:ea typeface="Calibri"/>
              <a:cs typeface="Calibri"/>
              <a:sym typeface="Calibri"/>
            </a:endParaRPr>
          </a:p>
        </p:txBody>
      </p:sp>
      <p:sp>
        <p:nvSpPr>
          <p:cNvPr id="113" name="Google Shape;113;g26acc7868a9_0_84"/>
          <p:cNvSpPr/>
          <p:nvPr/>
        </p:nvSpPr>
        <p:spPr>
          <a:xfrm>
            <a:off x="2934067" y="11112500"/>
            <a:ext cx="81291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6acc7868a9_0_84"/>
          <p:cNvSpPr/>
          <p:nvPr/>
        </p:nvSpPr>
        <p:spPr>
          <a:xfrm>
            <a:off x="2934067" y="11112500"/>
            <a:ext cx="8264400" cy="162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5" name="Google Shape;115;g26acc7868a9_0_84"/>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g26acc7868a9_0_84"/>
          <p:cNvPicPr preferRelativeResize="0"/>
          <p:nvPr/>
        </p:nvPicPr>
        <p:blipFill rotWithShape="1">
          <a:blip r:embed="rId7">
            <a:alphaModFix/>
          </a:blip>
          <a:srcRect b="0" l="0" r="0" t="0"/>
          <a:stretch/>
        </p:blipFill>
        <p:spPr>
          <a:xfrm>
            <a:off x="13323965" y="1384300"/>
            <a:ext cx="8129016" cy="7150100"/>
          </a:xfrm>
          <a:prstGeom prst="rect">
            <a:avLst/>
          </a:prstGeom>
          <a:noFill/>
          <a:ln>
            <a:noFill/>
          </a:ln>
        </p:spPr>
      </p:pic>
      <p:sp>
        <p:nvSpPr>
          <p:cNvPr id="117" name="Google Shape;117;g26acc7868a9_0_84"/>
          <p:cNvSpPr/>
          <p:nvPr/>
        </p:nvSpPr>
        <p:spPr>
          <a:xfrm>
            <a:off x="13323965" y="9144000"/>
            <a:ext cx="8129100" cy="135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6acc7868a9_0_84"/>
          <p:cNvSpPr/>
          <p:nvPr/>
        </p:nvSpPr>
        <p:spPr>
          <a:xfrm>
            <a:off x="14086061" y="9448800"/>
            <a:ext cx="5842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DRAGON TAMING</a:t>
            </a:r>
            <a:endParaRPr b="0" i="0" sz="4800" u="none" cap="none" strike="noStrike">
              <a:solidFill>
                <a:schemeClr val="dk1"/>
              </a:solidFill>
              <a:latin typeface="Calibri"/>
              <a:ea typeface="Calibri"/>
              <a:cs typeface="Calibri"/>
              <a:sym typeface="Calibri"/>
            </a:endParaRPr>
          </a:p>
        </p:txBody>
      </p:sp>
      <p:sp>
        <p:nvSpPr>
          <p:cNvPr id="119" name="Google Shape;119;g26acc7868a9_0_84"/>
          <p:cNvSpPr/>
          <p:nvPr/>
        </p:nvSpPr>
        <p:spPr>
          <a:xfrm>
            <a:off x="13323965" y="11112500"/>
            <a:ext cx="81291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6acc7868a9_0_84"/>
          <p:cNvSpPr/>
          <p:nvPr/>
        </p:nvSpPr>
        <p:spPr>
          <a:xfrm>
            <a:off x="13323965" y="11112500"/>
            <a:ext cx="8264400" cy="162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125" name="Shape 125"/>
        <p:cNvGrpSpPr/>
        <p:nvPr/>
      </p:nvGrpSpPr>
      <p:grpSpPr>
        <a:xfrm>
          <a:off x="0" y="0"/>
          <a:ext cx="0" cy="0"/>
          <a:chOff x="0" y="0"/>
          <a:chExt cx="0" cy="0"/>
        </a:xfrm>
      </p:grpSpPr>
      <p:pic>
        <p:nvPicPr>
          <p:cNvPr descr=" " id="126" name="Google Shape;126;g26acc7868a9_0_104"/>
          <p:cNvPicPr preferRelativeResize="0"/>
          <p:nvPr/>
        </p:nvPicPr>
        <p:blipFill rotWithShape="1">
          <a:blip r:embed="rId3">
            <a:alphaModFix/>
          </a:blip>
          <a:srcRect b="0" l="0" r="0" t="0"/>
          <a:stretch/>
        </p:blipFill>
        <p:spPr>
          <a:xfrm>
            <a:off x="0" y="9283700"/>
            <a:ext cx="3912439" cy="4432300"/>
          </a:xfrm>
          <a:prstGeom prst="rect">
            <a:avLst/>
          </a:prstGeom>
          <a:noFill/>
          <a:ln>
            <a:noFill/>
          </a:ln>
        </p:spPr>
      </p:pic>
      <p:pic>
        <p:nvPicPr>
          <p:cNvPr descr=" " id="127" name="Google Shape;127;g26acc7868a9_0_104"/>
          <p:cNvPicPr preferRelativeResize="0"/>
          <p:nvPr/>
        </p:nvPicPr>
        <p:blipFill rotWithShape="1">
          <a:blip r:embed="rId4">
            <a:alphaModFix/>
          </a:blip>
          <a:srcRect b="0" l="0" r="0" t="0"/>
          <a:stretch/>
        </p:blipFill>
        <p:spPr>
          <a:xfrm>
            <a:off x="22659632" y="3302000"/>
            <a:ext cx="1727416" cy="5676900"/>
          </a:xfrm>
          <a:prstGeom prst="rect">
            <a:avLst/>
          </a:prstGeom>
          <a:noFill/>
          <a:ln>
            <a:noFill/>
          </a:ln>
        </p:spPr>
      </p:pic>
      <p:pic>
        <p:nvPicPr>
          <p:cNvPr descr=" " id="128" name="Google Shape;128;g26acc7868a9_0_104"/>
          <p:cNvPicPr preferRelativeResize="0"/>
          <p:nvPr/>
        </p:nvPicPr>
        <p:blipFill rotWithShape="1">
          <a:blip r:embed="rId5">
            <a:alphaModFix/>
          </a:blip>
          <a:srcRect b="0" l="0" r="0" t="0"/>
          <a:stretch/>
        </p:blipFill>
        <p:spPr>
          <a:xfrm>
            <a:off x="10354845" y="0"/>
            <a:ext cx="5087228" cy="2536887"/>
          </a:xfrm>
          <a:prstGeom prst="rect">
            <a:avLst/>
          </a:prstGeom>
          <a:noFill/>
          <a:ln>
            <a:noFill/>
          </a:ln>
        </p:spPr>
      </p:pic>
      <p:sp>
        <p:nvSpPr>
          <p:cNvPr id="129" name="Google Shape;129;g26acc7868a9_0_1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6acc7868a9_0_10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31" name="Google Shape;131;g26acc7868a9_0_104"/>
          <p:cNvPicPr preferRelativeResize="0"/>
          <p:nvPr/>
        </p:nvPicPr>
        <p:blipFill rotWithShape="1">
          <a:blip r:embed="rId7">
            <a:alphaModFix/>
          </a:blip>
          <a:srcRect b="0" l="0" r="0" t="0"/>
          <a:stretch/>
        </p:blipFill>
        <p:spPr>
          <a:xfrm>
            <a:off x="914514" y="1384300"/>
            <a:ext cx="5966698" cy="4437887"/>
          </a:xfrm>
          <a:prstGeom prst="rect">
            <a:avLst/>
          </a:prstGeom>
          <a:noFill/>
          <a:ln>
            <a:noFill/>
          </a:ln>
        </p:spPr>
      </p:pic>
      <p:sp>
        <p:nvSpPr>
          <p:cNvPr id="132" name="Google Shape;132;g26acc7868a9_0_104"/>
          <p:cNvSpPr/>
          <p:nvPr/>
        </p:nvSpPr>
        <p:spPr>
          <a:xfrm>
            <a:off x="5842730" y="4699000"/>
            <a:ext cx="13603500" cy="610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6acc7868a9_0_104"/>
          <p:cNvSpPr/>
          <p:nvPr/>
        </p:nvSpPr>
        <p:spPr>
          <a:xfrm>
            <a:off x="5842730" y="4699000"/>
            <a:ext cx="13806600" cy="54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a:buNone/>
            </a:pPr>
            <a:r>
              <a:rPr b="1" i="0" lang="en-US" sz="4800" u="none" cap="none" strike="noStrike">
                <a:solidFill>
                  <a:srgbClr val="0E0E0E"/>
                </a:solidFill>
                <a:latin typeface="Montserrat"/>
                <a:ea typeface="Montserrat"/>
                <a:cs typeface="Montserrat"/>
                <a:sym typeface="Montserrat"/>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26acc7868a9_0_104"/>
          <p:cNvSpPr/>
          <p:nvPr/>
        </p:nvSpPr>
        <p:spPr>
          <a:xfrm>
            <a:off x="14276584" y="10248900"/>
            <a:ext cx="5322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a:buNone/>
            </a:pPr>
            <a:r>
              <a:rPr b="1" i="0" lang="en-US" sz="3600" u="none" cap="none" strike="noStrike">
                <a:solidFill>
                  <a:srgbClr val="0E0E0E"/>
                </a:solidFill>
                <a:latin typeface="Montserrat"/>
                <a:ea typeface="Montserrat"/>
                <a:cs typeface="Montserrat"/>
                <a:sym typeface="Montserrat"/>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139" name="Shape 139"/>
        <p:cNvGrpSpPr/>
        <p:nvPr/>
      </p:nvGrpSpPr>
      <p:grpSpPr>
        <a:xfrm>
          <a:off x="0" y="0"/>
          <a:ext cx="0" cy="0"/>
          <a:chOff x="0" y="0"/>
          <a:chExt cx="0" cy="0"/>
        </a:xfrm>
      </p:grpSpPr>
      <p:pic>
        <p:nvPicPr>
          <p:cNvPr descr=" " id="140" name="Google Shape;140;g26acc7868a9_0_117"/>
          <p:cNvPicPr preferRelativeResize="0"/>
          <p:nvPr/>
        </p:nvPicPr>
        <p:blipFill rotWithShape="1">
          <a:blip r:embed="rId3">
            <a:alphaModFix/>
          </a:blip>
          <a:srcRect b="0" l="0" r="0" t="0"/>
          <a:stretch/>
        </p:blipFill>
        <p:spPr>
          <a:xfrm>
            <a:off x="0" y="9118600"/>
            <a:ext cx="4140386" cy="4597400"/>
          </a:xfrm>
          <a:prstGeom prst="rect">
            <a:avLst/>
          </a:prstGeom>
          <a:noFill/>
          <a:ln>
            <a:noFill/>
          </a:ln>
        </p:spPr>
      </p:pic>
      <p:pic>
        <p:nvPicPr>
          <p:cNvPr descr=" " id="141" name="Google Shape;141;g26acc7868a9_0_117"/>
          <p:cNvPicPr preferRelativeResize="0"/>
          <p:nvPr/>
        </p:nvPicPr>
        <p:blipFill rotWithShape="1">
          <a:blip r:embed="rId4">
            <a:alphaModFix/>
          </a:blip>
          <a:srcRect b="0" l="0" r="0" t="0"/>
          <a:stretch/>
        </p:blipFill>
        <p:spPr>
          <a:xfrm>
            <a:off x="22459458" y="4194150"/>
            <a:ext cx="1927590" cy="5086437"/>
          </a:xfrm>
          <a:prstGeom prst="rect">
            <a:avLst/>
          </a:prstGeom>
          <a:noFill/>
          <a:ln>
            <a:noFill/>
          </a:ln>
        </p:spPr>
      </p:pic>
      <p:pic>
        <p:nvPicPr>
          <p:cNvPr descr=" " id="142" name="Google Shape;142;g26acc7868a9_0_117"/>
          <p:cNvPicPr preferRelativeResize="0"/>
          <p:nvPr/>
        </p:nvPicPr>
        <p:blipFill rotWithShape="1">
          <a:blip r:embed="rId5">
            <a:alphaModFix/>
          </a:blip>
          <a:srcRect b="0" l="0" r="0" t="0"/>
          <a:stretch/>
        </p:blipFill>
        <p:spPr>
          <a:xfrm>
            <a:off x="16270734" y="5727700"/>
            <a:ext cx="7049381" cy="6400800"/>
          </a:xfrm>
          <a:prstGeom prst="rect">
            <a:avLst/>
          </a:prstGeom>
          <a:noFill/>
          <a:ln>
            <a:noFill/>
          </a:ln>
        </p:spPr>
      </p:pic>
      <p:pic>
        <p:nvPicPr>
          <p:cNvPr descr=" " id="143" name="Google Shape;143;g26acc7868a9_0_117"/>
          <p:cNvPicPr preferRelativeResize="0"/>
          <p:nvPr/>
        </p:nvPicPr>
        <p:blipFill rotWithShape="1">
          <a:blip r:embed="rId6">
            <a:alphaModFix/>
          </a:blip>
          <a:srcRect b="0" l="0" r="0" t="0"/>
          <a:stretch/>
        </p:blipFill>
        <p:spPr>
          <a:xfrm>
            <a:off x="889111" y="5727700"/>
            <a:ext cx="14835454" cy="6400800"/>
          </a:xfrm>
          <a:prstGeom prst="rect">
            <a:avLst/>
          </a:prstGeom>
          <a:noFill/>
          <a:ln>
            <a:noFill/>
          </a:ln>
        </p:spPr>
      </p:pic>
      <p:sp>
        <p:nvSpPr>
          <p:cNvPr id="144" name="Google Shape;144;g26acc7868a9_0_1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5" name="Google Shape;145;g26acc7868a9_0_11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46" name="Google Shape;146;g26acc7868a9_0_117"/>
          <p:cNvSpPr/>
          <p:nvPr/>
        </p:nvSpPr>
        <p:spPr>
          <a:xfrm>
            <a:off x="1079635" y="2247900"/>
            <a:ext cx="70494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6acc7868a9_0_117"/>
          <p:cNvSpPr/>
          <p:nvPr/>
        </p:nvSpPr>
        <p:spPr>
          <a:xfrm>
            <a:off x="1079635" y="2247900"/>
            <a:ext cx="7049400" cy="135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6acc7868a9_0_117"/>
          <p:cNvSpPr/>
          <p:nvPr/>
        </p:nvSpPr>
        <p:spPr>
          <a:xfrm>
            <a:off x="1841730" y="2552700"/>
            <a:ext cx="5842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DRAGON TAMING </a:t>
            </a:r>
            <a:endParaRPr b="0" i="0" sz="4800" u="none" cap="none" strike="noStrike">
              <a:solidFill>
                <a:schemeClr val="dk1"/>
              </a:solidFill>
              <a:latin typeface="Calibri"/>
              <a:ea typeface="Calibri"/>
              <a:cs typeface="Calibri"/>
              <a:sym typeface="Calibri"/>
            </a:endParaRPr>
          </a:p>
        </p:txBody>
      </p:sp>
      <p:sp>
        <p:nvSpPr>
          <p:cNvPr id="149" name="Google Shape;149;g26acc7868a9_0_117"/>
          <p:cNvSpPr/>
          <p:nvPr/>
        </p:nvSpPr>
        <p:spPr>
          <a:xfrm>
            <a:off x="1079635" y="3911600"/>
            <a:ext cx="71850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50" name="Google Shape;150;g26acc7868a9_0_117"/>
          <p:cNvSpPr/>
          <p:nvPr/>
        </p:nvSpPr>
        <p:spPr>
          <a:xfrm>
            <a:off x="8675184" y="2247900"/>
            <a:ext cx="70494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6acc7868a9_0_117"/>
          <p:cNvSpPr/>
          <p:nvPr/>
        </p:nvSpPr>
        <p:spPr>
          <a:xfrm>
            <a:off x="8675184" y="2247900"/>
            <a:ext cx="7049400" cy="135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6acc7868a9_0_117"/>
          <p:cNvSpPr/>
          <p:nvPr/>
        </p:nvSpPr>
        <p:spPr>
          <a:xfrm>
            <a:off x="9437280" y="2552700"/>
            <a:ext cx="4725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THE UNICORN</a:t>
            </a:r>
            <a:endParaRPr b="0" i="0" sz="4800" u="none" cap="none" strike="noStrike">
              <a:solidFill>
                <a:schemeClr val="dk1"/>
              </a:solidFill>
              <a:latin typeface="Calibri"/>
              <a:ea typeface="Calibri"/>
              <a:cs typeface="Calibri"/>
              <a:sym typeface="Calibri"/>
            </a:endParaRPr>
          </a:p>
        </p:txBody>
      </p:sp>
      <p:sp>
        <p:nvSpPr>
          <p:cNvPr id="153" name="Google Shape;153;g26acc7868a9_0_117"/>
          <p:cNvSpPr/>
          <p:nvPr/>
        </p:nvSpPr>
        <p:spPr>
          <a:xfrm>
            <a:off x="8675184" y="3911600"/>
            <a:ext cx="7185000" cy="162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
        <p:nvSpPr>
          <p:cNvPr id="154" name="Google Shape;154;g26acc7868a9_0_117"/>
          <p:cNvSpPr/>
          <p:nvPr/>
        </p:nvSpPr>
        <p:spPr>
          <a:xfrm>
            <a:off x="16270734" y="2247900"/>
            <a:ext cx="70494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6acc7868a9_0_117"/>
          <p:cNvSpPr/>
          <p:nvPr/>
        </p:nvSpPr>
        <p:spPr>
          <a:xfrm>
            <a:off x="16270734" y="2247900"/>
            <a:ext cx="7049400" cy="135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6acc7868a9_0_117"/>
          <p:cNvSpPr/>
          <p:nvPr/>
        </p:nvSpPr>
        <p:spPr>
          <a:xfrm>
            <a:off x="17032829" y="2552700"/>
            <a:ext cx="5842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Montserrat"/>
              <a:buNone/>
            </a:pPr>
            <a:r>
              <a:rPr b="1" i="0" lang="en-US" sz="4800" u="none" cap="none" strike="noStrike">
                <a:solidFill>
                  <a:srgbClr val="000000"/>
                </a:solidFill>
                <a:latin typeface="Montserrat"/>
                <a:ea typeface="Montserrat"/>
                <a:cs typeface="Montserrat"/>
                <a:sym typeface="Montserrat"/>
              </a:rPr>
              <a:t>DRAGON TAMING </a:t>
            </a:r>
            <a:endParaRPr b="0" i="0" sz="4800" u="none" cap="none" strike="noStrike">
              <a:solidFill>
                <a:schemeClr val="dk1"/>
              </a:solidFill>
              <a:latin typeface="Calibri"/>
              <a:ea typeface="Calibri"/>
              <a:cs typeface="Calibri"/>
              <a:sym typeface="Calibri"/>
            </a:endParaRPr>
          </a:p>
        </p:txBody>
      </p:sp>
      <p:sp>
        <p:nvSpPr>
          <p:cNvPr id="157" name="Google Shape;157;g26acc7868a9_0_117"/>
          <p:cNvSpPr/>
          <p:nvPr/>
        </p:nvSpPr>
        <p:spPr>
          <a:xfrm>
            <a:off x="16270734" y="3911600"/>
            <a:ext cx="71850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7CC"/>
        </a:solidFill>
      </p:bgPr>
    </p:bg>
    <p:spTree>
      <p:nvGrpSpPr>
        <p:cNvPr id="162" name="Shape 162"/>
        <p:cNvGrpSpPr/>
        <p:nvPr/>
      </p:nvGrpSpPr>
      <p:grpSpPr>
        <a:xfrm>
          <a:off x="0" y="0"/>
          <a:ext cx="0" cy="0"/>
          <a:chOff x="0" y="0"/>
          <a:chExt cx="0" cy="0"/>
        </a:xfrm>
      </p:grpSpPr>
      <p:pic>
        <p:nvPicPr>
          <p:cNvPr descr=" " id="163" name="Google Shape;163;g26acc7868a9_0_139"/>
          <p:cNvPicPr preferRelativeResize="0"/>
          <p:nvPr/>
        </p:nvPicPr>
        <p:blipFill rotWithShape="1">
          <a:blip r:embed="rId3">
            <a:alphaModFix/>
          </a:blip>
          <a:srcRect b="0" l="0" r="0" t="0"/>
          <a:stretch/>
        </p:blipFill>
        <p:spPr>
          <a:xfrm>
            <a:off x="0" y="6769100"/>
            <a:ext cx="5565916" cy="6946900"/>
          </a:xfrm>
          <a:prstGeom prst="rect">
            <a:avLst/>
          </a:prstGeom>
          <a:noFill/>
          <a:ln>
            <a:noFill/>
          </a:ln>
        </p:spPr>
      </p:pic>
      <p:pic>
        <p:nvPicPr>
          <p:cNvPr descr=" " id="164" name="Google Shape;164;g26acc7868a9_0_139"/>
          <p:cNvPicPr preferRelativeResize="0"/>
          <p:nvPr/>
        </p:nvPicPr>
        <p:blipFill rotWithShape="1">
          <a:blip r:embed="rId4">
            <a:alphaModFix/>
          </a:blip>
          <a:srcRect b="0" l="0" r="0" t="0"/>
          <a:stretch/>
        </p:blipFill>
        <p:spPr>
          <a:xfrm>
            <a:off x="21316315" y="0"/>
            <a:ext cx="3070733" cy="3387787"/>
          </a:xfrm>
          <a:prstGeom prst="rect">
            <a:avLst/>
          </a:prstGeom>
          <a:noFill/>
          <a:ln>
            <a:noFill/>
          </a:ln>
        </p:spPr>
      </p:pic>
      <p:sp>
        <p:nvSpPr>
          <p:cNvPr id="165" name="Google Shape;165;g26acc7868a9_0_139"/>
          <p:cNvSpPr/>
          <p:nvPr/>
        </p:nvSpPr>
        <p:spPr>
          <a:xfrm>
            <a:off x="5410876" y="1397000"/>
            <a:ext cx="13916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Montserrat"/>
              <a:buNone/>
            </a:pPr>
            <a:r>
              <a:rPr b="1" i="0" lang="en-US" sz="8000" u="none" cap="none" strike="noStrike">
                <a:solidFill>
                  <a:srgbClr val="000000"/>
                </a:solidFill>
                <a:latin typeface="Montserrat"/>
                <a:ea typeface="Montserrat"/>
                <a:cs typeface="Montserrat"/>
                <a:sym typeface="Montserrat"/>
              </a:rPr>
              <a:t>THE MAGIC OF DRAGONS</a:t>
            </a:r>
            <a:endParaRPr b="0" i="0" sz="8000" u="none" cap="none" strike="noStrike">
              <a:solidFill>
                <a:schemeClr val="dk1"/>
              </a:solidFill>
              <a:latin typeface="Calibri"/>
              <a:ea typeface="Calibri"/>
              <a:cs typeface="Calibri"/>
              <a:sym typeface="Calibri"/>
            </a:endParaRPr>
          </a:p>
        </p:txBody>
      </p:sp>
      <p:sp>
        <p:nvSpPr>
          <p:cNvPr id="166" name="Google Shape;166;g26acc7868a9_0_139"/>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6acc7868a9_0_139"/>
          <p:cNvSpPr/>
          <p:nvPr/>
        </p:nvSpPr>
        <p:spPr>
          <a:xfrm>
            <a:off x="14200375" y="4406900"/>
            <a:ext cx="8205300" cy="82041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6acc7868a9_0_139"/>
          <p:cNvSpPr/>
          <p:nvPr/>
        </p:nvSpPr>
        <p:spPr>
          <a:xfrm>
            <a:off x="15229203" y="6299200"/>
            <a:ext cx="6160200" cy="61596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6acc7868a9_0_139"/>
          <p:cNvSpPr/>
          <p:nvPr/>
        </p:nvSpPr>
        <p:spPr>
          <a:xfrm>
            <a:off x="16258032" y="8178800"/>
            <a:ext cx="4089900" cy="40893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6acc7868a9_0_139"/>
          <p:cNvSpPr/>
          <p:nvPr/>
        </p:nvSpPr>
        <p:spPr>
          <a:xfrm>
            <a:off x="17439280" y="4940300"/>
            <a:ext cx="17148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Montserrat"/>
              <a:buNone/>
            </a:pPr>
            <a:r>
              <a:rPr b="1" i="0" lang="en-US" sz="4800" u="none" cap="none" strike="noStrike">
                <a:solidFill>
                  <a:srgbClr val="272727"/>
                </a:solidFill>
                <a:latin typeface="Montserrat"/>
                <a:ea typeface="Montserrat"/>
                <a:cs typeface="Montserrat"/>
                <a:sym typeface="Montserrat"/>
              </a:rPr>
              <a:t>6.7M</a:t>
            </a:r>
            <a:endParaRPr b="0" i="0" sz="4800" u="none" cap="none" strike="noStrike">
              <a:solidFill>
                <a:schemeClr val="dk1"/>
              </a:solidFill>
              <a:latin typeface="Calibri"/>
              <a:ea typeface="Calibri"/>
              <a:cs typeface="Calibri"/>
              <a:sym typeface="Calibri"/>
            </a:endParaRPr>
          </a:p>
        </p:txBody>
      </p:sp>
      <p:sp>
        <p:nvSpPr>
          <p:cNvPr id="171" name="Google Shape;171;g26acc7868a9_0_139"/>
          <p:cNvSpPr/>
          <p:nvPr/>
        </p:nvSpPr>
        <p:spPr>
          <a:xfrm>
            <a:off x="17464683" y="9753600"/>
            <a:ext cx="16893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Montserrat"/>
              <a:buNone/>
            </a:pPr>
            <a:r>
              <a:rPr b="1" i="0" lang="en-US" sz="4800" u="none" cap="none" strike="noStrike">
                <a:solidFill>
                  <a:srgbClr val="272727"/>
                </a:solidFill>
                <a:latin typeface="Montserrat"/>
                <a:ea typeface="Montserrat"/>
                <a:cs typeface="Montserrat"/>
                <a:sym typeface="Montserrat"/>
              </a:rPr>
              <a:t>2.3M</a:t>
            </a:r>
            <a:endParaRPr b="0" i="0" sz="4800" u="none" cap="none" strike="noStrike">
              <a:solidFill>
                <a:schemeClr val="dk1"/>
              </a:solidFill>
              <a:latin typeface="Calibri"/>
              <a:ea typeface="Calibri"/>
              <a:cs typeface="Calibri"/>
              <a:sym typeface="Calibri"/>
            </a:endParaRPr>
          </a:p>
        </p:txBody>
      </p:sp>
      <p:sp>
        <p:nvSpPr>
          <p:cNvPr id="172" name="Google Shape;172;g26acc7868a9_0_139"/>
          <p:cNvSpPr/>
          <p:nvPr/>
        </p:nvSpPr>
        <p:spPr>
          <a:xfrm>
            <a:off x="17401175" y="6819900"/>
            <a:ext cx="1803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Montserrat"/>
              <a:buNone/>
            </a:pPr>
            <a:r>
              <a:rPr b="1" i="0" lang="en-US" sz="4800" u="none" cap="none" strike="noStrike">
                <a:solidFill>
                  <a:srgbClr val="272727"/>
                </a:solidFill>
                <a:latin typeface="Montserrat"/>
                <a:ea typeface="Montserrat"/>
                <a:cs typeface="Montserrat"/>
                <a:sym typeface="Montserrat"/>
              </a:rPr>
              <a:t>4.4M</a:t>
            </a:r>
            <a:endParaRPr b="0" i="0" sz="4800" u="none" cap="none" strike="noStrike">
              <a:solidFill>
                <a:schemeClr val="dk1"/>
              </a:solidFill>
              <a:latin typeface="Calibri"/>
              <a:ea typeface="Calibri"/>
              <a:cs typeface="Calibri"/>
              <a:sym typeface="Calibri"/>
            </a:endParaRPr>
          </a:p>
        </p:txBody>
      </p:sp>
      <p:sp>
        <p:nvSpPr>
          <p:cNvPr id="173" name="Google Shape;173;g26acc7868a9_0_1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4" name="Google Shape;174;g26acc7868a9_0_1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5" name="Google Shape;175;g26acc7868a9_0_139"/>
          <p:cNvSpPr/>
          <p:nvPr/>
        </p:nvSpPr>
        <p:spPr>
          <a:xfrm>
            <a:off x="3734267" y="3594100"/>
            <a:ext cx="84594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26acc7868a9_0_139"/>
          <p:cNvPicPr preferRelativeResize="0"/>
          <p:nvPr/>
        </p:nvPicPr>
        <p:blipFill rotWithShape="1">
          <a:blip r:embed="rId6">
            <a:alphaModFix/>
          </a:blip>
          <a:srcRect b="0" l="0" r="0" t="0"/>
          <a:stretch/>
        </p:blipFill>
        <p:spPr>
          <a:xfrm>
            <a:off x="3734267" y="3594100"/>
            <a:ext cx="927755" cy="1016000"/>
          </a:xfrm>
          <a:prstGeom prst="rect">
            <a:avLst/>
          </a:prstGeom>
          <a:noFill/>
          <a:ln>
            <a:noFill/>
          </a:ln>
        </p:spPr>
      </p:pic>
      <p:sp>
        <p:nvSpPr>
          <p:cNvPr id="177" name="Google Shape;177;g26acc7868a9_0_139"/>
          <p:cNvSpPr/>
          <p:nvPr/>
        </p:nvSpPr>
        <p:spPr>
          <a:xfrm>
            <a:off x="3734267" y="4914900"/>
            <a:ext cx="84594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6acc7868a9_0_139"/>
          <p:cNvSpPr/>
          <p:nvPr/>
        </p:nvSpPr>
        <p:spPr>
          <a:xfrm>
            <a:off x="3734267" y="4914900"/>
            <a:ext cx="85947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9" name="Google Shape;179;g26acc7868a9_0_139"/>
          <p:cNvSpPr/>
          <p:nvPr/>
        </p:nvSpPr>
        <p:spPr>
          <a:xfrm>
            <a:off x="3734267" y="6946900"/>
            <a:ext cx="8459400" cy="28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26acc7868a9_0_139"/>
          <p:cNvPicPr preferRelativeResize="0"/>
          <p:nvPr/>
        </p:nvPicPr>
        <p:blipFill rotWithShape="1">
          <a:blip r:embed="rId7">
            <a:alphaModFix/>
          </a:blip>
          <a:srcRect b="0" l="0" r="0" t="0"/>
          <a:stretch/>
        </p:blipFill>
        <p:spPr>
          <a:xfrm>
            <a:off x="3734267" y="6946900"/>
            <a:ext cx="908399" cy="1016000"/>
          </a:xfrm>
          <a:prstGeom prst="rect">
            <a:avLst/>
          </a:prstGeom>
          <a:noFill/>
          <a:ln>
            <a:noFill/>
          </a:ln>
        </p:spPr>
      </p:pic>
      <p:sp>
        <p:nvSpPr>
          <p:cNvPr id="181" name="Google Shape;181;g26acc7868a9_0_139"/>
          <p:cNvSpPr/>
          <p:nvPr/>
        </p:nvSpPr>
        <p:spPr>
          <a:xfrm>
            <a:off x="3734267" y="8267700"/>
            <a:ext cx="84594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6acc7868a9_0_139"/>
          <p:cNvSpPr/>
          <p:nvPr/>
        </p:nvSpPr>
        <p:spPr>
          <a:xfrm>
            <a:off x="3734267" y="8267700"/>
            <a:ext cx="8594700" cy="162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3" name="Google Shape;183;g26acc7868a9_0_139"/>
          <p:cNvSpPr/>
          <p:nvPr/>
        </p:nvSpPr>
        <p:spPr>
          <a:xfrm>
            <a:off x="3734267" y="10299700"/>
            <a:ext cx="84594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4" name="Google Shape;184;g26acc7868a9_0_139"/>
          <p:cNvPicPr preferRelativeResize="0"/>
          <p:nvPr/>
        </p:nvPicPr>
        <p:blipFill rotWithShape="1">
          <a:blip r:embed="rId8">
            <a:alphaModFix/>
          </a:blip>
          <a:srcRect b="0" l="0" r="0" t="0"/>
          <a:stretch/>
        </p:blipFill>
        <p:spPr>
          <a:xfrm>
            <a:off x="3734267" y="10299700"/>
            <a:ext cx="943415" cy="1016000"/>
          </a:xfrm>
          <a:prstGeom prst="rect">
            <a:avLst/>
          </a:prstGeom>
          <a:noFill/>
          <a:ln>
            <a:noFill/>
          </a:ln>
        </p:spPr>
      </p:pic>
      <p:sp>
        <p:nvSpPr>
          <p:cNvPr id="185" name="Google Shape;185;g26acc7868a9_0_139"/>
          <p:cNvSpPr/>
          <p:nvPr/>
        </p:nvSpPr>
        <p:spPr>
          <a:xfrm>
            <a:off x="3734267" y="11620500"/>
            <a:ext cx="84594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6acc7868a9_0_139"/>
          <p:cNvSpPr/>
          <p:nvPr/>
        </p:nvSpPr>
        <p:spPr>
          <a:xfrm>
            <a:off x="3734267" y="11620500"/>
            <a:ext cx="8594700" cy="11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Montserrat"/>
              <a:buNone/>
            </a:pPr>
            <a:r>
              <a:rPr b="0" i="0" lang="en-US" sz="3200" u="none" cap="none" strike="noStrike">
                <a:solidFill>
                  <a:srgbClr val="0E0E0E"/>
                </a:solidFill>
                <a:latin typeface="Montserrat"/>
                <a:ea typeface="Montserrat"/>
                <a:cs typeface="Montserrat"/>
                <a:sym typeface="Montserrat"/>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2024-03-05T09:11:35Z</dcterms:created>
  <dc:creator>PptxGenJS</dc:creator>
</cp:coreProperties>
</file>