
<file path=[Content_Types].xml><?xml version="1.0" encoding="utf-8"?>
<Types xmlns="http://schemas.openxmlformats.org/package/2006/content-types">
  <Default ContentType="image/jpeg" Extension="jpg"/>
  <Default ContentType="application/xml" Extension="xml"/>
  <Default ContentType="image/png" Extension="png"/>
  <Default ContentType="application/vnd.openxmlformats-officedocument.obfuscatedFont" Extension="odttf"/>
  <Default ContentType="application/vnd.openxmlformats-package.relationships+xml" Extension="rels"/>
  <Override ContentType="application/vnd.openxmlformats-officedocument.presentationml.notesSlide+xml" PartName="/ppt/notesSlides/notesSlide67.xml"/>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117.xml"/>
  <Override ContentType="application/vnd.openxmlformats-officedocument.presentationml.notesSlide+xml" PartName="/ppt/notesSlides/notesSlide3.xml"/>
  <Override ContentType="application/vnd.openxmlformats-officedocument.presentationml.notesSlide+xml" PartName="/ppt/notesSlides/notesSlide91.xml"/>
  <Override ContentType="application/vnd.openxmlformats-officedocument.presentationml.notesSlide+xml" PartName="/ppt/notesSlides/notesSlide109.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107.xml"/>
  <Override ContentType="application/vnd.openxmlformats-officedocument.presentationml.notesSlide+xml" PartName="/ppt/notesSlides/notesSlide100.xml"/>
  <Override ContentType="application/vnd.openxmlformats-officedocument.presentationml.notesSlide+xml" PartName="/ppt/notesSlides/notesSlide42.xml"/>
  <Override ContentType="application/vnd.openxmlformats-officedocument.presentationml.notesSlide+xml" PartName="/ppt/notesSlides/notesSlide85.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77.xml"/>
  <Override ContentType="application/vnd.openxmlformats-officedocument.presentationml.notesSlide+xml" PartName="/ppt/notesSlides/notesSlide1.xml"/>
  <Override ContentType="application/vnd.openxmlformats-officedocument.presentationml.notesSlide+xml" PartName="/ppt/notesSlides/notesSlide73.xml"/>
  <Override ContentType="application/vnd.openxmlformats-officedocument.presentationml.notesSlide+xml" PartName="/ppt/notesSlides/notesSlide119.xml"/>
  <Override ContentType="application/vnd.openxmlformats-officedocument.presentationml.notesSlide+xml" PartName="/ppt/notesSlides/notesSlide81.xml"/>
  <Override ContentType="application/vnd.openxmlformats-officedocument.presentationml.notesSlide+xml" PartName="/ppt/notesSlides/notesSlide30.xml"/>
  <Override ContentType="application/vnd.openxmlformats-officedocument.presentationml.notesSlide+xml" PartName="/ppt/notesSlides/notesSlide69.xml"/>
  <Override ContentType="application/vnd.openxmlformats-officedocument.presentationml.notesSlide+xml" PartName="/ppt/notesSlides/notesSlide105.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93.xml"/>
  <Override ContentType="application/vnd.openxmlformats-officedocument.presentationml.notesSlide+xml" PartName="/ppt/notesSlides/notesSlide87.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123.xml"/>
  <Override ContentType="application/vnd.openxmlformats-officedocument.presentationml.notesSlide+xml" PartName="/ppt/notesSlides/notesSlide110.xml"/>
  <Override ContentType="application/vnd.openxmlformats-officedocument.presentationml.notesSlide+xml" PartName="/ppt/notesSlides/notesSlide14.xml"/>
  <Override ContentType="application/vnd.openxmlformats-officedocument.presentationml.notesSlide+xml" PartName="/ppt/notesSlides/notesSlide75.xml"/>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112.xml"/>
  <Override ContentType="application/vnd.openxmlformats-officedocument.presentationml.notesSlide+xml" PartName="/ppt/notesSlides/notesSlide103.xml"/>
  <Override ContentType="application/vnd.openxmlformats-officedocument.presentationml.notesSlide+xml" PartName="/ppt/notesSlides/notesSlide97.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89.xml"/>
  <Override ContentType="application/vnd.openxmlformats-officedocument.presentationml.notesSlide+xml" PartName="/ppt/notesSlides/notesSlide11.xml"/>
  <Override ContentType="application/vnd.openxmlformats-officedocument.presentationml.notesSlide+xml" PartName="/ppt/notesSlides/notesSlide63.xml"/>
  <Override ContentType="application/vnd.openxmlformats-officedocument.presentationml.notesSlide+xml" PartName="/ppt/notesSlides/notesSlide120.xml"/>
  <Override ContentType="application/vnd.openxmlformats-officedocument.presentationml.notesSlide+xml" PartName="/ppt/notesSlides/notesSlide20.xml"/>
  <Override ContentType="application/vnd.openxmlformats-officedocument.presentationml.notesSlide+xml" PartName="/ppt/notesSlides/notesSlide60.xml"/>
  <Override ContentType="application/vnd.openxmlformats-officedocument.presentationml.notesSlide+xml" PartName="/ppt/notesSlides/notesSlide18.xml"/>
  <Override ContentType="application/vnd.openxmlformats-officedocument.presentationml.notesSlide+xml" PartName="/ppt/notesSlides/notesSlide48.xml"/>
  <Override ContentType="application/vnd.openxmlformats-officedocument.presentationml.notesSlide+xml" PartName="/ppt/notesSlides/notesSlide114.xml"/>
  <Override ContentType="application/vnd.openxmlformats-officedocument.presentationml.notesSlide+xml" PartName="/ppt/notesSlides/notesSlide101.xml"/>
  <Override ContentType="application/vnd.openxmlformats-officedocument.presentationml.notesSlide+xml" PartName="/ppt/notesSlides/notesSlide95.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65.xml"/>
  <Override ContentType="application/vnd.openxmlformats-officedocument.presentationml.notesSlide+xml" PartName="/ppt/notesSlides/notesSlide78.xml"/>
  <Override ContentType="application/vnd.openxmlformats-officedocument.presentationml.notesSlide+xml" PartName="/ppt/notesSlides/notesSlide71.xml"/>
  <Override ContentType="application/vnd.openxmlformats-officedocument.presentationml.notesSlide+xml" PartName="/ppt/notesSlides/notesSlide92.xml"/>
  <Override ContentType="application/vnd.openxmlformats-officedocument.presentationml.notesSlide+xml" PartName="/ppt/notesSlides/notesSlide84.xml"/>
  <Override ContentType="application/vnd.openxmlformats-officedocument.presentationml.notesSlide+xml" PartName="/ppt/notesSlides/notesSlide116.xml"/>
  <Override ContentType="application/vnd.openxmlformats-officedocument.presentationml.notesSlide+xml" PartName="/ppt/notesSlides/notesSlide76.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124.xml"/>
  <Override ContentType="application/vnd.openxmlformats-officedocument.presentationml.notesSlide+xml" PartName="/ppt/notesSlides/notesSlide68.xml"/>
  <Override ContentType="application/vnd.openxmlformats-officedocument.presentationml.notesSlide+xml" PartName="/ppt/notesSlides/notesSlide17.xml"/>
  <Override ContentType="application/vnd.openxmlformats-officedocument.presentationml.notesSlide+xml" PartName="/ppt/notesSlides/notesSlide82.xml"/>
  <Override ContentType="application/vnd.openxmlformats-officedocument.presentationml.notesSlide+xml" PartName="/ppt/notesSlides/notesSlide94.xml"/>
  <Override ContentType="application/vnd.openxmlformats-officedocument.presentationml.notesSlide+xml" PartName="/ppt/notesSlides/notesSlide51.xml"/>
  <Override ContentType="application/vnd.openxmlformats-officedocument.presentationml.notesSlide+xml" PartName="/ppt/notesSlides/notesSlide108.xml"/>
  <Override ContentType="application/vnd.openxmlformats-officedocument.presentationml.notesSlide+xml" PartName="/ppt/notesSlides/notesSlide90.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86.xml"/>
  <Override ContentType="application/vnd.openxmlformats-officedocument.presentationml.notesSlide+xml" PartName="/ppt/notesSlides/notesSlide106.xml"/>
  <Override ContentType="application/vnd.openxmlformats-officedocument.presentationml.notesSlide+xml" PartName="/ppt/notesSlides/notesSlide99.xml"/>
  <Override ContentType="application/vnd.openxmlformats-officedocument.presentationml.notesSlide+xml" PartName="/ppt/notesSlides/notesSlide56.xml"/>
  <Override ContentType="application/vnd.openxmlformats-officedocument.presentationml.notesSlide+xml" PartName="/ppt/notesSlides/notesSlide122.xml"/>
  <Override ContentType="application/vnd.openxmlformats-officedocument.presentationml.notesSlide+xml" PartName="/ppt/notesSlides/notesSlide31.xml"/>
  <Override ContentType="application/vnd.openxmlformats-officedocument.presentationml.notesSlide+xml" PartName="/ppt/notesSlides/notesSlide80.xml"/>
  <Override ContentType="application/vnd.openxmlformats-officedocument.presentationml.notesSlide+xml" PartName="/ppt/notesSlides/notesSlide61.xml"/>
  <Override ContentType="application/vnd.openxmlformats-officedocument.presentationml.notesSlide+xml" PartName="/ppt/notesSlides/notesSlide118.xml"/>
  <Override ContentType="application/vnd.openxmlformats-officedocument.presentationml.notesSlide+xml" PartName="/ppt/notesSlides/notesSlide7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88.xml"/>
  <Override ContentType="application/vnd.openxmlformats-officedocument.presentationml.notesSlide+xml" PartName="/ppt/notesSlides/notesSlide2.xml"/>
  <Override ContentType="application/vnd.openxmlformats-officedocument.presentationml.notesSlide+xml" PartName="/ppt/notesSlides/notesSlide62.xml"/>
  <Override ContentType="application/vnd.openxmlformats-officedocument.presentationml.notesSlide+xml" PartName="/ppt/notesSlides/notesSlide45.xml"/>
  <Override ContentType="application/vnd.openxmlformats-officedocument.presentationml.notesSlide+xml" PartName="/ppt/notesSlides/notesSlide70.xml"/>
  <Override ContentType="application/vnd.openxmlformats-officedocument.presentationml.notesSlide+xml" PartName="/ppt/notesSlides/notesSlide28.xml"/>
  <Override ContentType="application/vnd.openxmlformats-officedocument.presentationml.notesSlide+xml" PartName="/ppt/notesSlides/notesSlide111.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113.xml"/>
  <Override ContentType="application/vnd.openxmlformats-officedocument.presentationml.notesSlide+xml" PartName="/ppt/notesSlides/notesSlide47.xml"/>
  <Override ContentType="application/vnd.openxmlformats-officedocument.presentationml.notesSlide+xml" PartName="/ppt/notesSlides/notesSlide72.xml"/>
  <Override ContentType="application/vnd.openxmlformats-officedocument.presentationml.notesSlide+xml" PartName="/ppt/notesSlides/notesSlide98.xml"/>
  <Override ContentType="application/vnd.openxmlformats-officedocument.presentationml.notesSlide+xml" PartName="/ppt/notesSlides/notesSlide104.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8.xml"/>
  <Override ContentType="application/vnd.openxmlformats-officedocument.presentationml.notesSlide+xml" PartName="/ppt/notesSlides/notesSlide64.xml"/>
  <Override ContentType="application/vnd.openxmlformats-officedocument.presentationml.notesSlide+xml" PartName="/ppt/notesSlides/notesSlide121.xml"/>
  <Override ContentType="application/vnd.openxmlformats-officedocument.presentationml.notesSlide+xml" PartName="/ppt/notesSlides/notesSlide6.xml"/>
  <Override ContentType="application/vnd.openxmlformats-officedocument.presentationml.notesSlide+xml" PartName="/ppt/notesSlides/notesSlide79.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96.xml"/>
  <Override ContentType="application/vnd.openxmlformats-officedocument.presentationml.notesSlide+xml" PartName="/ppt/notesSlides/notesSlide102.xml"/>
  <Override ContentType="application/vnd.openxmlformats-officedocument.presentationml.notesSlide+xml" PartName="/ppt/notesSlides/notesSlide19.xml"/>
  <Override ContentType="application/vnd.openxmlformats-officedocument.presentationml.notesSlide+xml" PartName="/ppt/notesSlides/notesSlide83.xml"/>
  <Override ContentType="application/vnd.openxmlformats-officedocument.presentationml.notesSlide+xml" PartName="/ppt/notesSlides/notesSlide115.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66.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30.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Layout+xml" PartName="/ppt/slideLayouts/slideLayout32.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121.xml"/>
  <Override ContentType="application/vnd.openxmlformats-officedocument.presentationml.slide+xml" PartName="/ppt/slides/slide43.xml"/>
  <Override ContentType="application/vnd.openxmlformats-officedocument.presentationml.slide+xml" PartName="/ppt/slides/slide78.xml"/>
  <Override ContentType="application/vnd.openxmlformats-officedocument.presentationml.slide+xml" PartName="/ppt/slides/slide86.xml"/>
  <Override ContentType="application/vnd.openxmlformats-officedocument.presentationml.slide+xml" PartName="/ppt/slides/slide35.xml"/>
  <Override ContentType="application/vnd.openxmlformats-officedocument.presentationml.slide+xml" PartName="/ppt/slides/slide105.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13.xml"/>
  <Override ContentType="application/vnd.openxmlformats-officedocument.presentationml.slide+xml" PartName="/ppt/slides/slide68.xml"/>
  <Override ContentType="application/vnd.openxmlformats-officedocument.presentationml.slide+xml" PartName="/ppt/slides/slide94.xml"/>
  <Override ContentType="application/vnd.openxmlformats-officedocument.presentationml.slide+xml" PartName="/ppt/slides/slide84.xml"/>
  <Override ContentType="application/vnd.openxmlformats-officedocument.presentationml.slide+xml" PartName="/ppt/slides/slide107.xml"/>
  <Override ContentType="application/vnd.openxmlformats-officedocument.presentationml.slide+xml" PartName="/ppt/slides/slide37.xml"/>
  <Override ContentType="application/vnd.openxmlformats-officedocument.presentationml.slide+xml" PartName="/ppt/slides/slide123.xml"/>
  <Override ContentType="application/vnd.openxmlformats-officedocument.presentationml.slide+xml" PartName="/ppt/slides/slide71.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66.xml"/>
  <Override ContentType="application/vnd.openxmlformats-officedocument.presentationml.slide+xml" PartName="/ppt/slides/slide23.xml"/>
  <Override ContentType="application/vnd.openxmlformats-officedocument.presentationml.slide+xml" PartName="/ppt/slides/slide10.xml"/>
  <Override ContentType="application/vnd.openxmlformats-officedocument.presentationml.slide+xml" PartName="/ppt/slides/slide111.xml"/>
  <Override ContentType="application/vnd.openxmlformats-officedocument.presentationml.slide+xml" PartName="/ppt/slides/slide53.xml"/>
  <Override ContentType="application/vnd.openxmlformats-officedocument.presentationml.slide+xml" PartName="/ppt/slides/slide96.xml"/>
  <Override ContentType="application/vnd.openxmlformats-officedocument.presentationml.slide+xml" PartName="/ppt/slides/slide48.xml"/>
  <Override ContentType="application/vnd.openxmlformats-officedocument.presentationml.slide+xml" PartName="/ppt/slides/slide22.xml"/>
  <Override ContentType="application/vnd.openxmlformats-officedocument.presentationml.slide+xml" PartName="/ppt/slides/slide82.xml"/>
  <Override ContentType="application/vnd.openxmlformats-officedocument.presentationml.slide+xml" PartName="/ppt/slides/slide65.xml"/>
  <Override ContentType="application/vnd.openxmlformats-officedocument.presentationml.slide+xml" PartName="/ppt/slides/slide9.xml"/>
  <Override ContentType="application/vnd.openxmlformats-officedocument.presentationml.slide+xml" PartName="/ppt/slides/slide118.xml"/>
  <Override ContentType="application/vnd.openxmlformats-officedocument.presentationml.slide+xml" PartName="/ppt/slides/slide12.xml"/>
  <Override ContentType="application/vnd.openxmlformats-officedocument.presentationml.slide+xml" PartName="/ppt/slides/slide108.xml"/>
  <Override ContentType="application/vnd.openxmlformats-officedocument.presentationml.slide+xml" PartName="/ppt/slides/slide98.xml"/>
  <Override ContentType="application/vnd.openxmlformats-officedocument.presentationml.slide+xml" PartName="/ppt/slides/slide72.xml"/>
  <Override ContentType="application/vnd.openxmlformats-officedocument.presentationml.slide+xml" PartName="/ppt/slides/slide20.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89.xml"/>
  <Override ContentType="application/vnd.openxmlformats-officedocument.presentationml.slide+xml" PartName="/ppt/slides/slide76.xml"/>
  <Override ContentType="application/vnd.openxmlformats-officedocument.presentationml.slide+xml" PartName="/ppt/slides/slide63.xml"/>
  <Override ContentType="application/vnd.openxmlformats-officedocument.presentationml.slide+xml" PartName="/ppt/slides/slide93.xml"/>
  <Override ContentType="application/vnd.openxmlformats-officedocument.presentationml.slide+xml" PartName="/ppt/slides/slide101.xml"/>
  <Override ContentType="application/vnd.openxmlformats-officedocument.presentationml.slide+xml" PartName="/ppt/slides/slide116.xml"/>
  <Override ContentType="application/vnd.openxmlformats-officedocument.presentationml.slide+xml" PartName="/ppt/slides/slide80.xml"/>
  <Override ContentType="application/vnd.openxmlformats-officedocument.presentationml.slide+xml" PartName="/ppt/slides/slide103.xml"/>
  <Override ContentType="application/vnd.openxmlformats-officedocument.presentationml.slide+xml" PartName="/ppt/slides/slide61.xml"/>
  <Override ContentType="application/vnd.openxmlformats-officedocument.presentationml.slide+xml" PartName="/ppt/slides/slide91.xml"/>
  <Override ContentType="application/vnd.openxmlformats-officedocument.presentationml.slide+xml" PartName="/ppt/slides/slide114.xml"/>
  <Override ContentType="application/vnd.openxmlformats-officedocument.presentationml.slide+xml" PartName="/ppt/slides/slide31.xml"/>
  <Override ContentType="application/vnd.openxmlformats-officedocument.presentationml.slide+xml" PartName="/ppt/slides/slide120.xml"/>
  <Override ContentType="application/vnd.openxmlformats-officedocument.presentationml.slide+xml" PartName="/ppt/slides/slide87.xml"/>
  <Override ContentType="application/vnd.openxmlformats-officedocument.presentationml.slide+xml" PartName="/ppt/slides/slide74.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12.xml"/>
  <Override ContentType="application/vnd.openxmlformats-officedocument.presentationml.slide+xml" PartName="/ppt/slides/slide95.xml"/>
  <Override ContentType="application/vnd.openxmlformats-officedocument.presentationml.slide+xml" PartName="/ppt/slides/slide69.xml"/>
  <Override ContentType="application/vnd.openxmlformats-officedocument.presentationml.slide+xml" PartName="/ppt/slides/slide85.xml"/>
  <Override ContentType="application/vnd.openxmlformats-officedocument.presentationml.slide+xml" PartName="/ppt/slides/slide42.xml"/>
  <Override ContentType="application/vnd.openxmlformats-officedocument.presentationml.slide+xml" PartName="/ppt/slides/slide50.xml"/>
  <Override ContentType="application/vnd.openxmlformats-officedocument.presentationml.slide+xml" PartName="/ppt/slides/slide77.xml"/>
  <Override ContentType="application/vnd.openxmlformats-officedocument.presentationml.slide+xml" PartName="/ppt/slides/slide34.xml"/>
  <Override ContentType="application/vnd.openxmlformats-officedocument.presentationml.slide+xml" PartName="/ppt/slides/slide122.xml"/>
  <Override ContentType="application/vnd.openxmlformats-officedocument.presentationml.slide+xml" PartName="/ppt/slides/slide16.xml"/>
  <Override ContentType="application/vnd.openxmlformats-officedocument.presentationml.slide+xml" PartName="/ppt/slides/slide104.xml"/>
  <Override ContentType="application/vnd.openxmlformats-officedocument.presentationml.slide+xml" PartName="/ppt/slides/slide24.xml"/>
  <Override ContentType="application/vnd.openxmlformats-officedocument.presentationml.slide+xml" PartName="/ppt/slides/slide97.xml"/>
  <Override ContentType="application/vnd.openxmlformats-officedocument.presentationml.slide+xml" PartName="/ppt/slides/slide11.xml"/>
  <Override ContentType="application/vnd.openxmlformats-officedocument.presentationml.slide+xml" PartName="/ppt/slides/slide110.xml"/>
  <Override ContentType="application/vnd.openxmlformats-officedocument.presentationml.slide+xml" PartName="/ppt/slides/slide6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79.xml"/>
  <Override ContentType="application/vnd.openxmlformats-officedocument.presentationml.slide+xml" PartName="/ppt/slides/slide49.xml"/>
  <Override ContentType="application/vnd.openxmlformats-officedocument.presentationml.slide+xml" PartName="/ppt/slides/slide124.xml"/>
  <Override ContentType="application/vnd.openxmlformats-officedocument.presentationml.slide+xml" PartName="/ppt/slides/slide83.xml"/>
  <Override ContentType="application/vnd.openxmlformats-officedocument.presentationml.slide+xml" PartName="/ppt/slides/slide106.xml"/>
  <Override ContentType="application/vnd.openxmlformats-officedocument.presentationml.slide+xml" PartName="/ppt/slides/slide70.xml"/>
  <Override ContentType="application/vnd.openxmlformats-officedocument.presentationml.slide+xml" PartName="/ppt/slides/slide6.xml"/>
  <Override ContentType="application/vnd.openxmlformats-officedocument.presentationml.slide+xml" PartName="/ppt/slides/slide119.xml"/>
  <Override ContentType="application/vnd.openxmlformats-officedocument.presentationml.slide+xml" PartName="/ppt/slides/slide40.xml"/>
  <Override ContentType="application/vnd.openxmlformats-officedocument.presentationml.slide+xml" PartName="/ppt/slides/slide73.xml"/>
  <Override ContentType="application/vnd.openxmlformats-officedocument.presentationml.slide+xml" PartName="/ppt/slides/slide30.xml"/>
  <Override ContentType="application/vnd.openxmlformats-officedocument.presentationml.slide+xml" PartName="/ppt/slides/slide109.xml"/>
  <Override ContentType="application/vnd.openxmlformats-officedocument.presentationml.slide+xml" PartName="/ppt/slides/slide99.xml"/>
  <Override ContentType="application/vnd.openxmlformats-officedocument.presentationml.slide+xml" PartName="/ppt/slides/slide3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47.xml"/>
  <Override ContentType="application/vnd.openxmlformats-officedocument.presentationml.slide+xml" PartName="/ppt/slides/slide21.xml"/>
  <Override ContentType="application/vnd.openxmlformats-officedocument.presentationml.slide+xml" PartName="/ppt/slides/slide100.xml"/>
  <Override ContentType="application/vnd.openxmlformats-officedocument.presentationml.slide+xml" PartName="/ppt/slides/slide64.xml"/>
  <Override ContentType="application/vnd.openxmlformats-officedocument.presentationml.slide+xml" PartName="/ppt/slides/slide81.xml"/>
  <Override ContentType="application/vnd.openxmlformats-officedocument.presentationml.slide+xml" PartName="/ppt/slides/slide90.xml"/>
  <Override ContentType="application/vnd.openxmlformats-officedocument.presentationml.slide+xml" PartName="/ppt/slides/slide8.xml"/>
  <Override ContentType="application/vnd.openxmlformats-officedocument.presentationml.slide+xml" PartName="/ppt/slides/slide117.xml"/>
  <Override ContentType="application/vnd.openxmlformats-officedocument.presentationml.slide+xml" PartName="/ppt/slides/slide32.xml"/>
  <Override ContentType="application/vnd.openxmlformats-officedocument.presentationml.slide+xml" PartName="/ppt/slides/slide62.xml"/>
  <Override ContentType="application/vnd.openxmlformats-officedocument.presentationml.slide+xml" PartName="/ppt/slides/slide75.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88.xml"/>
  <Override ContentType="application/vnd.openxmlformats-officedocument.presentationml.slide+xml" PartName="/ppt/slides/slide92.xml"/>
  <Override ContentType="application/vnd.openxmlformats-officedocument.presentationml.slide+xml" PartName="/ppt/slides/slide115.xml"/>
  <Override ContentType="application/vnd.openxmlformats-officedocument.presentationml.slide+xml" PartName="/ppt/slides/slide102.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p:sldMasterIdLst>
    <p:sldMasterId id="2147483682" r:id="rId4"/>
    <p:sldMasterId id="2147483683"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 id="288" r:id="rId39"/>
    <p:sldId id="289" r:id="rId40"/>
    <p:sldId id="290" r:id="rId41"/>
    <p:sldId id="291" r:id="rId42"/>
    <p:sldId id="292" r:id="rId43"/>
    <p:sldId id="293" r:id="rId44"/>
    <p:sldId id="294" r:id="rId45"/>
    <p:sldId id="295" r:id="rId46"/>
    <p:sldId id="296" r:id="rId47"/>
    <p:sldId id="297" r:id="rId48"/>
    <p:sldId id="298" r:id="rId49"/>
    <p:sldId id="299" r:id="rId50"/>
    <p:sldId id="300" r:id="rId51"/>
    <p:sldId id="301" r:id="rId52"/>
    <p:sldId id="302" r:id="rId53"/>
    <p:sldId id="303" r:id="rId54"/>
    <p:sldId id="304" r:id="rId55"/>
    <p:sldId id="305" r:id="rId56"/>
    <p:sldId id="306" r:id="rId57"/>
    <p:sldId id="307" r:id="rId58"/>
    <p:sldId id="308" r:id="rId59"/>
    <p:sldId id="309" r:id="rId60"/>
    <p:sldId id="310" r:id="rId61"/>
    <p:sldId id="311" r:id="rId62"/>
    <p:sldId id="312" r:id="rId63"/>
    <p:sldId id="313" r:id="rId64"/>
    <p:sldId id="314" r:id="rId65"/>
    <p:sldId id="315" r:id="rId66"/>
    <p:sldId id="316" r:id="rId67"/>
    <p:sldId id="317" r:id="rId68"/>
    <p:sldId id="318" r:id="rId69"/>
    <p:sldId id="319" r:id="rId70"/>
    <p:sldId id="320" r:id="rId71"/>
    <p:sldId id="321" r:id="rId72"/>
    <p:sldId id="322" r:id="rId73"/>
    <p:sldId id="323" r:id="rId74"/>
    <p:sldId id="324" r:id="rId75"/>
    <p:sldId id="325" r:id="rId76"/>
    <p:sldId id="326" r:id="rId77"/>
    <p:sldId id="327" r:id="rId78"/>
    <p:sldId id="328" r:id="rId79"/>
    <p:sldId id="329" r:id="rId80"/>
    <p:sldId id="330" r:id="rId81"/>
    <p:sldId id="331" r:id="rId82"/>
    <p:sldId id="332" r:id="rId83"/>
    <p:sldId id="333" r:id="rId84"/>
    <p:sldId id="334" r:id="rId85"/>
    <p:sldId id="335" r:id="rId86"/>
    <p:sldId id="336" r:id="rId87"/>
    <p:sldId id="337" r:id="rId88"/>
    <p:sldId id="338" r:id="rId89"/>
    <p:sldId id="339" r:id="rId90"/>
    <p:sldId id="340" r:id="rId91"/>
    <p:sldId id="341" r:id="rId92"/>
    <p:sldId id="342" r:id="rId93"/>
    <p:sldId id="343" r:id="rId94"/>
    <p:sldId id="344" r:id="rId95"/>
    <p:sldId id="345" r:id="rId96"/>
    <p:sldId id="346" r:id="rId97"/>
    <p:sldId id="347" r:id="rId98"/>
    <p:sldId id="348" r:id="rId99"/>
    <p:sldId id="349" r:id="rId100"/>
    <p:sldId id="350" r:id="rId101"/>
    <p:sldId id="351" r:id="rId102"/>
    <p:sldId id="352" r:id="rId103"/>
    <p:sldId id="353" r:id="rId104"/>
    <p:sldId id="354" r:id="rId105"/>
    <p:sldId id="355" r:id="rId106"/>
    <p:sldId id="356" r:id="rId107"/>
    <p:sldId id="357" r:id="rId108"/>
    <p:sldId id="358" r:id="rId109"/>
    <p:sldId id="359" r:id="rId110"/>
    <p:sldId id="360" r:id="rId111"/>
    <p:sldId id="361" r:id="rId112"/>
    <p:sldId id="362" r:id="rId113"/>
    <p:sldId id="363" r:id="rId114"/>
    <p:sldId id="364" r:id="rId115"/>
    <p:sldId id="365" r:id="rId116"/>
    <p:sldId id="366" r:id="rId117"/>
    <p:sldId id="367" r:id="rId118"/>
    <p:sldId id="368" r:id="rId119"/>
    <p:sldId id="369" r:id="rId120"/>
    <p:sldId id="370" r:id="rId121"/>
    <p:sldId id="371" r:id="rId122"/>
    <p:sldId id="372" r:id="rId123"/>
    <p:sldId id="373" r:id="rId124"/>
    <p:sldId id="374" r:id="rId125"/>
    <p:sldId id="375" r:id="rId126"/>
    <p:sldId id="376" r:id="rId127"/>
    <p:sldId id="377" r:id="rId128"/>
    <p:sldId id="378" r:id="rId129"/>
    <p:sldId id="379" r:id="rId130"/>
  </p:sldIdLst>
  <p:sldSz cy="6858000" cx="91440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360CEAA6-A46B-4940-A39F-96CF7175D5AD}">
  <a:tblStyle styleId="{360CEAA6-A46B-4940-A39F-96CF7175D5AD}" styleName="Table_0">
    <a:wholeTbl>
      <a:tcTxStyle b="off" i="off">
        <a:font>
          <a:latin typeface="Calibri"/>
          <a:ea typeface="Calibri"/>
          <a:cs typeface="Calibri"/>
        </a:font>
        <a:schemeClr val="dk1"/>
      </a:tcTxStyle>
      <a:tcStyle>
        <a:tcBdr>
          <a:left>
            <a:ln cap="flat" cmpd="sng" w="12700">
              <a:solidFill>
                <a:schemeClr val="lt1"/>
              </a:solidFill>
              <a:prstDash val="solid"/>
              <a:round/>
              <a:headEnd len="sm" w="sm" type="none"/>
              <a:tailEnd len="sm" w="sm" type="none"/>
            </a:ln>
          </a:left>
          <a:right>
            <a:ln cap="flat" cmpd="sng" w="12700">
              <a:solidFill>
                <a:schemeClr val="lt1"/>
              </a:solidFill>
              <a:prstDash val="solid"/>
              <a:round/>
              <a:headEnd len="sm" w="sm" type="none"/>
              <a:tailEnd len="sm" w="sm" type="none"/>
            </a:ln>
          </a:right>
          <a:top>
            <a:ln cap="flat" cmpd="sng" w="12700">
              <a:solidFill>
                <a:schemeClr val="lt1"/>
              </a:solidFill>
              <a:prstDash val="solid"/>
              <a:round/>
              <a:headEnd len="sm" w="sm" type="none"/>
              <a:tailEnd len="sm" w="sm" type="none"/>
            </a:ln>
          </a:top>
          <a:bottom>
            <a:ln cap="flat" cmpd="sng" w="12700">
              <a:solidFill>
                <a:schemeClr val="lt1"/>
              </a:solidFill>
              <a:prstDash val="solid"/>
              <a:round/>
              <a:headEnd len="sm" w="sm" type="none"/>
              <a:tailEnd len="sm" w="sm" type="none"/>
            </a:ln>
          </a:bottom>
          <a:insideH>
            <a:ln cap="flat" cmpd="sng" w="12700">
              <a:solidFill>
                <a:schemeClr val="lt1"/>
              </a:solidFill>
              <a:prstDash val="solid"/>
              <a:round/>
              <a:headEnd len="sm" w="sm" type="none"/>
              <a:tailEnd len="sm" w="sm" type="none"/>
            </a:ln>
          </a:insideH>
          <a:insideV>
            <a:ln cap="flat" cmpd="sng" w="12700">
              <a:solidFill>
                <a:schemeClr val="lt1"/>
              </a:solidFill>
              <a:prstDash val="solid"/>
              <a:round/>
              <a:headEnd len="sm" w="sm" type="none"/>
              <a:tailEnd len="sm" w="sm" type="none"/>
            </a:ln>
          </a:insideV>
        </a:tcBdr>
        <a:fill>
          <a:solidFill>
            <a:srgbClr val="E8ECF4"/>
          </a:solidFill>
        </a:fill>
      </a:tcStyle>
    </a:wholeTbl>
    <a:band1H>
      <a:tcTxStyle/>
      <a:tcStyle>
        <a:fill>
          <a:solidFill>
            <a:srgbClr val="CFD7E7"/>
          </a:solidFill>
        </a:fill>
      </a:tcStyle>
    </a:band1H>
    <a:band2H>
      <a:tcTxStyle/>
    </a:band2H>
    <a:band1V>
      <a:tcTxStyle/>
      <a:tcStyle>
        <a:fill>
          <a:solidFill>
            <a:srgbClr val="CFD7E7"/>
          </a:solidFill>
        </a:fill>
      </a:tcStyle>
    </a:band1V>
    <a:band2V>
      <a:tcTxStyle/>
    </a:band2V>
    <a:lastCol>
      <a:tcTxStyle b="on" i="off">
        <a:font>
          <a:latin typeface="Calibri"/>
          <a:ea typeface="Calibri"/>
          <a:cs typeface="Calibri"/>
        </a:font>
        <a:schemeClr val="lt1"/>
      </a:tcTxStyle>
      <a:tcStyle>
        <a:fill>
          <a:solidFill>
            <a:schemeClr val="accent1"/>
          </a:solidFill>
        </a:fill>
      </a:tcStyle>
    </a:lastCol>
    <a:firstCol>
      <a:tcTxStyle b="on" i="off">
        <a:font>
          <a:latin typeface="Calibri"/>
          <a:ea typeface="Calibri"/>
          <a:cs typeface="Calibri"/>
        </a:font>
        <a:schemeClr val="lt1"/>
      </a:tcTxStyle>
      <a:tcStyle>
        <a:fill>
          <a:solidFill>
            <a:schemeClr val="accent1"/>
          </a:solidFill>
        </a:fill>
      </a:tcStyle>
    </a:firstCol>
    <a:lastRow>
      <a:tcTxStyle b="on" i="off">
        <a:font>
          <a:latin typeface="Calibri"/>
          <a:ea typeface="Calibri"/>
          <a:cs typeface="Calibri"/>
        </a:font>
        <a:schemeClr val="lt1"/>
      </a:tcTxStyle>
      <a:tcStyle>
        <a:tcBdr>
          <a:top>
            <a:ln cap="flat" cmpd="sng" w="38100">
              <a:solidFill>
                <a:schemeClr val="lt1"/>
              </a:solidFill>
              <a:prstDash val="solid"/>
              <a:round/>
              <a:headEnd len="sm" w="sm" type="none"/>
              <a:tailEnd len="sm" w="sm" type="none"/>
            </a:ln>
          </a:top>
        </a:tcBdr>
        <a:fill>
          <a:solidFill>
            <a:schemeClr val="accent1"/>
          </a:solidFill>
        </a:fill>
      </a:tcStyle>
    </a:lastRow>
    <a:seCell>
      <a:tcTxStyle/>
    </a:seCell>
    <a:swCell>
      <a:tcTxStyle/>
    </a:swCell>
    <a:firstRow>
      <a:tcTxStyle b="on" i="off">
        <a:font>
          <a:latin typeface="Calibri"/>
          <a:ea typeface="Calibri"/>
          <a:cs typeface="Calibri"/>
        </a:font>
        <a:schemeClr val="lt1"/>
      </a:tcTxStyle>
      <a:tcStyle>
        <a:tcBdr>
          <a:bottom>
            <a:ln cap="flat" cmpd="sng" w="38100">
              <a:solidFill>
                <a:schemeClr val="lt1"/>
              </a:solidFill>
              <a:prstDash val="solid"/>
              <a:round/>
              <a:headEnd len="sm" w="sm" type="none"/>
              <a:tailEnd len="sm" w="sm" type="none"/>
            </a:ln>
          </a:bottom>
        </a:tcBdr>
        <a:fill>
          <a:solidFill>
            <a:schemeClr val="accent1"/>
          </a:solidFill>
        </a:fill>
      </a:tcStyle>
    </a:firstRow>
    <a:neCell>
      <a:tcTxStyle/>
    </a:neCell>
    <a:nwCell>
      <a:tcTxStyle/>
    </a:nwCell>
  </a:tblStyle>
  <a:tblStyle styleId="{90A5C0A2-A107-4D30-BFFF-B0D86CFDB069}" styleName="Table_1">
    <a:wholeTbl>
      <a:tcTxStyle>
        <a:font>
          <a:latin typeface="Arial"/>
          <a:ea typeface="Arial"/>
          <a:cs typeface="Arial"/>
        </a:font>
        <a:srgbClr val="000000"/>
      </a:tcTx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 styleId="{075F9D29-E9F7-4DCD-BD79-22BA0EA1B462}" styleName="Table_2">
    <a:wholeTbl>
      <a:tcTxStyle b="off" i="off">
        <a:font>
          <a:latin typeface="Calibri"/>
          <a:ea typeface="Calibri"/>
          <a:cs typeface="Calibri"/>
        </a:font>
        <a:schemeClr val="dk1"/>
      </a:tcTxStyle>
      <a:tcStyle>
        <a:tcBdr>
          <a:left>
            <a:ln cap="flat" cmpd="sng" w="9525">
              <a:solidFill>
                <a:srgbClr val="000000">
                  <a:alpha val="0"/>
                </a:srgbClr>
              </a:solidFill>
              <a:prstDash val="solid"/>
              <a:round/>
              <a:headEnd len="sm" w="sm" type="none"/>
              <a:tailEnd len="sm" w="sm" type="none"/>
            </a:ln>
          </a:left>
          <a:right>
            <a:ln cap="flat" cmpd="sng" w="9525">
              <a:solidFill>
                <a:srgbClr val="000000">
                  <a:alpha val="0"/>
                </a:srgbClr>
              </a:solidFill>
              <a:prstDash val="solid"/>
              <a:round/>
              <a:headEnd len="sm" w="sm" type="none"/>
              <a:tailEnd len="sm" w="sm" type="none"/>
            </a:ln>
          </a:right>
          <a:top>
            <a:ln cap="flat" cmpd="sng" w="9525">
              <a:solidFill>
                <a:srgbClr val="000000">
                  <a:alpha val="0"/>
                </a:srgbClr>
              </a:solidFill>
              <a:prstDash val="solid"/>
              <a:round/>
              <a:headEnd len="sm" w="sm" type="none"/>
              <a:tailEnd len="sm" w="sm" type="none"/>
            </a:ln>
          </a:top>
          <a:bottom>
            <a:ln cap="flat" cmpd="sng" w="9525">
              <a:solidFill>
                <a:srgbClr val="000000">
                  <a:alpha val="0"/>
                </a:srgbClr>
              </a:solidFill>
              <a:prstDash val="solid"/>
              <a:round/>
              <a:headEnd len="sm" w="sm" type="none"/>
              <a:tailEnd len="sm" w="sm" type="none"/>
            </a:ln>
          </a:bottom>
          <a:insideH>
            <a:ln cap="flat" cmpd="sng" w="9525">
              <a:solidFill>
                <a:srgbClr val="000000">
                  <a:alpha val="0"/>
                </a:srgbClr>
              </a:solidFill>
              <a:prstDash val="solid"/>
              <a:round/>
              <a:headEnd len="sm" w="sm" type="none"/>
              <a:tailEnd len="sm" w="sm" type="none"/>
            </a:ln>
          </a:insideH>
          <a:insideV>
            <a:ln cap="flat" cmpd="sng" w="9525">
              <a:solidFill>
                <a:srgbClr val="000000">
                  <a:alpha val="0"/>
                </a:srgbClr>
              </a:solidFill>
              <a:prstDash val="solid"/>
              <a:round/>
              <a:headEnd len="sm" w="sm" type="none"/>
              <a:tailEnd len="sm" w="sm" type="none"/>
            </a:ln>
          </a:insideV>
        </a:tcBdr>
        <a:fill>
          <a:solidFill>
            <a:srgbClr val="FFFFFF">
              <a:alpha val="0"/>
            </a:srgbClr>
          </a:solidFill>
        </a:fill>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_rels/presentation.xml.rels><?xml version="1.0" encoding="UTF-8" standalone="yes"?><Relationships xmlns="http://schemas.openxmlformats.org/package/2006/relationships"><Relationship Id="rId40" Type="http://schemas.openxmlformats.org/officeDocument/2006/relationships/slide" Target="slides/slide34.xml"/><Relationship Id="rId42" Type="http://schemas.openxmlformats.org/officeDocument/2006/relationships/slide" Target="slides/slide36.xml"/><Relationship Id="rId41" Type="http://schemas.openxmlformats.org/officeDocument/2006/relationships/slide" Target="slides/slide35.xml"/><Relationship Id="rId44" Type="http://schemas.openxmlformats.org/officeDocument/2006/relationships/slide" Target="slides/slide38.xml"/><Relationship Id="rId43" Type="http://schemas.openxmlformats.org/officeDocument/2006/relationships/slide" Target="slides/slide37.xml"/><Relationship Id="rId46" Type="http://schemas.openxmlformats.org/officeDocument/2006/relationships/slide" Target="slides/slide40.xml"/><Relationship Id="rId45" Type="http://schemas.openxmlformats.org/officeDocument/2006/relationships/slide" Target="slides/slide39.xml"/><Relationship Id="rId107" Type="http://schemas.openxmlformats.org/officeDocument/2006/relationships/slide" Target="slides/slide101.xml"/><Relationship Id="rId106" Type="http://schemas.openxmlformats.org/officeDocument/2006/relationships/slide" Target="slides/slide100.xml"/><Relationship Id="rId105" Type="http://schemas.openxmlformats.org/officeDocument/2006/relationships/slide" Target="slides/slide99.xml"/><Relationship Id="rId104" Type="http://schemas.openxmlformats.org/officeDocument/2006/relationships/slide" Target="slides/slide98.xml"/><Relationship Id="rId109" Type="http://schemas.openxmlformats.org/officeDocument/2006/relationships/slide" Target="slides/slide103.xml"/><Relationship Id="rId108" Type="http://schemas.openxmlformats.org/officeDocument/2006/relationships/slide" Target="slides/slide102.xml"/><Relationship Id="rId48" Type="http://schemas.openxmlformats.org/officeDocument/2006/relationships/slide" Target="slides/slide42.xml"/><Relationship Id="rId47" Type="http://schemas.openxmlformats.org/officeDocument/2006/relationships/slide" Target="slides/slide41.xml"/><Relationship Id="rId49" Type="http://schemas.openxmlformats.org/officeDocument/2006/relationships/slide" Target="slides/slide43.xml"/><Relationship Id="rId103" Type="http://schemas.openxmlformats.org/officeDocument/2006/relationships/slide" Target="slides/slide97.xml"/><Relationship Id="rId102" Type="http://schemas.openxmlformats.org/officeDocument/2006/relationships/slide" Target="slides/slide96.xml"/><Relationship Id="rId101" Type="http://schemas.openxmlformats.org/officeDocument/2006/relationships/slide" Target="slides/slide95.xml"/><Relationship Id="rId100" Type="http://schemas.openxmlformats.org/officeDocument/2006/relationships/slide" Target="slides/slide94.xml"/><Relationship Id="rId31" Type="http://schemas.openxmlformats.org/officeDocument/2006/relationships/slide" Target="slides/slide25.xml"/><Relationship Id="rId30" Type="http://schemas.openxmlformats.org/officeDocument/2006/relationships/slide" Target="slides/slide24.xml"/><Relationship Id="rId33" Type="http://schemas.openxmlformats.org/officeDocument/2006/relationships/slide" Target="slides/slide27.xml"/><Relationship Id="rId32" Type="http://schemas.openxmlformats.org/officeDocument/2006/relationships/slide" Target="slides/slide26.xml"/><Relationship Id="rId35" Type="http://schemas.openxmlformats.org/officeDocument/2006/relationships/slide" Target="slides/slide29.xml"/><Relationship Id="rId34" Type="http://schemas.openxmlformats.org/officeDocument/2006/relationships/slide" Target="slides/slide28.xml"/><Relationship Id="rId37" Type="http://schemas.openxmlformats.org/officeDocument/2006/relationships/slide" Target="slides/slide31.xml"/><Relationship Id="rId36" Type="http://schemas.openxmlformats.org/officeDocument/2006/relationships/slide" Target="slides/slide30.xml"/><Relationship Id="rId39" Type="http://schemas.openxmlformats.org/officeDocument/2006/relationships/slide" Target="slides/slide33.xml"/><Relationship Id="rId38" Type="http://schemas.openxmlformats.org/officeDocument/2006/relationships/slide" Target="slides/slide32.xml"/><Relationship Id="rId20" Type="http://schemas.openxmlformats.org/officeDocument/2006/relationships/slide" Target="slides/slide14.xml"/><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129" Type="http://schemas.openxmlformats.org/officeDocument/2006/relationships/slide" Target="slides/slide123.xml"/><Relationship Id="rId128" Type="http://schemas.openxmlformats.org/officeDocument/2006/relationships/slide" Target="slides/slide122.xml"/><Relationship Id="rId127" Type="http://schemas.openxmlformats.org/officeDocument/2006/relationships/slide" Target="slides/slide121.xml"/><Relationship Id="rId126" Type="http://schemas.openxmlformats.org/officeDocument/2006/relationships/slide" Target="slides/slide120.xml"/><Relationship Id="rId26" Type="http://schemas.openxmlformats.org/officeDocument/2006/relationships/slide" Target="slides/slide20.xml"/><Relationship Id="rId121" Type="http://schemas.openxmlformats.org/officeDocument/2006/relationships/slide" Target="slides/slide115.xml"/><Relationship Id="rId25" Type="http://schemas.openxmlformats.org/officeDocument/2006/relationships/slide" Target="slides/slide19.xml"/><Relationship Id="rId120" Type="http://schemas.openxmlformats.org/officeDocument/2006/relationships/slide" Target="slides/slide114.xml"/><Relationship Id="rId28" Type="http://schemas.openxmlformats.org/officeDocument/2006/relationships/slide" Target="slides/slide22.xml"/><Relationship Id="rId27" Type="http://schemas.openxmlformats.org/officeDocument/2006/relationships/slide" Target="slides/slide21.xml"/><Relationship Id="rId125" Type="http://schemas.openxmlformats.org/officeDocument/2006/relationships/slide" Target="slides/slide119.xml"/><Relationship Id="rId29" Type="http://schemas.openxmlformats.org/officeDocument/2006/relationships/slide" Target="slides/slide23.xml"/><Relationship Id="rId124" Type="http://schemas.openxmlformats.org/officeDocument/2006/relationships/slide" Target="slides/slide118.xml"/><Relationship Id="rId123" Type="http://schemas.openxmlformats.org/officeDocument/2006/relationships/slide" Target="slides/slide117.xml"/><Relationship Id="rId122" Type="http://schemas.openxmlformats.org/officeDocument/2006/relationships/slide" Target="slides/slide116.xml"/><Relationship Id="rId95" Type="http://schemas.openxmlformats.org/officeDocument/2006/relationships/slide" Target="slides/slide89.xml"/><Relationship Id="rId94" Type="http://schemas.openxmlformats.org/officeDocument/2006/relationships/slide" Target="slides/slide88.xml"/><Relationship Id="rId97" Type="http://schemas.openxmlformats.org/officeDocument/2006/relationships/slide" Target="slides/slide91.xml"/><Relationship Id="rId96" Type="http://schemas.openxmlformats.org/officeDocument/2006/relationships/slide" Target="slides/slide90.xml"/><Relationship Id="rId11" Type="http://schemas.openxmlformats.org/officeDocument/2006/relationships/slide" Target="slides/slide5.xml"/><Relationship Id="rId99" Type="http://schemas.openxmlformats.org/officeDocument/2006/relationships/slide" Target="slides/slide93.xml"/><Relationship Id="rId10" Type="http://schemas.openxmlformats.org/officeDocument/2006/relationships/slide" Target="slides/slide4.xml"/><Relationship Id="rId98" Type="http://schemas.openxmlformats.org/officeDocument/2006/relationships/slide" Target="slides/slide92.xml"/><Relationship Id="rId13" Type="http://schemas.openxmlformats.org/officeDocument/2006/relationships/slide" Target="slides/slide7.xml"/><Relationship Id="rId12" Type="http://schemas.openxmlformats.org/officeDocument/2006/relationships/slide" Target="slides/slide6.xml"/><Relationship Id="rId91" Type="http://schemas.openxmlformats.org/officeDocument/2006/relationships/slide" Target="slides/slide85.xml"/><Relationship Id="rId90" Type="http://schemas.openxmlformats.org/officeDocument/2006/relationships/slide" Target="slides/slide84.xml"/><Relationship Id="rId93" Type="http://schemas.openxmlformats.org/officeDocument/2006/relationships/slide" Target="slides/slide87.xml"/><Relationship Id="rId92" Type="http://schemas.openxmlformats.org/officeDocument/2006/relationships/slide" Target="slides/slide86.xml"/><Relationship Id="rId118" Type="http://schemas.openxmlformats.org/officeDocument/2006/relationships/slide" Target="slides/slide112.xml"/><Relationship Id="rId117" Type="http://schemas.openxmlformats.org/officeDocument/2006/relationships/slide" Target="slides/slide111.xml"/><Relationship Id="rId116" Type="http://schemas.openxmlformats.org/officeDocument/2006/relationships/slide" Target="slides/slide110.xml"/><Relationship Id="rId115" Type="http://schemas.openxmlformats.org/officeDocument/2006/relationships/slide" Target="slides/slide109.xml"/><Relationship Id="rId119" Type="http://schemas.openxmlformats.org/officeDocument/2006/relationships/slide" Target="slides/slide113.xml"/><Relationship Id="rId15" Type="http://schemas.openxmlformats.org/officeDocument/2006/relationships/slide" Target="slides/slide9.xml"/><Relationship Id="rId110" Type="http://schemas.openxmlformats.org/officeDocument/2006/relationships/slide" Target="slides/slide104.xml"/><Relationship Id="rId14" Type="http://schemas.openxmlformats.org/officeDocument/2006/relationships/slide" Target="slides/slide8.xml"/><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14" Type="http://schemas.openxmlformats.org/officeDocument/2006/relationships/slide" Target="slides/slide108.xml"/><Relationship Id="rId18" Type="http://schemas.openxmlformats.org/officeDocument/2006/relationships/slide" Target="slides/slide12.xml"/><Relationship Id="rId113" Type="http://schemas.openxmlformats.org/officeDocument/2006/relationships/slide" Target="slides/slide107.xml"/><Relationship Id="rId112" Type="http://schemas.openxmlformats.org/officeDocument/2006/relationships/slide" Target="slides/slide106.xml"/><Relationship Id="rId111" Type="http://schemas.openxmlformats.org/officeDocument/2006/relationships/slide" Target="slides/slide105.xml"/><Relationship Id="rId84" Type="http://schemas.openxmlformats.org/officeDocument/2006/relationships/slide" Target="slides/slide78.xml"/><Relationship Id="rId83" Type="http://schemas.openxmlformats.org/officeDocument/2006/relationships/slide" Target="slides/slide77.xml"/><Relationship Id="rId86" Type="http://schemas.openxmlformats.org/officeDocument/2006/relationships/slide" Target="slides/slide80.xml"/><Relationship Id="rId85" Type="http://schemas.openxmlformats.org/officeDocument/2006/relationships/slide" Target="slides/slide79.xml"/><Relationship Id="rId88" Type="http://schemas.openxmlformats.org/officeDocument/2006/relationships/slide" Target="slides/slide82.xml"/><Relationship Id="rId87" Type="http://schemas.openxmlformats.org/officeDocument/2006/relationships/slide" Target="slides/slide81.xml"/><Relationship Id="rId89" Type="http://schemas.openxmlformats.org/officeDocument/2006/relationships/slide" Target="slides/slide83.xml"/><Relationship Id="rId80" Type="http://schemas.openxmlformats.org/officeDocument/2006/relationships/slide" Target="slides/slide74.xml"/><Relationship Id="rId82" Type="http://schemas.openxmlformats.org/officeDocument/2006/relationships/slide" Target="slides/slide76.xml"/><Relationship Id="rId81" Type="http://schemas.openxmlformats.org/officeDocument/2006/relationships/slide" Target="slides/slide75.xml"/><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3.xml"/><Relationship Id="rId5" Type="http://schemas.openxmlformats.org/officeDocument/2006/relationships/slideMaster" Target="slideMasters/slideMaster2.xml"/><Relationship Id="rId6" Type="http://schemas.openxmlformats.org/officeDocument/2006/relationships/notesMaster" Target="notesMasters/notesMaster1.xml"/><Relationship Id="rId7" Type="http://schemas.openxmlformats.org/officeDocument/2006/relationships/slide" Target="slides/slide1.xml"/><Relationship Id="rId8" Type="http://schemas.openxmlformats.org/officeDocument/2006/relationships/slide" Target="slides/slide2.xml"/><Relationship Id="rId73" Type="http://schemas.openxmlformats.org/officeDocument/2006/relationships/slide" Target="slides/slide67.xml"/><Relationship Id="rId72" Type="http://schemas.openxmlformats.org/officeDocument/2006/relationships/slide" Target="slides/slide66.xml"/><Relationship Id="rId75" Type="http://schemas.openxmlformats.org/officeDocument/2006/relationships/slide" Target="slides/slide69.xml"/><Relationship Id="rId74" Type="http://schemas.openxmlformats.org/officeDocument/2006/relationships/slide" Target="slides/slide68.xml"/><Relationship Id="rId77" Type="http://schemas.openxmlformats.org/officeDocument/2006/relationships/slide" Target="slides/slide71.xml"/><Relationship Id="rId76" Type="http://schemas.openxmlformats.org/officeDocument/2006/relationships/slide" Target="slides/slide70.xml"/><Relationship Id="rId79" Type="http://schemas.openxmlformats.org/officeDocument/2006/relationships/slide" Target="slides/slide73.xml"/><Relationship Id="rId78" Type="http://schemas.openxmlformats.org/officeDocument/2006/relationships/slide" Target="slides/slide72.xml"/><Relationship Id="rId71" Type="http://schemas.openxmlformats.org/officeDocument/2006/relationships/slide" Target="slides/slide65.xml"/><Relationship Id="rId70" Type="http://schemas.openxmlformats.org/officeDocument/2006/relationships/slide" Target="slides/slide64.xml"/><Relationship Id="rId130" Type="http://schemas.openxmlformats.org/officeDocument/2006/relationships/slide" Target="slides/slide124.xml"/><Relationship Id="rId62" Type="http://schemas.openxmlformats.org/officeDocument/2006/relationships/slide" Target="slides/slide56.xml"/><Relationship Id="rId61" Type="http://schemas.openxmlformats.org/officeDocument/2006/relationships/slide" Target="slides/slide55.xml"/><Relationship Id="rId64" Type="http://schemas.openxmlformats.org/officeDocument/2006/relationships/slide" Target="slides/slide58.xml"/><Relationship Id="rId63" Type="http://schemas.openxmlformats.org/officeDocument/2006/relationships/slide" Target="slides/slide57.xml"/><Relationship Id="rId66" Type="http://schemas.openxmlformats.org/officeDocument/2006/relationships/slide" Target="slides/slide60.xml"/><Relationship Id="rId65" Type="http://schemas.openxmlformats.org/officeDocument/2006/relationships/slide" Target="slides/slide59.xml"/><Relationship Id="rId68" Type="http://schemas.openxmlformats.org/officeDocument/2006/relationships/slide" Target="slides/slide62.xml"/><Relationship Id="rId67" Type="http://schemas.openxmlformats.org/officeDocument/2006/relationships/slide" Target="slides/slide61.xml"/><Relationship Id="rId60" Type="http://schemas.openxmlformats.org/officeDocument/2006/relationships/slide" Target="slides/slide54.xml"/><Relationship Id="rId69" Type="http://schemas.openxmlformats.org/officeDocument/2006/relationships/slide" Target="slides/slide63.xml"/><Relationship Id="rId51" Type="http://schemas.openxmlformats.org/officeDocument/2006/relationships/slide" Target="slides/slide45.xml"/><Relationship Id="rId50" Type="http://schemas.openxmlformats.org/officeDocument/2006/relationships/slide" Target="slides/slide44.xml"/><Relationship Id="rId53" Type="http://schemas.openxmlformats.org/officeDocument/2006/relationships/slide" Target="slides/slide47.xml"/><Relationship Id="rId52" Type="http://schemas.openxmlformats.org/officeDocument/2006/relationships/slide" Target="slides/slide46.xml"/><Relationship Id="rId55" Type="http://schemas.openxmlformats.org/officeDocument/2006/relationships/slide" Target="slides/slide49.xml"/><Relationship Id="rId54" Type="http://schemas.openxmlformats.org/officeDocument/2006/relationships/slide" Target="slides/slide48.xml"/><Relationship Id="rId57" Type="http://schemas.openxmlformats.org/officeDocument/2006/relationships/slide" Target="slides/slide51.xml"/><Relationship Id="rId56" Type="http://schemas.openxmlformats.org/officeDocument/2006/relationships/slide" Target="slides/slide50.xml"/><Relationship Id="rId59" Type="http://schemas.openxmlformats.org/officeDocument/2006/relationships/slide" Target="slides/slide53.xml"/><Relationship Id="rId58" Type="http://schemas.openxmlformats.org/officeDocument/2006/relationships/slide" Target="slides/slide5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7200"/>
          </a:xfrm>
          <a:prstGeom prst="rect">
            <a:avLst/>
          </a:prstGeom>
          <a:noFill/>
          <a:ln>
            <a:noFill/>
          </a:ln>
        </p:spPr>
        <p:txBody>
          <a:bodyPr anchorCtr="0" anchor="t" bIns="91425" lIns="91425" spcFirstLastPara="1" rIns="91425" wrap="square" tIns="91425">
            <a:noAutofit/>
          </a:bodyPr>
          <a:lstStyle>
            <a:lvl1pPr indent="0" lvl="0" mar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0" lvl="1" marL="457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7200"/>
          </a:xfrm>
          <a:prstGeom prst="rect">
            <a:avLst/>
          </a:prstGeom>
          <a:noFill/>
          <a:ln>
            <a:noFill/>
          </a:ln>
        </p:spPr>
        <p:txBody>
          <a:bodyPr anchorCtr="0" anchor="t" bIns="91425" lIns="91425" spcFirstLastPara="1" rIns="91425" wrap="square" tIns="91425">
            <a:noAutofit/>
          </a:bodyPr>
          <a:lstStyle>
            <a:lvl1pPr indent="0" lvl="0" mar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0" lvl="1" marL="457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7200"/>
          </a:xfrm>
          <a:prstGeom prst="rect">
            <a:avLst/>
          </a:prstGeom>
          <a:noFill/>
          <a:ln>
            <a:noFill/>
          </a:ln>
        </p:spPr>
        <p:txBody>
          <a:bodyPr anchorCtr="0" anchor="b" bIns="91425" lIns="91425" spcFirstLastPara="1" rIns="91425" wrap="square" tIns="91425">
            <a:noAutofit/>
          </a:bodyPr>
          <a:lstStyle>
            <a:lvl1pPr indent="0" lvl="0" mar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0" lvl="1" marL="457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2" name="Shape 212"/>
        <p:cNvGrpSpPr/>
        <p:nvPr/>
      </p:nvGrpSpPr>
      <p:grpSpPr>
        <a:xfrm>
          <a:off x="0" y="0"/>
          <a:ext cx="0" cy="0"/>
          <a:chOff x="0" y="0"/>
          <a:chExt cx="0" cy="0"/>
        </a:xfrm>
      </p:grpSpPr>
      <p:sp>
        <p:nvSpPr>
          <p:cNvPr id="213" name="Google Shape;213;p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14" name="Google Shape;214;p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215" name="Google Shape;215;p4: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7" name="Shape 307"/>
        <p:cNvGrpSpPr/>
        <p:nvPr/>
      </p:nvGrpSpPr>
      <p:grpSpPr>
        <a:xfrm>
          <a:off x="0" y="0"/>
          <a:ext cx="0" cy="0"/>
          <a:chOff x="0" y="0"/>
          <a:chExt cx="0" cy="0"/>
        </a:xfrm>
      </p:grpSpPr>
      <p:sp>
        <p:nvSpPr>
          <p:cNvPr id="308" name="Google Shape;308;p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09" name="Google Shape;309;p1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50" name="Shape 1350"/>
        <p:cNvGrpSpPr/>
        <p:nvPr/>
      </p:nvGrpSpPr>
      <p:grpSpPr>
        <a:xfrm>
          <a:off x="0" y="0"/>
          <a:ext cx="0" cy="0"/>
          <a:chOff x="0" y="0"/>
          <a:chExt cx="0" cy="0"/>
        </a:xfrm>
      </p:grpSpPr>
      <p:sp>
        <p:nvSpPr>
          <p:cNvPr id="1351" name="Google Shape;1351;p15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352" name="Google Shape;1352;p15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59" name="Shape 1359"/>
        <p:cNvGrpSpPr/>
        <p:nvPr/>
      </p:nvGrpSpPr>
      <p:grpSpPr>
        <a:xfrm>
          <a:off x="0" y="0"/>
          <a:ext cx="0" cy="0"/>
          <a:chOff x="0" y="0"/>
          <a:chExt cx="0" cy="0"/>
        </a:xfrm>
      </p:grpSpPr>
      <p:sp>
        <p:nvSpPr>
          <p:cNvPr id="1360" name="Google Shape;1360;p15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361" name="Google Shape;1361;p15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65" name="Shape 1365"/>
        <p:cNvGrpSpPr/>
        <p:nvPr/>
      </p:nvGrpSpPr>
      <p:grpSpPr>
        <a:xfrm>
          <a:off x="0" y="0"/>
          <a:ext cx="0" cy="0"/>
          <a:chOff x="0" y="0"/>
          <a:chExt cx="0" cy="0"/>
        </a:xfrm>
      </p:grpSpPr>
      <p:sp>
        <p:nvSpPr>
          <p:cNvPr id="1366" name="Google Shape;1366;p15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367" name="Google Shape;1367;p15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75" name="Shape 1375"/>
        <p:cNvGrpSpPr/>
        <p:nvPr/>
      </p:nvGrpSpPr>
      <p:grpSpPr>
        <a:xfrm>
          <a:off x="0" y="0"/>
          <a:ext cx="0" cy="0"/>
          <a:chOff x="0" y="0"/>
          <a:chExt cx="0" cy="0"/>
        </a:xfrm>
      </p:grpSpPr>
      <p:sp>
        <p:nvSpPr>
          <p:cNvPr id="1376" name="Google Shape;1376;p15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377" name="Google Shape;1377;p15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80" name="Shape 1380"/>
        <p:cNvGrpSpPr/>
        <p:nvPr/>
      </p:nvGrpSpPr>
      <p:grpSpPr>
        <a:xfrm>
          <a:off x="0" y="0"/>
          <a:ext cx="0" cy="0"/>
          <a:chOff x="0" y="0"/>
          <a:chExt cx="0" cy="0"/>
        </a:xfrm>
      </p:grpSpPr>
      <p:sp>
        <p:nvSpPr>
          <p:cNvPr id="1381" name="Google Shape;1381;p15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382" name="Google Shape;1382;p15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Times New Roman"/>
              <a:ea typeface="Times New Roman"/>
              <a:cs typeface="Times New Roman"/>
              <a:sym typeface="Times New Roman"/>
            </a:endParaRPr>
          </a:p>
        </p:txBody>
      </p:sp>
      <p:sp>
        <p:nvSpPr>
          <p:cNvPr id="1383" name="Google Shape;1383;p154: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rgbClr val="000000"/>
                </a:solidFill>
                <a:latin typeface="Calibri"/>
                <a:ea typeface="Calibri"/>
                <a:cs typeface="Calibri"/>
                <a:sym typeface="Calibri"/>
              </a:rPr>
              <a:t>‹#›</a:t>
            </a:fld>
            <a:endParaRPr sz="1200">
              <a:solidFill>
                <a:srgbClr val="000000"/>
              </a:solidFill>
              <a:latin typeface="Calibri"/>
              <a:ea typeface="Calibri"/>
              <a:cs typeface="Calibri"/>
              <a:sym typeface="Calibri"/>
            </a:endParaRPr>
          </a:p>
        </p:txBody>
      </p:sp>
    </p:spTree>
  </p:cSld>
  <p:clrMapOvr>
    <a:masterClrMapping/>
  </p:clrMapOvr>
</p:notes>
</file>

<file path=ppt/notesSlides/notesSlide10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97" name="Shape 1397"/>
        <p:cNvGrpSpPr/>
        <p:nvPr/>
      </p:nvGrpSpPr>
      <p:grpSpPr>
        <a:xfrm>
          <a:off x="0" y="0"/>
          <a:ext cx="0" cy="0"/>
          <a:chOff x="0" y="0"/>
          <a:chExt cx="0" cy="0"/>
        </a:xfrm>
      </p:grpSpPr>
      <p:sp>
        <p:nvSpPr>
          <p:cNvPr id="1398" name="Google Shape;1398;p15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399" name="Google Shape;1399;p15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03" name="Shape 1403"/>
        <p:cNvGrpSpPr/>
        <p:nvPr/>
      </p:nvGrpSpPr>
      <p:grpSpPr>
        <a:xfrm>
          <a:off x="0" y="0"/>
          <a:ext cx="0" cy="0"/>
          <a:chOff x="0" y="0"/>
          <a:chExt cx="0" cy="0"/>
        </a:xfrm>
      </p:grpSpPr>
      <p:sp>
        <p:nvSpPr>
          <p:cNvPr id="1404" name="Google Shape;1404;p15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405" name="Google Shape;1405;p157: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0" i="0" lang="en-US" sz="1200" u="none" cap="none" strike="noStrike">
                <a:solidFill>
                  <a:schemeClr val="dk1"/>
                </a:solidFill>
                <a:latin typeface="Times New Roman"/>
                <a:ea typeface="Times New Roman"/>
                <a:cs typeface="Times New Roman"/>
                <a:sym typeface="Times New Roman"/>
              </a:rPr>
              <a:t>CULTURE is one our major considerations, and CULTURAL INFLUENCE is reflected in high attention toward</a:t>
            </a:r>
            <a:endParaRPr/>
          </a:p>
          <a:p>
            <a:pPr indent="0" lvl="0" marL="0" marR="0" rtl="0" algn="l">
              <a:spcBef>
                <a:spcPts val="0"/>
              </a:spcBef>
              <a:spcAft>
                <a:spcPts val="0"/>
              </a:spcAft>
              <a:buNone/>
            </a:pPr>
            <a:r>
              <a:t/>
            </a:r>
            <a:endParaRPr b="0" i="0" sz="1200" u="none" cap="none" strike="noStrike">
              <a:solidFill>
                <a:schemeClr val="dk1"/>
              </a:solidFill>
              <a:latin typeface="Times New Roman"/>
              <a:ea typeface="Times New Roman"/>
              <a:cs typeface="Times New Roman"/>
              <a:sym typeface="Times New Roman"/>
            </a:endParaRPr>
          </a:p>
          <a:p>
            <a:pPr indent="0" lvl="0" marL="0" marR="0" rtl="0" algn="l">
              <a:spcBef>
                <a:spcPts val="0"/>
              </a:spcBef>
              <a:spcAft>
                <a:spcPts val="0"/>
              </a:spcAft>
              <a:buNone/>
            </a:pPr>
            <a:r>
              <a:rPr b="0" i="0" lang="en-US" sz="1200" u="none" cap="none" strike="noStrike">
                <a:solidFill>
                  <a:schemeClr val="dk1"/>
                </a:solidFill>
                <a:latin typeface="Times New Roman"/>
                <a:ea typeface="Times New Roman"/>
                <a:cs typeface="Times New Roman"/>
                <a:sym typeface="Times New Roman"/>
              </a:rPr>
              <a:t>CULTURAL EQUITY of expectations</a:t>
            </a:r>
            <a:endParaRPr/>
          </a:p>
          <a:p>
            <a:pPr indent="0" lvl="0" marL="0" marR="0" rtl="0" algn="l">
              <a:spcBef>
                <a:spcPts val="0"/>
              </a:spcBef>
              <a:spcAft>
                <a:spcPts val="0"/>
              </a:spcAft>
              <a:buNone/>
            </a:pPr>
            <a:r>
              <a:t/>
            </a:r>
            <a:endParaRPr b="0" i="0" sz="1200" u="none" cap="none" strike="noStrike">
              <a:solidFill>
                <a:schemeClr val="dk1"/>
              </a:solidFill>
              <a:latin typeface="Times New Roman"/>
              <a:ea typeface="Times New Roman"/>
              <a:cs typeface="Times New Roman"/>
              <a:sym typeface="Times New Roman"/>
            </a:endParaRPr>
          </a:p>
          <a:p>
            <a:pPr indent="0" lvl="0" marL="0" marR="0" rtl="0" algn="l">
              <a:spcBef>
                <a:spcPts val="0"/>
              </a:spcBef>
              <a:spcAft>
                <a:spcPts val="0"/>
              </a:spcAft>
              <a:buNone/>
            </a:pPr>
            <a:r>
              <a:rPr b="0" i="0" lang="en-US" sz="1200" u="none" cap="none" strike="noStrike">
                <a:solidFill>
                  <a:schemeClr val="dk1"/>
                </a:solidFill>
                <a:latin typeface="Times New Roman"/>
                <a:ea typeface="Times New Roman"/>
                <a:cs typeface="Times New Roman"/>
                <a:sym typeface="Times New Roman"/>
              </a:rPr>
              <a:t>CULTURAL VALIDITY of data</a:t>
            </a:r>
            <a:endParaRPr/>
          </a:p>
          <a:p>
            <a:pPr indent="0" lvl="0" marL="0" marR="0" rtl="0" algn="l">
              <a:spcBef>
                <a:spcPts val="0"/>
              </a:spcBef>
              <a:spcAft>
                <a:spcPts val="0"/>
              </a:spcAft>
              <a:buNone/>
            </a:pPr>
            <a:r>
              <a:t/>
            </a:r>
            <a:endParaRPr b="0" i="0" sz="1200" u="none" cap="none" strike="noStrike">
              <a:solidFill>
                <a:schemeClr val="dk1"/>
              </a:solidFill>
              <a:latin typeface="Times New Roman"/>
              <a:ea typeface="Times New Roman"/>
              <a:cs typeface="Times New Roman"/>
              <a:sym typeface="Times New Roman"/>
            </a:endParaRPr>
          </a:p>
          <a:p>
            <a:pPr indent="0" lvl="0" marL="0" marR="0" rtl="0" algn="l">
              <a:spcBef>
                <a:spcPts val="0"/>
              </a:spcBef>
              <a:spcAft>
                <a:spcPts val="0"/>
              </a:spcAft>
              <a:buNone/>
            </a:pPr>
            <a:r>
              <a:rPr b="0" i="0" lang="en-US" sz="1200" u="none" cap="none" strike="noStrike">
                <a:solidFill>
                  <a:schemeClr val="dk1"/>
                </a:solidFill>
                <a:latin typeface="Times New Roman"/>
                <a:ea typeface="Times New Roman"/>
                <a:cs typeface="Times New Roman"/>
                <a:sym typeface="Times New Roman"/>
              </a:rPr>
              <a:t>CULTURAL RELEVANCE of practices</a:t>
            </a:r>
            <a:endParaRPr/>
          </a:p>
          <a:p>
            <a:pPr indent="0" lvl="0" marL="0" marR="0" rtl="0" algn="l">
              <a:spcBef>
                <a:spcPts val="0"/>
              </a:spcBef>
              <a:spcAft>
                <a:spcPts val="0"/>
              </a:spcAft>
              <a:buNone/>
            </a:pPr>
            <a:r>
              <a:t/>
            </a:r>
            <a:endParaRPr b="0" i="0" sz="1200" u="none" cap="none" strike="noStrike">
              <a:solidFill>
                <a:schemeClr val="dk1"/>
              </a:solidFill>
              <a:latin typeface="Times New Roman"/>
              <a:ea typeface="Times New Roman"/>
              <a:cs typeface="Times New Roman"/>
              <a:sym typeface="Times New Roman"/>
            </a:endParaRPr>
          </a:p>
          <a:p>
            <a:pPr indent="0" lvl="0" marL="0" marR="0" rtl="0" algn="l">
              <a:spcBef>
                <a:spcPts val="0"/>
              </a:spcBef>
              <a:spcAft>
                <a:spcPts val="0"/>
              </a:spcAft>
              <a:buNone/>
            </a:pPr>
            <a:r>
              <a:rPr b="0" i="0" lang="en-US" sz="1200" u="none" cap="none" strike="noStrike">
                <a:solidFill>
                  <a:schemeClr val="dk1"/>
                </a:solidFill>
                <a:latin typeface="Times New Roman"/>
                <a:ea typeface="Times New Roman"/>
                <a:cs typeface="Times New Roman"/>
                <a:sym typeface="Times New Roman"/>
              </a:rPr>
              <a:t>CULTURAL KNOWLEDGE of implementers</a:t>
            </a:r>
            <a:endParaRPr b="0" i="0" sz="1200" u="none" cap="none" strike="noStrike">
              <a:solidFill>
                <a:schemeClr val="dk1"/>
              </a:solidFill>
              <a:latin typeface="Times New Roman"/>
              <a:ea typeface="Times New Roman"/>
              <a:cs typeface="Times New Roman"/>
              <a:sym typeface="Times New Roman"/>
            </a:endParaRPr>
          </a:p>
        </p:txBody>
      </p:sp>
      <p:sp>
        <p:nvSpPr>
          <p:cNvPr id="1406" name="Google Shape;1406;p157: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rgbClr val="000000"/>
                </a:solidFill>
                <a:latin typeface="Times New Roman"/>
                <a:ea typeface="Times New Roman"/>
                <a:cs typeface="Times New Roman"/>
                <a:sym typeface="Times New Roman"/>
              </a:rPr>
              <a:t>‹#›</a:t>
            </a:fld>
            <a:endParaRPr sz="1200">
              <a:solidFill>
                <a:srgbClr val="000000"/>
              </a:solidFill>
              <a:latin typeface="Times New Roman"/>
              <a:ea typeface="Times New Roman"/>
              <a:cs typeface="Times New Roman"/>
              <a:sym typeface="Times New Roman"/>
            </a:endParaRPr>
          </a:p>
        </p:txBody>
      </p:sp>
    </p:spTree>
  </p:cSld>
  <p:clrMapOvr>
    <a:masterClrMapping/>
  </p:clrMapOvr>
</p:notes>
</file>

<file path=ppt/notesSlides/notesSlide10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23" name="Shape 1423"/>
        <p:cNvGrpSpPr/>
        <p:nvPr/>
      </p:nvGrpSpPr>
      <p:grpSpPr>
        <a:xfrm>
          <a:off x="0" y="0"/>
          <a:ext cx="0" cy="0"/>
          <a:chOff x="0" y="0"/>
          <a:chExt cx="0" cy="0"/>
        </a:xfrm>
      </p:grpSpPr>
      <p:sp>
        <p:nvSpPr>
          <p:cNvPr id="1424" name="Google Shape;1424;p15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425" name="Google Shape;1425;p15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41" name="Shape 1441"/>
        <p:cNvGrpSpPr/>
        <p:nvPr/>
      </p:nvGrpSpPr>
      <p:grpSpPr>
        <a:xfrm>
          <a:off x="0" y="0"/>
          <a:ext cx="0" cy="0"/>
          <a:chOff x="0" y="0"/>
          <a:chExt cx="0" cy="0"/>
        </a:xfrm>
      </p:grpSpPr>
      <p:sp>
        <p:nvSpPr>
          <p:cNvPr id="1442" name="Google Shape;1442;p16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43" name="Google Shape;1443;p16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1444" name="Google Shape;1444;p160: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10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48" name="Shape 1448"/>
        <p:cNvGrpSpPr/>
        <p:nvPr/>
      </p:nvGrpSpPr>
      <p:grpSpPr>
        <a:xfrm>
          <a:off x="0" y="0"/>
          <a:ext cx="0" cy="0"/>
          <a:chOff x="0" y="0"/>
          <a:chExt cx="0" cy="0"/>
        </a:xfrm>
      </p:grpSpPr>
      <p:sp>
        <p:nvSpPr>
          <p:cNvPr id="1449" name="Google Shape;1449;p16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450" name="Google Shape;1450;p16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3" name="Shape 313"/>
        <p:cNvGrpSpPr/>
        <p:nvPr/>
      </p:nvGrpSpPr>
      <p:grpSpPr>
        <a:xfrm>
          <a:off x="0" y="0"/>
          <a:ext cx="0" cy="0"/>
          <a:chOff x="0" y="0"/>
          <a:chExt cx="0" cy="0"/>
        </a:xfrm>
      </p:grpSpPr>
      <p:sp>
        <p:nvSpPr>
          <p:cNvPr id="314" name="Google Shape;314;p19: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rgbClr val="000000"/>
                </a:solidFill>
                <a:latin typeface="Times New Roman"/>
                <a:ea typeface="Times New Roman"/>
                <a:cs typeface="Times New Roman"/>
                <a:sym typeface="Times New Roman"/>
              </a:rPr>
              <a:t>‹#›</a:t>
            </a:fld>
            <a:endParaRPr b="0" i="0" sz="1200" u="none" cap="none" strike="noStrike">
              <a:solidFill>
                <a:srgbClr val="000000"/>
              </a:solidFill>
              <a:latin typeface="Times New Roman"/>
              <a:ea typeface="Times New Roman"/>
              <a:cs typeface="Times New Roman"/>
              <a:sym typeface="Times New Roman"/>
            </a:endParaRPr>
          </a:p>
        </p:txBody>
      </p:sp>
      <p:sp>
        <p:nvSpPr>
          <p:cNvPr id="315" name="Google Shape;315;p1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316" name="Google Shape;316;p19: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1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54" name="Shape 1454"/>
        <p:cNvGrpSpPr/>
        <p:nvPr/>
      </p:nvGrpSpPr>
      <p:grpSpPr>
        <a:xfrm>
          <a:off x="0" y="0"/>
          <a:ext cx="0" cy="0"/>
          <a:chOff x="0" y="0"/>
          <a:chExt cx="0" cy="0"/>
        </a:xfrm>
      </p:grpSpPr>
      <p:sp>
        <p:nvSpPr>
          <p:cNvPr id="1455" name="Google Shape;1455;p16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456" name="Google Shape;1456;p16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60" name="Shape 1460"/>
        <p:cNvGrpSpPr/>
        <p:nvPr/>
      </p:nvGrpSpPr>
      <p:grpSpPr>
        <a:xfrm>
          <a:off x="0" y="0"/>
          <a:ext cx="0" cy="0"/>
          <a:chOff x="0" y="0"/>
          <a:chExt cx="0" cy="0"/>
        </a:xfrm>
      </p:grpSpPr>
      <p:sp>
        <p:nvSpPr>
          <p:cNvPr id="1461" name="Google Shape;1461;p16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462" name="Google Shape;1462;p16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67" name="Shape 1467"/>
        <p:cNvGrpSpPr/>
        <p:nvPr/>
      </p:nvGrpSpPr>
      <p:grpSpPr>
        <a:xfrm>
          <a:off x="0" y="0"/>
          <a:ext cx="0" cy="0"/>
          <a:chOff x="0" y="0"/>
          <a:chExt cx="0" cy="0"/>
        </a:xfrm>
      </p:grpSpPr>
      <p:sp>
        <p:nvSpPr>
          <p:cNvPr id="1468" name="Google Shape;1468;p16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469" name="Google Shape;1469;p16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73" name="Shape 1473"/>
        <p:cNvGrpSpPr/>
        <p:nvPr/>
      </p:nvGrpSpPr>
      <p:grpSpPr>
        <a:xfrm>
          <a:off x="0" y="0"/>
          <a:ext cx="0" cy="0"/>
          <a:chOff x="0" y="0"/>
          <a:chExt cx="0" cy="0"/>
        </a:xfrm>
      </p:grpSpPr>
      <p:sp>
        <p:nvSpPr>
          <p:cNvPr id="1474" name="Google Shape;1474;p16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475" name="Google Shape;1475;p16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78" name="Shape 1478"/>
        <p:cNvGrpSpPr/>
        <p:nvPr/>
      </p:nvGrpSpPr>
      <p:grpSpPr>
        <a:xfrm>
          <a:off x="0" y="0"/>
          <a:ext cx="0" cy="0"/>
          <a:chOff x="0" y="0"/>
          <a:chExt cx="0" cy="0"/>
        </a:xfrm>
      </p:grpSpPr>
      <p:sp>
        <p:nvSpPr>
          <p:cNvPr id="1479" name="Google Shape;1479;p16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480" name="Google Shape;1480;p16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90" name="Shape 1490"/>
        <p:cNvGrpSpPr/>
        <p:nvPr/>
      </p:nvGrpSpPr>
      <p:grpSpPr>
        <a:xfrm>
          <a:off x="0" y="0"/>
          <a:ext cx="0" cy="0"/>
          <a:chOff x="0" y="0"/>
          <a:chExt cx="0" cy="0"/>
        </a:xfrm>
      </p:grpSpPr>
      <p:sp>
        <p:nvSpPr>
          <p:cNvPr id="1491" name="Google Shape;1491;p168: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rgbClr val="000000"/>
                </a:solidFill>
                <a:latin typeface="Calibri"/>
                <a:ea typeface="Calibri"/>
                <a:cs typeface="Calibri"/>
                <a:sym typeface="Calibri"/>
              </a:rPr>
              <a:t>‹#›</a:t>
            </a:fld>
            <a:endParaRPr sz="1200">
              <a:solidFill>
                <a:srgbClr val="000000"/>
              </a:solidFill>
              <a:latin typeface="Calibri"/>
              <a:ea typeface="Calibri"/>
              <a:cs typeface="Calibri"/>
              <a:sym typeface="Calibri"/>
            </a:endParaRPr>
          </a:p>
        </p:txBody>
      </p:sp>
      <p:sp>
        <p:nvSpPr>
          <p:cNvPr id="1492" name="Google Shape;1492;p16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493" name="Google Shape;1493;p168: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Arial"/>
              <a:ea typeface="Arial"/>
              <a:cs typeface="Arial"/>
              <a:sym typeface="Arial"/>
            </a:endParaRPr>
          </a:p>
        </p:txBody>
      </p:sp>
    </p:spTree>
  </p:cSld>
  <p:clrMapOvr>
    <a:masterClrMapping/>
  </p:clrMapOvr>
</p:notes>
</file>

<file path=ppt/notesSlides/notesSlide1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04" name="Shape 1504"/>
        <p:cNvGrpSpPr/>
        <p:nvPr/>
      </p:nvGrpSpPr>
      <p:grpSpPr>
        <a:xfrm>
          <a:off x="0" y="0"/>
          <a:ext cx="0" cy="0"/>
          <a:chOff x="0" y="0"/>
          <a:chExt cx="0" cy="0"/>
        </a:xfrm>
      </p:grpSpPr>
      <p:sp>
        <p:nvSpPr>
          <p:cNvPr id="1505" name="Google Shape;1505;p17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506" name="Google Shape;1506;p17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09" name="Shape 1509"/>
        <p:cNvGrpSpPr/>
        <p:nvPr/>
      </p:nvGrpSpPr>
      <p:grpSpPr>
        <a:xfrm>
          <a:off x="0" y="0"/>
          <a:ext cx="0" cy="0"/>
          <a:chOff x="0" y="0"/>
          <a:chExt cx="0" cy="0"/>
        </a:xfrm>
      </p:grpSpPr>
      <p:sp>
        <p:nvSpPr>
          <p:cNvPr id="1510" name="Google Shape;1510;p17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11" name="Google Shape;1511;p17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0" i="0" lang="en-US" sz="1200" u="none" cap="none" strike="noStrike">
                <a:solidFill>
                  <a:schemeClr val="dk1"/>
                </a:solidFill>
                <a:latin typeface="Calibri"/>
                <a:ea typeface="Calibri"/>
                <a:cs typeface="Calibri"/>
                <a:sym typeface="Calibri"/>
              </a:rPr>
              <a:t>Putting the everything together, we get this picture…</a:t>
            </a:r>
            <a:endParaRPr b="0" i="0" sz="1200" u="none" cap="none" strike="noStrike">
              <a:solidFill>
                <a:schemeClr val="dk1"/>
              </a:solidFill>
              <a:latin typeface="Calibri"/>
              <a:ea typeface="Calibri"/>
              <a:cs typeface="Calibri"/>
              <a:sym typeface="Calibri"/>
            </a:endParaRPr>
          </a:p>
        </p:txBody>
      </p:sp>
      <p:sp>
        <p:nvSpPr>
          <p:cNvPr id="1512" name="Google Shape;1512;p172: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rgbClr val="000000"/>
                </a:solidFill>
                <a:latin typeface="Calibri"/>
                <a:ea typeface="Calibri"/>
                <a:cs typeface="Calibri"/>
                <a:sym typeface="Calibri"/>
              </a:rPr>
              <a:t>‹#›</a:t>
            </a:fld>
            <a:endParaRPr sz="1200">
              <a:solidFill>
                <a:srgbClr val="000000"/>
              </a:solidFill>
              <a:latin typeface="Calibri"/>
              <a:ea typeface="Calibri"/>
              <a:cs typeface="Calibri"/>
              <a:sym typeface="Calibri"/>
            </a:endParaRPr>
          </a:p>
        </p:txBody>
      </p:sp>
    </p:spTree>
  </p:cSld>
  <p:clrMapOvr>
    <a:masterClrMapping/>
  </p:clrMapOvr>
</p:notes>
</file>

<file path=ppt/notesSlides/notesSlide1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30" name="Shape 1530"/>
        <p:cNvGrpSpPr/>
        <p:nvPr/>
      </p:nvGrpSpPr>
      <p:grpSpPr>
        <a:xfrm>
          <a:off x="0" y="0"/>
          <a:ext cx="0" cy="0"/>
          <a:chOff x="0" y="0"/>
          <a:chExt cx="0" cy="0"/>
        </a:xfrm>
      </p:grpSpPr>
      <p:sp>
        <p:nvSpPr>
          <p:cNvPr id="1531" name="Google Shape;1531;p17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532" name="Google Shape;1532;p17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36" name="Shape 1536"/>
        <p:cNvGrpSpPr/>
        <p:nvPr/>
      </p:nvGrpSpPr>
      <p:grpSpPr>
        <a:xfrm>
          <a:off x="0" y="0"/>
          <a:ext cx="0" cy="0"/>
          <a:chOff x="0" y="0"/>
          <a:chExt cx="0" cy="0"/>
        </a:xfrm>
      </p:grpSpPr>
      <p:sp>
        <p:nvSpPr>
          <p:cNvPr id="1537" name="Google Shape;1537;p17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538" name="Google Shape;1538;p17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5" name="Shape 325"/>
        <p:cNvGrpSpPr/>
        <p:nvPr/>
      </p:nvGrpSpPr>
      <p:grpSpPr>
        <a:xfrm>
          <a:off x="0" y="0"/>
          <a:ext cx="0" cy="0"/>
          <a:chOff x="0" y="0"/>
          <a:chExt cx="0" cy="0"/>
        </a:xfrm>
      </p:grpSpPr>
      <p:sp>
        <p:nvSpPr>
          <p:cNvPr id="326" name="Google Shape;326;p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27" name="Google Shape;327;p2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42" name="Shape 1542"/>
        <p:cNvGrpSpPr/>
        <p:nvPr/>
      </p:nvGrpSpPr>
      <p:grpSpPr>
        <a:xfrm>
          <a:off x="0" y="0"/>
          <a:ext cx="0" cy="0"/>
          <a:chOff x="0" y="0"/>
          <a:chExt cx="0" cy="0"/>
        </a:xfrm>
      </p:grpSpPr>
      <p:sp>
        <p:nvSpPr>
          <p:cNvPr id="1543" name="Google Shape;1543;p17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544" name="Google Shape;1544;p17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51" name="Shape 1551"/>
        <p:cNvGrpSpPr/>
        <p:nvPr/>
      </p:nvGrpSpPr>
      <p:grpSpPr>
        <a:xfrm>
          <a:off x="0" y="0"/>
          <a:ext cx="0" cy="0"/>
          <a:chOff x="0" y="0"/>
          <a:chExt cx="0" cy="0"/>
        </a:xfrm>
      </p:grpSpPr>
      <p:sp>
        <p:nvSpPr>
          <p:cNvPr id="1552" name="Google Shape;1552;p17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553" name="Google Shape;1553;p17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56" name="Shape 1556"/>
        <p:cNvGrpSpPr/>
        <p:nvPr/>
      </p:nvGrpSpPr>
      <p:grpSpPr>
        <a:xfrm>
          <a:off x="0" y="0"/>
          <a:ext cx="0" cy="0"/>
          <a:chOff x="0" y="0"/>
          <a:chExt cx="0" cy="0"/>
        </a:xfrm>
      </p:grpSpPr>
      <p:sp>
        <p:nvSpPr>
          <p:cNvPr id="1557" name="Google Shape;1557;p17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558" name="Google Shape;1558;p17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64" name="Shape 1564"/>
        <p:cNvGrpSpPr/>
        <p:nvPr/>
      </p:nvGrpSpPr>
      <p:grpSpPr>
        <a:xfrm>
          <a:off x="0" y="0"/>
          <a:ext cx="0" cy="0"/>
          <a:chOff x="0" y="0"/>
          <a:chExt cx="0" cy="0"/>
        </a:xfrm>
      </p:grpSpPr>
      <p:sp>
        <p:nvSpPr>
          <p:cNvPr id="1565" name="Google Shape;1565;p18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566" name="Google Shape;1566;p18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Times New Roman"/>
              <a:ea typeface="Times New Roman"/>
              <a:cs typeface="Times New Roman"/>
              <a:sym typeface="Times New Roman"/>
            </a:endParaRPr>
          </a:p>
        </p:txBody>
      </p:sp>
      <p:sp>
        <p:nvSpPr>
          <p:cNvPr id="1567" name="Google Shape;1567;p181: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rgbClr val="000000"/>
                </a:solidFill>
                <a:latin typeface="Calibri"/>
                <a:ea typeface="Calibri"/>
                <a:cs typeface="Calibri"/>
                <a:sym typeface="Calibri"/>
              </a:rPr>
              <a:t>‹#›</a:t>
            </a:fld>
            <a:endParaRPr sz="1200">
              <a:solidFill>
                <a:srgbClr val="000000"/>
              </a:solidFill>
              <a:latin typeface="Calibri"/>
              <a:ea typeface="Calibri"/>
              <a:cs typeface="Calibri"/>
              <a:sym typeface="Calibri"/>
            </a:endParaRPr>
          </a:p>
        </p:txBody>
      </p:sp>
    </p:spTree>
  </p:cSld>
  <p:clrMapOvr>
    <a:masterClrMapping/>
  </p:clrMapOvr>
</p:notes>
</file>

<file path=ppt/notesSlides/notesSlide1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80" name="Shape 1580"/>
        <p:cNvGrpSpPr/>
        <p:nvPr/>
      </p:nvGrpSpPr>
      <p:grpSpPr>
        <a:xfrm>
          <a:off x="0" y="0"/>
          <a:ext cx="0" cy="0"/>
          <a:chOff x="0" y="0"/>
          <a:chExt cx="0" cy="0"/>
        </a:xfrm>
      </p:grpSpPr>
      <p:sp>
        <p:nvSpPr>
          <p:cNvPr id="1581" name="Google Shape;1581;p18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582" name="Google Shape;1582;p18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7" name="Shape 337"/>
        <p:cNvGrpSpPr/>
        <p:nvPr/>
      </p:nvGrpSpPr>
      <p:grpSpPr>
        <a:xfrm>
          <a:off x="0" y="0"/>
          <a:ext cx="0" cy="0"/>
          <a:chOff x="0" y="0"/>
          <a:chExt cx="0" cy="0"/>
        </a:xfrm>
      </p:grpSpPr>
      <p:sp>
        <p:nvSpPr>
          <p:cNvPr id="338" name="Google Shape;338;p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39" name="Google Shape;339;p2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3" name="Shape 343"/>
        <p:cNvGrpSpPr/>
        <p:nvPr/>
      </p:nvGrpSpPr>
      <p:grpSpPr>
        <a:xfrm>
          <a:off x="0" y="0"/>
          <a:ext cx="0" cy="0"/>
          <a:chOff x="0" y="0"/>
          <a:chExt cx="0" cy="0"/>
        </a:xfrm>
      </p:grpSpPr>
      <p:sp>
        <p:nvSpPr>
          <p:cNvPr id="344" name="Google Shape;344;p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45" name="Google Shape;345;p2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8" name="Shape 348"/>
        <p:cNvGrpSpPr/>
        <p:nvPr/>
      </p:nvGrpSpPr>
      <p:grpSpPr>
        <a:xfrm>
          <a:off x="0" y="0"/>
          <a:ext cx="0" cy="0"/>
          <a:chOff x="0" y="0"/>
          <a:chExt cx="0" cy="0"/>
        </a:xfrm>
      </p:grpSpPr>
      <p:sp>
        <p:nvSpPr>
          <p:cNvPr id="349" name="Google Shape;349;p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50" name="Google Shape;350;p2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5" name="Shape 355"/>
        <p:cNvGrpSpPr/>
        <p:nvPr/>
      </p:nvGrpSpPr>
      <p:grpSpPr>
        <a:xfrm>
          <a:off x="0" y="0"/>
          <a:ext cx="0" cy="0"/>
          <a:chOff x="0" y="0"/>
          <a:chExt cx="0" cy="0"/>
        </a:xfrm>
      </p:grpSpPr>
      <p:sp>
        <p:nvSpPr>
          <p:cNvPr id="356" name="Google Shape;356;p2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
            <a:headEnd len="sm" w="sm" type="none"/>
            <a:tailEnd len="sm" w="sm" type="none"/>
          </a:ln>
        </p:spPr>
      </p:sp>
      <p:sp>
        <p:nvSpPr>
          <p:cNvPr id="357" name="Google Shape;357;p28: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0" i="0" lang="en-US" sz="1200" u="none" cap="none" strike="noStrike">
                <a:solidFill>
                  <a:schemeClr val="dk1"/>
                </a:solidFill>
                <a:latin typeface="Calibri"/>
                <a:ea typeface="Calibri"/>
                <a:cs typeface="Calibri"/>
                <a:sym typeface="Calibri"/>
              </a:rPr>
              <a:t>Data as reported to CDE from districts.  Theses are all schools not just PBIS as are the rest of the slides in this presentation.</a:t>
            </a:r>
            <a:endParaRPr b="0" i="0" sz="1200" u="none" cap="none" strike="noStrike">
              <a:solidFill>
                <a:schemeClr val="dk1"/>
              </a:solidFill>
              <a:latin typeface="Calibri"/>
              <a:ea typeface="Calibri"/>
              <a:cs typeface="Calibri"/>
              <a:sym typeface="Calibri"/>
            </a:endParaRPr>
          </a:p>
        </p:txBody>
      </p:sp>
      <p:sp>
        <p:nvSpPr>
          <p:cNvPr id="358" name="Google Shape;358;p28: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2" name="Shape 362"/>
        <p:cNvGrpSpPr/>
        <p:nvPr/>
      </p:nvGrpSpPr>
      <p:grpSpPr>
        <a:xfrm>
          <a:off x="0" y="0"/>
          <a:ext cx="0" cy="0"/>
          <a:chOff x="0" y="0"/>
          <a:chExt cx="0" cy="0"/>
        </a:xfrm>
      </p:grpSpPr>
      <p:sp>
        <p:nvSpPr>
          <p:cNvPr id="363" name="Google Shape;363;p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64" name="Google Shape;364;p3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9" name="Shape 369"/>
        <p:cNvGrpSpPr/>
        <p:nvPr/>
      </p:nvGrpSpPr>
      <p:grpSpPr>
        <a:xfrm>
          <a:off x="0" y="0"/>
          <a:ext cx="0" cy="0"/>
          <a:chOff x="0" y="0"/>
          <a:chExt cx="0" cy="0"/>
        </a:xfrm>
      </p:grpSpPr>
      <p:sp>
        <p:nvSpPr>
          <p:cNvPr id="370" name="Google Shape;370;p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71" name="Google Shape;371;p3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5" name="Shape 375"/>
        <p:cNvGrpSpPr/>
        <p:nvPr/>
      </p:nvGrpSpPr>
      <p:grpSpPr>
        <a:xfrm>
          <a:off x="0" y="0"/>
          <a:ext cx="0" cy="0"/>
          <a:chOff x="0" y="0"/>
          <a:chExt cx="0" cy="0"/>
        </a:xfrm>
      </p:grpSpPr>
      <p:sp>
        <p:nvSpPr>
          <p:cNvPr id="376" name="Google Shape;376;p3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77" name="Google Shape;377;p3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0" i="0" lang="en-US" sz="1200" u="none" cap="none" strike="noStrike">
                <a:solidFill>
                  <a:schemeClr val="dk1"/>
                </a:solidFill>
                <a:latin typeface="Calibri"/>
                <a:ea typeface="Calibri"/>
                <a:cs typeface="Calibri"/>
                <a:sym typeface="Calibri"/>
              </a:rPr>
              <a:t>Total Enrollment:</a:t>
            </a:r>
            <a:endParaRPr/>
          </a:p>
          <a:p>
            <a:pPr indent="0" lvl="0" marL="0" marR="0" rtl="0" algn="l">
              <a:spcBef>
                <a:spcPts val="0"/>
              </a:spcBef>
              <a:spcAft>
                <a:spcPts val="0"/>
              </a:spcAft>
              <a:buNone/>
            </a:pPr>
            <a:r>
              <a:rPr b="0" i="0" lang="en-US" sz="1200" u="none" cap="none" strike="noStrike">
                <a:solidFill>
                  <a:schemeClr val="dk1"/>
                </a:solidFill>
                <a:latin typeface="Calibri"/>
                <a:ea typeface="Calibri"/>
                <a:cs typeface="Calibri"/>
                <a:sym typeface="Calibri"/>
              </a:rPr>
              <a:t>American Indian = 0.8%</a:t>
            </a:r>
            <a:endParaRPr/>
          </a:p>
          <a:p>
            <a:pPr indent="0" lvl="0" marL="0" marR="0" rtl="0" algn="l">
              <a:spcBef>
                <a:spcPts val="0"/>
              </a:spcBef>
              <a:spcAft>
                <a:spcPts val="0"/>
              </a:spcAft>
              <a:buNone/>
            </a:pPr>
            <a:r>
              <a:rPr b="0" i="0" lang="en-US" sz="1200" u="none" cap="none" strike="noStrike">
                <a:solidFill>
                  <a:schemeClr val="dk1"/>
                </a:solidFill>
                <a:latin typeface="Calibri"/>
                <a:ea typeface="Calibri"/>
                <a:cs typeface="Calibri"/>
                <a:sym typeface="Calibri"/>
              </a:rPr>
              <a:t>Asian = 3.1%</a:t>
            </a:r>
            <a:endParaRPr/>
          </a:p>
          <a:p>
            <a:pPr indent="0" lvl="0" marL="0" marR="0" rtl="0" algn="l">
              <a:spcBef>
                <a:spcPts val="0"/>
              </a:spcBef>
              <a:spcAft>
                <a:spcPts val="0"/>
              </a:spcAft>
              <a:buNone/>
            </a:pPr>
            <a:r>
              <a:rPr b="0" i="0" lang="en-US" sz="1200" u="none" cap="none" strike="noStrike">
                <a:solidFill>
                  <a:schemeClr val="dk1"/>
                </a:solidFill>
                <a:latin typeface="Calibri"/>
                <a:ea typeface="Calibri"/>
                <a:cs typeface="Calibri"/>
                <a:sym typeface="Calibri"/>
              </a:rPr>
              <a:t>Hispanic = 31.9%</a:t>
            </a:r>
            <a:endParaRPr/>
          </a:p>
          <a:p>
            <a:pPr indent="0" lvl="0" marL="0" marR="0" rtl="0" algn="l">
              <a:spcBef>
                <a:spcPts val="0"/>
              </a:spcBef>
              <a:spcAft>
                <a:spcPts val="0"/>
              </a:spcAft>
              <a:buNone/>
            </a:pPr>
            <a:r>
              <a:rPr b="0" i="0" lang="en-US" sz="1200" u="none" cap="none" strike="noStrike">
                <a:solidFill>
                  <a:schemeClr val="dk1"/>
                </a:solidFill>
                <a:latin typeface="Calibri"/>
                <a:ea typeface="Calibri"/>
                <a:cs typeface="Calibri"/>
                <a:sym typeface="Calibri"/>
              </a:rPr>
              <a:t>White = 56.1%</a:t>
            </a:r>
            <a:endParaRPr/>
          </a:p>
          <a:p>
            <a:pPr indent="0" lvl="0" marL="0" marR="0" rtl="0" algn="l">
              <a:spcBef>
                <a:spcPts val="0"/>
              </a:spcBef>
              <a:spcAft>
                <a:spcPts val="0"/>
              </a:spcAft>
              <a:buNone/>
            </a:pPr>
            <a:r>
              <a:rPr b="0" i="0" lang="en-US" sz="1200" u="none" cap="none" strike="noStrike">
                <a:solidFill>
                  <a:schemeClr val="dk1"/>
                </a:solidFill>
                <a:latin typeface="Calibri"/>
                <a:ea typeface="Calibri"/>
                <a:cs typeface="Calibri"/>
                <a:sym typeface="Calibri"/>
              </a:rPr>
              <a:t>Native Hawaiian = 0.2%</a:t>
            </a:r>
            <a:endParaRPr/>
          </a:p>
          <a:p>
            <a:pPr indent="0" lvl="0" marL="0" marR="0" rtl="0" algn="l">
              <a:spcBef>
                <a:spcPts val="0"/>
              </a:spcBef>
              <a:spcAft>
                <a:spcPts val="0"/>
              </a:spcAft>
              <a:buNone/>
            </a:pPr>
            <a:r>
              <a:rPr b="0" i="0" lang="en-US" sz="1200" u="none" cap="none" strike="noStrike">
                <a:solidFill>
                  <a:schemeClr val="dk1"/>
                </a:solidFill>
                <a:latin typeface="Calibri"/>
                <a:ea typeface="Calibri"/>
                <a:cs typeface="Calibri"/>
                <a:sym typeface="Calibri"/>
              </a:rPr>
              <a:t>Two or More Races = 3.1%</a:t>
            </a:r>
            <a:endParaRPr/>
          </a:p>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a:p>
            <a:pPr indent="0" lvl="0" marL="0" marR="0" rtl="0" algn="l">
              <a:spcBef>
                <a:spcPts val="0"/>
              </a:spcBef>
              <a:spcAft>
                <a:spcPts val="0"/>
              </a:spcAft>
              <a:buNone/>
            </a:pPr>
            <a:r>
              <a:rPr b="0" i="0" lang="en-US" sz="1200" u="none" cap="none" strike="noStrike">
                <a:solidFill>
                  <a:schemeClr val="dk1"/>
                </a:solidFill>
                <a:latin typeface="Calibri"/>
                <a:ea typeface="Calibri"/>
                <a:cs typeface="Calibri"/>
                <a:sym typeface="Calibri"/>
              </a:rPr>
              <a:t>Native Hawaiian and Two or More Races did not become federal categories until 2010 census.</a:t>
            </a:r>
            <a:endParaRPr b="0" i="0" sz="1200" u="none" cap="none" strike="noStrike">
              <a:solidFill>
                <a:schemeClr val="dk1"/>
              </a:solidFill>
              <a:latin typeface="Calibri"/>
              <a:ea typeface="Calibri"/>
              <a:cs typeface="Calibri"/>
              <a:sym typeface="Calibri"/>
            </a:endParaRPr>
          </a:p>
        </p:txBody>
      </p:sp>
      <p:sp>
        <p:nvSpPr>
          <p:cNvPr id="378" name="Google Shape;378;p32:notes"/>
          <p:cNvSpPr txBox="1"/>
          <p:nvPr>
            <p:ph idx="3" type="hdr"/>
          </p:nvPr>
        </p:nvSpPr>
        <p:spPr>
          <a:xfrm>
            <a:off x="0" y="0"/>
            <a:ext cx="2971800" cy="4572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rgbClr val="000000"/>
              </a:solidFill>
              <a:latin typeface="Calibri"/>
              <a:ea typeface="Calibri"/>
              <a:cs typeface="Calibri"/>
              <a:sym typeface="Calibri"/>
            </a:endParaRPr>
          </a:p>
        </p:txBody>
      </p:sp>
      <p:sp>
        <p:nvSpPr>
          <p:cNvPr id="379" name="Google Shape;379;p32:notes"/>
          <p:cNvSpPr txBox="1"/>
          <p:nvPr>
            <p:ph idx="10" type="dt"/>
          </p:nvPr>
        </p:nvSpPr>
        <p:spPr>
          <a:xfrm>
            <a:off x="3884613" y="0"/>
            <a:ext cx="2971800" cy="457200"/>
          </a:xfrm>
          <a:prstGeom prst="rect">
            <a:avLst/>
          </a:prstGeom>
          <a:noFill/>
          <a:ln>
            <a:noFill/>
          </a:ln>
        </p:spPr>
        <p:txBody>
          <a:bodyPr anchorCtr="0" anchor="t" bIns="45700" lIns="91425" spcFirstLastPara="1" rIns="91425" wrap="square" tIns="45700">
            <a:noAutofit/>
          </a:bodyPr>
          <a:lstStyle/>
          <a:p>
            <a:pPr indent="0" lvl="0" marL="0" marR="0" rtl="0" algn="r">
              <a:spcBef>
                <a:spcPts val="0"/>
              </a:spcBef>
              <a:spcAft>
                <a:spcPts val="0"/>
              </a:spcAft>
              <a:buNone/>
            </a:pPr>
            <a:r>
              <a:rPr b="0" i="0" lang="en-US" sz="1200" u="none" cap="none" strike="noStrike">
                <a:solidFill>
                  <a:srgbClr val="000000"/>
                </a:solidFill>
                <a:latin typeface="Calibri"/>
                <a:ea typeface="Calibri"/>
                <a:cs typeface="Calibri"/>
                <a:sym typeface="Calibri"/>
              </a:rPr>
              <a:t>EEE 4/14/16</a:t>
            </a:r>
            <a:endParaRPr b="0" i="0" sz="1200" u="none" cap="none" strike="noStrike">
              <a:solidFill>
                <a:srgbClr val="000000"/>
              </a:solidFill>
              <a:latin typeface="Calibri"/>
              <a:ea typeface="Calibri"/>
              <a:cs typeface="Calibri"/>
              <a:sym typeface="Calibri"/>
            </a:endParaRPr>
          </a:p>
        </p:txBody>
      </p:sp>
      <p:sp>
        <p:nvSpPr>
          <p:cNvPr id="380" name="Google Shape;380;p32:notes"/>
          <p:cNvSpPr txBox="1"/>
          <p:nvPr>
            <p:ph idx="11" type="ftr"/>
          </p:nvPr>
        </p:nvSpPr>
        <p:spPr>
          <a:xfrm>
            <a:off x="0"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rgbClr val="000000"/>
              </a:solidFill>
              <a:latin typeface="Calibri"/>
              <a:ea typeface="Calibri"/>
              <a:cs typeface="Calibri"/>
              <a:sym typeface="Calibri"/>
            </a:endParaRPr>
          </a:p>
        </p:txBody>
      </p:sp>
      <p:sp>
        <p:nvSpPr>
          <p:cNvPr id="381" name="Google Shape;381;p32: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0" name="Shape 220"/>
        <p:cNvGrpSpPr/>
        <p:nvPr/>
      </p:nvGrpSpPr>
      <p:grpSpPr>
        <a:xfrm>
          <a:off x="0" y="0"/>
          <a:ext cx="0" cy="0"/>
          <a:chOff x="0" y="0"/>
          <a:chExt cx="0" cy="0"/>
        </a:xfrm>
      </p:grpSpPr>
      <p:sp>
        <p:nvSpPr>
          <p:cNvPr id="221" name="Google Shape;221;p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22" name="Google Shape;222;p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4" name="Shape 394"/>
        <p:cNvGrpSpPr/>
        <p:nvPr/>
      </p:nvGrpSpPr>
      <p:grpSpPr>
        <a:xfrm>
          <a:off x="0" y="0"/>
          <a:ext cx="0" cy="0"/>
          <a:chOff x="0" y="0"/>
          <a:chExt cx="0" cy="0"/>
        </a:xfrm>
      </p:grpSpPr>
      <p:sp>
        <p:nvSpPr>
          <p:cNvPr id="395" name="Google Shape;395;p3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96" name="Google Shape;396;p3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0" i="0" lang="en-US" sz="1200" u="none" cap="none" strike="noStrike">
                <a:solidFill>
                  <a:schemeClr val="dk1"/>
                </a:solidFill>
                <a:latin typeface="Calibri"/>
                <a:ea typeface="Calibri"/>
                <a:cs typeface="Calibri"/>
                <a:sym typeface="Calibri"/>
              </a:rPr>
              <a:t>Total Enrollment:</a:t>
            </a:r>
            <a:endParaRPr/>
          </a:p>
          <a:p>
            <a:pPr indent="0" lvl="0" marL="0" marR="0" rtl="0" algn="l">
              <a:spcBef>
                <a:spcPts val="0"/>
              </a:spcBef>
              <a:spcAft>
                <a:spcPts val="0"/>
              </a:spcAft>
              <a:buNone/>
            </a:pPr>
            <a:r>
              <a:rPr b="0" i="0" lang="en-US" sz="1200" u="none" cap="none" strike="noStrike">
                <a:solidFill>
                  <a:schemeClr val="dk1"/>
                </a:solidFill>
                <a:latin typeface="Calibri"/>
                <a:ea typeface="Calibri"/>
                <a:cs typeface="Calibri"/>
                <a:sym typeface="Calibri"/>
              </a:rPr>
              <a:t>American Indian = 0.8%</a:t>
            </a:r>
            <a:endParaRPr/>
          </a:p>
          <a:p>
            <a:pPr indent="0" lvl="0" marL="0" marR="0" rtl="0" algn="l">
              <a:spcBef>
                <a:spcPts val="0"/>
              </a:spcBef>
              <a:spcAft>
                <a:spcPts val="0"/>
              </a:spcAft>
              <a:buNone/>
            </a:pPr>
            <a:r>
              <a:rPr b="0" i="0" lang="en-US" sz="1200" u="none" cap="none" strike="noStrike">
                <a:solidFill>
                  <a:schemeClr val="dk1"/>
                </a:solidFill>
                <a:latin typeface="Calibri"/>
                <a:ea typeface="Calibri"/>
                <a:cs typeface="Calibri"/>
                <a:sym typeface="Calibri"/>
              </a:rPr>
              <a:t>Asian = 3.1%</a:t>
            </a:r>
            <a:endParaRPr/>
          </a:p>
          <a:p>
            <a:pPr indent="0" lvl="0" marL="0" marR="0" rtl="0" algn="l">
              <a:spcBef>
                <a:spcPts val="0"/>
              </a:spcBef>
              <a:spcAft>
                <a:spcPts val="0"/>
              </a:spcAft>
              <a:buNone/>
            </a:pPr>
            <a:r>
              <a:rPr b="0" i="0" lang="en-US" sz="1200" u="none" cap="none" strike="noStrike">
                <a:solidFill>
                  <a:schemeClr val="dk1"/>
                </a:solidFill>
                <a:latin typeface="Calibri"/>
                <a:ea typeface="Calibri"/>
                <a:cs typeface="Calibri"/>
                <a:sym typeface="Calibri"/>
              </a:rPr>
              <a:t>Hispanic = 31.9%</a:t>
            </a:r>
            <a:endParaRPr/>
          </a:p>
          <a:p>
            <a:pPr indent="0" lvl="0" marL="0" marR="0" rtl="0" algn="l">
              <a:spcBef>
                <a:spcPts val="0"/>
              </a:spcBef>
              <a:spcAft>
                <a:spcPts val="0"/>
              </a:spcAft>
              <a:buNone/>
            </a:pPr>
            <a:r>
              <a:rPr b="0" i="0" lang="en-US" sz="1200" u="none" cap="none" strike="noStrike">
                <a:solidFill>
                  <a:schemeClr val="dk1"/>
                </a:solidFill>
                <a:latin typeface="Calibri"/>
                <a:ea typeface="Calibri"/>
                <a:cs typeface="Calibri"/>
                <a:sym typeface="Calibri"/>
              </a:rPr>
              <a:t>White = 56.1%</a:t>
            </a:r>
            <a:endParaRPr/>
          </a:p>
          <a:p>
            <a:pPr indent="0" lvl="0" marL="0" marR="0" rtl="0" algn="l">
              <a:spcBef>
                <a:spcPts val="0"/>
              </a:spcBef>
              <a:spcAft>
                <a:spcPts val="0"/>
              </a:spcAft>
              <a:buNone/>
            </a:pPr>
            <a:r>
              <a:rPr b="0" i="0" lang="en-US" sz="1200" u="none" cap="none" strike="noStrike">
                <a:solidFill>
                  <a:schemeClr val="dk1"/>
                </a:solidFill>
                <a:latin typeface="Calibri"/>
                <a:ea typeface="Calibri"/>
                <a:cs typeface="Calibri"/>
                <a:sym typeface="Calibri"/>
              </a:rPr>
              <a:t>Native Hawaiian = 0.2%</a:t>
            </a:r>
            <a:endParaRPr/>
          </a:p>
          <a:p>
            <a:pPr indent="0" lvl="0" marL="0" marR="0" rtl="0" algn="l">
              <a:spcBef>
                <a:spcPts val="0"/>
              </a:spcBef>
              <a:spcAft>
                <a:spcPts val="0"/>
              </a:spcAft>
              <a:buNone/>
            </a:pPr>
            <a:r>
              <a:rPr b="0" i="0" lang="en-US" sz="1200" u="none" cap="none" strike="noStrike">
                <a:solidFill>
                  <a:schemeClr val="dk1"/>
                </a:solidFill>
                <a:latin typeface="Calibri"/>
                <a:ea typeface="Calibri"/>
                <a:cs typeface="Calibri"/>
                <a:sym typeface="Calibri"/>
              </a:rPr>
              <a:t>Two or More Races = 3.1%</a:t>
            </a:r>
            <a:endParaRPr/>
          </a:p>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a:p>
            <a:pPr indent="0" lvl="0" marL="0" marR="0" rtl="0" algn="l">
              <a:spcBef>
                <a:spcPts val="0"/>
              </a:spcBef>
              <a:spcAft>
                <a:spcPts val="0"/>
              </a:spcAft>
              <a:buNone/>
            </a:pPr>
            <a:r>
              <a:rPr b="0" i="0" lang="en-US" sz="1200" u="none" cap="none" strike="noStrike">
                <a:solidFill>
                  <a:schemeClr val="dk1"/>
                </a:solidFill>
                <a:latin typeface="Calibri"/>
                <a:ea typeface="Calibri"/>
                <a:cs typeface="Calibri"/>
                <a:sym typeface="Calibri"/>
              </a:rPr>
              <a:t>Native Hawaiian and Two or More Races did not become federal categories until 2010 census.</a:t>
            </a:r>
            <a:endParaRPr b="0" i="0" sz="1200" u="none" cap="none" strike="noStrike">
              <a:solidFill>
                <a:schemeClr val="dk1"/>
              </a:solidFill>
              <a:latin typeface="Calibri"/>
              <a:ea typeface="Calibri"/>
              <a:cs typeface="Calibri"/>
              <a:sym typeface="Calibri"/>
            </a:endParaRPr>
          </a:p>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397" name="Google Shape;397;p34:notes"/>
          <p:cNvSpPr txBox="1"/>
          <p:nvPr>
            <p:ph idx="3" type="hdr"/>
          </p:nvPr>
        </p:nvSpPr>
        <p:spPr>
          <a:xfrm>
            <a:off x="0" y="0"/>
            <a:ext cx="2971800" cy="4572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rgbClr val="000000"/>
              </a:solidFill>
              <a:latin typeface="Calibri"/>
              <a:ea typeface="Calibri"/>
              <a:cs typeface="Calibri"/>
              <a:sym typeface="Calibri"/>
            </a:endParaRPr>
          </a:p>
        </p:txBody>
      </p:sp>
      <p:sp>
        <p:nvSpPr>
          <p:cNvPr id="398" name="Google Shape;398;p34:notes"/>
          <p:cNvSpPr txBox="1"/>
          <p:nvPr>
            <p:ph idx="10" type="dt"/>
          </p:nvPr>
        </p:nvSpPr>
        <p:spPr>
          <a:xfrm>
            <a:off x="3884613" y="0"/>
            <a:ext cx="2971800" cy="457200"/>
          </a:xfrm>
          <a:prstGeom prst="rect">
            <a:avLst/>
          </a:prstGeom>
          <a:noFill/>
          <a:ln>
            <a:noFill/>
          </a:ln>
        </p:spPr>
        <p:txBody>
          <a:bodyPr anchorCtr="0" anchor="t" bIns="45700" lIns="91425" spcFirstLastPara="1" rIns="91425" wrap="square" tIns="45700">
            <a:noAutofit/>
          </a:bodyPr>
          <a:lstStyle/>
          <a:p>
            <a:pPr indent="0" lvl="0" marL="0" marR="0" rtl="0" algn="r">
              <a:spcBef>
                <a:spcPts val="0"/>
              </a:spcBef>
              <a:spcAft>
                <a:spcPts val="0"/>
              </a:spcAft>
              <a:buNone/>
            </a:pPr>
            <a:r>
              <a:rPr b="0" i="0" lang="en-US" sz="1200" u="none" cap="none" strike="noStrike">
                <a:solidFill>
                  <a:srgbClr val="000000"/>
                </a:solidFill>
                <a:latin typeface="Calibri"/>
                <a:ea typeface="Calibri"/>
                <a:cs typeface="Calibri"/>
                <a:sym typeface="Calibri"/>
              </a:rPr>
              <a:t>EEE 4/14/16</a:t>
            </a:r>
            <a:endParaRPr b="0" i="0" sz="1200" u="none" cap="none" strike="noStrike">
              <a:solidFill>
                <a:srgbClr val="000000"/>
              </a:solidFill>
              <a:latin typeface="Calibri"/>
              <a:ea typeface="Calibri"/>
              <a:cs typeface="Calibri"/>
              <a:sym typeface="Calibri"/>
            </a:endParaRPr>
          </a:p>
        </p:txBody>
      </p:sp>
      <p:sp>
        <p:nvSpPr>
          <p:cNvPr id="399" name="Google Shape;399;p34:notes"/>
          <p:cNvSpPr txBox="1"/>
          <p:nvPr>
            <p:ph idx="11" type="ftr"/>
          </p:nvPr>
        </p:nvSpPr>
        <p:spPr>
          <a:xfrm>
            <a:off x="0"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rgbClr val="000000"/>
              </a:solidFill>
              <a:latin typeface="Calibri"/>
              <a:ea typeface="Calibri"/>
              <a:cs typeface="Calibri"/>
              <a:sym typeface="Calibri"/>
            </a:endParaRPr>
          </a:p>
        </p:txBody>
      </p:sp>
      <p:sp>
        <p:nvSpPr>
          <p:cNvPr id="400" name="Google Shape;400;p34: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3" name="Shape 413"/>
        <p:cNvGrpSpPr/>
        <p:nvPr/>
      </p:nvGrpSpPr>
      <p:grpSpPr>
        <a:xfrm>
          <a:off x="0" y="0"/>
          <a:ext cx="0" cy="0"/>
          <a:chOff x="0" y="0"/>
          <a:chExt cx="0" cy="0"/>
        </a:xfrm>
      </p:grpSpPr>
      <p:sp>
        <p:nvSpPr>
          <p:cNvPr id="414" name="Google Shape;414;p3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15" name="Google Shape;415;p36: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0" i="0" lang="en-US" sz="1200" u="none" cap="none" strike="noStrike">
                <a:solidFill>
                  <a:schemeClr val="dk1"/>
                </a:solidFill>
                <a:latin typeface="Calibri"/>
                <a:ea typeface="Calibri"/>
                <a:cs typeface="Calibri"/>
                <a:sym typeface="Calibri"/>
              </a:rPr>
              <a:t>Total Enrollment:</a:t>
            </a:r>
            <a:endParaRPr/>
          </a:p>
          <a:p>
            <a:pPr indent="0" lvl="0" marL="0" marR="0" rtl="0" algn="l">
              <a:spcBef>
                <a:spcPts val="0"/>
              </a:spcBef>
              <a:spcAft>
                <a:spcPts val="0"/>
              </a:spcAft>
              <a:buNone/>
            </a:pPr>
            <a:r>
              <a:rPr b="0" i="0" lang="en-US" sz="1200" u="none" cap="none" strike="noStrike">
                <a:solidFill>
                  <a:schemeClr val="dk1"/>
                </a:solidFill>
                <a:latin typeface="Calibri"/>
                <a:ea typeface="Calibri"/>
                <a:cs typeface="Calibri"/>
                <a:sym typeface="Calibri"/>
              </a:rPr>
              <a:t>American Indian = 0.8%</a:t>
            </a:r>
            <a:endParaRPr/>
          </a:p>
          <a:p>
            <a:pPr indent="0" lvl="0" marL="0" marR="0" rtl="0" algn="l">
              <a:spcBef>
                <a:spcPts val="0"/>
              </a:spcBef>
              <a:spcAft>
                <a:spcPts val="0"/>
              </a:spcAft>
              <a:buNone/>
            </a:pPr>
            <a:r>
              <a:rPr b="0" i="0" lang="en-US" sz="1200" u="none" cap="none" strike="noStrike">
                <a:solidFill>
                  <a:schemeClr val="dk1"/>
                </a:solidFill>
                <a:latin typeface="Calibri"/>
                <a:ea typeface="Calibri"/>
                <a:cs typeface="Calibri"/>
                <a:sym typeface="Calibri"/>
              </a:rPr>
              <a:t>Asian = 3.1%</a:t>
            </a:r>
            <a:endParaRPr/>
          </a:p>
          <a:p>
            <a:pPr indent="0" lvl="0" marL="0" marR="0" rtl="0" algn="l">
              <a:spcBef>
                <a:spcPts val="0"/>
              </a:spcBef>
              <a:spcAft>
                <a:spcPts val="0"/>
              </a:spcAft>
              <a:buNone/>
            </a:pPr>
            <a:r>
              <a:rPr b="0" i="0" lang="en-US" sz="1200" u="none" cap="none" strike="noStrike">
                <a:solidFill>
                  <a:schemeClr val="dk1"/>
                </a:solidFill>
                <a:latin typeface="Calibri"/>
                <a:ea typeface="Calibri"/>
                <a:cs typeface="Calibri"/>
                <a:sym typeface="Calibri"/>
              </a:rPr>
              <a:t>Hispanic = 31.9%</a:t>
            </a:r>
            <a:endParaRPr/>
          </a:p>
          <a:p>
            <a:pPr indent="0" lvl="0" marL="0" marR="0" rtl="0" algn="l">
              <a:spcBef>
                <a:spcPts val="0"/>
              </a:spcBef>
              <a:spcAft>
                <a:spcPts val="0"/>
              </a:spcAft>
              <a:buNone/>
            </a:pPr>
            <a:r>
              <a:rPr b="0" i="0" lang="en-US" sz="1200" u="none" cap="none" strike="noStrike">
                <a:solidFill>
                  <a:schemeClr val="dk1"/>
                </a:solidFill>
                <a:latin typeface="Calibri"/>
                <a:ea typeface="Calibri"/>
                <a:cs typeface="Calibri"/>
                <a:sym typeface="Calibri"/>
              </a:rPr>
              <a:t>White = 56.1%</a:t>
            </a:r>
            <a:endParaRPr/>
          </a:p>
          <a:p>
            <a:pPr indent="0" lvl="0" marL="0" marR="0" rtl="0" algn="l">
              <a:spcBef>
                <a:spcPts val="0"/>
              </a:spcBef>
              <a:spcAft>
                <a:spcPts val="0"/>
              </a:spcAft>
              <a:buNone/>
            </a:pPr>
            <a:r>
              <a:rPr b="0" i="0" lang="en-US" sz="1200" u="none" cap="none" strike="noStrike">
                <a:solidFill>
                  <a:schemeClr val="dk1"/>
                </a:solidFill>
                <a:latin typeface="Calibri"/>
                <a:ea typeface="Calibri"/>
                <a:cs typeface="Calibri"/>
                <a:sym typeface="Calibri"/>
              </a:rPr>
              <a:t>Native Hawaiian = 0.2%</a:t>
            </a:r>
            <a:endParaRPr/>
          </a:p>
          <a:p>
            <a:pPr indent="0" lvl="0" marL="0" marR="0" rtl="0" algn="l">
              <a:spcBef>
                <a:spcPts val="0"/>
              </a:spcBef>
              <a:spcAft>
                <a:spcPts val="0"/>
              </a:spcAft>
              <a:buNone/>
            </a:pPr>
            <a:r>
              <a:rPr b="0" i="0" lang="en-US" sz="1200" u="none" cap="none" strike="noStrike">
                <a:solidFill>
                  <a:schemeClr val="dk1"/>
                </a:solidFill>
                <a:latin typeface="Calibri"/>
                <a:ea typeface="Calibri"/>
                <a:cs typeface="Calibri"/>
                <a:sym typeface="Calibri"/>
              </a:rPr>
              <a:t>Two or More Races = 3.1%</a:t>
            </a:r>
            <a:endParaRPr/>
          </a:p>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a:p>
            <a:pPr indent="0" lvl="0" marL="0" marR="0" rtl="0" algn="l">
              <a:spcBef>
                <a:spcPts val="0"/>
              </a:spcBef>
              <a:spcAft>
                <a:spcPts val="0"/>
              </a:spcAft>
              <a:buNone/>
            </a:pPr>
            <a:r>
              <a:rPr b="0" i="0" lang="en-US" sz="1200" u="none" cap="none" strike="noStrike">
                <a:solidFill>
                  <a:schemeClr val="dk1"/>
                </a:solidFill>
                <a:latin typeface="Calibri"/>
                <a:ea typeface="Calibri"/>
                <a:cs typeface="Calibri"/>
                <a:sym typeface="Calibri"/>
              </a:rPr>
              <a:t>Native Hawaiian and Two or More Races did not become federal categories until 2010 census.</a:t>
            </a:r>
            <a:endParaRPr b="0" i="0" sz="1200" u="none" cap="none" strike="noStrike">
              <a:solidFill>
                <a:schemeClr val="dk1"/>
              </a:solidFill>
              <a:latin typeface="Calibri"/>
              <a:ea typeface="Calibri"/>
              <a:cs typeface="Calibri"/>
              <a:sym typeface="Calibri"/>
            </a:endParaRPr>
          </a:p>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416" name="Google Shape;416;p36:notes"/>
          <p:cNvSpPr txBox="1"/>
          <p:nvPr>
            <p:ph idx="3" type="hdr"/>
          </p:nvPr>
        </p:nvSpPr>
        <p:spPr>
          <a:xfrm>
            <a:off x="0" y="0"/>
            <a:ext cx="2971800" cy="4572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rgbClr val="000000"/>
              </a:solidFill>
              <a:latin typeface="Calibri"/>
              <a:ea typeface="Calibri"/>
              <a:cs typeface="Calibri"/>
              <a:sym typeface="Calibri"/>
            </a:endParaRPr>
          </a:p>
        </p:txBody>
      </p:sp>
      <p:sp>
        <p:nvSpPr>
          <p:cNvPr id="417" name="Google Shape;417;p36:notes"/>
          <p:cNvSpPr txBox="1"/>
          <p:nvPr>
            <p:ph idx="10" type="dt"/>
          </p:nvPr>
        </p:nvSpPr>
        <p:spPr>
          <a:xfrm>
            <a:off x="3884613" y="0"/>
            <a:ext cx="2971800" cy="457200"/>
          </a:xfrm>
          <a:prstGeom prst="rect">
            <a:avLst/>
          </a:prstGeom>
          <a:noFill/>
          <a:ln>
            <a:noFill/>
          </a:ln>
        </p:spPr>
        <p:txBody>
          <a:bodyPr anchorCtr="0" anchor="t" bIns="45700" lIns="91425" spcFirstLastPara="1" rIns="91425" wrap="square" tIns="45700">
            <a:noAutofit/>
          </a:bodyPr>
          <a:lstStyle/>
          <a:p>
            <a:pPr indent="0" lvl="0" marL="0" marR="0" rtl="0" algn="r">
              <a:spcBef>
                <a:spcPts val="0"/>
              </a:spcBef>
              <a:spcAft>
                <a:spcPts val="0"/>
              </a:spcAft>
              <a:buNone/>
            </a:pPr>
            <a:r>
              <a:rPr b="0" i="0" lang="en-US" sz="1200" u="none" cap="none" strike="noStrike">
                <a:solidFill>
                  <a:srgbClr val="000000"/>
                </a:solidFill>
                <a:latin typeface="Calibri"/>
                <a:ea typeface="Calibri"/>
                <a:cs typeface="Calibri"/>
                <a:sym typeface="Calibri"/>
              </a:rPr>
              <a:t>EEE 4/14/16</a:t>
            </a:r>
            <a:endParaRPr b="0" i="0" sz="1200" u="none" cap="none" strike="noStrike">
              <a:solidFill>
                <a:srgbClr val="000000"/>
              </a:solidFill>
              <a:latin typeface="Calibri"/>
              <a:ea typeface="Calibri"/>
              <a:cs typeface="Calibri"/>
              <a:sym typeface="Calibri"/>
            </a:endParaRPr>
          </a:p>
        </p:txBody>
      </p:sp>
      <p:sp>
        <p:nvSpPr>
          <p:cNvPr id="418" name="Google Shape;418;p36:notes"/>
          <p:cNvSpPr txBox="1"/>
          <p:nvPr>
            <p:ph idx="11" type="ftr"/>
          </p:nvPr>
        </p:nvSpPr>
        <p:spPr>
          <a:xfrm>
            <a:off x="0"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rgbClr val="000000"/>
              </a:solidFill>
              <a:latin typeface="Calibri"/>
              <a:ea typeface="Calibri"/>
              <a:cs typeface="Calibri"/>
              <a:sym typeface="Calibri"/>
            </a:endParaRPr>
          </a:p>
        </p:txBody>
      </p:sp>
      <p:sp>
        <p:nvSpPr>
          <p:cNvPr id="419" name="Google Shape;419;p36: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2" name="Shape 432"/>
        <p:cNvGrpSpPr/>
        <p:nvPr/>
      </p:nvGrpSpPr>
      <p:grpSpPr>
        <a:xfrm>
          <a:off x="0" y="0"/>
          <a:ext cx="0" cy="0"/>
          <a:chOff x="0" y="0"/>
          <a:chExt cx="0" cy="0"/>
        </a:xfrm>
      </p:grpSpPr>
      <p:sp>
        <p:nvSpPr>
          <p:cNvPr id="433" name="Google Shape;433;p3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
            <a:headEnd len="sm" w="sm" type="none"/>
            <a:tailEnd len="sm" w="sm" type="none"/>
          </a:ln>
        </p:spPr>
      </p:sp>
      <p:sp>
        <p:nvSpPr>
          <p:cNvPr id="434" name="Google Shape;434;p38: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435" name="Google Shape;435;p38: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9" name="Shape 439"/>
        <p:cNvGrpSpPr/>
        <p:nvPr/>
      </p:nvGrpSpPr>
      <p:grpSpPr>
        <a:xfrm>
          <a:off x="0" y="0"/>
          <a:ext cx="0" cy="0"/>
          <a:chOff x="0" y="0"/>
          <a:chExt cx="0" cy="0"/>
        </a:xfrm>
      </p:grpSpPr>
      <p:sp>
        <p:nvSpPr>
          <p:cNvPr id="440" name="Google Shape;440;p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41" name="Google Shape;441;p4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8" name="Shape 448"/>
        <p:cNvGrpSpPr/>
        <p:nvPr/>
      </p:nvGrpSpPr>
      <p:grpSpPr>
        <a:xfrm>
          <a:off x="0" y="0"/>
          <a:ext cx="0" cy="0"/>
          <a:chOff x="0" y="0"/>
          <a:chExt cx="0" cy="0"/>
        </a:xfrm>
      </p:grpSpPr>
      <p:sp>
        <p:nvSpPr>
          <p:cNvPr id="449" name="Google Shape;449;p4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50" name="Google Shape;450;p4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2" name="Shape 462"/>
        <p:cNvGrpSpPr/>
        <p:nvPr/>
      </p:nvGrpSpPr>
      <p:grpSpPr>
        <a:xfrm>
          <a:off x="0" y="0"/>
          <a:ext cx="0" cy="0"/>
          <a:chOff x="0" y="0"/>
          <a:chExt cx="0" cy="0"/>
        </a:xfrm>
      </p:grpSpPr>
      <p:sp>
        <p:nvSpPr>
          <p:cNvPr id="463" name="Google Shape;463;p4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64" name="Google Shape;464;p4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8" name="Shape 468"/>
        <p:cNvGrpSpPr/>
        <p:nvPr/>
      </p:nvGrpSpPr>
      <p:grpSpPr>
        <a:xfrm>
          <a:off x="0" y="0"/>
          <a:ext cx="0" cy="0"/>
          <a:chOff x="0" y="0"/>
          <a:chExt cx="0" cy="0"/>
        </a:xfrm>
      </p:grpSpPr>
      <p:sp>
        <p:nvSpPr>
          <p:cNvPr id="469" name="Google Shape;469;p4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70" name="Google Shape;470;p4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3" name="Shape 473"/>
        <p:cNvGrpSpPr/>
        <p:nvPr/>
      </p:nvGrpSpPr>
      <p:grpSpPr>
        <a:xfrm>
          <a:off x="0" y="0"/>
          <a:ext cx="0" cy="0"/>
          <a:chOff x="0" y="0"/>
          <a:chExt cx="0" cy="0"/>
        </a:xfrm>
      </p:grpSpPr>
      <p:sp>
        <p:nvSpPr>
          <p:cNvPr id="474" name="Google Shape;474;p4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75" name="Google Shape;475;p4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9" name="Shape 479"/>
        <p:cNvGrpSpPr/>
        <p:nvPr/>
      </p:nvGrpSpPr>
      <p:grpSpPr>
        <a:xfrm>
          <a:off x="0" y="0"/>
          <a:ext cx="0" cy="0"/>
          <a:chOff x="0" y="0"/>
          <a:chExt cx="0" cy="0"/>
        </a:xfrm>
      </p:grpSpPr>
      <p:sp>
        <p:nvSpPr>
          <p:cNvPr id="480" name="Google Shape;480;p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81" name="Google Shape;481;p4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9" name="Shape 489"/>
        <p:cNvGrpSpPr/>
        <p:nvPr/>
      </p:nvGrpSpPr>
      <p:grpSpPr>
        <a:xfrm>
          <a:off x="0" y="0"/>
          <a:ext cx="0" cy="0"/>
          <a:chOff x="0" y="0"/>
          <a:chExt cx="0" cy="0"/>
        </a:xfrm>
      </p:grpSpPr>
      <p:sp>
        <p:nvSpPr>
          <p:cNvPr id="490" name="Google Shape;490;p4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91" name="Google Shape;491;p4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9" name="Shape 229"/>
        <p:cNvGrpSpPr/>
        <p:nvPr/>
      </p:nvGrpSpPr>
      <p:grpSpPr>
        <a:xfrm>
          <a:off x="0" y="0"/>
          <a:ext cx="0" cy="0"/>
          <a:chOff x="0" y="0"/>
          <a:chExt cx="0" cy="0"/>
        </a:xfrm>
      </p:grpSpPr>
      <p:sp>
        <p:nvSpPr>
          <p:cNvPr id="230" name="Google Shape;230;p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231" name="Google Shape;231;p8: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0" i="0" lang="en-US" sz="1200" u="none" cap="none" strike="noStrike">
                <a:solidFill>
                  <a:schemeClr val="dk1"/>
                </a:solidFill>
                <a:latin typeface="Calibri"/>
                <a:ea typeface="Calibri"/>
                <a:cs typeface="Calibri"/>
                <a:sym typeface="Calibri"/>
              </a:rPr>
              <a:t>TITLE: Culture, Context, and Making Connections </a:t>
            </a:r>
            <a:endParaRPr/>
          </a:p>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a:p>
            <a:pPr indent="0" lvl="0" marL="0" marR="0" rtl="0" algn="l">
              <a:spcBef>
                <a:spcPts val="0"/>
              </a:spcBef>
              <a:spcAft>
                <a:spcPts val="0"/>
              </a:spcAft>
              <a:buNone/>
            </a:pPr>
            <a:r>
              <a:rPr b="0" i="0" lang="en-US" sz="1200" u="none" cap="none" strike="noStrike">
                <a:solidFill>
                  <a:schemeClr val="dk1"/>
                </a:solidFill>
                <a:latin typeface="Calibri"/>
                <a:ea typeface="Calibri"/>
                <a:cs typeface="Calibri"/>
                <a:sym typeface="Calibri"/>
              </a:rPr>
              <a:t>DESCRIPTION: The purpose of this presentation is to describe a SWPBS conceptualization of culture and how and why culture might be considered as a way to enhance connections, communications, and outcomes. The context includes closing achievement gaps, reducing disproportional outcomes, making access and opportunity equitable, and improving data for decision making. </a:t>
            </a:r>
            <a:endParaRPr b="0" i="0" sz="1200" u="none" cap="none" strike="noStrike">
              <a:solidFill>
                <a:schemeClr val="dk1"/>
              </a:solidFill>
              <a:latin typeface="Calibri"/>
              <a:ea typeface="Calibri"/>
              <a:cs typeface="Calibri"/>
              <a:sym typeface="Calibri"/>
            </a:endParaRPr>
          </a:p>
          <a:p>
            <a:pPr indent="0" lvl="0" marL="0" marR="0" rtl="0" algn="l">
              <a:spcBef>
                <a:spcPts val="0"/>
              </a:spcBef>
              <a:spcAft>
                <a:spcPts val="0"/>
              </a:spcAft>
              <a:buNone/>
            </a:pPr>
            <a:r>
              <a:t/>
            </a:r>
            <a:endParaRPr b="0" i="0" sz="1200" u="none" cap="none" strike="noStrike">
              <a:solidFill>
                <a:schemeClr val="dk1"/>
              </a:solidFill>
              <a:latin typeface="Times New Roman"/>
              <a:ea typeface="Times New Roman"/>
              <a:cs typeface="Times New Roman"/>
              <a:sym typeface="Times New Roman"/>
            </a:endParaRPr>
          </a:p>
        </p:txBody>
      </p:sp>
      <p:sp>
        <p:nvSpPr>
          <p:cNvPr id="232" name="Google Shape;232;p8: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rgbClr val="000000"/>
                </a:solidFill>
                <a:latin typeface="Times New Roman"/>
                <a:ea typeface="Times New Roman"/>
                <a:cs typeface="Times New Roman"/>
                <a:sym typeface="Times New Roman"/>
              </a:rPr>
              <a:t>‹#›</a:t>
            </a:fld>
            <a:endParaRPr b="0" i="0" sz="1200" u="none" cap="none" strike="noStrike">
              <a:solidFill>
                <a:srgbClr val="000000"/>
              </a:solidFill>
              <a:latin typeface="Times New Roman"/>
              <a:ea typeface="Times New Roman"/>
              <a:cs typeface="Times New Roman"/>
              <a:sym typeface="Times New Roman"/>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0" name="Shape 500"/>
        <p:cNvGrpSpPr/>
        <p:nvPr/>
      </p:nvGrpSpPr>
      <p:grpSpPr>
        <a:xfrm>
          <a:off x="0" y="0"/>
          <a:ext cx="0" cy="0"/>
          <a:chOff x="0" y="0"/>
          <a:chExt cx="0" cy="0"/>
        </a:xfrm>
      </p:grpSpPr>
      <p:sp>
        <p:nvSpPr>
          <p:cNvPr id="501" name="Google Shape;501;p4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02" name="Google Shape;502;p47: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0" i="0" lang="en-US" sz="1200" u="none" cap="none" strike="noStrike">
                <a:solidFill>
                  <a:schemeClr val="dk1"/>
                </a:solidFill>
                <a:latin typeface="Calibri"/>
                <a:ea typeface="Calibri"/>
                <a:cs typeface="Calibri"/>
                <a:sym typeface="Calibri"/>
              </a:rPr>
              <a:t>My work is based on THEORETICAL FRAMEWORK called BEHAVIOR ANALYSIS, </a:t>
            </a:r>
            <a:endParaRPr/>
          </a:p>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a:p>
            <a:pPr indent="0" lvl="0" marL="0" marR="0" rtl="0" algn="l">
              <a:spcBef>
                <a:spcPts val="0"/>
              </a:spcBef>
              <a:spcAft>
                <a:spcPts val="0"/>
              </a:spcAft>
              <a:buNone/>
            </a:pPr>
            <a:r>
              <a:rPr b="0" i="0" lang="en-US" sz="1200" u="none" cap="none" strike="noStrike">
                <a:solidFill>
                  <a:schemeClr val="dk1"/>
                </a:solidFill>
                <a:latin typeface="Calibri"/>
                <a:ea typeface="Calibri"/>
                <a:cs typeface="Calibri"/>
                <a:sym typeface="Calibri"/>
              </a:rPr>
              <a:t>And it serves as the FOUNDATION FOR OUR PBIS THEORY OF ACTION.</a:t>
            </a:r>
            <a:endParaRPr/>
          </a:p>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a:p>
            <a:pPr indent="0" lvl="0" marL="0" marR="0" rtl="0" algn="l">
              <a:spcBef>
                <a:spcPts val="0"/>
              </a:spcBef>
              <a:spcAft>
                <a:spcPts val="0"/>
              </a:spcAft>
              <a:buNone/>
            </a:pPr>
            <a:r>
              <a:rPr b="0" i="0" lang="en-US" sz="1200" u="none" cap="none" strike="noStrike">
                <a:solidFill>
                  <a:schemeClr val="dk1"/>
                </a:solidFill>
                <a:latin typeface="Calibri"/>
                <a:ea typeface="Calibri"/>
                <a:cs typeface="Calibri"/>
                <a:sym typeface="Calibri"/>
              </a:rPr>
              <a:t>We emphasize the above points in our work</a:t>
            </a:r>
            <a:endParaRPr b="0" i="0" sz="1200" u="none" cap="none" strike="noStrike">
              <a:solidFill>
                <a:schemeClr val="dk1"/>
              </a:solidFill>
              <a:latin typeface="Calibri"/>
              <a:ea typeface="Calibri"/>
              <a:cs typeface="Calibri"/>
              <a:sym typeface="Calibri"/>
            </a:endParaRPr>
          </a:p>
        </p:txBody>
      </p:sp>
      <p:sp>
        <p:nvSpPr>
          <p:cNvPr id="503" name="Google Shape;503;p47: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8" name="Shape 508"/>
        <p:cNvGrpSpPr/>
        <p:nvPr/>
      </p:nvGrpSpPr>
      <p:grpSpPr>
        <a:xfrm>
          <a:off x="0" y="0"/>
          <a:ext cx="0" cy="0"/>
          <a:chOff x="0" y="0"/>
          <a:chExt cx="0" cy="0"/>
        </a:xfrm>
      </p:grpSpPr>
      <p:sp>
        <p:nvSpPr>
          <p:cNvPr id="509" name="Google Shape;509;p4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10" name="Google Shape;510;p49: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0" i="0" lang="en-US" sz="1200" u="none" cap="none" strike="noStrike">
                <a:solidFill>
                  <a:schemeClr val="dk1"/>
                </a:solidFill>
                <a:latin typeface="Calibri"/>
                <a:ea typeface="Calibri"/>
                <a:cs typeface="Calibri"/>
                <a:sym typeface="Calibri"/>
              </a:rPr>
              <a:t>The PROBLEMS have been described IN A VARIETY OF WAYS BY MANY</a:t>
            </a:r>
            <a:endParaRPr/>
          </a:p>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a:p>
            <a:pPr indent="0" lvl="0" marL="0" marR="0" rtl="0" algn="l">
              <a:spcBef>
                <a:spcPts val="0"/>
              </a:spcBef>
              <a:spcAft>
                <a:spcPts val="0"/>
              </a:spcAft>
              <a:buNone/>
            </a:pPr>
            <a:r>
              <a:rPr b="0" i="0" lang="en-US" sz="1200" u="none" cap="none" strike="noStrike">
                <a:solidFill>
                  <a:schemeClr val="dk1"/>
                </a:solidFill>
                <a:latin typeface="Calibri"/>
                <a:ea typeface="Calibri"/>
                <a:cs typeface="Calibri"/>
                <a:sym typeface="Calibri"/>
              </a:rPr>
              <a:t>But these PROBLEM LABELS are NOT EQUAL</a:t>
            </a:r>
            <a:endParaRPr b="0" i="0" sz="1200" u="none" cap="none" strike="noStrike">
              <a:solidFill>
                <a:schemeClr val="dk1"/>
              </a:solidFill>
              <a:latin typeface="Calibri"/>
              <a:ea typeface="Calibri"/>
              <a:cs typeface="Calibri"/>
              <a:sym typeface="Calibri"/>
            </a:endParaRPr>
          </a:p>
        </p:txBody>
      </p:sp>
      <p:sp>
        <p:nvSpPr>
          <p:cNvPr id="511" name="Google Shape;511;p49: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4" name="Shape 514"/>
        <p:cNvGrpSpPr/>
        <p:nvPr/>
      </p:nvGrpSpPr>
      <p:grpSpPr>
        <a:xfrm>
          <a:off x="0" y="0"/>
          <a:ext cx="0" cy="0"/>
          <a:chOff x="0" y="0"/>
          <a:chExt cx="0" cy="0"/>
        </a:xfrm>
      </p:grpSpPr>
      <p:sp>
        <p:nvSpPr>
          <p:cNvPr id="515" name="Google Shape;515;p5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16" name="Google Shape;516;p5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0" i="0" lang="en-US" sz="1200" u="none" cap="none" strike="noStrike">
                <a:solidFill>
                  <a:schemeClr val="dk1"/>
                </a:solidFill>
                <a:latin typeface="Calibri"/>
                <a:ea typeface="Calibri"/>
                <a:cs typeface="Calibri"/>
                <a:sym typeface="Calibri"/>
              </a:rPr>
              <a:t>The PROBLEMS have been described IN A VARIETY OF WAYS BY MANY</a:t>
            </a:r>
            <a:endParaRPr/>
          </a:p>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a:p>
            <a:pPr indent="0" lvl="0" marL="0" marR="0" rtl="0" algn="l">
              <a:spcBef>
                <a:spcPts val="0"/>
              </a:spcBef>
              <a:spcAft>
                <a:spcPts val="0"/>
              </a:spcAft>
              <a:buNone/>
            </a:pPr>
            <a:r>
              <a:rPr b="0" i="0" lang="en-US" sz="1200" u="none" cap="none" strike="noStrike">
                <a:solidFill>
                  <a:schemeClr val="dk1"/>
                </a:solidFill>
                <a:latin typeface="Calibri"/>
                <a:ea typeface="Calibri"/>
                <a:cs typeface="Calibri"/>
                <a:sym typeface="Calibri"/>
              </a:rPr>
              <a:t>But these PROBLEM LABELS are NOT EQUAL</a:t>
            </a:r>
            <a:endParaRPr b="0" i="0" sz="1200" u="none" cap="none" strike="noStrike">
              <a:solidFill>
                <a:schemeClr val="dk1"/>
              </a:solidFill>
              <a:latin typeface="Calibri"/>
              <a:ea typeface="Calibri"/>
              <a:cs typeface="Calibri"/>
              <a:sym typeface="Calibri"/>
            </a:endParaRPr>
          </a:p>
        </p:txBody>
      </p:sp>
      <p:sp>
        <p:nvSpPr>
          <p:cNvPr id="517" name="Google Shape;517;p51: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1" name="Shape 521"/>
        <p:cNvGrpSpPr/>
        <p:nvPr/>
      </p:nvGrpSpPr>
      <p:grpSpPr>
        <a:xfrm>
          <a:off x="0" y="0"/>
          <a:ext cx="0" cy="0"/>
          <a:chOff x="0" y="0"/>
          <a:chExt cx="0" cy="0"/>
        </a:xfrm>
      </p:grpSpPr>
      <p:sp>
        <p:nvSpPr>
          <p:cNvPr id="522" name="Google Shape;522;p5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523" name="Google Shape;523;p53: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524" name="Google Shape;524;p53: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lang="en-US" sz="1200" u="none">
                <a:solidFill>
                  <a:schemeClr val="dk1"/>
                </a:solidFill>
                <a:latin typeface="Arial"/>
                <a:ea typeface="Arial"/>
                <a:cs typeface="Arial"/>
                <a:sym typeface="Arial"/>
              </a:rPr>
              <a:t>‹#›</a:t>
            </a:fld>
            <a:endParaRPr b="0" sz="1200" u="none">
              <a:solidFill>
                <a:schemeClr val="dk1"/>
              </a:solidFill>
              <a:latin typeface="Arial"/>
              <a:ea typeface="Arial"/>
              <a:cs typeface="Arial"/>
              <a:sym typeface="Arial"/>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4" name="Shape 554"/>
        <p:cNvGrpSpPr/>
        <p:nvPr/>
      </p:nvGrpSpPr>
      <p:grpSpPr>
        <a:xfrm>
          <a:off x="0" y="0"/>
          <a:ext cx="0" cy="0"/>
          <a:chOff x="0" y="0"/>
          <a:chExt cx="0" cy="0"/>
        </a:xfrm>
      </p:grpSpPr>
      <p:sp>
        <p:nvSpPr>
          <p:cNvPr id="555" name="Google Shape;555;p5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556" name="Google Shape;556;p55: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557" name="Google Shape;557;p55: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Arial"/>
                <a:ea typeface="Arial"/>
                <a:cs typeface="Arial"/>
                <a:sym typeface="Arial"/>
              </a:rPr>
              <a:t>‹#›</a:t>
            </a:fld>
            <a:endParaRPr sz="1200">
              <a:solidFill>
                <a:schemeClr val="dk1"/>
              </a:solidFill>
              <a:latin typeface="Arial"/>
              <a:ea typeface="Arial"/>
              <a:cs typeface="Arial"/>
              <a:sym typeface="Arial"/>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1" name="Shape 571"/>
        <p:cNvGrpSpPr/>
        <p:nvPr/>
      </p:nvGrpSpPr>
      <p:grpSpPr>
        <a:xfrm>
          <a:off x="0" y="0"/>
          <a:ext cx="0" cy="0"/>
          <a:chOff x="0" y="0"/>
          <a:chExt cx="0" cy="0"/>
        </a:xfrm>
      </p:grpSpPr>
      <p:sp>
        <p:nvSpPr>
          <p:cNvPr id="572" name="Google Shape;572;p5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573" name="Google Shape;573;p57: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574" name="Google Shape;574;p57: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Arial"/>
                <a:ea typeface="Arial"/>
                <a:cs typeface="Arial"/>
                <a:sym typeface="Arial"/>
              </a:rPr>
              <a:t>‹#›</a:t>
            </a:fld>
            <a:endParaRPr sz="1200">
              <a:solidFill>
                <a:schemeClr val="dk1"/>
              </a:solidFill>
              <a:latin typeface="Arial"/>
              <a:ea typeface="Arial"/>
              <a:cs typeface="Arial"/>
              <a:sym typeface="Arial"/>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2" name="Shape 582"/>
        <p:cNvGrpSpPr/>
        <p:nvPr/>
      </p:nvGrpSpPr>
      <p:grpSpPr>
        <a:xfrm>
          <a:off x="0" y="0"/>
          <a:ext cx="0" cy="0"/>
          <a:chOff x="0" y="0"/>
          <a:chExt cx="0" cy="0"/>
        </a:xfrm>
      </p:grpSpPr>
      <p:sp>
        <p:nvSpPr>
          <p:cNvPr id="583" name="Google Shape;583;p5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84" name="Google Shape;584;p59: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0" i="0" lang="en-US" sz="1200" u="none" cap="none" strike="noStrike">
                <a:solidFill>
                  <a:schemeClr val="dk1"/>
                </a:solidFill>
                <a:latin typeface="Calibri"/>
                <a:ea typeface="Calibri"/>
                <a:cs typeface="Calibri"/>
                <a:sym typeface="Calibri"/>
              </a:rPr>
              <a:t>When BEHAVIOR ANALYSIS is applied to UNDERSTANDING PROBLEM BEHAVIOR, we can organize the previous topics so they are MORE EQUAL.</a:t>
            </a:r>
            <a:endParaRPr/>
          </a:p>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a:p>
            <a:pPr indent="0" lvl="0" marL="0" marR="0" rtl="0" algn="l">
              <a:spcBef>
                <a:spcPts val="0"/>
              </a:spcBef>
              <a:spcAft>
                <a:spcPts val="0"/>
              </a:spcAft>
              <a:buNone/>
            </a:pPr>
            <a:r>
              <a:rPr b="0" i="0" lang="en-US" sz="1200" u="none" cap="none" strike="noStrike">
                <a:solidFill>
                  <a:schemeClr val="dk1"/>
                </a:solidFill>
                <a:latin typeface="Calibri"/>
                <a:ea typeface="Calibri"/>
                <a:cs typeface="Calibri"/>
                <a:sym typeface="Calibri"/>
              </a:rPr>
              <a:t>Instead of trying to TREAT ALL TOPICS AS EQUAL, we have ORGANIZED them by </a:t>
            </a:r>
            <a:endParaRPr/>
          </a:p>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a:p>
            <a:pPr indent="0" lvl="0" marL="0" marR="0" rtl="0" algn="l">
              <a:spcBef>
                <a:spcPts val="0"/>
              </a:spcBef>
              <a:spcAft>
                <a:spcPts val="0"/>
              </a:spcAft>
              <a:buNone/>
            </a:pPr>
            <a:r>
              <a:rPr b="0" i="0" lang="en-US" sz="1200" u="none" cap="none" strike="noStrike">
                <a:solidFill>
                  <a:schemeClr val="dk1"/>
                </a:solidFill>
                <a:latin typeface="Calibri"/>
                <a:ea typeface="Calibri"/>
                <a:cs typeface="Calibri"/>
                <a:sym typeface="Calibri"/>
              </a:rPr>
              <a:t>WHAT THE STUDENT DOES</a:t>
            </a:r>
            <a:endParaRPr/>
          </a:p>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a:p>
            <a:pPr indent="0" lvl="0" marL="0" marR="0" rtl="0" algn="l">
              <a:spcBef>
                <a:spcPts val="0"/>
              </a:spcBef>
              <a:spcAft>
                <a:spcPts val="0"/>
              </a:spcAft>
              <a:buNone/>
            </a:pPr>
            <a:r>
              <a:rPr b="0" i="0" lang="en-US" sz="1200" u="none" cap="none" strike="noStrike">
                <a:solidFill>
                  <a:schemeClr val="dk1"/>
                </a:solidFill>
                <a:latin typeface="Calibri"/>
                <a:ea typeface="Calibri"/>
                <a:cs typeface="Calibri"/>
                <a:sym typeface="Calibri"/>
              </a:rPr>
              <a:t>WHAT THE ADULT DOES</a:t>
            </a:r>
            <a:endParaRPr/>
          </a:p>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a:p>
            <a:pPr indent="0" lvl="0" marL="0" marR="0" rtl="0" algn="l">
              <a:spcBef>
                <a:spcPts val="0"/>
              </a:spcBef>
              <a:spcAft>
                <a:spcPts val="0"/>
              </a:spcAft>
              <a:buNone/>
            </a:pPr>
            <a:r>
              <a:rPr b="0" i="0" lang="en-US" sz="1200" u="none" cap="none" strike="noStrike">
                <a:solidFill>
                  <a:schemeClr val="dk1"/>
                </a:solidFill>
                <a:latin typeface="Calibri"/>
                <a:ea typeface="Calibri"/>
                <a:cs typeface="Calibri"/>
                <a:sym typeface="Calibri"/>
              </a:rPr>
              <a:t>AND WHAT THE BAD OUTCOME COULD BE.</a:t>
            </a:r>
            <a:endParaRPr b="0" i="0" sz="1200" u="none" cap="none" strike="noStrike">
              <a:solidFill>
                <a:schemeClr val="dk1"/>
              </a:solidFill>
              <a:latin typeface="Calibri"/>
              <a:ea typeface="Calibri"/>
              <a:cs typeface="Calibri"/>
              <a:sym typeface="Calibri"/>
            </a:endParaRPr>
          </a:p>
        </p:txBody>
      </p:sp>
      <p:sp>
        <p:nvSpPr>
          <p:cNvPr id="585" name="Google Shape;585;p59: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rgbClr val="000000"/>
                </a:solidFill>
                <a:latin typeface="Calibri"/>
                <a:ea typeface="Calibri"/>
                <a:cs typeface="Calibri"/>
                <a:sym typeface="Calibri"/>
              </a:rPr>
              <a:t>‹#›</a:t>
            </a:fld>
            <a:endParaRPr sz="1200">
              <a:solidFill>
                <a:srgbClr val="000000"/>
              </a:solidFill>
              <a:latin typeface="Calibri"/>
              <a:ea typeface="Calibri"/>
              <a:cs typeface="Calibri"/>
              <a:sym typeface="Calibri"/>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0" name="Shape 590"/>
        <p:cNvGrpSpPr/>
        <p:nvPr/>
      </p:nvGrpSpPr>
      <p:grpSpPr>
        <a:xfrm>
          <a:off x="0" y="0"/>
          <a:ext cx="0" cy="0"/>
          <a:chOff x="0" y="0"/>
          <a:chExt cx="0" cy="0"/>
        </a:xfrm>
      </p:grpSpPr>
      <p:sp>
        <p:nvSpPr>
          <p:cNvPr id="591" name="Google Shape;591;p6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92" name="Google Shape;592;p6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0" i="0" lang="en-US" sz="1200" u="none" cap="none" strike="noStrike">
                <a:solidFill>
                  <a:schemeClr val="dk1"/>
                </a:solidFill>
                <a:latin typeface="Calibri"/>
                <a:ea typeface="Calibri"/>
                <a:cs typeface="Calibri"/>
                <a:sym typeface="Calibri"/>
              </a:rPr>
              <a:t>When BEHAVIOR ANALYSIS is applied to UNDERSTANDING PROBLEM BEHAVIOR, we can organize the previous topics so they are MORE EQUAL.</a:t>
            </a:r>
            <a:endParaRPr/>
          </a:p>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a:p>
            <a:pPr indent="0" lvl="0" marL="0" marR="0" rtl="0" algn="l">
              <a:spcBef>
                <a:spcPts val="0"/>
              </a:spcBef>
              <a:spcAft>
                <a:spcPts val="0"/>
              </a:spcAft>
              <a:buNone/>
            </a:pPr>
            <a:r>
              <a:rPr b="0" i="0" lang="en-US" sz="1200" u="none" cap="none" strike="noStrike">
                <a:solidFill>
                  <a:schemeClr val="dk1"/>
                </a:solidFill>
                <a:latin typeface="Calibri"/>
                <a:ea typeface="Calibri"/>
                <a:cs typeface="Calibri"/>
                <a:sym typeface="Calibri"/>
              </a:rPr>
              <a:t>Instead of trying to TREAT ALL TOPICS AS EQUAL, we have ORGANIZED them by </a:t>
            </a:r>
            <a:endParaRPr/>
          </a:p>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a:p>
            <a:pPr indent="0" lvl="0" marL="0" marR="0" rtl="0" algn="l">
              <a:spcBef>
                <a:spcPts val="0"/>
              </a:spcBef>
              <a:spcAft>
                <a:spcPts val="0"/>
              </a:spcAft>
              <a:buNone/>
            </a:pPr>
            <a:r>
              <a:rPr b="0" i="0" lang="en-US" sz="1200" u="none" cap="none" strike="noStrike">
                <a:solidFill>
                  <a:schemeClr val="dk1"/>
                </a:solidFill>
                <a:latin typeface="Calibri"/>
                <a:ea typeface="Calibri"/>
                <a:cs typeface="Calibri"/>
                <a:sym typeface="Calibri"/>
              </a:rPr>
              <a:t>WHAT THE STUDENT DOES</a:t>
            </a:r>
            <a:endParaRPr/>
          </a:p>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a:p>
            <a:pPr indent="0" lvl="0" marL="0" marR="0" rtl="0" algn="l">
              <a:spcBef>
                <a:spcPts val="0"/>
              </a:spcBef>
              <a:spcAft>
                <a:spcPts val="0"/>
              </a:spcAft>
              <a:buNone/>
            </a:pPr>
            <a:r>
              <a:rPr b="0" i="0" lang="en-US" sz="1200" u="none" cap="none" strike="noStrike">
                <a:solidFill>
                  <a:schemeClr val="dk1"/>
                </a:solidFill>
                <a:latin typeface="Calibri"/>
                <a:ea typeface="Calibri"/>
                <a:cs typeface="Calibri"/>
                <a:sym typeface="Calibri"/>
              </a:rPr>
              <a:t>WHAT THE ADULT DOES</a:t>
            </a:r>
            <a:endParaRPr/>
          </a:p>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a:p>
            <a:pPr indent="0" lvl="0" marL="0" marR="0" rtl="0" algn="l">
              <a:spcBef>
                <a:spcPts val="0"/>
              </a:spcBef>
              <a:spcAft>
                <a:spcPts val="0"/>
              </a:spcAft>
              <a:buNone/>
            </a:pPr>
            <a:r>
              <a:rPr b="0" i="0" lang="en-US" sz="1200" u="none" cap="none" strike="noStrike">
                <a:solidFill>
                  <a:schemeClr val="dk1"/>
                </a:solidFill>
                <a:latin typeface="Calibri"/>
                <a:ea typeface="Calibri"/>
                <a:cs typeface="Calibri"/>
                <a:sym typeface="Calibri"/>
              </a:rPr>
              <a:t>AND WHAT THE BAD OUTCOME COULD BE.</a:t>
            </a:r>
            <a:endParaRPr b="0" i="0" sz="1200" u="none" cap="none" strike="noStrike">
              <a:solidFill>
                <a:schemeClr val="dk1"/>
              </a:solidFill>
              <a:latin typeface="Calibri"/>
              <a:ea typeface="Calibri"/>
              <a:cs typeface="Calibri"/>
              <a:sym typeface="Calibri"/>
            </a:endParaRPr>
          </a:p>
        </p:txBody>
      </p:sp>
      <p:sp>
        <p:nvSpPr>
          <p:cNvPr id="593" name="Google Shape;593;p61: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rgbClr val="000000"/>
                </a:solidFill>
                <a:latin typeface="Calibri"/>
                <a:ea typeface="Calibri"/>
                <a:cs typeface="Calibri"/>
                <a:sym typeface="Calibri"/>
              </a:rPr>
              <a:t>‹#›</a:t>
            </a:fld>
            <a:endParaRPr sz="1200">
              <a:solidFill>
                <a:srgbClr val="000000"/>
              </a:solidFill>
              <a:latin typeface="Calibri"/>
              <a:ea typeface="Calibri"/>
              <a:cs typeface="Calibri"/>
              <a:sym typeface="Calibri"/>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8" name="Shape 598"/>
        <p:cNvGrpSpPr/>
        <p:nvPr/>
      </p:nvGrpSpPr>
      <p:grpSpPr>
        <a:xfrm>
          <a:off x="0" y="0"/>
          <a:ext cx="0" cy="0"/>
          <a:chOff x="0" y="0"/>
          <a:chExt cx="0" cy="0"/>
        </a:xfrm>
      </p:grpSpPr>
      <p:sp>
        <p:nvSpPr>
          <p:cNvPr id="599" name="Google Shape;599;p6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00" name="Google Shape;600;p63: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0" i="0" lang="en-US" sz="1200" u="none" cap="none" strike="noStrike">
                <a:solidFill>
                  <a:schemeClr val="dk1"/>
                </a:solidFill>
                <a:latin typeface="Calibri"/>
                <a:ea typeface="Calibri"/>
                <a:cs typeface="Calibri"/>
                <a:sym typeface="Calibri"/>
              </a:rPr>
              <a:t>This same THEORY OF ACTION OR APPLICATION OF BEHAVIOR ANALYSIS can be use to describe PREVENTION.</a:t>
            </a:r>
            <a:endParaRPr/>
          </a:p>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a:p>
            <a:pPr indent="0" lvl="0" marL="0" marR="0" rtl="0" algn="l">
              <a:spcBef>
                <a:spcPts val="0"/>
              </a:spcBef>
              <a:spcAft>
                <a:spcPts val="0"/>
              </a:spcAft>
              <a:buNone/>
            </a:pPr>
            <a:r>
              <a:rPr b="0" i="0" lang="en-US" sz="1200" u="none" cap="none" strike="noStrike">
                <a:solidFill>
                  <a:schemeClr val="dk1"/>
                </a:solidFill>
                <a:latin typeface="Calibri"/>
                <a:ea typeface="Calibri"/>
                <a:cs typeface="Calibri"/>
                <a:sym typeface="Calibri"/>
              </a:rPr>
              <a:t>We focus on REDESIGING OUR TEACHING ENVIRONMENTS so that we can reduce INCIDENCE AND PREVALENCE RATES by</a:t>
            </a:r>
            <a:endParaRPr/>
          </a:p>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a:p>
            <a:pPr indent="0" lvl="0" marL="0" marR="0" rtl="0" algn="l">
              <a:spcBef>
                <a:spcPts val="0"/>
              </a:spcBef>
              <a:spcAft>
                <a:spcPts val="0"/>
              </a:spcAft>
              <a:buNone/>
            </a:pPr>
            <a:r>
              <a:rPr b="0" i="0" lang="en-US" sz="1200" u="none" cap="none" strike="noStrike">
                <a:solidFill>
                  <a:schemeClr val="dk1"/>
                </a:solidFill>
                <a:latin typeface="Calibri"/>
                <a:ea typeface="Calibri"/>
                <a:cs typeface="Calibri"/>
                <a:sym typeface="Calibri"/>
              </a:rPr>
              <a:t>Engaging in ACTIONS that affect the occurrence OF PROBLEM AND ACCEPTABLE BEHAVIORS.</a:t>
            </a:r>
            <a:endParaRPr b="0" i="0" sz="1200" u="none" cap="none" strike="noStrike">
              <a:solidFill>
                <a:schemeClr val="dk1"/>
              </a:solidFill>
              <a:latin typeface="Calibri"/>
              <a:ea typeface="Calibri"/>
              <a:cs typeface="Calibri"/>
              <a:sym typeface="Calibri"/>
            </a:endParaRPr>
          </a:p>
        </p:txBody>
      </p:sp>
      <p:sp>
        <p:nvSpPr>
          <p:cNvPr id="601" name="Google Shape;601;p63: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rgbClr val="000000"/>
                </a:solidFill>
                <a:latin typeface="Calibri"/>
                <a:ea typeface="Calibri"/>
                <a:cs typeface="Calibri"/>
                <a:sym typeface="Calibri"/>
              </a:rPr>
              <a:t>‹#›</a:t>
            </a:fld>
            <a:endParaRPr sz="1200">
              <a:solidFill>
                <a:srgbClr val="000000"/>
              </a:solidFill>
              <a:latin typeface="Calibri"/>
              <a:ea typeface="Calibri"/>
              <a:cs typeface="Calibri"/>
              <a:sym typeface="Calibri"/>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1" name="Shape 611"/>
        <p:cNvGrpSpPr/>
        <p:nvPr/>
      </p:nvGrpSpPr>
      <p:grpSpPr>
        <a:xfrm>
          <a:off x="0" y="0"/>
          <a:ext cx="0" cy="0"/>
          <a:chOff x="0" y="0"/>
          <a:chExt cx="0" cy="0"/>
        </a:xfrm>
      </p:grpSpPr>
      <p:sp>
        <p:nvSpPr>
          <p:cNvPr id="612" name="Google Shape;612;p6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13" name="Google Shape;613;p6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7" name="Shape 237"/>
        <p:cNvGrpSpPr/>
        <p:nvPr/>
      </p:nvGrpSpPr>
      <p:grpSpPr>
        <a:xfrm>
          <a:off x="0" y="0"/>
          <a:ext cx="0" cy="0"/>
          <a:chOff x="0" y="0"/>
          <a:chExt cx="0" cy="0"/>
        </a:xfrm>
      </p:grpSpPr>
      <p:sp>
        <p:nvSpPr>
          <p:cNvPr id="238" name="Google Shape;238;p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39" name="Google Shape;239;p1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6" name="Shape 616"/>
        <p:cNvGrpSpPr/>
        <p:nvPr/>
      </p:nvGrpSpPr>
      <p:grpSpPr>
        <a:xfrm>
          <a:off x="0" y="0"/>
          <a:ext cx="0" cy="0"/>
          <a:chOff x="0" y="0"/>
          <a:chExt cx="0" cy="0"/>
        </a:xfrm>
      </p:grpSpPr>
      <p:sp>
        <p:nvSpPr>
          <p:cNvPr id="617" name="Google Shape;617;p6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18" name="Google Shape;618;p6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1" name="Shape 621"/>
        <p:cNvGrpSpPr/>
        <p:nvPr/>
      </p:nvGrpSpPr>
      <p:grpSpPr>
        <a:xfrm>
          <a:off x="0" y="0"/>
          <a:ext cx="0" cy="0"/>
          <a:chOff x="0" y="0"/>
          <a:chExt cx="0" cy="0"/>
        </a:xfrm>
      </p:grpSpPr>
      <p:sp>
        <p:nvSpPr>
          <p:cNvPr id="622" name="Google Shape;622;p6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23" name="Google Shape;623;p6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7" name="Shape 627"/>
        <p:cNvGrpSpPr/>
        <p:nvPr/>
      </p:nvGrpSpPr>
      <p:grpSpPr>
        <a:xfrm>
          <a:off x="0" y="0"/>
          <a:ext cx="0" cy="0"/>
          <a:chOff x="0" y="0"/>
          <a:chExt cx="0" cy="0"/>
        </a:xfrm>
      </p:grpSpPr>
      <p:sp>
        <p:nvSpPr>
          <p:cNvPr id="628" name="Google Shape;628;p6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29" name="Google Shape;629;p6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8" name="Shape 658"/>
        <p:cNvGrpSpPr/>
        <p:nvPr/>
      </p:nvGrpSpPr>
      <p:grpSpPr>
        <a:xfrm>
          <a:off x="0" y="0"/>
          <a:ext cx="0" cy="0"/>
          <a:chOff x="0" y="0"/>
          <a:chExt cx="0" cy="0"/>
        </a:xfrm>
      </p:grpSpPr>
      <p:sp>
        <p:nvSpPr>
          <p:cNvPr id="659" name="Google Shape;659;p6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60" name="Google Shape;660;p6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3" name="Shape 663"/>
        <p:cNvGrpSpPr/>
        <p:nvPr/>
      </p:nvGrpSpPr>
      <p:grpSpPr>
        <a:xfrm>
          <a:off x="0" y="0"/>
          <a:ext cx="0" cy="0"/>
          <a:chOff x="0" y="0"/>
          <a:chExt cx="0" cy="0"/>
        </a:xfrm>
      </p:grpSpPr>
      <p:sp>
        <p:nvSpPr>
          <p:cNvPr id="664" name="Google Shape;664;p7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65" name="Google Shape;665;p7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1" name="Shape 681"/>
        <p:cNvGrpSpPr/>
        <p:nvPr/>
      </p:nvGrpSpPr>
      <p:grpSpPr>
        <a:xfrm>
          <a:off x="0" y="0"/>
          <a:ext cx="0" cy="0"/>
          <a:chOff x="0" y="0"/>
          <a:chExt cx="0" cy="0"/>
        </a:xfrm>
      </p:grpSpPr>
      <p:sp>
        <p:nvSpPr>
          <p:cNvPr id="682" name="Google Shape;682;p7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83" name="Google Shape;683;p7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8" name="Shape 688"/>
        <p:cNvGrpSpPr/>
        <p:nvPr/>
      </p:nvGrpSpPr>
      <p:grpSpPr>
        <a:xfrm>
          <a:off x="0" y="0"/>
          <a:ext cx="0" cy="0"/>
          <a:chOff x="0" y="0"/>
          <a:chExt cx="0" cy="0"/>
        </a:xfrm>
      </p:grpSpPr>
      <p:sp>
        <p:nvSpPr>
          <p:cNvPr id="689" name="Google Shape;689;p7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90" name="Google Shape;690;p7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4" name="Shape 694"/>
        <p:cNvGrpSpPr/>
        <p:nvPr/>
      </p:nvGrpSpPr>
      <p:grpSpPr>
        <a:xfrm>
          <a:off x="0" y="0"/>
          <a:ext cx="0" cy="0"/>
          <a:chOff x="0" y="0"/>
          <a:chExt cx="0" cy="0"/>
        </a:xfrm>
      </p:grpSpPr>
      <p:sp>
        <p:nvSpPr>
          <p:cNvPr id="695" name="Google Shape;695;p7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96" name="Google Shape;696;p7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0" name="Shape 700"/>
        <p:cNvGrpSpPr/>
        <p:nvPr/>
      </p:nvGrpSpPr>
      <p:grpSpPr>
        <a:xfrm>
          <a:off x="0" y="0"/>
          <a:ext cx="0" cy="0"/>
          <a:chOff x="0" y="0"/>
          <a:chExt cx="0" cy="0"/>
        </a:xfrm>
      </p:grpSpPr>
      <p:sp>
        <p:nvSpPr>
          <p:cNvPr id="701" name="Google Shape;701;p7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02" name="Google Shape;702;p7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8" name="Shape 708"/>
        <p:cNvGrpSpPr/>
        <p:nvPr/>
      </p:nvGrpSpPr>
      <p:grpSpPr>
        <a:xfrm>
          <a:off x="0" y="0"/>
          <a:ext cx="0" cy="0"/>
          <a:chOff x="0" y="0"/>
          <a:chExt cx="0" cy="0"/>
        </a:xfrm>
      </p:grpSpPr>
      <p:sp>
        <p:nvSpPr>
          <p:cNvPr id="709" name="Google Shape;709;p7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710" name="Google Shape;710;p76: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0" i="0" lang="en-US" sz="1200" u="none" cap="none" strike="noStrike">
                <a:solidFill>
                  <a:schemeClr val="dk1"/>
                </a:solidFill>
                <a:latin typeface="Times New Roman"/>
                <a:ea typeface="Times New Roman"/>
                <a:cs typeface="Times New Roman"/>
                <a:sym typeface="Times New Roman"/>
              </a:rPr>
              <a:t>To focus the implementation process, PBIS emphasizes</a:t>
            </a:r>
            <a:endParaRPr/>
          </a:p>
          <a:p>
            <a:pPr indent="0" lvl="0" marL="0" marR="0" rtl="0" algn="l">
              <a:spcBef>
                <a:spcPts val="0"/>
              </a:spcBef>
              <a:spcAft>
                <a:spcPts val="0"/>
              </a:spcAft>
              <a:buNone/>
            </a:pPr>
            <a:r>
              <a:t/>
            </a:r>
            <a:endParaRPr b="0" i="0" sz="1200" u="none" cap="none" strike="noStrike">
              <a:solidFill>
                <a:schemeClr val="dk1"/>
              </a:solidFill>
              <a:latin typeface="Times New Roman"/>
              <a:ea typeface="Times New Roman"/>
              <a:cs typeface="Times New Roman"/>
              <a:sym typeface="Times New Roman"/>
            </a:endParaRPr>
          </a:p>
          <a:p>
            <a:pPr indent="0" lvl="0" marL="0" marR="0" rtl="0" algn="l">
              <a:spcBef>
                <a:spcPts val="0"/>
              </a:spcBef>
              <a:spcAft>
                <a:spcPts val="0"/>
              </a:spcAft>
              <a:buNone/>
            </a:pPr>
            <a:r>
              <a:rPr b="0" i="0" lang="en-US" sz="1200" u="none" cap="none" strike="noStrike">
                <a:solidFill>
                  <a:schemeClr val="dk1"/>
                </a:solidFill>
                <a:latin typeface="Times New Roman"/>
                <a:ea typeface="Times New Roman"/>
                <a:cs typeface="Times New Roman"/>
                <a:sym typeface="Times New Roman"/>
              </a:rPr>
              <a:t> USE OF DATA for GUIDING ALL DECISIONS related to EXPECTED OUTCOMES, PRACTICES, AND IMPLEMENTATION SUPPORT SYSTEMS</a:t>
            </a:r>
            <a:endParaRPr/>
          </a:p>
          <a:p>
            <a:pPr indent="0" lvl="0" marL="0" marR="0" rtl="0" algn="l">
              <a:spcBef>
                <a:spcPts val="0"/>
              </a:spcBef>
              <a:spcAft>
                <a:spcPts val="0"/>
              </a:spcAft>
              <a:buNone/>
            </a:pPr>
            <a:r>
              <a:t/>
            </a:r>
            <a:endParaRPr b="0" i="0" sz="1200" u="none" cap="none" strike="noStrike">
              <a:solidFill>
                <a:schemeClr val="dk1"/>
              </a:solidFill>
              <a:latin typeface="Times New Roman"/>
              <a:ea typeface="Times New Roman"/>
              <a:cs typeface="Times New Roman"/>
              <a:sym typeface="Times New Roman"/>
            </a:endParaRPr>
          </a:p>
          <a:p>
            <a:pPr indent="0" lvl="0" marL="0" marR="0" rtl="0" algn="l">
              <a:spcBef>
                <a:spcPts val="0"/>
              </a:spcBef>
              <a:spcAft>
                <a:spcPts val="0"/>
              </a:spcAft>
              <a:buNone/>
            </a:pPr>
            <a:r>
              <a:rPr b="0" i="0" lang="en-US" sz="1200" u="none" cap="none" strike="noStrike">
                <a:solidFill>
                  <a:schemeClr val="dk1"/>
                </a:solidFill>
                <a:latin typeface="Times New Roman"/>
                <a:ea typeface="Times New Roman"/>
                <a:cs typeface="Times New Roman"/>
                <a:sym typeface="Times New Roman"/>
              </a:rPr>
              <a:t>SELECTION OF EVIDENCE BASED PRACTICES that are ALIGNED WITH DESIRED OUTCOMES</a:t>
            </a:r>
            <a:endParaRPr/>
          </a:p>
          <a:p>
            <a:pPr indent="0" lvl="0" marL="0" marR="0" rtl="0" algn="l">
              <a:spcBef>
                <a:spcPts val="0"/>
              </a:spcBef>
              <a:spcAft>
                <a:spcPts val="0"/>
              </a:spcAft>
              <a:buNone/>
            </a:pPr>
            <a:r>
              <a:t/>
            </a:r>
            <a:endParaRPr b="0" i="0" sz="1200" u="none" cap="none" strike="noStrike">
              <a:solidFill>
                <a:schemeClr val="dk1"/>
              </a:solidFill>
              <a:latin typeface="Times New Roman"/>
              <a:ea typeface="Times New Roman"/>
              <a:cs typeface="Times New Roman"/>
              <a:sym typeface="Times New Roman"/>
            </a:endParaRPr>
          </a:p>
          <a:p>
            <a:pPr indent="0" lvl="0" marL="0" marR="0" rtl="0" algn="l">
              <a:spcBef>
                <a:spcPts val="0"/>
              </a:spcBef>
              <a:spcAft>
                <a:spcPts val="0"/>
              </a:spcAft>
              <a:buNone/>
            </a:pPr>
            <a:r>
              <a:rPr b="0" i="0" lang="en-US" sz="1200" u="none" cap="none" strike="noStrike">
                <a:solidFill>
                  <a:schemeClr val="dk1"/>
                </a:solidFill>
                <a:latin typeface="Times New Roman"/>
                <a:ea typeface="Times New Roman"/>
                <a:cs typeface="Times New Roman"/>
                <a:sym typeface="Times New Roman"/>
              </a:rPr>
              <a:t>OUTCOMES that are important to the STUDENTS AND FAMILY AND SCHOOL COMMUNITIES</a:t>
            </a:r>
            <a:endParaRPr/>
          </a:p>
          <a:p>
            <a:pPr indent="0" lvl="0" marL="0" marR="0" rtl="0" algn="l">
              <a:spcBef>
                <a:spcPts val="0"/>
              </a:spcBef>
              <a:spcAft>
                <a:spcPts val="0"/>
              </a:spcAft>
              <a:buNone/>
            </a:pPr>
            <a:r>
              <a:t/>
            </a:r>
            <a:endParaRPr b="0" i="0" sz="1200" u="none" cap="none" strike="noStrike">
              <a:solidFill>
                <a:schemeClr val="dk1"/>
              </a:solidFill>
              <a:latin typeface="Times New Roman"/>
              <a:ea typeface="Times New Roman"/>
              <a:cs typeface="Times New Roman"/>
              <a:sym typeface="Times New Roman"/>
            </a:endParaRPr>
          </a:p>
          <a:p>
            <a:pPr indent="0" lvl="0" marL="0" marR="0" rtl="0" algn="l">
              <a:spcBef>
                <a:spcPts val="0"/>
              </a:spcBef>
              <a:spcAft>
                <a:spcPts val="0"/>
              </a:spcAft>
              <a:buNone/>
            </a:pPr>
            <a:r>
              <a:rPr b="0" i="0" lang="en-US" sz="1200" u="none" cap="none" strike="noStrike">
                <a:solidFill>
                  <a:schemeClr val="dk1"/>
                </a:solidFill>
                <a:latin typeface="Times New Roman"/>
                <a:ea typeface="Times New Roman"/>
                <a:cs typeface="Times New Roman"/>
                <a:sym typeface="Times New Roman"/>
              </a:rPr>
              <a:t>And SYSTEMS that enable educators to IMPLEMENT with the HIGHEST DEGREE OF INTEGRITY</a:t>
            </a:r>
            <a:endParaRPr b="0" i="0" sz="1200" u="none" cap="none" strike="noStrike">
              <a:solidFill>
                <a:schemeClr val="dk1"/>
              </a:solidFill>
              <a:latin typeface="Times New Roman"/>
              <a:ea typeface="Times New Roman"/>
              <a:cs typeface="Times New Roman"/>
              <a:sym typeface="Times New Roman"/>
            </a:endParaRPr>
          </a:p>
        </p:txBody>
      </p:sp>
      <p:sp>
        <p:nvSpPr>
          <p:cNvPr id="711" name="Google Shape;711;p76: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rgbClr val="000000"/>
                </a:solidFill>
                <a:latin typeface="Calibri"/>
                <a:ea typeface="Calibri"/>
                <a:cs typeface="Calibri"/>
                <a:sym typeface="Calibri"/>
              </a:rPr>
              <a:t>‹#›</a:t>
            </a:fld>
            <a:endParaRPr sz="1200">
              <a:solidFill>
                <a:srgbClr val="000000"/>
              </a:solidFill>
              <a:latin typeface="Calibri"/>
              <a:ea typeface="Calibri"/>
              <a:cs typeface="Calibri"/>
              <a:sym typeface="Calibri"/>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7" name="Shape 267"/>
        <p:cNvGrpSpPr/>
        <p:nvPr/>
      </p:nvGrpSpPr>
      <p:grpSpPr>
        <a:xfrm>
          <a:off x="0" y="0"/>
          <a:ext cx="0" cy="0"/>
          <a:chOff x="0" y="0"/>
          <a:chExt cx="0" cy="0"/>
        </a:xfrm>
      </p:grpSpPr>
      <p:sp>
        <p:nvSpPr>
          <p:cNvPr id="268" name="Google Shape;268;p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69" name="Google Shape;269;p1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5" name="Shape 725"/>
        <p:cNvGrpSpPr/>
        <p:nvPr/>
      </p:nvGrpSpPr>
      <p:grpSpPr>
        <a:xfrm>
          <a:off x="0" y="0"/>
          <a:ext cx="0" cy="0"/>
          <a:chOff x="0" y="0"/>
          <a:chExt cx="0" cy="0"/>
        </a:xfrm>
      </p:grpSpPr>
      <p:sp>
        <p:nvSpPr>
          <p:cNvPr id="726" name="Google Shape;726;p78: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rgbClr val="000000"/>
                </a:solidFill>
                <a:latin typeface="Calibri"/>
                <a:ea typeface="Calibri"/>
                <a:cs typeface="Calibri"/>
                <a:sym typeface="Calibri"/>
              </a:rPr>
              <a:t>‹#›</a:t>
            </a:fld>
            <a:endParaRPr sz="1200">
              <a:solidFill>
                <a:srgbClr val="000000"/>
              </a:solidFill>
              <a:latin typeface="Calibri"/>
              <a:ea typeface="Calibri"/>
              <a:cs typeface="Calibri"/>
              <a:sym typeface="Calibri"/>
            </a:endParaRPr>
          </a:p>
        </p:txBody>
      </p:sp>
      <p:sp>
        <p:nvSpPr>
          <p:cNvPr id="727" name="Google Shape;727;p7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728" name="Google Shape;728;p78: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Arial"/>
              <a:ea typeface="Arial"/>
              <a:cs typeface="Arial"/>
              <a:sym typeface="Arial"/>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0" name="Shape 740"/>
        <p:cNvGrpSpPr/>
        <p:nvPr/>
      </p:nvGrpSpPr>
      <p:grpSpPr>
        <a:xfrm>
          <a:off x="0" y="0"/>
          <a:ext cx="0" cy="0"/>
          <a:chOff x="0" y="0"/>
          <a:chExt cx="0" cy="0"/>
        </a:xfrm>
      </p:grpSpPr>
      <p:sp>
        <p:nvSpPr>
          <p:cNvPr id="741" name="Google Shape;741;p8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42" name="Google Shape;742;p8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1" name="Shape 751"/>
        <p:cNvGrpSpPr/>
        <p:nvPr/>
      </p:nvGrpSpPr>
      <p:grpSpPr>
        <a:xfrm>
          <a:off x="0" y="0"/>
          <a:ext cx="0" cy="0"/>
          <a:chOff x="0" y="0"/>
          <a:chExt cx="0" cy="0"/>
        </a:xfrm>
      </p:grpSpPr>
      <p:sp>
        <p:nvSpPr>
          <p:cNvPr id="752" name="Google Shape;752;p8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53" name="Google Shape;753;p8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8" name="Shape 758"/>
        <p:cNvGrpSpPr/>
        <p:nvPr/>
      </p:nvGrpSpPr>
      <p:grpSpPr>
        <a:xfrm>
          <a:off x="0" y="0"/>
          <a:ext cx="0" cy="0"/>
          <a:chOff x="0" y="0"/>
          <a:chExt cx="0" cy="0"/>
        </a:xfrm>
      </p:grpSpPr>
      <p:sp>
        <p:nvSpPr>
          <p:cNvPr id="759" name="Google Shape;759;p8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760" name="Google Shape;760;p8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0" i="0" lang="en-US" sz="1200" u="none" cap="none" strike="noStrike">
                <a:solidFill>
                  <a:schemeClr val="dk1"/>
                </a:solidFill>
                <a:latin typeface="Times New Roman"/>
                <a:ea typeface="Times New Roman"/>
                <a:cs typeface="Times New Roman"/>
                <a:sym typeface="Times New Roman"/>
              </a:rPr>
              <a:t>Research to Practice is dependent on good research.</a:t>
            </a:r>
            <a:endParaRPr/>
          </a:p>
        </p:txBody>
      </p:sp>
      <p:sp>
        <p:nvSpPr>
          <p:cNvPr id="761" name="Google Shape;761;p82: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rgbClr val="000000"/>
                </a:solidFill>
                <a:latin typeface="Calibri"/>
                <a:ea typeface="Calibri"/>
                <a:cs typeface="Calibri"/>
                <a:sym typeface="Calibri"/>
              </a:rPr>
              <a:t>‹#›</a:t>
            </a:fld>
            <a:endParaRPr sz="1200">
              <a:solidFill>
                <a:srgbClr val="000000"/>
              </a:solidFill>
              <a:latin typeface="Calibri"/>
              <a:ea typeface="Calibri"/>
              <a:cs typeface="Calibri"/>
              <a:sym typeface="Calibri"/>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8" name="Shape 768"/>
        <p:cNvGrpSpPr/>
        <p:nvPr/>
      </p:nvGrpSpPr>
      <p:grpSpPr>
        <a:xfrm>
          <a:off x="0" y="0"/>
          <a:ext cx="0" cy="0"/>
          <a:chOff x="0" y="0"/>
          <a:chExt cx="0" cy="0"/>
        </a:xfrm>
      </p:grpSpPr>
      <p:sp>
        <p:nvSpPr>
          <p:cNvPr id="769" name="Google Shape;769;p8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70" name="Google Shape;770;p8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771" name="Google Shape;771;p84: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rgbClr val="000000"/>
                </a:solidFill>
                <a:latin typeface="Calibri"/>
                <a:ea typeface="Calibri"/>
                <a:cs typeface="Calibri"/>
                <a:sym typeface="Calibri"/>
              </a:rPr>
              <a:t>‹#›</a:t>
            </a:fld>
            <a:endParaRPr sz="1200">
              <a:solidFill>
                <a:srgbClr val="000000"/>
              </a:solidFill>
              <a:latin typeface="Calibri"/>
              <a:ea typeface="Calibri"/>
              <a:cs typeface="Calibri"/>
              <a:sym typeface="Calibri"/>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7" name="Shape 777"/>
        <p:cNvGrpSpPr/>
        <p:nvPr/>
      </p:nvGrpSpPr>
      <p:grpSpPr>
        <a:xfrm>
          <a:off x="0" y="0"/>
          <a:ext cx="0" cy="0"/>
          <a:chOff x="0" y="0"/>
          <a:chExt cx="0" cy="0"/>
        </a:xfrm>
      </p:grpSpPr>
      <p:sp>
        <p:nvSpPr>
          <p:cNvPr id="778" name="Google Shape;778;p8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79" name="Google Shape;779;p86: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780" name="Google Shape;780;p86: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rgbClr val="000000"/>
                </a:solidFill>
                <a:latin typeface="Calibri"/>
                <a:ea typeface="Calibri"/>
                <a:cs typeface="Calibri"/>
                <a:sym typeface="Calibri"/>
              </a:rPr>
              <a:t>‹#›</a:t>
            </a:fld>
            <a:endParaRPr sz="1200">
              <a:solidFill>
                <a:srgbClr val="000000"/>
              </a:solidFill>
              <a:latin typeface="Calibri"/>
              <a:ea typeface="Calibri"/>
              <a:cs typeface="Calibri"/>
              <a:sym typeface="Calibri"/>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1" name="Shape 791"/>
        <p:cNvGrpSpPr/>
        <p:nvPr/>
      </p:nvGrpSpPr>
      <p:grpSpPr>
        <a:xfrm>
          <a:off x="0" y="0"/>
          <a:ext cx="0" cy="0"/>
          <a:chOff x="0" y="0"/>
          <a:chExt cx="0" cy="0"/>
        </a:xfrm>
      </p:grpSpPr>
      <p:sp>
        <p:nvSpPr>
          <p:cNvPr id="792" name="Google Shape;792;p8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93" name="Google Shape;793;p88: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794" name="Google Shape;794;p88: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rgbClr val="000000"/>
                </a:solidFill>
                <a:latin typeface="Calibri"/>
                <a:ea typeface="Calibri"/>
                <a:cs typeface="Calibri"/>
                <a:sym typeface="Calibri"/>
              </a:rPr>
              <a:t>‹#›</a:t>
            </a:fld>
            <a:endParaRPr sz="1200">
              <a:solidFill>
                <a:srgbClr val="000000"/>
              </a:solidFill>
              <a:latin typeface="Calibri"/>
              <a:ea typeface="Calibri"/>
              <a:cs typeface="Calibri"/>
              <a:sym typeface="Calibri"/>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0" name="Shape 800"/>
        <p:cNvGrpSpPr/>
        <p:nvPr/>
      </p:nvGrpSpPr>
      <p:grpSpPr>
        <a:xfrm>
          <a:off x="0" y="0"/>
          <a:ext cx="0" cy="0"/>
          <a:chOff x="0" y="0"/>
          <a:chExt cx="0" cy="0"/>
        </a:xfrm>
      </p:grpSpPr>
      <p:sp>
        <p:nvSpPr>
          <p:cNvPr id="801" name="Google Shape;801;p9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02" name="Google Shape;802;p9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4" name="Shape 814"/>
        <p:cNvGrpSpPr/>
        <p:nvPr/>
      </p:nvGrpSpPr>
      <p:grpSpPr>
        <a:xfrm>
          <a:off x="0" y="0"/>
          <a:ext cx="0" cy="0"/>
          <a:chOff x="0" y="0"/>
          <a:chExt cx="0" cy="0"/>
        </a:xfrm>
      </p:grpSpPr>
      <p:sp>
        <p:nvSpPr>
          <p:cNvPr id="815" name="Google Shape;815;p9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816" name="Google Shape;816;p9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0" i="0" lang="en-US" sz="1200" u="none" cap="none" strike="noStrike">
                <a:solidFill>
                  <a:schemeClr val="dk1"/>
                </a:solidFill>
                <a:latin typeface="Times New Roman"/>
                <a:ea typeface="Times New Roman"/>
                <a:cs typeface="Times New Roman"/>
                <a:sym typeface="Times New Roman"/>
              </a:rPr>
              <a:t>NOTICE GREEN GOES IS FOR “ALL”</a:t>
            </a:r>
            <a:endParaRPr/>
          </a:p>
        </p:txBody>
      </p:sp>
      <p:sp>
        <p:nvSpPr>
          <p:cNvPr id="817" name="Google Shape;817;p91: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rgbClr val="000000"/>
                </a:solidFill>
                <a:latin typeface="Calibri"/>
                <a:ea typeface="Calibri"/>
                <a:cs typeface="Calibri"/>
                <a:sym typeface="Calibri"/>
              </a:rPr>
              <a:t>‹#›</a:t>
            </a:fld>
            <a:endParaRPr sz="1200">
              <a:solidFill>
                <a:srgbClr val="000000"/>
              </a:solidFill>
              <a:latin typeface="Calibri"/>
              <a:ea typeface="Calibri"/>
              <a:cs typeface="Calibri"/>
              <a:sym typeface="Calibri"/>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6" name="Shape 826"/>
        <p:cNvGrpSpPr/>
        <p:nvPr/>
      </p:nvGrpSpPr>
      <p:grpSpPr>
        <a:xfrm>
          <a:off x="0" y="0"/>
          <a:ext cx="0" cy="0"/>
          <a:chOff x="0" y="0"/>
          <a:chExt cx="0" cy="0"/>
        </a:xfrm>
      </p:grpSpPr>
      <p:sp>
        <p:nvSpPr>
          <p:cNvPr id="827" name="Google Shape;827;p9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828" name="Google Shape;828;p93: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0" i="0" lang="en-US" sz="1200" u="none" cap="none" strike="noStrike">
                <a:solidFill>
                  <a:schemeClr val="dk1"/>
                </a:solidFill>
                <a:latin typeface="Times New Roman"/>
                <a:ea typeface="Times New Roman"/>
                <a:cs typeface="Times New Roman"/>
                <a:sym typeface="Times New Roman"/>
              </a:rPr>
              <a:t>NOTICE GREEN GOES IS FOR “ALL”</a:t>
            </a:r>
            <a:endParaRPr/>
          </a:p>
          <a:p>
            <a:pPr indent="0" lvl="0" marL="0" marR="0" rtl="0" algn="l">
              <a:spcBef>
                <a:spcPts val="0"/>
              </a:spcBef>
              <a:spcAft>
                <a:spcPts val="0"/>
              </a:spcAft>
              <a:buNone/>
            </a:pPr>
            <a:r>
              <a:rPr b="0" i="0" lang="en-US" sz="1200" u="none" cap="none" strike="noStrike">
                <a:solidFill>
                  <a:schemeClr val="dk1"/>
                </a:solidFill>
                <a:latin typeface="Times New Roman"/>
                <a:ea typeface="Times New Roman"/>
                <a:cs typeface="Times New Roman"/>
                <a:sym typeface="Times New Roman"/>
              </a:rPr>
              <a:t>Baker, 2005 JPBI</a:t>
            </a:r>
            <a:endParaRPr/>
          </a:p>
        </p:txBody>
      </p:sp>
      <p:sp>
        <p:nvSpPr>
          <p:cNvPr id="829" name="Google Shape;829;p93: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rgbClr val="000000"/>
                </a:solidFill>
                <a:latin typeface="Calibri"/>
                <a:ea typeface="Calibri"/>
                <a:cs typeface="Calibri"/>
                <a:sym typeface="Calibri"/>
              </a:rPr>
              <a:t>‹#›</a:t>
            </a:fld>
            <a:endParaRPr sz="1200">
              <a:solidFill>
                <a:srgbClr val="000000"/>
              </a:solidFill>
              <a:latin typeface="Calibri"/>
              <a:ea typeface="Calibri"/>
              <a:cs typeface="Calibri"/>
              <a:sym typeface="Calibri"/>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2" name="Shape 272"/>
        <p:cNvGrpSpPr/>
        <p:nvPr/>
      </p:nvGrpSpPr>
      <p:grpSpPr>
        <a:xfrm>
          <a:off x="0" y="0"/>
          <a:ext cx="0" cy="0"/>
          <a:chOff x="0" y="0"/>
          <a:chExt cx="0" cy="0"/>
        </a:xfrm>
      </p:grpSpPr>
      <p:sp>
        <p:nvSpPr>
          <p:cNvPr id="273" name="Google Shape;273;p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74" name="Google Shape;274;p1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9" name="Shape 859"/>
        <p:cNvGrpSpPr/>
        <p:nvPr/>
      </p:nvGrpSpPr>
      <p:grpSpPr>
        <a:xfrm>
          <a:off x="0" y="0"/>
          <a:ext cx="0" cy="0"/>
          <a:chOff x="0" y="0"/>
          <a:chExt cx="0" cy="0"/>
        </a:xfrm>
      </p:grpSpPr>
      <p:sp>
        <p:nvSpPr>
          <p:cNvPr id="860" name="Google Shape;860;p9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861" name="Google Shape;861;p95: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0" i="0" lang="en-US" sz="1200" u="none" cap="none" strike="noStrike">
                <a:solidFill>
                  <a:schemeClr val="dk1"/>
                </a:solidFill>
                <a:latin typeface="Times New Roman"/>
                <a:ea typeface="Times New Roman"/>
                <a:cs typeface="Times New Roman"/>
                <a:sym typeface="Times New Roman"/>
              </a:rPr>
              <a:t>In this example, student with EMOTIONAL AND BEHAVIORAL DISRODERS has TWO areas requiring VERY SPECIALIZED SUPPORTS,</a:t>
            </a:r>
            <a:endParaRPr/>
          </a:p>
          <a:p>
            <a:pPr indent="0" lvl="0" marL="0" marR="0" rtl="0" algn="l">
              <a:spcBef>
                <a:spcPts val="0"/>
              </a:spcBef>
              <a:spcAft>
                <a:spcPts val="0"/>
              </a:spcAft>
              <a:buNone/>
            </a:pPr>
            <a:r>
              <a:t/>
            </a:r>
            <a:endParaRPr b="0" i="0" sz="1200" u="none" cap="none" strike="noStrike">
              <a:solidFill>
                <a:schemeClr val="dk1"/>
              </a:solidFill>
              <a:latin typeface="Times New Roman"/>
              <a:ea typeface="Times New Roman"/>
              <a:cs typeface="Times New Roman"/>
              <a:sym typeface="Times New Roman"/>
            </a:endParaRPr>
          </a:p>
          <a:p>
            <a:pPr indent="0" lvl="0" marL="0" marR="0" rtl="0" algn="l">
              <a:spcBef>
                <a:spcPts val="0"/>
              </a:spcBef>
              <a:spcAft>
                <a:spcPts val="0"/>
              </a:spcAft>
              <a:buNone/>
            </a:pPr>
            <a:r>
              <a:rPr b="0" i="0" lang="en-US" sz="1200" u="none" cap="none" strike="noStrike">
                <a:solidFill>
                  <a:schemeClr val="dk1"/>
                </a:solidFill>
                <a:latin typeface="Times New Roman"/>
                <a:ea typeface="Times New Roman"/>
                <a:cs typeface="Times New Roman"/>
                <a:sym typeface="Times New Roman"/>
              </a:rPr>
              <a:t>But, he also has MANY AREAS OF STRENGTH, and areas requiring LESS SPECIALIZED or MORE NORMALIZED SUPPORTS.</a:t>
            </a:r>
            <a:endParaRPr b="0" i="0" sz="1200" u="none" cap="none" strike="noStrike">
              <a:solidFill>
                <a:schemeClr val="dk1"/>
              </a:solidFill>
              <a:latin typeface="Times New Roman"/>
              <a:ea typeface="Times New Roman"/>
              <a:cs typeface="Times New Roman"/>
              <a:sym typeface="Times New Roman"/>
            </a:endParaRPr>
          </a:p>
          <a:p>
            <a:pPr indent="0" lvl="0" marL="0" marR="0" rtl="0" algn="l">
              <a:spcBef>
                <a:spcPts val="0"/>
              </a:spcBef>
              <a:spcAft>
                <a:spcPts val="0"/>
              </a:spcAft>
              <a:buNone/>
            </a:pPr>
            <a:r>
              <a:t/>
            </a:r>
            <a:endParaRPr b="0" i="0" sz="1200" u="none" cap="none" strike="noStrike">
              <a:solidFill>
                <a:schemeClr val="dk1"/>
              </a:solidFill>
              <a:latin typeface="Times New Roman"/>
              <a:ea typeface="Times New Roman"/>
              <a:cs typeface="Times New Roman"/>
              <a:sym typeface="Times New Roman"/>
            </a:endParaRPr>
          </a:p>
        </p:txBody>
      </p:sp>
      <p:sp>
        <p:nvSpPr>
          <p:cNvPr id="862" name="Google Shape;862;p95: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rgbClr val="000000"/>
                </a:solidFill>
                <a:latin typeface="Calibri"/>
                <a:ea typeface="Calibri"/>
                <a:cs typeface="Calibri"/>
                <a:sym typeface="Calibri"/>
              </a:rPr>
              <a:t>‹#›</a:t>
            </a:fld>
            <a:endParaRPr sz="1200">
              <a:solidFill>
                <a:srgbClr val="000000"/>
              </a:solidFill>
              <a:latin typeface="Calibri"/>
              <a:ea typeface="Calibri"/>
              <a:cs typeface="Calibri"/>
              <a:sym typeface="Calibri"/>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3" name="Shape 893"/>
        <p:cNvGrpSpPr/>
        <p:nvPr/>
      </p:nvGrpSpPr>
      <p:grpSpPr>
        <a:xfrm>
          <a:off x="0" y="0"/>
          <a:ext cx="0" cy="0"/>
          <a:chOff x="0" y="0"/>
          <a:chExt cx="0" cy="0"/>
        </a:xfrm>
      </p:grpSpPr>
      <p:sp>
        <p:nvSpPr>
          <p:cNvPr id="894" name="Google Shape;894;p9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895" name="Google Shape;895;p97: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0" i="0" lang="en-US" sz="1200" u="none" cap="none" strike="noStrike">
                <a:solidFill>
                  <a:schemeClr val="dk1"/>
                </a:solidFill>
                <a:latin typeface="Times New Roman"/>
                <a:ea typeface="Times New Roman"/>
                <a:cs typeface="Times New Roman"/>
                <a:sym typeface="Times New Roman"/>
              </a:rPr>
              <a:t>In this example, student with EMOTIONAL AND BEHAVIORAL DISRODERS has TWO areas requiring VERY SPECIALIZED SUPPORTS,</a:t>
            </a:r>
            <a:endParaRPr/>
          </a:p>
          <a:p>
            <a:pPr indent="0" lvl="0" marL="0" marR="0" rtl="0" algn="l">
              <a:spcBef>
                <a:spcPts val="0"/>
              </a:spcBef>
              <a:spcAft>
                <a:spcPts val="0"/>
              </a:spcAft>
              <a:buNone/>
            </a:pPr>
            <a:r>
              <a:t/>
            </a:r>
            <a:endParaRPr b="0" i="0" sz="1200" u="none" cap="none" strike="noStrike">
              <a:solidFill>
                <a:schemeClr val="dk1"/>
              </a:solidFill>
              <a:latin typeface="Times New Roman"/>
              <a:ea typeface="Times New Roman"/>
              <a:cs typeface="Times New Roman"/>
              <a:sym typeface="Times New Roman"/>
            </a:endParaRPr>
          </a:p>
          <a:p>
            <a:pPr indent="0" lvl="0" marL="0" marR="0" rtl="0" algn="l">
              <a:spcBef>
                <a:spcPts val="0"/>
              </a:spcBef>
              <a:spcAft>
                <a:spcPts val="0"/>
              </a:spcAft>
              <a:buNone/>
            </a:pPr>
            <a:r>
              <a:rPr b="0" i="0" lang="en-US" sz="1200" u="none" cap="none" strike="noStrike">
                <a:solidFill>
                  <a:schemeClr val="dk1"/>
                </a:solidFill>
                <a:latin typeface="Times New Roman"/>
                <a:ea typeface="Times New Roman"/>
                <a:cs typeface="Times New Roman"/>
                <a:sym typeface="Times New Roman"/>
              </a:rPr>
              <a:t>But, he also has MANY AREAS OF STRENGTH, and areas requiring LESS SPECIALIZED or MORE NORMALIZED SUPPORTS.</a:t>
            </a:r>
            <a:endParaRPr b="0" i="0" sz="1200" u="none" cap="none" strike="noStrike">
              <a:solidFill>
                <a:schemeClr val="dk1"/>
              </a:solidFill>
              <a:latin typeface="Times New Roman"/>
              <a:ea typeface="Times New Roman"/>
              <a:cs typeface="Times New Roman"/>
              <a:sym typeface="Times New Roman"/>
            </a:endParaRPr>
          </a:p>
          <a:p>
            <a:pPr indent="0" lvl="0" marL="0" marR="0" rtl="0" algn="l">
              <a:spcBef>
                <a:spcPts val="0"/>
              </a:spcBef>
              <a:spcAft>
                <a:spcPts val="0"/>
              </a:spcAft>
              <a:buNone/>
            </a:pPr>
            <a:r>
              <a:t/>
            </a:r>
            <a:endParaRPr b="0" i="0" sz="1200" u="none" cap="none" strike="noStrike">
              <a:solidFill>
                <a:schemeClr val="dk1"/>
              </a:solidFill>
              <a:latin typeface="Times New Roman"/>
              <a:ea typeface="Times New Roman"/>
              <a:cs typeface="Times New Roman"/>
              <a:sym typeface="Times New Roman"/>
            </a:endParaRPr>
          </a:p>
        </p:txBody>
      </p:sp>
      <p:sp>
        <p:nvSpPr>
          <p:cNvPr id="896" name="Google Shape;896;p97: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rgbClr val="000000"/>
                </a:solidFill>
                <a:latin typeface="Calibri"/>
                <a:ea typeface="Calibri"/>
                <a:cs typeface="Calibri"/>
                <a:sym typeface="Calibri"/>
              </a:rPr>
              <a:t>‹#›</a:t>
            </a:fld>
            <a:endParaRPr sz="1200">
              <a:solidFill>
                <a:srgbClr val="000000"/>
              </a:solidFill>
              <a:latin typeface="Calibri"/>
              <a:ea typeface="Calibri"/>
              <a:cs typeface="Calibri"/>
              <a:sym typeface="Calibri"/>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6" name="Shape 926"/>
        <p:cNvGrpSpPr/>
        <p:nvPr/>
      </p:nvGrpSpPr>
      <p:grpSpPr>
        <a:xfrm>
          <a:off x="0" y="0"/>
          <a:ext cx="0" cy="0"/>
          <a:chOff x="0" y="0"/>
          <a:chExt cx="0" cy="0"/>
        </a:xfrm>
      </p:grpSpPr>
      <p:sp>
        <p:nvSpPr>
          <p:cNvPr id="927" name="Google Shape;927;p9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928" name="Google Shape;928;p99: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0" i="0" lang="en-US" sz="1200" u="none" cap="none" strike="noStrike">
                <a:solidFill>
                  <a:schemeClr val="dk1"/>
                </a:solidFill>
                <a:latin typeface="Times New Roman"/>
                <a:ea typeface="Times New Roman"/>
                <a:cs typeface="Times New Roman"/>
                <a:sym typeface="Times New Roman"/>
              </a:rPr>
              <a:t>NOTICE GREEN GOES IS FOR “ALL”</a:t>
            </a:r>
            <a:endParaRPr/>
          </a:p>
          <a:p>
            <a:pPr indent="0" lvl="0" marL="0" marR="0" rtl="0" algn="l">
              <a:spcBef>
                <a:spcPts val="0"/>
              </a:spcBef>
              <a:spcAft>
                <a:spcPts val="0"/>
              </a:spcAft>
              <a:buNone/>
            </a:pPr>
            <a:r>
              <a:rPr b="0" i="0" lang="en-US" sz="1200" u="none" cap="none" strike="noStrike">
                <a:solidFill>
                  <a:schemeClr val="dk1"/>
                </a:solidFill>
                <a:latin typeface="Times New Roman"/>
                <a:ea typeface="Times New Roman"/>
                <a:cs typeface="Times New Roman"/>
                <a:sym typeface="Times New Roman"/>
              </a:rPr>
              <a:t>Baker, 2005 JPBI</a:t>
            </a:r>
            <a:endParaRPr/>
          </a:p>
        </p:txBody>
      </p:sp>
      <p:sp>
        <p:nvSpPr>
          <p:cNvPr id="929" name="Google Shape;929;p99: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rgbClr val="000000"/>
                </a:solidFill>
                <a:latin typeface="Calibri"/>
                <a:ea typeface="Calibri"/>
                <a:cs typeface="Calibri"/>
                <a:sym typeface="Calibri"/>
              </a:rPr>
              <a:t>‹#›</a:t>
            </a:fld>
            <a:endParaRPr sz="1200">
              <a:solidFill>
                <a:srgbClr val="000000"/>
              </a:solidFill>
              <a:latin typeface="Calibri"/>
              <a:ea typeface="Calibri"/>
              <a:cs typeface="Calibri"/>
              <a:sym typeface="Calibri"/>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0" name="Shape 960"/>
        <p:cNvGrpSpPr/>
        <p:nvPr/>
      </p:nvGrpSpPr>
      <p:grpSpPr>
        <a:xfrm>
          <a:off x="0" y="0"/>
          <a:ext cx="0" cy="0"/>
          <a:chOff x="0" y="0"/>
          <a:chExt cx="0" cy="0"/>
        </a:xfrm>
      </p:grpSpPr>
      <p:sp>
        <p:nvSpPr>
          <p:cNvPr id="961" name="Google Shape;961;p101: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rgbClr val="000000"/>
                </a:solidFill>
                <a:latin typeface="Times New Roman"/>
                <a:ea typeface="Times New Roman"/>
                <a:cs typeface="Times New Roman"/>
                <a:sym typeface="Times New Roman"/>
              </a:rPr>
              <a:t>‹#›</a:t>
            </a:fld>
            <a:endParaRPr sz="1200">
              <a:solidFill>
                <a:srgbClr val="000000"/>
              </a:solidFill>
              <a:latin typeface="Times New Roman"/>
              <a:ea typeface="Times New Roman"/>
              <a:cs typeface="Times New Roman"/>
              <a:sym typeface="Times New Roman"/>
            </a:endParaRPr>
          </a:p>
        </p:txBody>
      </p:sp>
      <p:sp>
        <p:nvSpPr>
          <p:cNvPr id="962" name="Google Shape;962;p10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963" name="Google Shape;963;p10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0" i="0" lang="en-US" sz="1000" u="none" cap="none" strike="noStrike">
                <a:solidFill>
                  <a:schemeClr val="dk1"/>
                </a:solidFill>
                <a:latin typeface="Times New Roman"/>
                <a:ea typeface="Times New Roman"/>
                <a:cs typeface="Times New Roman"/>
                <a:sym typeface="Times New Roman"/>
              </a:rPr>
              <a:t>This TIERED LOGIC can be illustrated by a schools that has ALIGNED its BEHAVIOR SUPPORT INTERVENTIONS OR PRACTICES BY THREE GENERAL TIERS</a:t>
            </a:r>
            <a:endParaRPr/>
          </a:p>
          <a:p>
            <a:pPr indent="0" lvl="0" marL="0" marR="0" rtl="0" algn="l">
              <a:spcBef>
                <a:spcPts val="0"/>
              </a:spcBef>
              <a:spcAft>
                <a:spcPts val="0"/>
              </a:spcAft>
              <a:buNone/>
            </a:pPr>
            <a:r>
              <a:t/>
            </a:r>
            <a:endParaRPr b="0" i="0" sz="1000" u="none" cap="none" strike="noStrike">
              <a:solidFill>
                <a:schemeClr val="dk1"/>
              </a:solidFill>
              <a:latin typeface="Times New Roman"/>
              <a:ea typeface="Times New Roman"/>
              <a:cs typeface="Times New Roman"/>
              <a:sym typeface="Times New Roman"/>
            </a:endParaRPr>
          </a:p>
          <a:p>
            <a:pPr indent="0" lvl="0" marL="0" marR="0" rtl="0" algn="l">
              <a:spcBef>
                <a:spcPts val="0"/>
              </a:spcBef>
              <a:spcAft>
                <a:spcPts val="0"/>
              </a:spcAft>
              <a:buNone/>
            </a:pPr>
            <a:r>
              <a:rPr b="0" i="0" lang="en-US" sz="1000" u="none" cap="none" strike="noStrike">
                <a:solidFill>
                  <a:schemeClr val="dk1"/>
                </a:solidFill>
                <a:latin typeface="Times New Roman"/>
                <a:ea typeface="Times New Roman"/>
                <a:cs typeface="Times New Roman"/>
                <a:sym typeface="Times New Roman"/>
              </a:rPr>
              <a:t>TIER 1 PRACTICES ARE FOR ALL STUDENTS ACROSS ALL SCHOOL SETTINGS</a:t>
            </a:r>
            <a:endParaRPr/>
          </a:p>
          <a:p>
            <a:pPr indent="0" lvl="0" marL="0" marR="0" rtl="0" algn="l">
              <a:spcBef>
                <a:spcPts val="0"/>
              </a:spcBef>
              <a:spcAft>
                <a:spcPts val="0"/>
              </a:spcAft>
              <a:buNone/>
            </a:pPr>
            <a:r>
              <a:t/>
            </a:r>
            <a:endParaRPr b="0" i="0" sz="1000" u="none" cap="none" strike="noStrike">
              <a:solidFill>
                <a:schemeClr val="dk1"/>
              </a:solidFill>
              <a:latin typeface="Times New Roman"/>
              <a:ea typeface="Times New Roman"/>
              <a:cs typeface="Times New Roman"/>
              <a:sym typeface="Times New Roman"/>
            </a:endParaRPr>
          </a:p>
          <a:p>
            <a:pPr indent="0" lvl="0" marL="0" marR="0" rtl="0" algn="l">
              <a:spcBef>
                <a:spcPts val="0"/>
              </a:spcBef>
              <a:spcAft>
                <a:spcPts val="0"/>
              </a:spcAft>
              <a:buNone/>
            </a:pPr>
            <a:r>
              <a:rPr b="0" i="0" lang="en-US" sz="1000" u="none" cap="none" strike="noStrike">
                <a:solidFill>
                  <a:schemeClr val="dk1"/>
                </a:solidFill>
                <a:latin typeface="Times New Roman"/>
                <a:ea typeface="Times New Roman"/>
                <a:cs typeface="Times New Roman"/>
                <a:sym typeface="Times New Roman"/>
              </a:rPr>
              <a:t>TIER 2 PRACTICES ARE FOR STUDENTS WHO REQUIRE SUPPLEMENTAL SPECIALIZED (SMALL GROUP) SUPPORTS</a:t>
            </a:r>
            <a:endParaRPr/>
          </a:p>
          <a:p>
            <a:pPr indent="0" lvl="0" marL="0" marR="0" rtl="0" algn="l">
              <a:spcBef>
                <a:spcPts val="0"/>
              </a:spcBef>
              <a:spcAft>
                <a:spcPts val="0"/>
              </a:spcAft>
              <a:buNone/>
            </a:pPr>
            <a:r>
              <a:t/>
            </a:r>
            <a:endParaRPr b="0" i="0" sz="1000" u="none" cap="none" strike="noStrike">
              <a:solidFill>
                <a:schemeClr val="dk1"/>
              </a:solidFill>
              <a:latin typeface="Times New Roman"/>
              <a:ea typeface="Times New Roman"/>
              <a:cs typeface="Times New Roman"/>
              <a:sym typeface="Times New Roman"/>
            </a:endParaRPr>
          </a:p>
          <a:p>
            <a:pPr indent="0" lvl="0" marL="0" marR="0" rtl="0" algn="l">
              <a:spcBef>
                <a:spcPts val="0"/>
              </a:spcBef>
              <a:spcAft>
                <a:spcPts val="0"/>
              </a:spcAft>
              <a:buNone/>
            </a:pPr>
            <a:r>
              <a:rPr b="0" i="0" lang="en-US" sz="1000" u="none" cap="none" strike="noStrike">
                <a:solidFill>
                  <a:schemeClr val="dk1"/>
                </a:solidFill>
                <a:latin typeface="Times New Roman"/>
                <a:ea typeface="Times New Roman"/>
                <a:cs typeface="Times New Roman"/>
                <a:sym typeface="Times New Roman"/>
              </a:rPr>
              <a:t>TIER 3 PRACTICES ARE HIGHLY SPECIALIZED AND INTENSIVE FOR INDIVIDUAL STUDENTS.</a:t>
            </a:r>
            <a:endParaRPr/>
          </a:p>
          <a:p>
            <a:pPr indent="0" lvl="0" marL="0" marR="0" rtl="0" algn="l">
              <a:spcBef>
                <a:spcPts val="0"/>
              </a:spcBef>
              <a:spcAft>
                <a:spcPts val="0"/>
              </a:spcAft>
              <a:buNone/>
            </a:pPr>
            <a:r>
              <a:t/>
            </a:r>
            <a:endParaRPr b="0" i="0" sz="1000" u="none" cap="none" strike="noStrike">
              <a:solidFill>
                <a:schemeClr val="dk1"/>
              </a:solidFill>
              <a:latin typeface="Times New Roman"/>
              <a:ea typeface="Times New Roman"/>
              <a:cs typeface="Times New Roman"/>
              <a:sym typeface="Times New Roman"/>
            </a:endParaRPr>
          </a:p>
          <a:p>
            <a:pPr indent="0" lvl="0" marL="0" marR="0" rtl="0" algn="l">
              <a:spcBef>
                <a:spcPts val="0"/>
              </a:spcBef>
              <a:spcAft>
                <a:spcPts val="0"/>
              </a:spcAft>
              <a:buNone/>
            </a:pPr>
            <a:r>
              <a:rPr b="0" i="0" lang="en-US" sz="1000" u="none" cap="none" strike="noStrike">
                <a:solidFill>
                  <a:schemeClr val="dk1"/>
                </a:solidFill>
                <a:latin typeface="Times New Roman"/>
                <a:ea typeface="Times New Roman"/>
                <a:cs typeface="Times New Roman"/>
                <a:sym typeface="Times New Roman"/>
              </a:rPr>
              <a:t>It is important to notice that these practices are</a:t>
            </a:r>
            <a:endParaRPr/>
          </a:p>
          <a:p>
            <a:pPr indent="0" lvl="0" marL="0" marR="0" rtl="0" algn="l">
              <a:spcBef>
                <a:spcPts val="0"/>
              </a:spcBef>
              <a:spcAft>
                <a:spcPts val="0"/>
              </a:spcAft>
              <a:buNone/>
            </a:pPr>
            <a:r>
              <a:rPr b="0" i="0" lang="en-US" sz="1000" u="none" cap="none" strike="noStrike">
                <a:solidFill>
                  <a:schemeClr val="dk1"/>
                </a:solidFill>
                <a:latin typeface="Times New Roman"/>
                <a:ea typeface="Times New Roman"/>
                <a:cs typeface="Times New Roman"/>
                <a:sym typeface="Times New Roman"/>
              </a:rPr>
              <a:t>SMALL IN NUMBER</a:t>
            </a:r>
            <a:endParaRPr/>
          </a:p>
          <a:p>
            <a:pPr indent="0" lvl="0" marL="0" marR="0" rtl="0" algn="l">
              <a:spcBef>
                <a:spcPts val="0"/>
              </a:spcBef>
              <a:spcAft>
                <a:spcPts val="0"/>
              </a:spcAft>
              <a:buNone/>
            </a:pPr>
            <a:r>
              <a:t/>
            </a:r>
            <a:endParaRPr b="0" i="0" sz="1000" u="none" cap="none" strike="noStrike">
              <a:solidFill>
                <a:schemeClr val="dk1"/>
              </a:solidFill>
              <a:latin typeface="Times New Roman"/>
              <a:ea typeface="Times New Roman"/>
              <a:cs typeface="Times New Roman"/>
              <a:sym typeface="Times New Roman"/>
            </a:endParaRPr>
          </a:p>
          <a:p>
            <a:pPr indent="0" lvl="0" marL="0" marR="0" rtl="0" algn="l">
              <a:spcBef>
                <a:spcPts val="0"/>
              </a:spcBef>
              <a:spcAft>
                <a:spcPts val="0"/>
              </a:spcAft>
              <a:buNone/>
            </a:pPr>
            <a:r>
              <a:rPr b="0" i="0" lang="en-US" sz="1000" u="none" cap="none" strike="noStrike">
                <a:solidFill>
                  <a:schemeClr val="dk1"/>
                </a:solidFill>
                <a:latin typeface="Times New Roman"/>
                <a:ea typeface="Times New Roman"/>
                <a:cs typeface="Times New Roman"/>
                <a:sym typeface="Times New Roman"/>
              </a:rPr>
              <a:t>CONCEPTUALLY ALIGNED</a:t>
            </a:r>
            <a:endParaRPr/>
          </a:p>
          <a:p>
            <a:pPr indent="0" lvl="0" marL="0" marR="0" rtl="0" algn="l">
              <a:spcBef>
                <a:spcPts val="0"/>
              </a:spcBef>
              <a:spcAft>
                <a:spcPts val="0"/>
              </a:spcAft>
              <a:buNone/>
            </a:pPr>
            <a:r>
              <a:t/>
            </a:r>
            <a:endParaRPr b="0" i="0" sz="1000" u="none" cap="none" strike="noStrike">
              <a:solidFill>
                <a:schemeClr val="dk1"/>
              </a:solidFill>
              <a:latin typeface="Times New Roman"/>
              <a:ea typeface="Times New Roman"/>
              <a:cs typeface="Times New Roman"/>
              <a:sym typeface="Times New Roman"/>
            </a:endParaRPr>
          </a:p>
          <a:p>
            <a:pPr indent="0" lvl="0" marL="0" marR="0" rtl="0" algn="l">
              <a:spcBef>
                <a:spcPts val="0"/>
              </a:spcBef>
              <a:spcAft>
                <a:spcPts val="0"/>
              </a:spcAft>
              <a:buNone/>
            </a:pPr>
            <a:r>
              <a:rPr b="0" i="0" lang="en-US" sz="1000" u="none" cap="none" strike="noStrike">
                <a:solidFill>
                  <a:schemeClr val="dk1"/>
                </a:solidFill>
                <a:latin typeface="Times New Roman"/>
                <a:ea typeface="Times New Roman"/>
                <a:cs typeface="Times New Roman"/>
                <a:sym typeface="Times New Roman"/>
              </a:rPr>
              <a:t>AND WOULD HAVE DATA RULES FOR MOVEMENT UP AND DOWN THE CONTINUUM</a:t>
            </a:r>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75" name="Shape 975"/>
        <p:cNvGrpSpPr/>
        <p:nvPr/>
      </p:nvGrpSpPr>
      <p:grpSpPr>
        <a:xfrm>
          <a:off x="0" y="0"/>
          <a:ext cx="0" cy="0"/>
          <a:chOff x="0" y="0"/>
          <a:chExt cx="0" cy="0"/>
        </a:xfrm>
      </p:grpSpPr>
      <p:sp>
        <p:nvSpPr>
          <p:cNvPr id="976" name="Google Shape;976;p10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977" name="Google Shape;977;p103: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0" i="0" lang="en-US" sz="1200" u="none" cap="none" strike="noStrike">
                <a:solidFill>
                  <a:schemeClr val="dk1"/>
                </a:solidFill>
                <a:latin typeface="Times New Roman"/>
                <a:ea typeface="Times New Roman"/>
                <a:cs typeface="Times New Roman"/>
                <a:sym typeface="Times New Roman"/>
              </a:rPr>
              <a:t>NOTICE GREEN GOES IS FOR “ALL”</a:t>
            </a:r>
            <a:endParaRPr/>
          </a:p>
          <a:p>
            <a:pPr indent="0" lvl="0" marL="0" marR="0" rtl="0" algn="l">
              <a:spcBef>
                <a:spcPts val="0"/>
              </a:spcBef>
              <a:spcAft>
                <a:spcPts val="0"/>
              </a:spcAft>
              <a:buNone/>
            </a:pPr>
            <a:r>
              <a:rPr b="0" i="0" lang="en-US" sz="1200" u="none" cap="none" strike="noStrike">
                <a:solidFill>
                  <a:schemeClr val="dk1"/>
                </a:solidFill>
                <a:latin typeface="Times New Roman"/>
                <a:ea typeface="Times New Roman"/>
                <a:cs typeface="Times New Roman"/>
                <a:sym typeface="Times New Roman"/>
              </a:rPr>
              <a:t>Baker, 2005 JPBI</a:t>
            </a:r>
            <a:endParaRPr/>
          </a:p>
        </p:txBody>
      </p:sp>
      <p:sp>
        <p:nvSpPr>
          <p:cNvPr id="978" name="Google Shape;978;p103: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rgbClr val="000000"/>
                </a:solidFill>
                <a:latin typeface="Calibri"/>
                <a:ea typeface="Calibri"/>
                <a:cs typeface="Calibri"/>
                <a:sym typeface="Calibri"/>
              </a:rPr>
              <a:t>‹#›</a:t>
            </a:fld>
            <a:endParaRPr sz="1200">
              <a:solidFill>
                <a:srgbClr val="000000"/>
              </a:solidFill>
              <a:latin typeface="Calibri"/>
              <a:ea typeface="Calibri"/>
              <a:cs typeface="Calibri"/>
              <a:sym typeface="Calibri"/>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09" name="Shape 1009"/>
        <p:cNvGrpSpPr/>
        <p:nvPr/>
      </p:nvGrpSpPr>
      <p:grpSpPr>
        <a:xfrm>
          <a:off x="0" y="0"/>
          <a:ext cx="0" cy="0"/>
          <a:chOff x="0" y="0"/>
          <a:chExt cx="0" cy="0"/>
        </a:xfrm>
      </p:grpSpPr>
      <p:sp>
        <p:nvSpPr>
          <p:cNvPr id="1010" name="Google Shape;1010;p10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011" name="Google Shape;1011;p105: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0" i="0" lang="en-US" sz="1200" u="none" cap="none" strike="noStrike">
                <a:solidFill>
                  <a:schemeClr val="dk1"/>
                </a:solidFill>
                <a:latin typeface="Times New Roman"/>
                <a:ea typeface="Times New Roman"/>
                <a:cs typeface="Times New Roman"/>
                <a:sym typeface="Times New Roman"/>
              </a:rPr>
              <a:t>NOTICE GREEN GOES IS FOR “ALL”</a:t>
            </a:r>
            <a:endParaRPr/>
          </a:p>
          <a:p>
            <a:pPr indent="0" lvl="0" marL="0" marR="0" rtl="0" algn="l">
              <a:spcBef>
                <a:spcPts val="0"/>
              </a:spcBef>
              <a:spcAft>
                <a:spcPts val="0"/>
              </a:spcAft>
              <a:buNone/>
            </a:pPr>
            <a:r>
              <a:rPr b="0" i="0" lang="en-US" sz="1200" u="none" cap="none" strike="noStrike">
                <a:solidFill>
                  <a:schemeClr val="dk1"/>
                </a:solidFill>
                <a:latin typeface="Times New Roman"/>
                <a:ea typeface="Times New Roman"/>
                <a:cs typeface="Times New Roman"/>
                <a:sym typeface="Times New Roman"/>
              </a:rPr>
              <a:t>Baker, 2005 JPBI</a:t>
            </a:r>
            <a:endParaRPr/>
          </a:p>
        </p:txBody>
      </p:sp>
      <p:sp>
        <p:nvSpPr>
          <p:cNvPr id="1012" name="Google Shape;1012;p105: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rgbClr val="000000"/>
                </a:solidFill>
                <a:latin typeface="Calibri"/>
                <a:ea typeface="Calibri"/>
                <a:cs typeface="Calibri"/>
                <a:sym typeface="Calibri"/>
              </a:rPr>
              <a:t>‹#›</a:t>
            </a:fld>
            <a:endParaRPr sz="1200">
              <a:solidFill>
                <a:srgbClr val="000000"/>
              </a:solidFill>
              <a:latin typeface="Calibri"/>
              <a:ea typeface="Calibri"/>
              <a:cs typeface="Calibri"/>
              <a:sym typeface="Calibri"/>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43" name="Shape 1043"/>
        <p:cNvGrpSpPr/>
        <p:nvPr/>
      </p:nvGrpSpPr>
      <p:grpSpPr>
        <a:xfrm>
          <a:off x="0" y="0"/>
          <a:ext cx="0" cy="0"/>
          <a:chOff x="0" y="0"/>
          <a:chExt cx="0" cy="0"/>
        </a:xfrm>
      </p:grpSpPr>
      <p:sp>
        <p:nvSpPr>
          <p:cNvPr id="1044" name="Google Shape;1044;p10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45" name="Google Shape;1045;p10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50" name="Shape 1050"/>
        <p:cNvGrpSpPr/>
        <p:nvPr/>
      </p:nvGrpSpPr>
      <p:grpSpPr>
        <a:xfrm>
          <a:off x="0" y="0"/>
          <a:ext cx="0" cy="0"/>
          <a:chOff x="0" y="0"/>
          <a:chExt cx="0" cy="0"/>
        </a:xfrm>
      </p:grpSpPr>
      <p:sp>
        <p:nvSpPr>
          <p:cNvPr id="1051" name="Google Shape;1051;p108: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rgbClr val="000000"/>
                </a:solidFill>
                <a:latin typeface="Calibri"/>
                <a:ea typeface="Calibri"/>
                <a:cs typeface="Calibri"/>
                <a:sym typeface="Calibri"/>
              </a:rPr>
              <a:t>‹#›</a:t>
            </a:fld>
            <a:endParaRPr sz="1200">
              <a:solidFill>
                <a:srgbClr val="000000"/>
              </a:solidFill>
              <a:latin typeface="Calibri"/>
              <a:ea typeface="Calibri"/>
              <a:cs typeface="Calibri"/>
              <a:sym typeface="Calibri"/>
            </a:endParaRPr>
          </a:p>
        </p:txBody>
      </p:sp>
      <p:sp>
        <p:nvSpPr>
          <p:cNvPr id="1052" name="Google Shape;1052;p10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053" name="Google Shape;1053;p108: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57" name="Shape 1057"/>
        <p:cNvGrpSpPr/>
        <p:nvPr/>
      </p:nvGrpSpPr>
      <p:grpSpPr>
        <a:xfrm>
          <a:off x="0" y="0"/>
          <a:ext cx="0" cy="0"/>
          <a:chOff x="0" y="0"/>
          <a:chExt cx="0" cy="0"/>
        </a:xfrm>
      </p:grpSpPr>
      <p:sp>
        <p:nvSpPr>
          <p:cNvPr id="1058" name="Google Shape;1058;p110: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rgbClr val="000000"/>
                </a:solidFill>
                <a:latin typeface="Calibri"/>
                <a:ea typeface="Calibri"/>
                <a:cs typeface="Calibri"/>
                <a:sym typeface="Calibri"/>
              </a:rPr>
              <a:t>‹#›</a:t>
            </a:fld>
            <a:endParaRPr sz="1200">
              <a:solidFill>
                <a:srgbClr val="000000"/>
              </a:solidFill>
              <a:latin typeface="Calibri"/>
              <a:ea typeface="Calibri"/>
              <a:cs typeface="Calibri"/>
              <a:sym typeface="Calibri"/>
            </a:endParaRPr>
          </a:p>
        </p:txBody>
      </p:sp>
      <p:sp>
        <p:nvSpPr>
          <p:cNvPr id="1059" name="Google Shape;1059;p11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060" name="Google Shape;1060;p11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64" name="Shape 1064"/>
        <p:cNvGrpSpPr/>
        <p:nvPr/>
      </p:nvGrpSpPr>
      <p:grpSpPr>
        <a:xfrm>
          <a:off x="0" y="0"/>
          <a:ext cx="0" cy="0"/>
          <a:chOff x="0" y="0"/>
          <a:chExt cx="0" cy="0"/>
        </a:xfrm>
      </p:grpSpPr>
      <p:sp>
        <p:nvSpPr>
          <p:cNvPr id="1065" name="Google Shape;1065;p11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66" name="Google Shape;1066;p11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1067" name="Google Shape;1067;p112: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7" name="Shape 287"/>
        <p:cNvGrpSpPr/>
        <p:nvPr/>
      </p:nvGrpSpPr>
      <p:grpSpPr>
        <a:xfrm>
          <a:off x="0" y="0"/>
          <a:ext cx="0" cy="0"/>
          <a:chOff x="0" y="0"/>
          <a:chExt cx="0" cy="0"/>
        </a:xfrm>
      </p:grpSpPr>
      <p:sp>
        <p:nvSpPr>
          <p:cNvPr id="288" name="Google Shape;288;p1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289" name="Google Shape;289;p1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0" i="0" lang="en-US" sz="1200" u="none" cap="none" strike="noStrike">
                <a:solidFill>
                  <a:schemeClr val="dk1"/>
                </a:solidFill>
                <a:latin typeface="Arial"/>
                <a:ea typeface="Arial"/>
                <a:cs typeface="Arial"/>
                <a:sym typeface="Arial"/>
              </a:rPr>
              <a:t>Important to remember that practices, data, systems are ONLY AS GOOD AS their IMPLEMENTATION QUALITY</a:t>
            </a:r>
            <a:endParaRPr/>
          </a:p>
          <a:p>
            <a:pPr indent="0" lvl="0" marL="0" marR="0" rtl="0" algn="l">
              <a:spcBef>
                <a:spcPts val="0"/>
              </a:spcBef>
              <a:spcAft>
                <a:spcPts val="0"/>
              </a:spcAft>
              <a:buNone/>
            </a:pPr>
            <a:r>
              <a:t/>
            </a:r>
            <a:endParaRPr b="0" i="0" sz="1200" u="none" cap="none" strike="noStrike">
              <a:solidFill>
                <a:schemeClr val="dk1"/>
              </a:solidFill>
              <a:latin typeface="Arial"/>
              <a:ea typeface="Arial"/>
              <a:cs typeface="Arial"/>
              <a:sym typeface="Arial"/>
            </a:endParaRPr>
          </a:p>
          <a:p>
            <a:pPr indent="0" lvl="0" marL="0" marR="0" rtl="0" algn="l">
              <a:spcBef>
                <a:spcPts val="0"/>
              </a:spcBef>
              <a:spcAft>
                <a:spcPts val="0"/>
              </a:spcAft>
              <a:buNone/>
            </a:pPr>
            <a:r>
              <a:rPr b="0" i="0" lang="en-US" sz="1200" u="none" cap="none" strike="noStrike">
                <a:solidFill>
                  <a:schemeClr val="dk1"/>
                </a:solidFill>
                <a:latin typeface="Arial"/>
                <a:ea typeface="Arial"/>
                <a:cs typeface="Arial"/>
                <a:sym typeface="Arial"/>
              </a:rPr>
              <a:t>Descriptions often SOUND SIMPLE until we try to IMPLEMENT in REAL CONTEXTS.</a:t>
            </a:r>
            <a:endParaRPr b="0" i="0" sz="1200" u="none" cap="none" strike="noStrike">
              <a:solidFill>
                <a:schemeClr val="dk1"/>
              </a:solidFill>
              <a:latin typeface="Arial"/>
              <a:ea typeface="Arial"/>
              <a:cs typeface="Arial"/>
              <a:sym typeface="Arial"/>
            </a:endParaRPr>
          </a:p>
        </p:txBody>
      </p:sp>
      <p:sp>
        <p:nvSpPr>
          <p:cNvPr id="290" name="Google Shape;290;p14: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rgbClr val="000000"/>
                </a:solidFill>
                <a:latin typeface="Arial"/>
                <a:ea typeface="Arial"/>
                <a:cs typeface="Arial"/>
                <a:sym typeface="Arial"/>
              </a:rPr>
              <a:t>‹#›</a:t>
            </a:fld>
            <a:endParaRPr b="0" i="0" sz="1200" u="none" cap="none" strike="noStrike">
              <a:solidFill>
                <a:srgbClr val="000000"/>
              </a:solidFill>
              <a:latin typeface="Arial"/>
              <a:ea typeface="Arial"/>
              <a:cs typeface="Arial"/>
              <a:sym typeface="Arial"/>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71" name="Shape 1071"/>
        <p:cNvGrpSpPr/>
        <p:nvPr/>
      </p:nvGrpSpPr>
      <p:grpSpPr>
        <a:xfrm>
          <a:off x="0" y="0"/>
          <a:ext cx="0" cy="0"/>
          <a:chOff x="0" y="0"/>
          <a:chExt cx="0" cy="0"/>
        </a:xfrm>
      </p:grpSpPr>
      <p:sp>
        <p:nvSpPr>
          <p:cNvPr id="1072" name="Google Shape;1072;p1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73" name="Google Shape;1073;p11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80" name="Shape 1080"/>
        <p:cNvGrpSpPr/>
        <p:nvPr/>
      </p:nvGrpSpPr>
      <p:grpSpPr>
        <a:xfrm>
          <a:off x="0" y="0"/>
          <a:ext cx="0" cy="0"/>
          <a:chOff x="0" y="0"/>
          <a:chExt cx="0" cy="0"/>
        </a:xfrm>
      </p:grpSpPr>
      <p:sp>
        <p:nvSpPr>
          <p:cNvPr id="1081" name="Google Shape;1081;p1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82" name="Google Shape;1082;p11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85" name="Shape 1085"/>
        <p:cNvGrpSpPr/>
        <p:nvPr/>
      </p:nvGrpSpPr>
      <p:grpSpPr>
        <a:xfrm>
          <a:off x="0" y="0"/>
          <a:ext cx="0" cy="0"/>
          <a:chOff x="0" y="0"/>
          <a:chExt cx="0" cy="0"/>
        </a:xfrm>
      </p:grpSpPr>
      <p:sp>
        <p:nvSpPr>
          <p:cNvPr id="1086" name="Google Shape;1086;p1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87" name="Google Shape;1087;p11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93" name="Shape 1093"/>
        <p:cNvGrpSpPr/>
        <p:nvPr/>
      </p:nvGrpSpPr>
      <p:grpSpPr>
        <a:xfrm>
          <a:off x="0" y="0"/>
          <a:ext cx="0" cy="0"/>
          <a:chOff x="0" y="0"/>
          <a:chExt cx="0" cy="0"/>
        </a:xfrm>
      </p:grpSpPr>
      <p:sp>
        <p:nvSpPr>
          <p:cNvPr id="1094" name="Google Shape;1094;p1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95" name="Google Shape;1095;p11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17" name="Shape 1117"/>
        <p:cNvGrpSpPr/>
        <p:nvPr/>
      </p:nvGrpSpPr>
      <p:grpSpPr>
        <a:xfrm>
          <a:off x="0" y="0"/>
          <a:ext cx="0" cy="0"/>
          <a:chOff x="0" y="0"/>
          <a:chExt cx="0" cy="0"/>
        </a:xfrm>
      </p:grpSpPr>
      <p:sp>
        <p:nvSpPr>
          <p:cNvPr id="1118" name="Google Shape;1118;p11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19" name="Google Shape;1119;p118: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1120" name="Google Shape;1120;p118: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45" name="Shape 1145"/>
        <p:cNvGrpSpPr/>
        <p:nvPr/>
      </p:nvGrpSpPr>
      <p:grpSpPr>
        <a:xfrm>
          <a:off x="0" y="0"/>
          <a:ext cx="0" cy="0"/>
          <a:chOff x="0" y="0"/>
          <a:chExt cx="0" cy="0"/>
        </a:xfrm>
      </p:grpSpPr>
      <p:sp>
        <p:nvSpPr>
          <p:cNvPr id="1146" name="Google Shape;1146;p1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147" name="Google Shape;1147;p12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51" name="Shape 1151"/>
        <p:cNvGrpSpPr/>
        <p:nvPr/>
      </p:nvGrpSpPr>
      <p:grpSpPr>
        <a:xfrm>
          <a:off x="0" y="0"/>
          <a:ext cx="0" cy="0"/>
          <a:chOff x="0" y="0"/>
          <a:chExt cx="0" cy="0"/>
        </a:xfrm>
      </p:grpSpPr>
      <p:sp>
        <p:nvSpPr>
          <p:cNvPr id="1152" name="Google Shape;1152;p1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153" name="Google Shape;1153;p12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59" name="Shape 1159"/>
        <p:cNvGrpSpPr/>
        <p:nvPr/>
      </p:nvGrpSpPr>
      <p:grpSpPr>
        <a:xfrm>
          <a:off x="0" y="0"/>
          <a:ext cx="0" cy="0"/>
          <a:chOff x="0" y="0"/>
          <a:chExt cx="0" cy="0"/>
        </a:xfrm>
      </p:grpSpPr>
      <p:sp>
        <p:nvSpPr>
          <p:cNvPr id="1160" name="Google Shape;1160;p1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161" name="Google Shape;1161;p12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66" name="Shape 1166"/>
        <p:cNvGrpSpPr/>
        <p:nvPr/>
      </p:nvGrpSpPr>
      <p:grpSpPr>
        <a:xfrm>
          <a:off x="0" y="0"/>
          <a:ext cx="0" cy="0"/>
          <a:chOff x="0" y="0"/>
          <a:chExt cx="0" cy="0"/>
        </a:xfrm>
      </p:grpSpPr>
      <p:sp>
        <p:nvSpPr>
          <p:cNvPr id="1167" name="Google Shape;1167;p1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168" name="Google Shape;1168;p12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80" name="Shape 1180"/>
        <p:cNvGrpSpPr/>
        <p:nvPr/>
      </p:nvGrpSpPr>
      <p:grpSpPr>
        <a:xfrm>
          <a:off x="0" y="0"/>
          <a:ext cx="0" cy="0"/>
          <a:chOff x="0" y="0"/>
          <a:chExt cx="0" cy="0"/>
        </a:xfrm>
      </p:grpSpPr>
      <p:sp>
        <p:nvSpPr>
          <p:cNvPr id="1181" name="Google Shape;1181;p1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182" name="Google Shape;1182;p12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5" name="Shape 295"/>
        <p:cNvGrpSpPr/>
        <p:nvPr/>
      </p:nvGrpSpPr>
      <p:grpSpPr>
        <a:xfrm>
          <a:off x="0" y="0"/>
          <a:ext cx="0" cy="0"/>
          <a:chOff x="0" y="0"/>
          <a:chExt cx="0" cy="0"/>
        </a:xfrm>
      </p:grpSpPr>
      <p:sp>
        <p:nvSpPr>
          <p:cNvPr id="296" name="Google Shape;296;p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97" name="Google Shape;297;p1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87" name="Shape 1187"/>
        <p:cNvGrpSpPr/>
        <p:nvPr/>
      </p:nvGrpSpPr>
      <p:grpSpPr>
        <a:xfrm>
          <a:off x="0" y="0"/>
          <a:ext cx="0" cy="0"/>
          <a:chOff x="0" y="0"/>
          <a:chExt cx="0" cy="0"/>
        </a:xfrm>
      </p:grpSpPr>
      <p:sp>
        <p:nvSpPr>
          <p:cNvPr id="1188" name="Google Shape;1188;p1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189" name="Google Shape;1189;p12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94" name="Shape 1194"/>
        <p:cNvGrpSpPr/>
        <p:nvPr/>
      </p:nvGrpSpPr>
      <p:grpSpPr>
        <a:xfrm>
          <a:off x="0" y="0"/>
          <a:ext cx="0" cy="0"/>
          <a:chOff x="0" y="0"/>
          <a:chExt cx="0" cy="0"/>
        </a:xfrm>
      </p:grpSpPr>
      <p:sp>
        <p:nvSpPr>
          <p:cNvPr id="1195" name="Google Shape;1195;p1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196" name="Google Shape;1196;p12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03" name="Shape 1203"/>
        <p:cNvGrpSpPr/>
        <p:nvPr/>
      </p:nvGrpSpPr>
      <p:grpSpPr>
        <a:xfrm>
          <a:off x="0" y="0"/>
          <a:ext cx="0" cy="0"/>
          <a:chOff x="0" y="0"/>
          <a:chExt cx="0" cy="0"/>
        </a:xfrm>
      </p:grpSpPr>
      <p:sp>
        <p:nvSpPr>
          <p:cNvPr id="1204" name="Google Shape;1204;p1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205" name="Google Shape;1205;p12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10" name="Shape 1210"/>
        <p:cNvGrpSpPr/>
        <p:nvPr/>
      </p:nvGrpSpPr>
      <p:grpSpPr>
        <a:xfrm>
          <a:off x="0" y="0"/>
          <a:ext cx="0" cy="0"/>
          <a:chOff x="0" y="0"/>
          <a:chExt cx="0" cy="0"/>
        </a:xfrm>
      </p:grpSpPr>
      <p:sp>
        <p:nvSpPr>
          <p:cNvPr id="1211" name="Google Shape;1211;p1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212" name="Google Shape;1212;p12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16" name="Shape 1216"/>
        <p:cNvGrpSpPr/>
        <p:nvPr/>
      </p:nvGrpSpPr>
      <p:grpSpPr>
        <a:xfrm>
          <a:off x="0" y="0"/>
          <a:ext cx="0" cy="0"/>
          <a:chOff x="0" y="0"/>
          <a:chExt cx="0" cy="0"/>
        </a:xfrm>
      </p:grpSpPr>
      <p:sp>
        <p:nvSpPr>
          <p:cNvPr id="1217" name="Google Shape;1217;p1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218" name="Google Shape;1218;p12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23" name="Shape 1223"/>
        <p:cNvGrpSpPr/>
        <p:nvPr/>
      </p:nvGrpSpPr>
      <p:grpSpPr>
        <a:xfrm>
          <a:off x="0" y="0"/>
          <a:ext cx="0" cy="0"/>
          <a:chOff x="0" y="0"/>
          <a:chExt cx="0" cy="0"/>
        </a:xfrm>
      </p:grpSpPr>
      <p:sp>
        <p:nvSpPr>
          <p:cNvPr id="1224" name="Google Shape;1224;p1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225" name="Google Shape;1225;p13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30" name="Shape 1230"/>
        <p:cNvGrpSpPr/>
        <p:nvPr/>
      </p:nvGrpSpPr>
      <p:grpSpPr>
        <a:xfrm>
          <a:off x="0" y="0"/>
          <a:ext cx="0" cy="0"/>
          <a:chOff x="0" y="0"/>
          <a:chExt cx="0" cy="0"/>
        </a:xfrm>
      </p:grpSpPr>
      <p:sp>
        <p:nvSpPr>
          <p:cNvPr id="1231" name="Google Shape;1231;p131: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rgbClr val="000000"/>
                </a:solidFill>
                <a:latin typeface="Calibri"/>
                <a:ea typeface="Calibri"/>
                <a:cs typeface="Calibri"/>
                <a:sym typeface="Calibri"/>
              </a:rPr>
              <a:t>‹#›</a:t>
            </a:fld>
            <a:endParaRPr sz="1200">
              <a:solidFill>
                <a:srgbClr val="000000"/>
              </a:solidFill>
              <a:latin typeface="Calibri"/>
              <a:ea typeface="Calibri"/>
              <a:cs typeface="Calibri"/>
              <a:sym typeface="Calibri"/>
            </a:endParaRPr>
          </a:p>
        </p:txBody>
      </p:sp>
      <p:sp>
        <p:nvSpPr>
          <p:cNvPr id="1232" name="Google Shape;1232;p13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233" name="Google Shape;1233;p13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38" name="Shape 1238"/>
        <p:cNvGrpSpPr/>
        <p:nvPr/>
      </p:nvGrpSpPr>
      <p:grpSpPr>
        <a:xfrm>
          <a:off x="0" y="0"/>
          <a:ext cx="0" cy="0"/>
          <a:chOff x="0" y="0"/>
          <a:chExt cx="0" cy="0"/>
        </a:xfrm>
      </p:grpSpPr>
      <p:sp>
        <p:nvSpPr>
          <p:cNvPr id="1239" name="Google Shape;1239;p1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240" name="Google Shape;1240;p13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44" name="Shape 1244"/>
        <p:cNvGrpSpPr/>
        <p:nvPr/>
      </p:nvGrpSpPr>
      <p:grpSpPr>
        <a:xfrm>
          <a:off x="0" y="0"/>
          <a:ext cx="0" cy="0"/>
          <a:chOff x="0" y="0"/>
          <a:chExt cx="0" cy="0"/>
        </a:xfrm>
      </p:grpSpPr>
      <p:sp>
        <p:nvSpPr>
          <p:cNvPr id="1245" name="Google Shape;1245;p1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246" name="Google Shape;1246;p13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62" name="Shape 1262"/>
        <p:cNvGrpSpPr/>
        <p:nvPr/>
      </p:nvGrpSpPr>
      <p:grpSpPr>
        <a:xfrm>
          <a:off x="0" y="0"/>
          <a:ext cx="0" cy="0"/>
          <a:chOff x="0" y="0"/>
          <a:chExt cx="0" cy="0"/>
        </a:xfrm>
      </p:grpSpPr>
      <p:sp>
        <p:nvSpPr>
          <p:cNvPr id="1263" name="Google Shape;1263;p1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264" name="Google Shape;1264;p13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1" name="Shape 301"/>
        <p:cNvGrpSpPr/>
        <p:nvPr/>
      </p:nvGrpSpPr>
      <p:grpSpPr>
        <a:xfrm>
          <a:off x="0" y="0"/>
          <a:ext cx="0" cy="0"/>
          <a:chOff x="0" y="0"/>
          <a:chExt cx="0" cy="0"/>
        </a:xfrm>
      </p:grpSpPr>
      <p:sp>
        <p:nvSpPr>
          <p:cNvPr id="302" name="Google Shape;302;p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03" name="Google Shape;303;p1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68" name="Shape 1268"/>
        <p:cNvGrpSpPr/>
        <p:nvPr/>
      </p:nvGrpSpPr>
      <p:grpSpPr>
        <a:xfrm>
          <a:off x="0" y="0"/>
          <a:ext cx="0" cy="0"/>
          <a:chOff x="0" y="0"/>
          <a:chExt cx="0" cy="0"/>
        </a:xfrm>
      </p:grpSpPr>
      <p:sp>
        <p:nvSpPr>
          <p:cNvPr id="1269" name="Google Shape;1269;p13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70" name="Google Shape;1270;p136: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1271" name="Google Shape;1271;p136: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81" name="Shape 1281"/>
        <p:cNvGrpSpPr/>
        <p:nvPr/>
      </p:nvGrpSpPr>
      <p:grpSpPr>
        <a:xfrm>
          <a:off x="0" y="0"/>
          <a:ext cx="0" cy="0"/>
          <a:chOff x="0" y="0"/>
          <a:chExt cx="0" cy="0"/>
        </a:xfrm>
      </p:grpSpPr>
      <p:sp>
        <p:nvSpPr>
          <p:cNvPr id="1282" name="Google Shape;1282;p13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83" name="Google Shape;1283;p138: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Font typeface="Calibri"/>
              <a:buNone/>
            </a:pPr>
            <a:r>
              <a:rPr b="0" i="0" lang="en-US" sz="1200" u="none" cap="none" strike="noStrike">
                <a:solidFill>
                  <a:schemeClr val="dk1"/>
                </a:solidFill>
                <a:latin typeface="Calibri"/>
                <a:ea typeface="Calibri"/>
                <a:cs typeface="Calibri"/>
                <a:sym typeface="Calibri"/>
              </a:rPr>
              <a:t>Lo and Cartledge (2006) conducted a single subject study with four African American boys in elementary school to determine if functional behavior assessment and behavior intervention plans (tier 3) were effective to help students reduce off-task behavior in class. The function of the inappropriate behavior for these students was adult attention. The intervention included teaching students to recruit adult attention appropriately, reinforcing students when they did, and teaching students to self-monitor their use of this strategy. Experimental control was established and the intervention was effective for all participants in reducing off-task behavior to levels near or below peer off- task behavior while increasing students’ use of appropriate attention recruiting. </a:t>
            </a:r>
            <a:endParaRPr b="0" i="0" sz="1200" u="none" cap="none" strike="noStrike">
              <a:solidFill>
                <a:schemeClr val="dk1"/>
              </a:solidFill>
              <a:latin typeface="Calibri"/>
              <a:ea typeface="Calibri"/>
              <a:cs typeface="Calibri"/>
              <a:sym typeface="Calibri"/>
            </a:endParaRPr>
          </a:p>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Font typeface="Calibri"/>
              <a:buNone/>
            </a:pPr>
            <a:r>
              <a:rPr b="0" i="0" lang="en-US" sz="1200" u="none" cap="none" strike="noStrike">
                <a:solidFill>
                  <a:schemeClr val="dk1"/>
                </a:solidFill>
                <a:latin typeface="Calibri"/>
                <a:ea typeface="Calibri"/>
                <a:cs typeface="Calibri"/>
                <a:sym typeface="Calibri"/>
              </a:rPr>
              <a:t>Across the seven quantitative articles, the need to reorganize behavior management in schools, particularly to meet the needs of students from nondominant cultural groups, becomes readily apparent. Although the body of quantitative studies is relatively small, the results support and reinforce the general results from the qualitative and descriptive literature base. </a:t>
            </a:r>
            <a:endParaRPr b="0" i="0" sz="1200" u="none" cap="none" strike="noStrike">
              <a:solidFill>
                <a:schemeClr val="dk1"/>
              </a:solidFill>
              <a:latin typeface="Calibri"/>
              <a:ea typeface="Calibri"/>
              <a:cs typeface="Calibri"/>
              <a:sym typeface="Calibri"/>
            </a:endParaRPr>
          </a:p>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a:p>
            <a:pPr indent="0" lvl="0" marL="0" marR="0" rtl="0" algn="l">
              <a:spcBef>
                <a:spcPts val="0"/>
              </a:spcBef>
              <a:spcAft>
                <a:spcPts val="0"/>
              </a:spcAft>
              <a:buNone/>
            </a:pPr>
            <a:r>
              <a:rPr b="0" i="0" lang="en-US" sz="1200" u="none" cap="none" strike="noStrike">
                <a:solidFill>
                  <a:schemeClr val="dk1"/>
                </a:solidFill>
                <a:latin typeface="Calibri"/>
                <a:ea typeface="Calibri"/>
                <a:cs typeface="Calibri"/>
                <a:sym typeface="Calibri"/>
              </a:rPr>
              <a:t>Studies suggest teachers’ praise rates &amp; quality of praise differ depending on students’ race &amp; gender (Bullara, 1993). To prevent this, positive &amp; negative consequences should be planned, reasonable, &amp; delivered consistently across students’ social &amp; academic behaviors. </a:t>
            </a:r>
            <a:endParaRPr/>
          </a:p>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a:p>
            <a:pPr indent="0" lvl="0" marL="0" marR="0" rtl="0" algn="l">
              <a:spcBef>
                <a:spcPts val="0"/>
              </a:spcBef>
              <a:spcAft>
                <a:spcPts val="0"/>
              </a:spcAft>
              <a:buNone/>
            </a:pPr>
            <a:r>
              <a:rPr b="0" i="0" lang="en-US" sz="1200" u="none" cap="none" strike="noStrike">
                <a:solidFill>
                  <a:schemeClr val="dk1"/>
                </a:solidFill>
                <a:latin typeface="Calibri"/>
                <a:ea typeface="Calibri"/>
                <a:cs typeface="Calibri"/>
                <a:sym typeface="Calibri"/>
              </a:rPr>
              <a:t>While several authors made this recommendation (Include students’ culture &amp; language), suggestions were made on a continuum of less to more inclusion of students’ culture in instruction. These recommendations ranged from learning about students’ home culture (Day-Vines &amp; Day-Hairston, 2005; Green, 2005) to matching students’ language &amp; cultural styles in the classroom (e.g., “cultural synchronicity;” Monroe, 2005a; Monroe, 2005b). </a:t>
            </a:r>
            <a:endParaRPr b="0" i="0" sz="1200" u="none" cap="none" strike="noStrike">
              <a:solidFill>
                <a:schemeClr val="dk1"/>
              </a:solidFill>
              <a:latin typeface="Calibri"/>
              <a:ea typeface="Calibri"/>
              <a:cs typeface="Calibri"/>
              <a:sym typeface="Calibri"/>
            </a:endParaRPr>
          </a:p>
        </p:txBody>
      </p:sp>
      <p:sp>
        <p:nvSpPr>
          <p:cNvPr id="1284" name="Google Shape;1284;p138: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91" name="Shape 1291"/>
        <p:cNvGrpSpPr/>
        <p:nvPr/>
      </p:nvGrpSpPr>
      <p:grpSpPr>
        <a:xfrm>
          <a:off x="0" y="0"/>
          <a:ext cx="0" cy="0"/>
          <a:chOff x="0" y="0"/>
          <a:chExt cx="0" cy="0"/>
        </a:xfrm>
      </p:grpSpPr>
      <p:sp>
        <p:nvSpPr>
          <p:cNvPr id="1292" name="Google Shape;1292;p14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93" name="Google Shape;1293;p14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0" i="0" lang="en-US" sz="1200" u="none" cap="none" strike="noStrike">
                <a:solidFill>
                  <a:schemeClr val="dk1"/>
                </a:solidFill>
                <a:latin typeface="Calibri"/>
                <a:ea typeface="Calibri"/>
                <a:cs typeface="Calibri"/>
                <a:sym typeface="Calibri"/>
              </a:rPr>
              <a:t>Note limitations  of literature review:</a:t>
            </a:r>
            <a:endParaRPr/>
          </a:p>
          <a:p>
            <a:pPr indent="0" lvl="0" marL="0" marR="0" rtl="0" algn="l">
              <a:spcBef>
                <a:spcPts val="0"/>
              </a:spcBef>
              <a:spcAft>
                <a:spcPts val="0"/>
              </a:spcAft>
              <a:buNone/>
            </a:pPr>
            <a:r>
              <a:rPr b="0" i="0" lang="en-US" sz="1200" u="none" cap="none" strike="noStrike">
                <a:solidFill>
                  <a:schemeClr val="dk1"/>
                </a:solidFill>
                <a:latin typeface="Calibri"/>
                <a:ea typeface="Calibri"/>
                <a:cs typeface="Calibri"/>
                <a:sym typeface="Calibri"/>
              </a:rPr>
              <a:t>Not an exhaustive search </a:t>
            </a:r>
            <a:endParaRPr/>
          </a:p>
          <a:p>
            <a:pPr indent="0" lvl="0" marL="0" marR="0" rtl="0" algn="l">
              <a:spcBef>
                <a:spcPts val="0"/>
              </a:spcBef>
              <a:spcAft>
                <a:spcPts val="0"/>
              </a:spcAft>
              <a:buNone/>
            </a:pPr>
            <a:r>
              <a:rPr b="0" i="0" lang="en-US" sz="1200" u="none" cap="none" strike="noStrike">
                <a:solidFill>
                  <a:schemeClr val="dk1"/>
                </a:solidFill>
                <a:latin typeface="Calibri"/>
                <a:ea typeface="Calibri"/>
                <a:cs typeface="Calibri"/>
                <a:sym typeface="Calibri"/>
              </a:rPr>
              <a:t>Did not include all studies in which an intervention was tested with CLD students (however, other research shows that these continue to be limited in number).</a:t>
            </a:r>
            <a:endParaRPr/>
          </a:p>
          <a:p>
            <a:pPr indent="0" lvl="0" marL="0" marR="0" rtl="0" algn="l">
              <a:spcBef>
                <a:spcPts val="0"/>
              </a:spcBef>
              <a:spcAft>
                <a:spcPts val="0"/>
              </a:spcAft>
              <a:buNone/>
            </a:pPr>
            <a:r>
              <a:rPr b="0" i="0" lang="en-US" sz="1200" u="none" cap="none" strike="noStrike">
                <a:solidFill>
                  <a:schemeClr val="dk1"/>
                </a:solidFill>
                <a:latin typeface="Calibri"/>
                <a:ea typeface="Calibri"/>
                <a:cs typeface="Calibri"/>
                <a:sym typeface="Calibri"/>
              </a:rPr>
              <a:t>Narrative Reviews can suffer confirmation bias.</a:t>
            </a:r>
            <a:endParaRPr b="0" i="0" sz="1200" u="none" cap="none" strike="noStrike">
              <a:solidFill>
                <a:schemeClr val="dk1"/>
              </a:solidFill>
              <a:latin typeface="Calibri"/>
              <a:ea typeface="Calibri"/>
              <a:cs typeface="Calibri"/>
              <a:sym typeface="Calibri"/>
            </a:endParaRPr>
          </a:p>
        </p:txBody>
      </p:sp>
      <p:sp>
        <p:nvSpPr>
          <p:cNvPr id="1294" name="Google Shape;1294;p140: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98" name="Shape 1298"/>
        <p:cNvGrpSpPr/>
        <p:nvPr/>
      </p:nvGrpSpPr>
      <p:grpSpPr>
        <a:xfrm>
          <a:off x="0" y="0"/>
          <a:ext cx="0" cy="0"/>
          <a:chOff x="0" y="0"/>
          <a:chExt cx="0" cy="0"/>
        </a:xfrm>
      </p:grpSpPr>
      <p:sp>
        <p:nvSpPr>
          <p:cNvPr id="1299" name="Google Shape;1299;p14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300" name="Google Shape;1300;p14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05" name="Shape 1305"/>
        <p:cNvGrpSpPr/>
        <p:nvPr/>
      </p:nvGrpSpPr>
      <p:grpSpPr>
        <a:xfrm>
          <a:off x="0" y="0"/>
          <a:ext cx="0" cy="0"/>
          <a:chOff x="0" y="0"/>
          <a:chExt cx="0" cy="0"/>
        </a:xfrm>
      </p:grpSpPr>
      <p:sp>
        <p:nvSpPr>
          <p:cNvPr id="1306" name="Google Shape;1306;p14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307" name="Google Shape;1307;p14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10" name="Shape 1310"/>
        <p:cNvGrpSpPr/>
        <p:nvPr/>
      </p:nvGrpSpPr>
      <p:grpSpPr>
        <a:xfrm>
          <a:off x="0" y="0"/>
          <a:ext cx="0" cy="0"/>
          <a:chOff x="0" y="0"/>
          <a:chExt cx="0" cy="0"/>
        </a:xfrm>
      </p:grpSpPr>
      <p:sp>
        <p:nvSpPr>
          <p:cNvPr id="1311" name="Google Shape;1311;p14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312" name="Google Shape;1312;p14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16" name="Shape 1316"/>
        <p:cNvGrpSpPr/>
        <p:nvPr/>
      </p:nvGrpSpPr>
      <p:grpSpPr>
        <a:xfrm>
          <a:off x="0" y="0"/>
          <a:ext cx="0" cy="0"/>
          <a:chOff x="0" y="0"/>
          <a:chExt cx="0" cy="0"/>
        </a:xfrm>
      </p:grpSpPr>
      <p:sp>
        <p:nvSpPr>
          <p:cNvPr id="1317" name="Google Shape;1317;p1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318" name="Google Shape;1318;p14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23" name="Shape 1323"/>
        <p:cNvGrpSpPr/>
        <p:nvPr/>
      </p:nvGrpSpPr>
      <p:grpSpPr>
        <a:xfrm>
          <a:off x="0" y="0"/>
          <a:ext cx="0" cy="0"/>
          <a:chOff x="0" y="0"/>
          <a:chExt cx="0" cy="0"/>
        </a:xfrm>
      </p:grpSpPr>
      <p:sp>
        <p:nvSpPr>
          <p:cNvPr id="1324" name="Google Shape;1324;p14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325" name="Google Shape;1325;p14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30" name="Shape 1330"/>
        <p:cNvGrpSpPr/>
        <p:nvPr/>
      </p:nvGrpSpPr>
      <p:grpSpPr>
        <a:xfrm>
          <a:off x="0" y="0"/>
          <a:ext cx="0" cy="0"/>
          <a:chOff x="0" y="0"/>
          <a:chExt cx="0" cy="0"/>
        </a:xfrm>
      </p:grpSpPr>
      <p:sp>
        <p:nvSpPr>
          <p:cNvPr id="1331" name="Google Shape;1331;p14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332" name="Google Shape;1332;p14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39" name="Shape 1339"/>
        <p:cNvGrpSpPr/>
        <p:nvPr/>
      </p:nvGrpSpPr>
      <p:grpSpPr>
        <a:xfrm>
          <a:off x="0" y="0"/>
          <a:ext cx="0" cy="0"/>
          <a:chOff x="0" y="0"/>
          <a:chExt cx="0" cy="0"/>
        </a:xfrm>
      </p:grpSpPr>
      <p:sp>
        <p:nvSpPr>
          <p:cNvPr id="1340" name="Google Shape;1340;p14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41" name="Google Shape;1341;p148: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1342" name="Google Shape;1342;p148: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5.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5.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pn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png"/></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png"/></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 Id="rId3" Type="http://schemas.openxmlformats.org/officeDocument/2006/relationships/image" Target="../media/image5.png"/></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png"/></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 Id="rId3" Type="http://schemas.openxmlformats.org/officeDocument/2006/relationships/image" Target="../media/image5.png"/></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7" name="Shape 17"/>
        <p:cNvGrpSpPr/>
        <p:nvPr/>
      </p:nvGrpSpPr>
      <p:grpSpPr>
        <a:xfrm>
          <a:off x="0" y="0"/>
          <a:ext cx="0" cy="0"/>
          <a:chOff x="0" y="0"/>
          <a:chExt cx="0" cy="0"/>
        </a:xfrm>
      </p:grpSpPr>
      <p:sp>
        <p:nvSpPr>
          <p:cNvPr id="18" name="Google Shape;18;p2"/>
          <p:cNvSpPr txBox="1"/>
          <p:nvPr>
            <p:ph type="ctrTitle"/>
          </p:nvPr>
        </p:nvSpPr>
        <p:spPr>
          <a:xfrm>
            <a:off x="685800" y="2130425"/>
            <a:ext cx="7772400" cy="1470025"/>
          </a:xfrm>
          <a:prstGeom prst="rect">
            <a:avLst/>
          </a:prstGeom>
          <a:noFill/>
          <a:ln>
            <a:noFill/>
          </a:ln>
        </p:spPr>
        <p:txBody>
          <a:bodyPr anchorCtr="0" anchor="ctr" bIns="91425" lIns="91425" spcFirstLastPara="1" rIns="91425" wrap="square" tIns="91425">
            <a:noAutofit/>
          </a:bodyPr>
          <a:lstStyle>
            <a:lvl1pPr indent="0" lvl="0" marL="0" marR="0" rtl="0" algn="ctr">
              <a:spcBef>
                <a:spcPts val="0"/>
              </a:spcBef>
              <a:spcAft>
                <a:spcPts val="0"/>
              </a:spcAft>
              <a:buClr>
                <a:schemeClr val="dk1"/>
              </a:buClr>
              <a:buSzPts val="1400"/>
              <a:buFont typeface="Calibri"/>
              <a:buNone/>
              <a:defRPr b="0" i="0" sz="4400" u="none" cap="none" strike="noStrike">
                <a:solidFill>
                  <a:schemeClr val="dk1"/>
                </a:solidFill>
                <a:latin typeface="Calibri"/>
                <a:ea typeface="Calibri"/>
                <a:cs typeface="Calibri"/>
                <a:sym typeface="Calibri"/>
              </a:defRPr>
            </a:lvl1pPr>
            <a:lvl2pPr indent="0" lvl="1">
              <a:spcBef>
                <a:spcPts val="0"/>
              </a:spcBef>
              <a:spcAft>
                <a:spcPts val="0"/>
              </a:spcAft>
              <a:buSzPts val="1400"/>
              <a:buNone/>
              <a:defRPr sz="1800"/>
            </a:lvl2pPr>
            <a:lvl3pPr indent="0" lvl="2">
              <a:spcBef>
                <a:spcPts val="0"/>
              </a:spcBef>
              <a:spcAft>
                <a:spcPts val="0"/>
              </a:spcAft>
              <a:buSzPts val="1400"/>
              <a:buNone/>
              <a:defRPr sz="1800"/>
            </a:lvl3pPr>
            <a:lvl4pPr indent="0" lvl="3">
              <a:spcBef>
                <a:spcPts val="0"/>
              </a:spcBef>
              <a:spcAft>
                <a:spcPts val="0"/>
              </a:spcAft>
              <a:buSzPts val="1400"/>
              <a:buNone/>
              <a:defRPr sz="1800"/>
            </a:lvl4pPr>
            <a:lvl5pPr indent="0" lvl="4">
              <a:spcBef>
                <a:spcPts val="0"/>
              </a:spcBef>
              <a:spcAft>
                <a:spcPts val="0"/>
              </a:spcAft>
              <a:buSzPts val="1400"/>
              <a:buNone/>
              <a:defRPr sz="1800"/>
            </a:lvl5pPr>
            <a:lvl6pPr indent="0" lvl="5">
              <a:spcBef>
                <a:spcPts val="0"/>
              </a:spcBef>
              <a:spcAft>
                <a:spcPts val="0"/>
              </a:spcAft>
              <a:buSzPts val="1400"/>
              <a:buNone/>
              <a:defRPr sz="1800"/>
            </a:lvl6pPr>
            <a:lvl7pPr indent="0" lvl="6">
              <a:spcBef>
                <a:spcPts val="0"/>
              </a:spcBef>
              <a:spcAft>
                <a:spcPts val="0"/>
              </a:spcAft>
              <a:buSzPts val="1400"/>
              <a:buNone/>
              <a:defRPr sz="1800"/>
            </a:lvl7pPr>
            <a:lvl8pPr indent="0" lvl="7">
              <a:spcBef>
                <a:spcPts val="0"/>
              </a:spcBef>
              <a:spcAft>
                <a:spcPts val="0"/>
              </a:spcAft>
              <a:buSzPts val="1400"/>
              <a:buNone/>
              <a:defRPr sz="1800"/>
            </a:lvl8pPr>
            <a:lvl9pPr indent="0" lvl="8">
              <a:spcBef>
                <a:spcPts val="0"/>
              </a:spcBef>
              <a:spcAft>
                <a:spcPts val="0"/>
              </a:spcAft>
              <a:buSzPts val="1400"/>
              <a:buNone/>
              <a:defRPr sz="1800"/>
            </a:lvl9pPr>
          </a:lstStyle>
          <a:p/>
        </p:txBody>
      </p:sp>
      <p:sp>
        <p:nvSpPr>
          <p:cNvPr id="19" name="Google Shape;19;p2"/>
          <p:cNvSpPr txBox="1"/>
          <p:nvPr>
            <p:ph idx="1" type="subTitle"/>
          </p:nvPr>
        </p:nvSpPr>
        <p:spPr>
          <a:xfrm>
            <a:off x="1371600" y="3886200"/>
            <a:ext cx="6400800" cy="1752600"/>
          </a:xfrm>
          <a:prstGeom prst="rect">
            <a:avLst/>
          </a:prstGeom>
          <a:noFill/>
          <a:ln>
            <a:noFill/>
          </a:ln>
        </p:spPr>
        <p:txBody>
          <a:bodyPr anchorCtr="0" anchor="t" bIns="91425" lIns="91425" spcFirstLastPara="1" rIns="91425" wrap="square" tIns="91425">
            <a:noAutofit/>
          </a:bodyPr>
          <a:lstStyle>
            <a:lvl1pPr indent="0" lvl="0" marL="0" marR="0" rtl="0" algn="ctr">
              <a:spcBef>
                <a:spcPts val="640"/>
              </a:spcBef>
              <a:spcAft>
                <a:spcPts val="0"/>
              </a:spcAft>
              <a:buClr>
                <a:srgbClr val="888888"/>
              </a:buClr>
              <a:buSzPts val="3200"/>
              <a:buFont typeface="Arial"/>
              <a:buNone/>
              <a:defRPr b="0" i="0" sz="3200" u="none" cap="none" strike="noStrike">
                <a:solidFill>
                  <a:srgbClr val="888888"/>
                </a:solidFill>
                <a:latin typeface="Calibri"/>
                <a:ea typeface="Calibri"/>
                <a:cs typeface="Calibri"/>
                <a:sym typeface="Calibri"/>
              </a:defRPr>
            </a:lvl1pPr>
            <a:lvl2pPr indent="0" lvl="1" marL="457200" marR="0" rtl="0" algn="ctr">
              <a:spcBef>
                <a:spcPts val="560"/>
              </a:spcBef>
              <a:spcAft>
                <a:spcPts val="0"/>
              </a:spcAft>
              <a:buClr>
                <a:srgbClr val="888888"/>
              </a:buClr>
              <a:buSzPts val="2800"/>
              <a:buFont typeface="Arial"/>
              <a:buNone/>
              <a:defRPr b="0" i="0" sz="2800" u="none" cap="none" strike="noStrike">
                <a:solidFill>
                  <a:srgbClr val="888888"/>
                </a:solidFill>
                <a:latin typeface="Calibri"/>
                <a:ea typeface="Calibri"/>
                <a:cs typeface="Calibri"/>
                <a:sym typeface="Calibri"/>
              </a:defRPr>
            </a:lvl2pPr>
            <a:lvl3pPr indent="0" lvl="2" marL="914400" marR="0" rtl="0" algn="ctr">
              <a:spcBef>
                <a:spcPts val="480"/>
              </a:spcBef>
              <a:spcAft>
                <a:spcPts val="0"/>
              </a:spcAft>
              <a:buClr>
                <a:srgbClr val="888888"/>
              </a:buClr>
              <a:buSzPts val="2400"/>
              <a:buFont typeface="Arial"/>
              <a:buNone/>
              <a:defRPr b="0" i="0" sz="2400" u="none" cap="none" strike="noStrike">
                <a:solidFill>
                  <a:srgbClr val="888888"/>
                </a:solidFill>
                <a:latin typeface="Calibri"/>
                <a:ea typeface="Calibri"/>
                <a:cs typeface="Calibri"/>
                <a:sym typeface="Calibri"/>
              </a:defRPr>
            </a:lvl3pPr>
            <a:lvl4pPr indent="0" lvl="3" marL="1371600" marR="0" rtl="0" algn="ctr">
              <a:spcBef>
                <a:spcPts val="4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4pPr>
            <a:lvl5pPr indent="0" lvl="4" marL="1828800" marR="0" rtl="0" algn="ctr">
              <a:spcBef>
                <a:spcPts val="4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5pPr>
            <a:lvl6pPr indent="0" lvl="5" marL="2286000" marR="0" rtl="0" algn="ctr">
              <a:spcBef>
                <a:spcPts val="4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6pPr>
            <a:lvl7pPr indent="0" lvl="6" marL="2743200" marR="0" rtl="0" algn="ctr">
              <a:spcBef>
                <a:spcPts val="4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7pPr>
            <a:lvl8pPr indent="0" lvl="7" marL="3200400" marR="0" rtl="0" algn="ctr">
              <a:spcBef>
                <a:spcPts val="4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8pPr>
            <a:lvl9pPr indent="0" lvl="8" marL="3657600" marR="0" rtl="0" algn="ctr">
              <a:spcBef>
                <a:spcPts val="4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9pPr>
          </a:lstStyle>
          <a:p/>
        </p:txBody>
      </p:sp>
      <p:sp>
        <p:nvSpPr>
          <p:cNvPr id="20" name="Google Shape;20;p2"/>
          <p:cNvSpPr txBox="1"/>
          <p:nvPr>
            <p:ph idx="10" type="dt"/>
          </p:nvPr>
        </p:nvSpPr>
        <p:spPr>
          <a:xfrm>
            <a:off x="457200" y="6356350"/>
            <a:ext cx="2133600" cy="365125"/>
          </a:xfrm>
          <a:prstGeom prst="rect">
            <a:avLst/>
          </a:prstGeom>
          <a:noFill/>
          <a:ln>
            <a:noFill/>
          </a:ln>
        </p:spPr>
        <p:txBody>
          <a:bodyPr anchorCtr="0" anchor="ctr" bIns="91425" lIns="91425" spcFirstLastPara="1" rIns="91425" wrap="square" tIns="91425">
            <a:noAutofit/>
          </a:bodyPr>
          <a:lstStyle>
            <a:lvl1pPr indent="0" lvl="0" mar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indent="0" lvl="1" marL="457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21" name="Google Shape;21;p2"/>
          <p:cNvSpPr txBox="1"/>
          <p:nvPr>
            <p:ph idx="11" type="ftr"/>
          </p:nvPr>
        </p:nvSpPr>
        <p:spPr>
          <a:xfrm>
            <a:off x="3124200" y="6356350"/>
            <a:ext cx="2895600" cy="365125"/>
          </a:xfrm>
          <a:prstGeom prst="rect">
            <a:avLst/>
          </a:prstGeom>
          <a:noFill/>
          <a:ln>
            <a:noFill/>
          </a:ln>
        </p:spPr>
        <p:txBody>
          <a:bodyPr anchorCtr="0" anchor="ctr" bIns="91425" lIns="91425" spcFirstLastPara="1" rIns="91425" wrap="square" tIns="91425">
            <a:noAutofit/>
          </a:bodyPr>
          <a:lstStyle>
            <a:lvl1pPr indent="0" lvl="0" mar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indent="0" lvl="1" marL="457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22" name="Google Shape;22;p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70" name="Shape 70"/>
        <p:cNvGrpSpPr/>
        <p:nvPr/>
      </p:nvGrpSpPr>
      <p:grpSpPr>
        <a:xfrm>
          <a:off x="0" y="0"/>
          <a:ext cx="0" cy="0"/>
          <a:chOff x="0" y="0"/>
          <a:chExt cx="0" cy="0"/>
        </a:xfrm>
      </p:grpSpPr>
      <p:sp>
        <p:nvSpPr>
          <p:cNvPr id="71" name="Google Shape;71;p11"/>
          <p:cNvSpPr txBox="1"/>
          <p:nvPr>
            <p:ph type="title"/>
          </p:nvPr>
        </p:nvSpPr>
        <p:spPr>
          <a:xfrm>
            <a:off x="457200" y="274638"/>
            <a:ext cx="8229600" cy="1143000"/>
          </a:xfrm>
          <a:prstGeom prst="rect">
            <a:avLst/>
          </a:prstGeom>
          <a:solidFill>
            <a:srgbClr val="FFFF00"/>
          </a:solidFill>
          <a:ln>
            <a:noFill/>
          </a:ln>
        </p:spPr>
        <p:txBody>
          <a:bodyPr anchorCtr="0" anchor="ctr" bIns="91425" lIns="91425" spcFirstLastPara="1" rIns="91425" wrap="square" tIns="91425">
            <a:noAutofit/>
          </a:bodyPr>
          <a:lstStyle>
            <a:lvl1pPr indent="0" lvl="0" marL="0" marR="0" rtl="0" algn="l">
              <a:spcBef>
                <a:spcPts val="0"/>
              </a:spcBef>
              <a:spcAft>
                <a:spcPts val="0"/>
              </a:spcAft>
              <a:buClr>
                <a:schemeClr val="dk1"/>
              </a:buClr>
              <a:buSzPts val="1400"/>
              <a:buFont typeface="Calibri"/>
              <a:buNone/>
              <a:defRPr b="0" i="0" sz="4400" u="none" cap="none" strike="noStrike">
                <a:solidFill>
                  <a:schemeClr val="dk1"/>
                </a:solidFill>
                <a:latin typeface="Calibri"/>
                <a:ea typeface="Calibri"/>
                <a:cs typeface="Calibri"/>
                <a:sym typeface="Calibri"/>
              </a:defRPr>
            </a:lvl1pPr>
            <a:lvl2pPr indent="0" lvl="1">
              <a:spcBef>
                <a:spcPts val="0"/>
              </a:spcBef>
              <a:spcAft>
                <a:spcPts val="0"/>
              </a:spcAft>
              <a:buSzPts val="1400"/>
              <a:buNone/>
              <a:defRPr sz="1800"/>
            </a:lvl2pPr>
            <a:lvl3pPr indent="0" lvl="2">
              <a:spcBef>
                <a:spcPts val="0"/>
              </a:spcBef>
              <a:spcAft>
                <a:spcPts val="0"/>
              </a:spcAft>
              <a:buSzPts val="1400"/>
              <a:buNone/>
              <a:defRPr sz="1800"/>
            </a:lvl3pPr>
            <a:lvl4pPr indent="0" lvl="3">
              <a:spcBef>
                <a:spcPts val="0"/>
              </a:spcBef>
              <a:spcAft>
                <a:spcPts val="0"/>
              </a:spcAft>
              <a:buSzPts val="1400"/>
              <a:buNone/>
              <a:defRPr sz="1800"/>
            </a:lvl4pPr>
            <a:lvl5pPr indent="0" lvl="4">
              <a:spcBef>
                <a:spcPts val="0"/>
              </a:spcBef>
              <a:spcAft>
                <a:spcPts val="0"/>
              </a:spcAft>
              <a:buSzPts val="1400"/>
              <a:buNone/>
              <a:defRPr sz="1800"/>
            </a:lvl5pPr>
            <a:lvl6pPr indent="0" lvl="5">
              <a:spcBef>
                <a:spcPts val="0"/>
              </a:spcBef>
              <a:spcAft>
                <a:spcPts val="0"/>
              </a:spcAft>
              <a:buSzPts val="1400"/>
              <a:buNone/>
              <a:defRPr sz="1800"/>
            </a:lvl6pPr>
            <a:lvl7pPr indent="0" lvl="6">
              <a:spcBef>
                <a:spcPts val="0"/>
              </a:spcBef>
              <a:spcAft>
                <a:spcPts val="0"/>
              </a:spcAft>
              <a:buSzPts val="1400"/>
              <a:buNone/>
              <a:defRPr sz="1800"/>
            </a:lvl7pPr>
            <a:lvl8pPr indent="0" lvl="7">
              <a:spcBef>
                <a:spcPts val="0"/>
              </a:spcBef>
              <a:spcAft>
                <a:spcPts val="0"/>
              </a:spcAft>
              <a:buSzPts val="1400"/>
              <a:buNone/>
              <a:defRPr sz="1800"/>
            </a:lvl8pPr>
            <a:lvl9pPr indent="0" lvl="8">
              <a:spcBef>
                <a:spcPts val="0"/>
              </a:spcBef>
              <a:spcAft>
                <a:spcPts val="0"/>
              </a:spcAft>
              <a:buSzPts val="1400"/>
              <a:buNone/>
              <a:defRPr sz="1800"/>
            </a:lvl9pPr>
          </a:lstStyle>
          <a:p/>
        </p:txBody>
      </p:sp>
      <p:sp>
        <p:nvSpPr>
          <p:cNvPr id="72" name="Google Shape;72;p11"/>
          <p:cNvSpPr txBox="1"/>
          <p:nvPr>
            <p:ph idx="1" type="body"/>
          </p:nvPr>
        </p:nvSpPr>
        <p:spPr>
          <a:xfrm>
            <a:off x="457200" y="1535113"/>
            <a:ext cx="4040188" cy="639762"/>
          </a:xfrm>
          <a:prstGeom prst="rect">
            <a:avLst/>
          </a:prstGeom>
          <a:noFill/>
          <a:ln>
            <a:noFill/>
          </a:ln>
        </p:spPr>
        <p:txBody>
          <a:bodyPr anchorCtr="0" anchor="b" bIns="91425" lIns="91425" spcFirstLastPara="1" rIns="91425" wrap="square" tIns="91425">
            <a:noAutofit/>
          </a:bodyPr>
          <a:lstStyle>
            <a:lvl1pPr indent="-228600" lvl="0" marL="457200" marR="0" rtl="0" algn="l">
              <a:spcBef>
                <a:spcPts val="480"/>
              </a:spcBef>
              <a:spcAft>
                <a:spcPts val="0"/>
              </a:spcAft>
              <a:buClr>
                <a:schemeClr val="dk1"/>
              </a:buClr>
              <a:buSzPts val="3200"/>
              <a:buFont typeface="Arial"/>
              <a:buNone/>
              <a:defRPr b="1" i="0" sz="2400" u="none" cap="none" strike="noStrike">
                <a:solidFill>
                  <a:schemeClr val="dk1"/>
                </a:solidFill>
                <a:latin typeface="Calibri"/>
                <a:ea typeface="Calibri"/>
                <a:cs typeface="Calibri"/>
                <a:sym typeface="Calibri"/>
              </a:defRPr>
            </a:lvl1pPr>
            <a:lvl2pPr indent="-228600" lvl="1" marL="914400" marR="0" rtl="0" algn="l">
              <a:spcBef>
                <a:spcPts val="400"/>
              </a:spcBef>
              <a:spcAft>
                <a:spcPts val="0"/>
              </a:spcAft>
              <a:buClr>
                <a:schemeClr val="dk1"/>
              </a:buClr>
              <a:buSzPts val="2800"/>
              <a:buFont typeface="Arial"/>
              <a:buNone/>
              <a:defRPr b="1" i="0" sz="2000" u="none" cap="none" strike="noStrike">
                <a:solidFill>
                  <a:schemeClr val="dk1"/>
                </a:solidFill>
                <a:latin typeface="Calibri"/>
                <a:ea typeface="Calibri"/>
                <a:cs typeface="Calibri"/>
                <a:sym typeface="Calibri"/>
              </a:defRPr>
            </a:lvl2pPr>
            <a:lvl3pPr indent="-228600" lvl="2" marL="1371600" marR="0" rtl="0" algn="l">
              <a:spcBef>
                <a:spcPts val="360"/>
              </a:spcBef>
              <a:spcAft>
                <a:spcPts val="0"/>
              </a:spcAft>
              <a:buClr>
                <a:schemeClr val="dk1"/>
              </a:buClr>
              <a:buSzPts val="2400"/>
              <a:buFont typeface="Arial"/>
              <a:buNone/>
              <a:defRPr b="1" i="0" sz="1800" u="none" cap="none" strike="noStrike">
                <a:solidFill>
                  <a:schemeClr val="dk1"/>
                </a:solidFill>
                <a:latin typeface="Calibri"/>
                <a:ea typeface="Calibri"/>
                <a:cs typeface="Calibri"/>
                <a:sym typeface="Calibri"/>
              </a:defRPr>
            </a:lvl3pPr>
            <a:lvl4pPr indent="-228600" lvl="3" marL="1828800" marR="0" rtl="0" algn="l">
              <a:spcBef>
                <a:spcPts val="320"/>
              </a:spcBef>
              <a:spcAft>
                <a:spcPts val="0"/>
              </a:spcAft>
              <a:buClr>
                <a:schemeClr val="dk1"/>
              </a:buClr>
              <a:buSzPts val="2000"/>
              <a:buFont typeface="Arial"/>
              <a:buNone/>
              <a:defRPr b="1" i="0" sz="1600" u="none" cap="none" strike="noStrike">
                <a:solidFill>
                  <a:schemeClr val="dk1"/>
                </a:solidFill>
                <a:latin typeface="Calibri"/>
                <a:ea typeface="Calibri"/>
                <a:cs typeface="Calibri"/>
                <a:sym typeface="Calibri"/>
              </a:defRPr>
            </a:lvl4pPr>
            <a:lvl5pPr indent="-228600" lvl="4" marL="2286000" marR="0" rtl="0" algn="l">
              <a:spcBef>
                <a:spcPts val="320"/>
              </a:spcBef>
              <a:spcAft>
                <a:spcPts val="0"/>
              </a:spcAft>
              <a:buClr>
                <a:schemeClr val="dk1"/>
              </a:buClr>
              <a:buSzPts val="2000"/>
              <a:buFont typeface="Arial"/>
              <a:buNone/>
              <a:defRPr b="1" i="0" sz="1600" u="none" cap="none" strike="noStrike">
                <a:solidFill>
                  <a:schemeClr val="dk1"/>
                </a:solidFill>
                <a:latin typeface="Calibri"/>
                <a:ea typeface="Calibri"/>
                <a:cs typeface="Calibri"/>
                <a:sym typeface="Calibri"/>
              </a:defRPr>
            </a:lvl5pPr>
            <a:lvl6pPr indent="-228600" lvl="5" marL="2743200" marR="0" rtl="0" algn="l">
              <a:spcBef>
                <a:spcPts val="320"/>
              </a:spcBef>
              <a:spcAft>
                <a:spcPts val="0"/>
              </a:spcAft>
              <a:buClr>
                <a:schemeClr val="dk1"/>
              </a:buClr>
              <a:buSzPts val="2000"/>
              <a:buFont typeface="Arial"/>
              <a:buNone/>
              <a:defRPr b="1" i="0" sz="1600" u="none" cap="none" strike="noStrike">
                <a:solidFill>
                  <a:schemeClr val="dk1"/>
                </a:solidFill>
                <a:latin typeface="Calibri"/>
                <a:ea typeface="Calibri"/>
                <a:cs typeface="Calibri"/>
                <a:sym typeface="Calibri"/>
              </a:defRPr>
            </a:lvl6pPr>
            <a:lvl7pPr indent="-228600" lvl="6" marL="3200400" marR="0" rtl="0" algn="l">
              <a:spcBef>
                <a:spcPts val="320"/>
              </a:spcBef>
              <a:spcAft>
                <a:spcPts val="0"/>
              </a:spcAft>
              <a:buClr>
                <a:schemeClr val="dk1"/>
              </a:buClr>
              <a:buSzPts val="2000"/>
              <a:buFont typeface="Arial"/>
              <a:buNone/>
              <a:defRPr b="1" i="0" sz="1600" u="none" cap="none" strike="noStrike">
                <a:solidFill>
                  <a:schemeClr val="dk1"/>
                </a:solidFill>
                <a:latin typeface="Calibri"/>
                <a:ea typeface="Calibri"/>
                <a:cs typeface="Calibri"/>
                <a:sym typeface="Calibri"/>
              </a:defRPr>
            </a:lvl7pPr>
            <a:lvl8pPr indent="-228600" lvl="7" marL="3657600" marR="0" rtl="0" algn="l">
              <a:spcBef>
                <a:spcPts val="320"/>
              </a:spcBef>
              <a:spcAft>
                <a:spcPts val="0"/>
              </a:spcAft>
              <a:buClr>
                <a:schemeClr val="dk1"/>
              </a:buClr>
              <a:buSzPts val="2000"/>
              <a:buFont typeface="Arial"/>
              <a:buNone/>
              <a:defRPr b="1" i="0" sz="1600" u="none" cap="none" strike="noStrike">
                <a:solidFill>
                  <a:schemeClr val="dk1"/>
                </a:solidFill>
                <a:latin typeface="Calibri"/>
                <a:ea typeface="Calibri"/>
                <a:cs typeface="Calibri"/>
                <a:sym typeface="Calibri"/>
              </a:defRPr>
            </a:lvl8pPr>
            <a:lvl9pPr indent="-228600" lvl="8" marL="4114800" marR="0" rtl="0" algn="l">
              <a:spcBef>
                <a:spcPts val="320"/>
              </a:spcBef>
              <a:spcAft>
                <a:spcPts val="0"/>
              </a:spcAft>
              <a:buClr>
                <a:schemeClr val="dk1"/>
              </a:buClr>
              <a:buSzPts val="2000"/>
              <a:buFont typeface="Arial"/>
              <a:buNone/>
              <a:defRPr b="1" i="0" sz="1600" u="none" cap="none" strike="noStrike">
                <a:solidFill>
                  <a:schemeClr val="dk1"/>
                </a:solidFill>
                <a:latin typeface="Calibri"/>
                <a:ea typeface="Calibri"/>
                <a:cs typeface="Calibri"/>
                <a:sym typeface="Calibri"/>
              </a:defRPr>
            </a:lvl9pPr>
          </a:lstStyle>
          <a:p/>
        </p:txBody>
      </p:sp>
      <p:sp>
        <p:nvSpPr>
          <p:cNvPr id="73" name="Google Shape;73;p11"/>
          <p:cNvSpPr txBox="1"/>
          <p:nvPr>
            <p:ph idx="2" type="body"/>
          </p:nvPr>
        </p:nvSpPr>
        <p:spPr>
          <a:xfrm>
            <a:off x="457200" y="2174875"/>
            <a:ext cx="4040188" cy="3951288"/>
          </a:xfrm>
          <a:prstGeom prst="rect">
            <a:avLst/>
          </a:prstGeom>
          <a:noFill/>
          <a:ln>
            <a:noFill/>
          </a:ln>
        </p:spPr>
        <p:txBody>
          <a:bodyPr anchorCtr="0" anchor="t" bIns="91425" lIns="91425" spcFirstLastPara="1" rIns="91425" wrap="square" tIns="91425">
            <a:noAutofit/>
          </a:bodyPr>
          <a:lstStyle>
            <a:lvl1pPr indent="-381000" lvl="0" marL="457200" marR="0" rtl="0" algn="l">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1pPr>
            <a:lvl2pPr indent="-355600" lvl="1" marL="914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2pPr>
            <a:lvl3pPr indent="-342900" lvl="2" marL="1371600" marR="0" rtl="0" algn="l">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3pPr>
            <a:lvl4pPr indent="-330200" lvl="3" marL="1828800" marR="0" rtl="0" algn="l">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4pPr>
            <a:lvl5pPr indent="-330200" lvl="4" marL="2286000" marR="0" rtl="0" algn="l">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5pPr>
            <a:lvl6pPr indent="-330200" lvl="5" marL="2743200" marR="0" rtl="0" algn="l">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6pPr>
            <a:lvl7pPr indent="-330200" lvl="6" marL="3200400" marR="0" rtl="0" algn="l">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7pPr>
            <a:lvl8pPr indent="-330200" lvl="7" marL="3657600" marR="0" rtl="0" algn="l">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8pPr>
            <a:lvl9pPr indent="-330200" lvl="8" marL="4114800" marR="0" rtl="0" algn="l">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9pPr>
          </a:lstStyle>
          <a:p/>
        </p:txBody>
      </p:sp>
      <p:sp>
        <p:nvSpPr>
          <p:cNvPr id="74" name="Google Shape;74;p11"/>
          <p:cNvSpPr txBox="1"/>
          <p:nvPr>
            <p:ph idx="3" type="body"/>
          </p:nvPr>
        </p:nvSpPr>
        <p:spPr>
          <a:xfrm>
            <a:off x="4645025" y="1535113"/>
            <a:ext cx="4041775" cy="639762"/>
          </a:xfrm>
          <a:prstGeom prst="rect">
            <a:avLst/>
          </a:prstGeom>
          <a:noFill/>
          <a:ln>
            <a:noFill/>
          </a:ln>
        </p:spPr>
        <p:txBody>
          <a:bodyPr anchorCtr="0" anchor="b" bIns="91425" lIns="91425" spcFirstLastPara="1" rIns="91425" wrap="square" tIns="91425">
            <a:noAutofit/>
          </a:bodyPr>
          <a:lstStyle>
            <a:lvl1pPr indent="-228600" lvl="0" marL="457200" marR="0" rtl="0" algn="l">
              <a:spcBef>
                <a:spcPts val="480"/>
              </a:spcBef>
              <a:spcAft>
                <a:spcPts val="0"/>
              </a:spcAft>
              <a:buClr>
                <a:schemeClr val="dk1"/>
              </a:buClr>
              <a:buSzPts val="3200"/>
              <a:buFont typeface="Arial"/>
              <a:buNone/>
              <a:defRPr b="1" i="0" sz="2400" u="none" cap="none" strike="noStrike">
                <a:solidFill>
                  <a:schemeClr val="dk1"/>
                </a:solidFill>
                <a:latin typeface="Calibri"/>
                <a:ea typeface="Calibri"/>
                <a:cs typeface="Calibri"/>
                <a:sym typeface="Calibri"/>
              </a:defRPr>
            </a:lvl1pPr>
            <a:lvl2pPr indent="-228600" lvl="1" marL="914400" marR="0" rtl="0" algn="l">
              <a:spcBef>
                <a:spcPts val="400"/>
              </a:spcBef>
              <a:spcAft>
                <a:spcPts val="0"/>
              </a:spcAft>
              <a:buClr>
                <a:schemeClr val="dk1"/>
              </a:buClr>
              <a:buSzPts val="2800"/>
              <a:buFont typeface="Arial"/>
              <a:buNone/>
              <a:defRPr b="1" i="0" sz="2000" u="none" cap="none" strike="noStrike">
                <a:solidFill>
                  <a:schemeClr val="dk1"/>
                </a:solidFill>
                <a:latin typeface="Calibri"/>
                <a:ea typeface="Calibri"/>
                <a:cs typeface="Calibri"/>
                <a:sym typeface="Calibri"/>
              </a:defRPr>
            </a:lvl2pPr>
            <a:lvl3pPr indent="-228600" lvl="2" marL="1371600" marR="0" rtl="0" algn="l">
              <a:spcBef>
                <a:spcPts val="360"/>
              </a:spcBef>
              <a:spcAft>
                <a:spcPts val="0"/>
              </a:spcAft>
              <a:buClr>
                <a:schemeClr val="dk1"/>
              </a:buClr>
              <a:buSzPts val="2400"/>
              <a:buFont typeface="Arial"/>
              <a:buNone/>
              <a:defRPr b="1" i="0" sz="1800" u="none" cap="none" strike="noStrike">
                <a:solidFill>
                  <a:schemeClr val="dk1"/>
                </a:solidFill>
                <a:latin typeface="Calibri"/>
                <a:ea typeface="Calibri"/>
                <a:cs typeface="Calibri"/>
                <a:sym typeface="Calibri"/>
              </a:defRPr>
            </a:lvl3pPr>
            <a:lvl4pPr indent="-228600" lvl="3" marL="1828800" marR="0" rtl="0" algn="l">
              <a:spcBef>
                <a:spcPts val="320"/>
              </a:spcBef>
              <a:spcAft>
                <a:spcPts val="0"/>
              </a:spcAft>
              <a:buClr>
                <a:schemeClr val="dk1"/>
              </a:buClr>
              <a:buSzPts val="2000"/>
              <a:buFont typeface="Arial"/>
              <a:buNone/>
              <a:defRPr b="1" i="0" sz="1600" u="none" cap="none" strike="noStrike">
                <a:solidFill>
                  <a:schemeClr val="dk1"/>
                </a:solidFill>
                <a:latin typeface="Calibri"/>
                <a:ea typeface="Calibri"/>
                <a:cs typeface="Calibri"/>
                <a:sym typeface="Calibri"/>
              </a:defRPr>
            </a:lvl4pPr>
            <a:lvl5pPr indent="-228600" lvl="4" marL="2286000" marR="0" rtl="0" algn="l">
              <a:spcBef>
                <a:spcPts val="320"/>
              </a:spcBef>
              <a:spcAft>
                <a:spcPts val="0"/>
              </a:spcAft>
              <a:buClr>
                <a:schemeClr val="dk1"/>
              </a:buClr>
              <a:buSzPts val="2000"/>
              <a:buFont typeface="Arial"/>
              <a:buNone/>
              <a:defRPr b="1" i="0" sz="1600" u="none" cap="none" strike="noStrike">
                <a:solidFill>
                  <a:schemeClr val="dk1"/>
                </a:solidFill>
                <a:latin typeface="Calibri"/>
                <a:ea typeface="Calibri"/>
                <a:cs typeface="Calibri"/>
                <a:sym typeface="Calibri"/>
              </a:defRPr>
            </a:lvl5pPr>
            <a:lvl6pPr indent="-228600" lvl="5" marL="2743200" marR="0" rtl="0" algn="l">
              <a:spcBef>
                <a:spcPts val="320"/>
              </a:spcBef>
              <a:spcAft>
                <a:spcPts val="0"/>
              </a:spcAft>
              <a:buClr>
                <a:schemeClr val="dk1"/>
              </a:buClr>
              <a:buSzPts val="2000"/>
              <a:buFont typeface="Arial"/>
              <a:buNone/>
              <a:defRPr b="1" i="0" sz="1600" u="none" cap="none" strike="noStrike">
                <a:solidFill>
                  <a:schemeClr val="dk1"/>
                </a:solidFill>
                <a:latin typeface="Calibri"/>
                <a:ea typeface="Calibri"/>
                <a:cs typeface="Calibri"/>
                <a:sym typeface="Calibri"/>
              </a:defRPr>
            </a:lvl6pPr>
            <a:lvl7pPr indent="-228600" lvl="6" marL="3200400" marR="0" rtl="0" algn="l">
              <a:spcBef>
                <a:spcPts val="320"/>
              </a:spcBef>
              <a:spcAft>
                <a:spcPts val="0"/>
              </a:spcAft>
              <a:buClr>
                <a:schemeClr val="dk1"/>
              </a:buClr>
              <a:buSzPts val="2000"/>
              <a:buFont typeface="Arial"/>
              <a:buNone/>
              <a:defRPr b="1" i="0" sz="1600" u="none" cap="none" strike="noStrike">
                <a:solidFill>
                  <a:schemeClr val="dk1"/>
                </a:solidFill>
                <a:latin typeface="Calibri"/>
                <a:ea typeface="Calibri"/>
                <a:cs typeface="Calibri"/>
                <a:sym typeface="Calibri"/>
              </a:defRPr>
            </a:lvl7pPr>
            <a:lvl8pPr indent="-228600" lvl="7" marL="3657600" marR="0" rtl="0" algn="l">
              <a:spcBef>
                <a:spcPts val="320"/>
              </a:spcBef>
              <a:spcAft>
                <a:spcPts val="0"/>
              </a:spcAft>
              <a:buClr>
                <a:schemeClr val="dk1"/>
              </a:buClr>
              <a:buSzPts val="2000"/>
              <a:buFont typeface="Arial"/>
              <a:buNone/>
              <a:defRPr b="1" i="0" sz="1600" u="none" cap="none" strike="noStrike">
                <a:solidFill>
                  <a:schemeClr val="dk1"/>
                </a:solidFill>
                <a:latin typeface="Calibri"/>
                <a:ea typeface="Calibri"/>
                <a:cs typeface="Calibri"/>
                <a:sym typeface="Calibri"/>
              </a:defRPr>
            </a:lvl8pPr>
            <a:lvl9pPr indent="-228600" lvl="8" marL="4114800" marR="0" rtl="0" algn="l">
              <a:spcBef>
                <a:spcPts val="320"/>
              </a:spcBef>
              <a:spcAft>
                <a:spcPts val="0"/>
              </a:spcAft>
              <a:buClr>
                <a:schemeClr val="dk1"/>
              </a:buClr>
              <a:buSzPts val="2000"/>
              <a:buFont typeface="Arial"/>
              <a:buNone/>
              <a:defRPr b="1" i="0" sz="1600" u="none" cap="none" strike="noStrike">
                <a:solidFill>
                  <a:schemeClr val="dk1"/>
                </a:solidFill>
                <a:latin typeface="Calibri"/>
                <a:ea typeface="Calibri"/>
                <a:cs typeface="Calibri"/>
                <a:sym typeface="Calibri"/>
              </a:defRPr>
            </a:lvl9pPr>
          </a:lstStyle>
          <a:p/>
        </p:txBody>
      </p:sp>
      <p:sp>
        <p:nvSpPr>
          <p:cNvPr id="75" name="Google Shape;75;p11"/>
          <p:cNvSpPr txBox="1"/>
          <p:nvPr>
            <p:ph idx="4" type="body"/>
          </p:nvPr>
        </p:nvSpPr>
        <p:spPr>
          <a:xfrm>
            <a:off x="4645025" y="2174875"/>
            <a:ext cx="4041775" cy="3951288"/>
          </a:xfrm>
          <a:prstGeom prst="rect">
            <a:avLst/>
          </a:prstGeom>
          <a:noFill/>
          <a:ln>
            <a:noFill/>
          </a:ln>
        </p:spPr>
        <p:txBody>
          <a:bodyPr anchorCtr="0" anchor="t" bIns="91425" lIns="91425" spcFirstLastPara="1" rIns="91425" wrap="square" tIns="91425">
            <a:noAutofit/>
          </a:bodyPr>
          <a:lstStyle>
            <a:lvl1pPr indent="-381000" lvl="0" marL="457200" marR="0" rtl="0" algn="l">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1pPr>
            <a:lvl2pPr indent="-355600" lvl="1" marL="914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2pPr>
            <a:lvl3pPr indent="-342900" lvl="2" marL="1371600" marR="0" rtl="0" algn="l">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3pPr>
            <a:lvl4pPr indent="-330200" lvl="3" marL="1828800" marR="0" rtl="0" algn="l">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4pPr>
            <a:lvl5pPr indent="-330200" lvl="4" marL="2286000" marR="0" rtl="0" algn="l">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5pPr>
            <a:lvl6pPr indent="-330200" lvl="5" marL="2743200" marR="0" rtl="0" algn="l">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6pPr>
            <a:lvl7pPr indent="-330200" lvl="6" marL="3200400" marR="0" rtl="0" algn="l">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7pPr>
            <a:lvl8pPr indent="-330200" lvl="7" marL="3657600" marR="0" rtl="0" algn="l">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8pPr>
            <a:lvl9pPr indent="-330200" lvl="8" marL="4114800" marR="0" rtl="0" algn="l">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9pPr>
          </a:lstStyle>
          <a:p/>
        </p:txBody>
      </p:sp>
      <p:sp>
        <p:nvSpPr>
          <p:cNvPr id="76" name="Google Shape;76;p11"/>
          <p:cNvSpPr txBox="1"/>
          <p:nvPr>
            <p:ph idx="10" type="dt"/>
          </p:nvPr>
        </p:nvSpPr>
        <p:spPr>
          <a:xfrm>
            <a:off x="457200" y="6356350"/>
            <a:ext cx="2133600" cy="365125"/>
          </a:xfrm>
          <a:prstGeom prst="rect">
            <a:avLst/>
          </a:prstGeom>
          <a:noFill/>
          <a:ln>
            <a:noFill/>
          </a:ln>
        </p:spPr>
        <p:txBody>
          <a:bodyPr anchorCtr="0" anchor="ctr" bIns="91425" lIns="91425" spcFirstLastPara="1" rIns="91425" wrap="square" tIns="91425">
            <a:noAutofit/>
          </a:bodyPr>
          <a:lstStyle>
            <a:lvl1pPr indent="0" lvl="0" marL="0" marR="0" rtl="0" algn="l">
              <a:spcBef>
                <a:spcPts val="0"/>
              </a:spcBef>
              <a:spcAft>
                <a:spcPts val="0"/>
              </a:spcAft>
              <a:buSzPts val="1400"/>
              <a:buNone/>
              <a:defRPr sz="1200">
                <a:solidFill>
                  <a:srgbClr val="888888"/>
                </a:solidFill>
                <a:latin typeface="Calibri"/>
                <a:ea typeface="Calibri"/>
                <a:cs typeface="Calibri"/>
                <a:sym typeface="Calibri"/>
              </a:defRPr>
            </a:lvl1pPr>
            <a:lvl2pPr indent="0" lvl="1" marL="457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77" name="Google Shape;77;p11"/>
          <p:cNvSpPr txBox="1"/>
          <p:nvPr>
            <p:ph idx="11" type="ftr"/>
          </p:nvPr>
        </p:nvSpPr>
        <p:spPr>
          <a:xfrm>
            <a:off x="3124200" y="6356350"/>
            <a:ext cx="2895600" cy="365125"/>
          </a:xfrm>
          <a:prstGeom prst="rect">
            <a:avLst/>
          </a:prstGeom>
          <a:noFill/>
          <a:ln>
            <a:noFill/>
          </a:ln>
        </p:spPr>
        <p:txBody>
          <a:bodyPr anchorCtr="0" anchor="ctr" bIns="91425" lIns="91425" spcFirstLastPara="1" rIns="91425" wrap="square" tIns="91425">
            <a:noAutofit/>
          </a:bodyPr>
          <a:lstStyle>
            <a:lvl1pPr indent="0" lvl="0" marL="0" marR="0" rtl="0" algn="ctr">
              <a:spcBef>
                <a:spcPts val="0"/>
              </a:spcBef>
              <a:spcAft>
                <a:spcPts val="0"/>
              </a:spcAft>
              <a:buSzPts val="1400"/>
              <a:buNone/>
              <a:defRPr sz="1200">
                <a:solidFill>
                  <a:srgbClr val="888888"/>
                </a:solidFill>
                <a:latin typeface="Calibri"/>
                <a:ea typeface="Calibri"/>
                <a:cs typeface="Calibri"/>
                <a:sym typeface="Calibri"/>
              </a:defRPr>
            </a:lvl1pPr>
            <a:lvl2pPr indent="0" lvl="1" marL="457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78" name="Google Shape;78;p11"/>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sz="1200">
                <a:solidFill>
                  <a:srgbClr val="888888"/>
                </a:solidFill>
                <a:latin typeface="Calibri"/>
                <a:ea typeface="Calibri"/>
                <a:cs typeface="Calibri"/>
                <a:sym typeface="Calibri"/>
              </a:defRPr>
            </a:lvl1pPr>
            <a:lvl2pPr indent="0" lvl="1" marL="0" marR="0" rtl="0" algn="r">
              <a:spcBef>
                <a:spcPts val="0"/>
              </a:spcBef>
              <a:buNone/>
              <a:defRPr sz="1200">
                <a:solidFill>
                  <a:srgbClr val="888888"/>
                </a:solidFill>
                <a:latin typeface="Calibri"/>
                <a:ea typeface="Calibri"/>
                <a:cs typeface="Calibri"/>
                <a:sym typeface="Calibri"/>
              </a:defRPr>
            </a:lvl2pPr>
            <a:lvl3pPr indent="0" lvl="2" marL="0" marR="0" rtl="0" algn="r">
              <a:spcBef>
                <a:spcPts val="0"/>
              </a:spcBef>
              <a:buNone/>
              <a:defRPr sz="1200">
                <a:solidFill>
                  <a:srgbClr val="888888"/>
                </a:solidFill>
                <a:latin typeface="Calibri"/>
                <a:ea typeface="Calibri"/>
                <a:cs typeface="Calibri"/>
                <a:sym typeface="Calibri"/>
              </a:defRPr>
            </a:lvl3pPr>
            <a:lvl4pPr indent="0" lvl="3" marL="0" marR="0" rtl="0" algn="r">
              <a:spcBef>
                <a:spcPts val="0"/>
              </a:spcBef>
              <a:buNone/>
              <a:defRPr sz="1200">
                <a:solidFill>
                  <a:srgbClr val="888888"/>
                </a:solidFill>
                <a:latin typeface="Calibri"/>
                <a:ea typeface="Calibri"/>
                <a:cs typeface="Calibri"/>
                <a:sym typeface="Calibri"/>
              </a:defRPr>
            </a:lvl4pPr>
            <a:lvl5pPr indent="0" lvl="4" marL="0" marR="0" rtl="0" algn="r">
              <a:spcBef>
                <a:spcPts val="0"/>
              </a:spcBef>
              <a:buNone/>
              <a:defRPr sz="1200">
                <a:solidFill>
                  <a:srgbClr val="888888"/>
                </a:solidFill>
                <a:latin typeface="Calibri"/>
                <a:ea typeface="Calibri"/>
                <a:cs typeface="Calibri"/>
                <a:sym typeface="Calibri"/>
              </a:defRPr>
            </a:lvl5pPr>
            <a:lvl6pPr indent="0" lvl="5" marL="0" marR="0" rtl="0" algn="r">
              <a:spcBef>
                <a:spcPts val="0"/>
              </a:spcBef>
              <a:buNone/>
              <a:defRPr sz="1200">
                <a:solidFill>
                  <a:srgbClr val="888888"/>
                </a:solidFill>
                <a:latin typeface="Calibri"/>
                <a:ea typeface="Calibri"/>
                <a:cs typeface="Calibri"/>
                <a:sym typeface="Calibri"/>
              </a:defRPr>
            </a:lvl6pPr>
            <a:lvl7pPr indent="0" lvl="6" marL="0" marR="0" rtl="0" algn="r">
              <a:spcBef>
                <a:spcPts val="0"/>
              </a:spcBef>
              <a:buNone/>
              <a:defRPr sz="1200">
                <a:solidFill>
                  <a:srgbClr val="888888"/>
                </a:solidFill>
                <a:latin typeface="Calibri"/>
                <a:ea typeface="Calibri"/>
                <a:cs typeface="Calibri"/>
                <a:sym typeface="Calibri"/>
              </a:defRPr>
            </a:lvl7pPr>
            <a:lvl8pPr indent="0" lvl="7" marL="0" marR="0" rtl="0" algn="r">
              <a:spcBef>
                <a:spcPts val="0"/>
              </a:spcBef>
              <a:buNone/>
              <a:defRPr sz="1200">
                <a:solidFill>
                  <a:srgbClr val="888888"/>
                </a:solidFill>
                <a:latin typeface="Calibri"/>
                <a:ea typeface="Calibri"/>
                <a:cs typeface="Calibri"/>
                <a:sym typeface="Calibri"/>
              </a:defRPr>
            </a:lvl8pPr>
            <a:lvl9pPr indent="0" lvl="8" marL="0" marR="0" rtl="0" algn="r">
              <a:spcBef>
                <a:spcPts val="0"/>
              </a:spcBef>
              <a:buNone/>
              <a:defRPr sz="1200">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79" name="Shape 79"/>
        <p:cNvGrpSpPr/>
        <p:nvPr/>
      </p:nvGrpSpPr>
      <p:grpSpPr>
        <a:xfrm>
          <a:off x="0" y="0"/>
          <a:ext cx="0" cy="0"/>
          <a:chOff x="0" y="0"/>
          <a:chExt cx="0" cy="0"/>
        </a:xfrm>
      </p:grpSpPr>
      <p:sp>
        <p:nvSpPr>
          <p:cNvPr id="80" name="Google Shape;80;p12"/>
          <p:cNvSpPr txBox="1"/>
          <p:nvPr>
            <p:ph type="title"/>
          </p:nvPr>
        </p:nvSpPr>
        <p:spPr>
          <a:xfrm>
            <a:off x="457200" y="273050"/>
            <a:ext cx="3008313" cy="1162050"/>
          </a:xfrm>
          <a:prstGeom prst="rect">
            <a:avLst/>
          </a:prstGeom>
          <a:solidFill>
            <a:srgbClr val="FFFF00"/>
          </a:solidFill>
          <a:ln>
            <a:noFill/>
          </a:ln>
        </p:spPr>
        <p:txBody>
          <a:bodyPr anchorCtr="0" anchor="b" bIns="91425" lIns="91425" spcFirstLastPara="1" rIns="91425" wrap="square" tIns="91425">
            <a:noAutofit/>
          </a:bodyPr>
          <a:lstStyle>
            <a:lvl1pPr indent="0" lvl="0" marL="0" marR="0" rtl="0" algn="l">
              <a:spcBef>
                <a:spcPts val="0"/>
              </a:spcBef>
              <a:spcAft>
                <a:spcPts val="0"/>
              </a:spcAft>
              <a:buClr>
                <a:schemeClr val="dk1"/>
              </a:buClr>
              <a:buSzPts val="1400"/>
              <a:buFont typeface="Calibri"/>
              <a:buNone/>
              <a:defRPr b="1" i="0" sz="2000" u="none" cap="none" strike="noStrike">
                <a:solidFill>
                  <a:schemeClr val="dk1"/>
                </a:solidFill>
                <a:latin typeface="Calibri"/>
                <a:ea typeface="Calibri"/>
                <a:cs typeface="Calibri"/>
                <a:sym typeface="Calibri"/>
              </a:defRPr>
            </a:lvl1pPr>
            <a:lvl2pPr indent="0" lvl="1">
              <a:spcBef>
                <a:spcPts val="0"/>
              </a:spcBef>
              <a:spcAft>
                <a:spcPts val="0"/>
              </a:spcAft>
              <a:buSzPts val="1400"/>
              <a:buNone/>
              <a:defRPr sz="1800"/>
            </a:lvl2pPr>
            <a:lvl3pPr indent="0" lvl="2">
              <a:spcBef>
                <a:spcPts val="0"/>
              </a:spcBef>
              <a:spcAft>
                <a:spcPts val="0"/>
              </a:spcAft>
              <a:buSzPts val="1400"/>
              <a:buNone/>
              <a:defRPr sz="1800"/>
            </a:lvl3pPr>
            <a:lvl4pPr indent="0" lvl="3">
              <a:spcBef>
                <a:spcPts val="0"/>
              </a:spcBef>
              <a:spcAft>
                <a:spcPts val="0"/>
              </a:spcAft>
              <a:buSzPts val="1400"/>
              <a:buNone/>
              <a:defRPr sz="1800"/>
            </a:lvl4pPr>
            <a:lvl5pPr indent="0" lvl="4">
              <a:spcBef>
                <a:spcPts val="0"/>
              </a:spcBef>
              <a:spcAft>
                <a:spcPts val="0"/>
              </a:spcAft>
              <a:buSzPts val="1400"/>
              <a:buNone/>
              <a:defRPr sz="1800"/>
            </a:lvl5pPr>
            <a:lvl6pPr indent="0" lvl="5">
              <a:spcBef>
                <a:spcPts val="0"/>
              </a:spcBef>
              <a:spcAft>
                <a:spcPts val="0"/>
              </a:spcAft>
              <a:buSzPts val="1400"/>
              <a:buNone/>
              <a:defRPr sz="1800"/>
            </a:lvl6pPr>
            <a:lvl7pPr indent="0" lvl="6">
              <a:spcBef>
                <a:spcPts val="0"/>
              </a:spcBef>
              <a:spcAft>
                <a:spcPts val="0"/>
              </a:spcAft>
              <a:buSzPts val="1400"/>
              <a:buNone/>
              <a:defRPr sz="1800"/>
            </a:lvl7pPr>
            <a:lvl8pPr indent="0" lvl="7">
              <a:spcBef>
                <a:spcPts val="0"/>
              </a:spcBef>
              <a:spcAft>
                <a:spcPts val="0"/>
              </a:spcAft>
              <a:buSzPts val="1400"/>
              <a:buNone/>
              <a:defRPr sz="1800"/>
            </a:lvl8pPr>
            <a:lvl9pPr indent="0" lvl="8">
              <a:spcBef>
                <a:spcPts val="0"/>
              </a:spcBef>
              <a:spcAft>
                <a:spcPts val="0"/>
              </a:spcAft>
              <a:buSzPts val="1400"/>
              <a:buNone/>
              <a:defRPr sz="1800"/>
            </a:lvl9pPr>
          </a:lstStyle>
          <a:p/>
        </p:txBody>
      </p:sp>
      <p:sp>
        <p:nvSpPr>
          <p:cNvPr id="81" name="Google Shape;81;p12"/>
          <p:cNvSpPr txBox="1"/>
          <p:nvPr>
            <p:ph idx="1" type="body"/>
          </p:nvPr>
        </p:nvSpPr>
        <p:spPr>
          <a:xfrm>
            <a:off x="3575050" y="273050"/>
            <a:ext cx="5111750" cy="5853113"/>
          </a:xfrm>
          <a:prstGeom prst="rect">
            <a:avLst/>
          </a:prstGeom>
          <a:noFill/>
          <a:ln>
            <a:noFill/>
          </a:ln>
        </p:spPr>
        <p:txBody>
          <a:bodyPr anchorCtr="0" anchor="t" bIns="91425" lIns="91425" spcFirstLastPara="1" rIns="91425" wrap="square" tIns="91425">
            <a:noAutofit/>
          </a:bodyPr>
          <a:lstStyle>
            <a:lvl1pPr indent="-431800" lvl="0" marL="457200" marR="0" rtl="0" algn="l">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82" name="Google Shape;82;p12"/>
          <p:cNvSpPr txBox="1"/>
          <p:nvPr>
            <p:ph idx="2" type="body"/>
          </p:nvPr>
        </p:nvSpPr>
        <p:spPr>
          <a:xfrm>
            <a:off x="457200" y="1435100"/>
            <a:ext cx="3008313" cy="4691063"/>
          </a:xfrm>
          <a:prstGeom prst="rect">
            <a:avLst/>
          </a:prstGeom>
          <a:noFill/>
          <a:ln>
            <a:noFill/>
          </a:ln>
        </p:spPr>
        <p:txBody>
          <a:bodyPr anchorCtr="0" anchor="t" bIns="91425" lIns="91425" spcFirstLastPara="1" rIns="91425" wrap="square" tIns="91425">
            <a:noAutofit/>
          </a:bodyPr>
          <a:lstStyle>
            <a:lvl1pPr indent="-228600" lvl="0" marL="457200" marR="0" rtl="0" algn="l">
              <a:spcBef>
                <a:spcPts val="280"/>
              </a:spcBef>
              <a:spcAft>
                <a:spcPts val="0"/>
              </a:spcAft>
              <a:buClr>
                <a:schemeClr val="dk1"/>
              </a:buClr>
              <a:buSzPts val="3200"/>
              <a:buFont typeface="Arial"/>
              <a:buNone/>
              <a:defRPr b="0" i="0" sz="1400" u="none" cap="none" strike="noStrike">
                <a:solidFill>
                  <a:schemeClr val="dk1"/>
                </a:solidFill>
                <a:latin typeface="Calibri"/>
                <a:ea typeface="Calibri"/>
                <a:cs typeface="Calibri"/>
                <a:sym typeface="Calibri"/>
              </a:defRPr>
            </a:lvl1pPr>
            <a:lvl2pPr indent="-228600" lvl="1" marL="914400" marR="0" rtl="0" algn="l">
              <a:spcBef>
                <a:spcPts val="240"/>
              </a:spcBef>
              <a:spcAft>
                <a:spcPts val="0"/>
              </a:spcAft>
              <a:buClr>
                <a:schemeClr val="dk1"/>
              </a:buClr>
              <a:buSzPts val="2800"/>
              <a:buFont typeface="Arial"/>
              <a:buNone/>
              <a:defRPr b="0" i="0" sz="1200" u="none" cap="none" strike="noStrike">
                <a:solidFill>
                  <a:schemeClr val="dk1"/>
                </a:solidFill>
                <a:latin typeface="Calibri"/>
                <a:ea typeface="Calibri"/>
                <a:cs typeface="Calibri"/>
                <a:sym typeface="Calibri"/>
              </a:defRPr>
            </a:lvl2pPr>
            <a:lvl3pPr indent="-228600" lvl="2" marL="1371600" marR="0" rtl="0" algn="l">
              <a:spcBef>
                <a:spcPts val="200"/>
              </a:spcBef>
              <a:spcAft>
                <a:spcPts val="0"/>
              </a:spcAft>
              <a:buClr>
                <a:schemeClr val="dk1"/>
              </a:buClr>
              <a:buSzPts val="2400"/>
              <a:buFont typeface="Arial"/>
              <a:buNone/>
              <a:defRPr b="0" i="0" sz="1000" u="none" cap="none" strike="noStrike">
                <a:solidFill>
                  <a:schemeClr val="dk1"/>
                </a:solidFill>
                <a:latin typeface="Calibri"/>
                <a:ea typeface="Calibri"/>
                <a:cs typeface="Calibri"/>
                <a:sym typeface="Calibri"/>
              </a:defRPr>
            </a:lvl3pPr>
            <a:lvl4pPr indent="-228600" lvl="3" marL="1828800" marR="0" rtl="0" algn="l">
              <a:spcBef>
                <a:spcPts val="180"/>
              </a:spcBef>
              <a:spcAft>
                <a:spcPts val="0"/>
              </a:spcAft>
              <a:buClr>
                <a:schemeClr val="dk1"/>
              </a:buClr>
              <a:buSzPts val="2000"/>
              <a:buFont typeface="Arial"/>
              <a:buNone/>
              <a:defRPr b="0" i="0" sz="900" u="none" cap="none" strike="noStrike">
                <a:solidFill>
                  <a:schemeClr val="dk1"/>
                </a:solidFill>
                <a:latin typeface="Calibri"/>
                <a:ea typeface="Calibri"/>
                <a:cs typeface="Calibri"/>
                <a:sym typeface="Calibri"/>
              </a:defRPr>
            </a:lvl4pPr>
            <a:lvl5pPr indent="-228600" lvl="4" marL="2286000" marR="0" rtl="0" algn="l">
              <a:spcBef>
                <a:spcPts val="180"/>
              </a:spcBef>
              <a:spcAft>
                <a:spcPts val="0"/>
              </a:spcAft>
              <a:buClr>
                <a:schemeClr val="dk1"/>
              </a:buClr>
              <a:buSzPts val="2000"/>
              <a:buFont typeface="Arial"/>
              <a:buNone/>
              <a:defRPr b="0" i="0" sz="900" u="none" cap="none" strike="noStrike">
                <a:solidFill>
                  <a:schemeClr val="dk1"/>
                </a:solidFill>
                <a:latin typeface="Calibri"/>
                <a:ea typeface="Calibri"/>
                <a:cs typeface="Calibri"/>
                <a:sym typeface="Calibri"/>
              </a:defRPr>
            </a:lvl5pPr>
            <a:lvl6pPr indent="-228600" lvl="5" marL="2743200" marR="0" rtl="0" algn="l">
              <a:spcBef>
                <a:spcPts val="180"/>
              </a:spcBef>
              <a:spcAft>
                <a:spcPts val="0"/>
              </a:spcAft>
              <a:buClr>
                <a:schemeClr val="dk1"/>
              </a:buClr>
              <a:buSzPts val="2000"/>
              <a:buFont typeface="Arial"/>
              <a:buNone/>
              <a:defRPr b="0" i="0" sz="900" u="none" cap="none" strike="noStrike">
                <a:solidFill>
                  <a:schemeClr val="dk1"/>
                </a:solidFill>
                <a:latin typeface="Calibri"/>
                <a:ea typeface="Calibri"/>
                <a:cs typeface="Calibri"/>
                <a:sym typeface="Calibri"/>
              </a:defRPr>
            </a:lvl6pPr>
            <a:lvl7pPr indent="-228600" lvl="6" marL="3200400" marR="0" rtl="0" algn="l">
              <a:spcBef>
                <a:spcPts val="180"/>
              </a:spcBef>
              <a:spcAft>
                <a:spcPts val="0"/>
              </a:spcAft>
              <a:buClr>
                <a:schemeClr val="dk1"/>
              </a:buClr>
              <a:buSzPts val="2000"/>
              <a:buFont typeface="Arial"/>
              <a:buNone/>
              <a:defRPr b="0" i="0" sz="900" u="none" cap="none" strike="noStrike">
                <a:solidFill>
                  <a:schemeClr val="dk1"/>
                </a:solidFill>
                <a:latin typeface="Calibri"/>
                <a:ea typeface="Calibri"/>
                <a:cs typeface="Calibri"/>
                <a:sym typeface="Calibri"/>
              </a:defRPr>
            </a:lvl7pPr>
            <a:lvl8pPr indent="-228600" lvl="7" marL="3657600" marR="0" rtl="0" algn="l">
              <a:spcBef>
                <a:spcPts val="180"/>
              </a:spcBef>
              <a:spcAft>
                <a:spcPts val="0"/>
              </a:spcAft>
              <a:buClr>
                <a:schemeClr val="dk1"/>
              </a:buClr>
              <a:buSzPts val="2000"/>
              <a:buFont typeface="Arial"/>
              <a:buNone/>
              <a:defRPr b="0" i="0" sz="900" u="none" cap="none" strike="noStrike">
                <a:solidFill>
                  <a:schemeClr val="dk1"/>
                </a:solidFill>
                <a:latin typeface="Calibri"/>
                <a:ea typeface="Calibri"/>
                <a:cs typeface="Calibri"/>
                <a:sym typeface="Calibri"/>
              </a:defRPr>
            </a:lvl8pPr>
            <a:lvl9pPr indent="-228600" lvl="8" marL="4114800" marR="0" rtl="0" algn="l">
              <a:spcBef>
                <a:spcPts val="180"/>
              </a:spcBef>
              <a:spcAft>
                <a:spcPts val="0"/>
              </a:spcAft>
              <a:buClr>
                <a:schemeClr val="dk1"/>
              </a:buClr>
              <a:buSzPts val="2000"/>
              <a:buFont typeface="Arial"/>
              <a:buNone/>
              <a:defRPr b="0" i="0" sz="900" u="none" cap="none" strike="noStrike">
                <a:solidFill>
                  <a:schemeClr val="dk1"/>
                </a:solidFill>
                <a:latin typeface="Calibri"/>
                <a:ea typeface="Calibri"/>
                <a:cs typeface="Calibri"/>
                <a:sym typeface="Calibri"/>
              </a:defRPr>
            </a:lvl9pPr>
          </a:lstStyle>
          <a:p/>
        </p:txBody>
      </p:sp>
      <p:sp>
        <p:nvSpPr>
          <p:cNvPr id="83" name="Google Shape;83;p12"/>
          <p:cNvSpPr txBox="1"/>
          <p:nvPr>
            <p:ph idx="10" type="dt"/>
          </p:nvPr>
        </p:nvSpPr>
        <p:spPr>
          <a:xfrm>
            <a:off x="457200" y="6356350"/>
            <a:ext cx="2133600" cy="365125"/>
          </a:xfrm>
          <a:prstGeom prst="rect">
            <a:avLst/>
          </a:prstGeom>
          <a:noFill/>
          <a:ln>
            <a:noFill/>
          </a:ln>
        </p:spPr>
        <p:txBody>
          <a:bodyPr anchorCtr="0" anchor="ctr" bIns="91425" lIns="91425" spcFirstLastPara="1" rIns="91425" wrap="square" tIns="91425">
            <a:noAutofit/>
          </a:bodyPr>
          <a:lstStyle>
            <a:lvl1pPr indent="0" lvl="0" marL="0" marR="0" rtl="0" algn="l">
              <a:spcBef>
                <a:spcPts val="0"/>
              </a:spcBef>
              <a:spcAft>
                <a:spcPts val="0"/>
              </a:spcAft>
              <a:buSzPts val="1400"/>
              <a:buNone/>
              <a:defRPr sz="1200">
                <a:solidFill>
                  <a:srgbClr val="888888"/>
                </a:solidFill>
                <a:latin typeface="Calibri"/>
                <a:ea typeface="Calibri"/>
                <a:cs typeface="Calibri"/>
                <a:sym typeface="Calibri"/>
              </a:defRPr>
            </a:lvl1pPr>
            <a:lvl2pPr indent="0" lvl="1" marL="457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4" name="Google Shape;84;p12"/>
          <p:cNvSpPr txBox="1"/>
          <p:nvPr>
            <p:ph idx="11" type="ftr"/>
          </p:nvPr>
        </p:nvSpPr>
        <p:spPr>
          <a:xfrm>
            <a:off x="3124200" y="6356350"/>
            <a:ext cx="2895600" cy="365125"/>
          </a:xfrm>
          <a:prstGeom prst="rect">
            <a:avLst/>
          </a:prstGeom>
          <a:noFill/>
          <a:ln>
            <a:noFill/>
          </a:ln>
        </p:spPr>
        <p:txBody>
          <a:bodyPr anchorCtr="0" anchor="ctr" bIns="91425" lIns="91425" spcFirstLastPara="1" rIns="91425" wrap="square" tIns="91425">
            <a:noAutofit/>
          </a:bodyPr>
          <a:lstStyle>
            <a:lvl1pPr indent="0" lvl="0" marL="0" marR="0" rtl="0" algn="ctr">
              <a:spcBef>
                <a:spcPts val="0"/>
              </a:spcBef>
              <a:spcAft>
                <a:spcPts val="0"/>
              </a:spcAft>
              <a:buSzPts val="1400"/>
              <a:buNone/>
              <a:defRPr sz="1200">
                <a:solidFill>
                  <a:srgbClr val="888888"/>
                </a:solidFill>
                <a:latin typeface="Calibri"/>
                <a:ea typeface="Calibri"/>
                <a:cs typeface="Calibri"/>
                <a:sym typeface="Calibri"/>
              </a:defRPr>
            </a:lvl1pPr>
            <a:lvl2pPr indent="0" lvl="1" marL="457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5" name="Google Shape;85;p1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sz="1200">
                <a:solidFill>
                  <a:srgbClr val="888888"/>
                </a:solidFill>
                <a:latin typeface="Calibri"/>
                <a:ea typeface="Calibri"/>
                <a:cs typeface="Calibri"/>
                <a:sym typeface="Calibri"/>
              </a:defRPr>
            </a:lvl1pPr>
            <a:lvl2pPr indent="0" lvl="1" marL="0" marR="0" rtl="0" algn="r">
              <a:spcBef>
                <a:spcPts val="0"/>
              </a:spcBef>
              <a:buNone/>
              <a:defRPr sz="1200">
                <a:solidFill>
                  <a:srgbClr val="888888"/>
                </a:solidFill>
                <a:latin typeface="Calibri"/>
                <a:ea typeface="Calibri"/>
                <a:cs typeface="Calibri"/>
                <a:sym typeface="Calibri"/>
              </a:defRPr>
            </a:lvl2pPr>
            <a:lvl3pPr indent="0" lvl="2" marL="0" marR="0" rtl="0" algn="r">
              <a:spcBef>
                <a:spcPts val="0"/>
              </a:spcBef>
              <a:buNone/>
              <a:defRPr sz="1200">
                <a:solidFill>
                  <a:srgbClr val="888888"/>
                </a:solidFill>
                <a:latin typeface="Calibri"/>
                <a:ea typeface="Calibri"/>
                <a:cs typeface="Calibri"/>
                <a:sym typeface="Calibri"/>
              </a:defRPr>
            </a:lvl3pPr>
            <a:lvl4pPr indent="0" lvl="3" marL="0" marR="0" rtl="0" algn="r">
              <a:spcBef>
                <a:spcPts val="0"/>
              </a:spcBef>
              <a:buNone/>
              <a:defRPr sz="1200">
                <a:solidFill>
                  <a:srgbClr val="888888"/>
                </a:solidFill>
                <a:latin typeface="Calibri"/>
                <a:ea typeface="Calibri"/>
                <a:cs typeface="Calibri"/>
                <a:sym typeface="Calibri"/>
              </a:defRPr>
            </a:lvl4pPr>
            <a:lvl5pPr indent="0" lvl="4" marL="0" marR="0" rtl="0" algn="r">
              <a:spcBef>
                <a:spcPts val="0"/>
              </a:spcBef>
              <a:buNone/>
              <a:defRPr sz="1200">
                <a:solidFill>
                  <a:srgbClr val="888888"/>
                </a:solidFill>
                <a:latin typeface="Calibri"/>
                <a:ea typeface="Calibri"/>
                <a:cs typeface="Calibri"/>
                <a:sym typeface="Calibri"/>
              </a:defRPr>
            </a:lvl5pPr>
            <a:lvl6pPr indent="0" lvl="5" marL="0" marR="0" rtl="0" algn="r">
              <a:spcBef>
                <a:spcPts val="0"/>
              </a:spcBef>
              <a:buNone/>
              <a:defRPr sz="1200">
                <a:solidFill>
                  <a:srgbClr val="888888"/>
                </a:solidFill>
                <a:latin typeface="Calibri"/>
                <a:ea typeface="Calibri"/>
                <a:cs typeface="Calibri"/>
                <a:sym typeface="Calibri"/>
              </a:defRPr>
            </a:lvl6pPr>
            <a:lvl7pPr indent="0" lvl="6" marL="0" marR="0" rtl="0" algn="r">
              <a:spcBef>
                <a:spcPts val="0"/>
              </a:spcBef>
              <a:buNone/>
              <a:defRPr sz="1200">
                <a:solidFill>
                  <a:srgbClr val="888888"/>
                </a:solidFill>
                <a:latin typeface="Calibri"/>
                <a:ea typeface="Calibri"/>
                <a:cs typeface="Calibri"/>
                <a:sym typeface="Calibri"/>
              </a:defRPr>
            </a:lvl7pPr>
            <a:lvl8pPr indent="0" lvl="7" marL="0" marR="0" rtl="0" algn="r">
              <a:spcBef>
                <a:spcPts val="0"/>
              </a:spcBef>
              <a:buNone/>
              <a:defRPr sz="1200">
                <a:solidFill>
                  <a:srgbClr val="888888"/>
                </a:solidFill>
                <a:latin typeface="Calibri"/>
                <a:ea typeface="Calibri"/>
                <a:cs typeface="Calibri"/>
                <a:sym typeface="Calibri"/>
              </a:defRPr>
            </a:lvl8pPr>
            <a:lvl9pPr indent="0" lvl="8" marL="0" marR="0" rtl="0" algn="r">
              <a:spcBef>
                <a:spcPts val="0"/>
              </a:spcBef>
              <a:buNone/>
              <a:defRPr sz="1200">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86" name="Shape 86"/>
        <p:cNvGrpSpPr/>
        <p:nvPr/>
      </p:nvGrpSpPr>
      <p:grpSpPr>
        <a:xfrm>
          <a:off x="0" y="0"/>
          <a:ext cx="0" cy="0"/>
          <a:chOff x="0" y="0"/>
          <a:chExt cx="0" cy="0"/>
        </a:xfrm>
      </p:grpSpPr>
      <p:sp>
        <p:nvSpPr>
          <p:cNvPr id="87" name="Google Shape;87;p13"/>
          <p:cNvSpPr txBox="1"/>
          <p:nvPr>
            <p:ph type="title"/>
          </p:nvPr>
        </p:nvSpPr>
        <p:spPr>
          <a:xfrm>
            <a:off x="457200" y="274638"/>
            <a:ext cx="8229600" cy="1143000"/>
          </a:xfrm>
          <a:prstGeom prst="rect">
            <a:avLst/>
          </a:prstGeom>
          <a:solidFill>
            <a:srgbClr val="FFFF00"/>
          </a:solidFill>
          <a:ln>
            <a:noFill/>
          </a:ln>
        </p:spPr>
        <p:txBody>
          <a:bodyPr anchorCtr="0" anchor="ctr" bIns="91425" lIns="91425" spcFirstLastPara="1" rIns="91425" wrap="square" tIns="91425">
            <a:noAutofit/>
          </a:bodyPr>
          <a:lstStyle>
            <a:lvl1pPr indent="0" lvl="0" marL="0" marR="0" rtl="0" algn="l">
              <a:spcBef>
                <a:spcPts val="0"/>
              </a:spcBef>
              <a:spcAft>
                <a:spcPts val="0"/>
              </a:spcAft>
              <a:buClr>
                <a:schemeClr val="dk1"/>
              </a:buClr>
              <a:buSzPts val="1400"/>
              <a:buFont typeface="Calibri"/>
              <a:buNone/>
              <a:defRPr b="0" i="0" sz="4400" u="none" cap="none" strike="noStrike">
                <a:solidFill>
                  <a:schemeClr val="dk1"/>
                </a:solidFill>
                <a:latin typeface="Calibri"/>
                <a:ea typeface="Calibri"/>
                <a:cs typeface="Calibri"/>
                <a:sym typeface="Calibri"/>
              </a:defRPr>
            </a:lvl1pPr>
            <a:lvl2pPr indent="0" lvl="1">
              <a:spcBef>
                <a:spcPts val="0"/>
              </a:spcBef>
              <a:spcAft>
                <a:spcPts val="0"/>
              </a:spcAft>
              <a:buSzPts val="1400"/>
              <a:buNone/>
              <a:defRPr sz="1800"/>
            </a:lvl2pPr>
            <a:lvl3pPr indent="0" lvl="2">
              <a:spcBef>
                <a:spcPts val="0"/>
              </a:spcBef>
              <a:spcAft>
                <a:spcPts val="0"/>
              </a:spcAft>
              <a:buSzPts val="1400"/>
              <a:buNone/>
              <a:defRPr sz="1800"/>
            </a:lvl3pPr>
            <a:lvl4pPr indent="0" lvl="3">
              <a:spcBef>
                <a:spcPts val="0"/>
              </a:spcBef>
              <a:spcAft>
                <a:spcPts val="0"/>
              </a:spcAft>
              <a:buSzPts val="1400"/>
              <a:buNone/>
              <a:defRPr sz="1800"/>
            </a:lvl4pPr>
            <a:lvl5pPr indent="0" lvl="4">
              <a:spcBef>
                <a:spcPts val="0"/>
              </a:spcBef>
              <a:spcAft>
                <a:spcPts val="0"/>
              </a:spcAft>
              <a:buSzPts val="1400"/>
              <a:buNone/>
              <a:defRPr sz="1800"/>
            </a:lvl5pPr>
            <a:lvl6pPr indent="0" lvl="5">
              <a:spcBef>
                <a:spcPts val="0"/>
              </a:spcBef>
              <a:spcAft>
                <a:spcPts val="0"/>
              </a:spcAft>
              <a:buSzPts val="1400"/>
              <a:buNone/>
              <a:defRPr sz="1800"/>
            </a:lvl6pPr>
            <a:lvl7pPr indent="0" lvl="6">
              <a:spcBef>
                <a:spcPts val="0"/>
              </a:spcBef>
              <a:spcAft>
                <a:spcPts val="0"/>
              </a:spcAft>
              <a:buSzPts val="1400"/>
              <a:buNone/>
              <a:defRPr sz="1800"/>
            </a:lvl7pPr>
            <a:lvl8pPr indent="0" lvl="7">
              <a:spcBef>
                <a:spcPts val="0"/>
              </a:spcBef>
              <a:spcAft>
                <a:spcPts val="0"/>
              </a:spcAft>
              <a:buSzPts val="1400"/>
              <a:buNone/>
              <a:defRPr sz="1800"/>
            </a:lvl8pPr>
            <a:lvl9pPr indent="0" lvl="8">
              <a:spcBef>
                <a:spcPts val="0"/>
              </a:spcBef>
              <a:spcAft>
                <a:spcPts val="0"/>
              </a:spcAft>
              <a:buSzPts val="1400"/>
              <a:buNone/>
              <a:defRPr sz="1800"/>
            </a:lvl9pPr>
          </a:lstStyle>
          <a:p/>
        </p:txBody>
      </p:sp>
      <p:sp>
        <p:nvSpPr>
          <p:cNvPr id="88" name="Google Shape;88;p13"/>
          <p:cNvSpPr txBox="1"/>
          <p:nvPr>
            <p:ph idx="1" type="body"/>
          </p:nvPr>
        </p:nvSpPr>
        <p:spPr>
          <a:xfrm rot="5400000">
            <a:off x="2309018" y="-251619"/>
            <a:ext cx="4525963" cy="8229600"/>
          </a:xfrm>
          <a:prstGeom prst="rect">
            <a:avLst/>
          </a:prstGeom>
          <a:noFill/>
          <a:ln>
            <a:noFill/>
          </a:ln>
        </p:spPr>
        <p:txBody>
          <a:bodyPr anchorCtr="0" anchor="t" bIns="91425" lIns="91425" spcFirstLastPara="1" rIns="91425" wrap="square" tIns="91425">
            <a:noAutofit/>
          </a:bodyPr>
          <a:lstStyle>
            <a:lvl1pPr indent="-431800" lvl="0" marL="457200" marR="0" rtl="0" algn="l">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89" name="Google Shape;89;p13"/>
          <p:cNvSpPr txBox="1"/>
          <p:nvPr>
            <p:ph idx="10" type="dt"/>
          </p:nvPr>
        </p:nvSpPr>
        <p:spPr>
          <a:xfrm>
            <a:off x="457200" y="6356350"/>
            <a:ext cx="2133600" cy="365125"/>
          </a:xfrm>
          <a:prstGeom prst="rect">
            <a:avLst/>
          </a:prstGeom>
          <a:noFill/>
          <a:ln>
            <a:noFill/>
          </a:ln>
        </p:spPr>
        <p:txBody>
          <a:bodyPr anchorCtr="0" anchor="ctr" bIns="91425" lIns="91425" spcFirstLastPara="1" rIns="91425" wrap="square" tIns="91425">
            <a:noAutofit/>
          </a:bodyPr>
          <a:lstStyle>
            <a:lvl1pPr indent="0" lvl="0" marL="0" marR="0" rtl="0" algn="l">
              <a:spcBef>
                <a:spcPts val="0"/>
              </a:spcBef>
              <a:spcAft>
                <a:spcPts val="0"/>
              </a:spcAft>
              <a:buSzPts val="1400"/>
              <a:buNone/>
              <a:defRPr sz="1200">
                <a:solidFill>
                  <a:srgbClr val="888888"/>
                </a:solidFill>
                <a:latin typeface="Calibri"/>
                <a:ea typeface="Calibri"/>
                <a:cs typeface="Calibri"/>
                <a:sym typeface="Calibri"/>
              </a:defRPr>
            </a:lvl1pPr>
            <a:lvl2pPr indent="0" lvl="1" marL="457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90" name="Google Shape;90;p13"/>
          <p:cNvSpPr txBox="1"/>
          <p:nvPr>
            <p:ph idx="11" type="ftr"/>
          </p:nvPr>
        </p:nvSpPr>
        <p:spPr>
          <a:xfrm>
            <a:off x="3124200" y="6356350"/>
            <a:ext cx="2895600" cy="365125"/>
          </a:xfrm>
          <a:prstGeom prst="rect">
            <a:avLst/>
          </a:prstGeom>
          <a:noFill/>
          <a:ln>
            <a:noFill/>
          </a:ln>
        </p:spPr>
        <p:txBody>
          <a:bodyPr anchorCtr="0" anchor="ctr" bIns="91425" lIns="91425" spcFirstLastPara="1" rIns="91425" wrap="square" tIns="91425">
            <a:noAutofit/>
          </a:bodyPr>
          <a:lstStyle>
            <a:lvl1pPr indent="0" lvl="0" marL="0" marR="0" rtl="0" algn="ctr">
              <a:spcBef>
                <a:spcPts val="0"/>
              </a:spcBef>
              <a:spcAft>
                <a:spcPts val="0"/>
              </a:spcAft>
              <a:buSzPts val="1400"/>
              <a:buNone/>
              <a:defRPr sz="1200">
                <a:solidFill>
                  <a:srgbClr val="888888"/>
                </a:solidFill>
                <a:latin typeface="Calibri"/>
                <a:ea typeface="Calibri"/>
                <a:cs typeface="Calibri"/>
                <a:sym typeface="Calibri"/>
              </a:defRPr>
            </a:lvl1pPr>
            <a:lvl2pPr indent="0" lvl="1" marL="457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91" name="Google Shape;91;p13"/>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sz="1200">
                <a:solidFill>
                  <a:srgbClr val="888888"/>
                </a:solidFill>
                <a:latin typeface="Calibri"/>
                <a:ea typeface="Calibri"/>
                <a:cs typeface="Calibri"/>
                <a:sym typeface="Calibri"/>
              </a:defRPr>
            </a:lvl1pPr>
            <a:lvl2pPr indent="0" lvl="1" marL="0" marR="0" rtl="0" algn="r">
              <a:spcBef>
                <a:spcPts val="0"/>
              </a:spcBef>
              <a:buNone/>
              <a:defRPr sz="1200">
                <a:solidFill>
                  <a:srgbClr val="888888"/>
                </a:solidFill>
                <a:latin typeface="Calibri"/>
                <a:ea typeface="Calibri"/>
                <a:cs typeface="Calibri"/>
                <a:sym typeface="Calibri"/>
              </a:defRPr>
            </a:lvl2pPr>
            <a:lvl3pPr indent="0" lvl="2" marL="0" marR="0" rtl="0" algn="r">
              <a:spcBef>
                <a:spcPts val="0"/>
              </a:spcBef>
              <a:buNone/>
              <a:defRPr sz="1200">
                <a:solidFill>
                  <a:srgbClr val="888888"/>
                </a:solidFill>
                <a:latin typeface="Calibri"/>
                <a:ea typeface="Calibri"/>
                <a:cs typeface="Calibri"/>
                <a:sym typeface="Calibri"/>
              </a:defRPr>
            </a:lvl3pPr>
            <a:lvl4pPr indent="0" lvl="3" marL="0" marR="0" rtl="0" algn="r">
              <a:spcBef>
                <a:spcPts val="0"/>
              </a:spcBef>
              <a:buNone/>
              <a:defRPr sz="1200">
                <a:solidFill>
                  <a:srgbClr val="888888"/>
                </a:solidFill>
                <a:latin typeface="Calibri"/>
                <a:ea typeface="Calibri"/>
                <a:cs typeface="Calibri"/>
                <a:sym typeface="Calibri"/>
              </a:defRPr>
            </a:lvl4pPr>
            <a:lvl5pPr indent="0" lvl="4" marL="0" marR="0" rtl="0" algn="r">
              <a:spcBef>
                <a:spcPts val="0"/>
              </a:spcBef>
              <a:buNone/>
              <a:defRPr sz="1200">
                <a:solidFill>
                  <a:srgbClr val="888888"/>
                </a:solidFill>
                <a:latin typeface="Calibri"/>
                <a:ea typeface="Calibri"/>
                <a:cs typeface="Calibri"/>
                <a:sym typeface="Calibri"/>
              </a:defRPr>
            </a:lvl5pPr>
            <a:lvl6pPr indent="0" lvl="5" marL="0" marR="0" rtl="0" algn="r">
              <a:spcBef>
                <a:spcPts val="0"/>
              </a:spcBef>
              <a:buNone/>
              <a:defRPr sz="1200">
                <a:solidFill>
                  <a:srgbClr val="888888"/>
                </a:solidFill>
                <a:latin typeface="Calibri"/>
                <a:ea typeface="Calibri"/>
                <a:cs typeface="Calibri"/>
                <a:sym typeface="Calibri"/>
              </a:defRPr>
            </a:lvl6pPr>
            <a:lvl7pPr indent="0" lvl="6" marL="0" marR="0" rtl="0" algn="r">
              <a:spcBef>
                <a:spcPts val="0"/>
              </a:spcBef>
              <a:buNone/>
              <a:defRPr sz="1200">
                <a:solidFill>
                  <a:srgbClr val="888888"/>
                </a:solidFill>
                <a:latin typeface="Calibri"/>
                <a:ea typeface="Calibri"/>
                <a:cs typeface="Calibri"/>
                <a:sym typeface="Calibri"/>
              </a:defRPr>
            </a:lvl7pPr>
            <a:lvl8pPr indent="0" lvl="7" marL="0" marR="0" rtl="0" algn="r">
              <a:spcBef>
                <a:spcPts val="0"/>
              </a:spcBef>
              <a:buNone/>
              <a:defRPr sz="1200">
                <a:solidFill>
                  <a:srgbClr val="888888"/>
                </a:solidFill>
                <a:latin typeface="Calibri"/>
                <a:ea typeface="Calibri"/>
                <a:cs typeface="Calibri"/>
                <a:sym typeface="Calibri"/>
              </a:defRPr>
            </a:lvl8pPr>
            <a:lvl9pPr indent="0" lvl="8" marL="0" marR="0" rtl="0" algn="r">
              <a:spcBef>
                <a:spcPts val="0"/>
              </a:spcBef>
              <a:buNone/>
              <a:defRPr sz="1200">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92" name="Shape 92"/>
        <p:cNvGrpSpPr/>
        <p:nvPr/>
      </p:nvGrpSpPr>
      <p:grpSpPr>
        <a:xfrm>
          <a:off x="0" y="0"/>
          <a:ext cx="0" cy="0"/>
          <a:chOff x="0" y="0"/>
          <a:chExt cx="0" cy="0"/>
        </a:xfrm>
      </p:grpSpPr>
      <p:sp>
        <p:nvSpPr>
          <p:cNvPr id="93" name="Google Shape;93;p14"/>
          <p:cNvSpPr txBox="1"/>
          <p:nvPr>
            <p:ph type="title"/>
          </p:nvPr>
        </p:nvSpPr>
        <p:spPr>
          <a:xfrm rot="5400000">
            <a:off x="4732337" y="2171700"/>
            <a:ext cx="5851525" cy="2057400"/>
          </a:xfrm>
          <a:prstGeom prst="rect">
            <a:avLst/>
          </a:prstGeom>
          <a:solidFill>
            <a:srgbClr val="FFFF00"/>
          </a:solidFill>
          <a:ln>
            <a:noFill/>
          </a:ln>
        </p:spPr>
        <p:txBody>
          <a:bodyPr anchorCtr="0" anchor="ctr" bIns="91425" lIns="91425" spcFirstLastPara="1" rIns="91425" wrap="square" tIns="91425">
            <a:noAutofit/>
          </a:bodyPr>
          <a:lstStyle>
            <a:lvl1pPr indent="0" lvl="0" marL="0" marR="0" rtl="0" algn="l">
              <a:spcBef>
                <a:spcPts val="0"/>
              </a:spcBef>
              <a:spcAft>
                <a:spcPts val="0"/>
              </a:spcAft>
              <a:buClr>
                <a:schemeClr val="dk1"/>
              </a:buClr>
              <a:buSzPts val="1400"/>
              <a:buFont typeface="Calibri"/>
              <a:buNone/>
              <a:defRPr b="0" i="0" sz="4400" u="none" cap="none" strike="noStrike">
                <a:solidFill>
                  <a:schemeClr val="dk1"/>
                </a:solidFill>
                <a:latin typeface="Calibri"/>
                <a:ea typeface="Calibri"/>
                <a:cs typeface="Calibri"/>
                <a:sym typeface="Calibri"/>
              </a:defRPr>
            </a:lvl1pPr>
            <a:lvl2pPr indent="0" lvl="1">
              <a:spcBef>
                <a:spcPts val="0"/>
              </a:spcBef>
              <a:spcAft>
                <a:spcPts val="0"/>
              </a:spcAft>
              <a:buSzPts val="1400"/>
              <a:buNone/>
              <a:defRPr sz="1800"/>
            </a:lvl2pPr>
            <a:lvl3pPr indent="0" lvl="2">
              <a:spcBef>
                <a:spcPts val="0"/>
              </a:spcBef>
              <a:spcAft>
                <a:spcPts val="0"/>
              </a:spcAft>
              <a:buSzPts val="1400"/>
              <a:buNone/>
              <a:defRPr sz="1800"/>
            </a:lvl3pPr>
            <a:lvl4pPr indent="0" lvl="3">
              <a:spcBef>
                <a:spcPts val="0"/>
              </a:spcBef>
              <a:spcAft>
                <a:spcPts val="0"/>
              </a:spcAft>
              <a:buSzPts val="1400"/>
              <a:buNone/>
              <a:defRPr sz="1800"/>
            </a:lvl4pPr>
            <a:lvl5pPr indent="0" lvl="4">
              <a:spcBef>
                <a:spcPts val="0"/>
              </a:spcBef>
              <a:spcAft>
                <a:spcPts val="0"/>
              </a:spcAft>
              <a:buSzPts val="1400"/>
              <a:buNone/>
              <a:defRPr sz="1800"/>
            </a:lvl5pPr>
            <a:lvl6pPr indent="0" lvl="5">
              <a:spcBef>
                <a:spcPts val="0"/>
              </a:spcBef>
              <a:spcAft>
                <a:spcPts val="0"/>
              </a:spcAft>
              <a:buSzPts val="1400"/>
              <a:buNone/>
              <a:defRPr sz="1800"/>
            </a:lvl6pPr>
            <a:lvl7pPr indent="0" lvl="6">
              <a:spcBef>
                <a:spcPts val="0"/>
              </a:spcBef>
              <a:spcAft>
                <a:spcPts val="0"/>
              </a:spcAft>
              <a:buSzPts val="1400"/>
              <a:buNone/>
              <a:defRPr sz="1800"/>
            </a:lvl7pPr>
            <a:lvl8pPr indent="0" lvl="7">
              <a:spcBef>
                <a:spcPts val="0"/>
              </a:spcBef>
              <a:spcAft>
                <a:spcPts val="0"/>
              </a:spcAft>
              <a:buSzPts val="1400"/>
              <a:buNone/>
              <a:defRPr sz="1800"/>
            </a:lvl8pPr>
            <a:lvl9pPr indent="0" lvl="8">
              <a:spcBef>
                <a:spcPts val="0"/>
              </a:spcBef>
              <a:spcAft>
                <a:spcPts val="0"/>
              </a:spcAft>
              <a:buSzPts val="1400"/>
              <a:buNone/>
              <a:defRPr sz="1800"/>
            </a:lvl9pPr>
          </a:lstStyle>
          <a:p/>
        </p:txBody>
      </p:sp>
      <p:sp>
        <p:nvSpPr>
          <p:cNvPr id="94" name="Google Shape;94;p14"/>
          <p:cNvSpPr txBox="1"/>
          <p:nvPr>
            <p:ph idx="1" type="body"/>
          </p:nvPr>
        </p:nvSpPr>
        <p:spPr>
          <a:xfrm rot="5400000">
            <a:off x="541338" y="190501"/>
            <a:ext cx="5851525" cy="6019800"/>
          </a:xfrm>
          <a:prstGeom prst="rect">
            <a:avLst/>
          </a:prstGeom>
          <a:noFill/>
          <a:ln>
            <a:noFill/>
          </a:ln>
        </p:spPr>
        <p:txBody>
          <a:bodyPr anchorCtr="0" anchor="t" bIns="91425" lIns="91425" spcFirstLastPara="1" rIns="91425" wrap="square" tIns="91425">
            <a:noAutofit/>
          </a:bodyPr>
          <a:lstStyle>
            <a:lvl1pPr indent="-431800" lvl="0" marL="457200" marR="0" rtl="0" algn="l">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95" name="Google Shape;95;p14"/>
          <p:cNvSpPr txBox="1"/>
          <p:nvPr>
            <p:ph idx="10" type="dt"/>
          </p:nvPr>
        </p:nvSpPr>
        <p:spPr>
          <a:xfrm>
            <a:off x="457200" y="6356350"/>
            <a:ext cx="2133600" cy="365125"/>
          </a:xfrm>
          <a:prstGeom prst="rect">
            <a:avLst/>
          </a:prstGeom>
          <a:noFill/>
          <a:ln>
            <a:noFill/>
          </a:ln>
        </p:spPr>
        <p:txBody>
          <a:bodyPr anchorCtr="0" anchor="ctr" bIns="91425" lIns="91425" spcFirstLastPara="1" rIns="91425" wrap="square" tIns="91425">
            <a:noAutofit/>
          </a:bodyPr>
          <a:lstStyle>
            <a:lvl1pPr indent="0" lvl="0" marL="0" marR="0" rtl="0" algn="l">
              <a:spcBef>
                <a:spcPts val="0"/>
              </a:spcBef>
              <a:spcAft>
                <a:spcPts val="0"/>
              </a:spcAft>
              <a:buSzPts val="1400"/>
              <a:buNone/>
              <a:defRPr sz="1200">
                <a:solidFill>
                  <a:srgbClr val="888888"/>
                </a:solidFill>
                <a:latin typeface="Calibri"/>
                <a:ea typeface="Calibri"/>
                <a:cs typeface="Calibri"/>
                <a:sym typeface="Calibri"/>
              </a:defRPr>
            </a:lvl1pPr>
            <a:lvl2pPr indent="0" lvl="1" marL="457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96" name="Google Shape;96;p14"/>
          <p:cNvSpPr txBox="1"/>
          <p:nvPr>
            <p:ph idx="11" type="ftr"/>
          </p:nvPr>
        </p:nvSpPr>
        <p:spPr>
          <a:xfrm>
            <a:off x="3124200" y="6356350"/>
            <a:ext cx="2895600" cy="365125"/>
          </a:xfrm>
          <a:prstGeom prst="rect">
            <a:avLst/>
          </a:prstGeom>
          <a:noFill/>
          <a:ln>
            <a:noFill/>
          </a:ln>
        </p:spPr>
        <p:txBody>
          <a:bodyPr anchorCtr="0" anchor="ctr" bIns="91425" lIns="91425" spcFirstLastPara="1" rIns="91425" wrap="square" tIns="91425">
            <a:noAutofit/>
          </a:bodyPr>
          <a:lstStyle>
            <a:lvl1pPr indent="0" lvl="0" marL="0" marR="0" rtl="0" algn="ctr">
              <a:spcBef>
                <a:spcPts val="0"/>
              </a:spcBef>
              <a:spcAft>
                <a:spcPts val="0"/>
              </a:spcAft>
              <a:buSzPts val="1400"/>
              <a:buNone/>
              <a:defRPr sz="1200">
                <a:solidFill>
                  <a:srgbClr val="888888"/>
                </a:solidFill>
                <a:latin typeface="Calibri"/>
                <a:ea typeface="Calibri"/>
                <a:cs typeface="Calibri"/>
                <a:sym typeface="Calibri"/>
              </a:defRPr>
            </a:lvl1pPr>
            <a:lvl2pPr indent="0" lvl="1" marL="457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97" name="Google Shape;97;p14"/>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sz="1200">
                <a:solidFill>
                  <a:srgbClr val="888888"/>
                </a:solidFill>
                <a:latin typeface="Calibri"/>
                <a:ea typeface="Calibri"/>
                <a:cs typeface="Calibri"/>
                <a:sym typeface="Calibri"/>
              </a:defRPr>
            </a:lvl1pPr>
            <a:lvl2pPr indent="0" lvl="1" marL="0" marR="0" rtl="0" algn="r">
              <a:spcBef>
                <a:spcPts val="0"/>
              </a:spcBef>
              <a:buNone/>
              <a:defRPr sz="1200">
                <a:solidFill>
                  <a:srgbClr val="888888"/>
                </a:solidFill>
                <a:latin typeface="Calibri"/>
                <a:ea typeface="Calibri"/>
                <a:cs typeface="Calibri"/>
                <a:sym typeface="Calibri"/>
              </a:defRPr>
            </a:lvl2pPr>
            <a:lvl3pPr indent="0" lvl="2" marL="0" marR="0" rtl="0" algn="r">
              <a:spcBef>
                <a:spcPts val="0"/>
              </a:spcBef>
              <a:buNone/>
              <a:defRPr sz="1200">
                <a:solidFill>
                  <a:srgbClr val="888888"/>
                </a:solidFill>
                <a:latin typeface="Calibri"/>
                <a:ea typeface="Calibri"/>
                <a:cs typeface="Calibri"/>
                <a:sym typeface="Calibri"/>
              </a:defRPr>
            </a:lvl3pPr>
            <a:lvl4pPr indent="0" lvl="3" marL="0" marR="0" rtl="0" algn="r">
              <a:spcBef>
                <a:spcPts val="0"/>
              </a:spcBef>
              <a:buNone/>
              <a:defRPr sz="1200">
                <a:solidFill>
                  <a:srgbClr val="888888"/>
                </a:solidFill>
                <a:latin typeface="Calibri"/>
                <a:ea typeface="Calibri"/>
                <a:cs typeface="Calibri"/>
                <a:sym typeface="Calibri"/>
              </a:defRPr>
            </a:lvl4pPr>
            <a:lvl5pPr indent="0" lvl="4" marL="0" marR="0" rtl="0" algn="r">
              <a:spcBef>
                <a:spcPts val="0"/>
              </a:spcBef>
              <a:buNone/>
              <a:defRPr sz="1200">
                <a:solidFill>
                  <a:srgbClr val="888888"/>
                </a:solidFill>
                <a:latin typeface="Calibri"/>
                <a:ea typeface="Calibri"/>
                <a:cs typeface="Calibri"/>
                <a:sym typeface="Calibri"/>
              </a:defRPr>
            </a:lvl5pPr>
            <a:lvl6pPr indent="0" lvl="5" marL="0" marR="0" rtl="0" algn="r">
              <a:spcBef>
                <a:spcPts val="0"/>
              </a:spcBef>
              <a:buNone/>
              <a:defRPr sz="1200">
                <a:solidFill>
                  <a:srgbClr val="888888"/>
                </a:solidFill>
                <a:latin typeface="Calibri"/>
                <a:ea typeface="Calibri"/>
                <a:cs typeface="Calibri"/>
                <a:sym typeface="Calibri"/>
              </a:defRPr>
            </a:lvl6pPr>
            <a:lvl7pPr indent="0" lvl="6" marL="0" marR="0" rtl="0" algn="r">
              <a:spcBef>
                <a:spcPts val="0"/>
              </a:spcBef>
              <a:buNone/>
              <a:defRPr sz="1200">
                <a:solidFill>
                  <a:srgbClr val="888888"/>
                </a:solidFill>
                <a:latin typeface="Calibri"/>
                <a:ea typeface="Calibri"/>
                <a:cs typeface="Calibri"/>
                <a:sym typeface="Calibri"/>
              </a:defRPr>
            </a:lvl7pPr>
            <a:lvl8pPr indent="0" lvl="7" marL="0" marR="0" rtl="0" algn="r">
              <a:spcBef>
                <a:spcPts val="0"/>
              </a:spcBef>
              <a:buNone/>
              <a:defRPr sz="1200">
                <a:solidFill>
                  <a:srgbClr val="888888"/>
                </a:solidFill>
                <a:latin typeface="Calibri"/>
                <a:ea typeface="Calibri"/>
                <a:cs typeface="Calibri"/>
                <a:sym typeface="Calibri"/>
              </a:defRPr>
            </a:lvl8pPr>
            <a:lvl9pPr indent="0" lvl="8" marL="0" marR="0" rtl="0" algn="r">
              <a:spcBef>
                <a:spcPts val="0"/>
              </a:spcBef>
              <a:buNone/>
              <a:defRPr sz="1200">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p:cSld name="Custom Layout">
    <p:spTree>
      <p:nvGrpSpPr>
        <p:cNvPr id="98" name="Shape 98"/>
        <p:cNvGrpSpPr/>
        <p:nvPr/>
      </p:nvGrpSpPr>
      <p:grpSpPr>
        <a:xfrm>
          <a:off x="0" y="0"/>
          <a:ext cx="0" cy="0"/>
          <a:chOff x="0" y="0"/>
          <a:chExt cx="0" cy="0"/>
        </a:xfrm>
      </p:grpSpPr>
      <p:sp>
        <p:nvSpPr>
          <p:cNvPr id="99" name="Google Shape;99;p15"/>
          <p:cNvSpPr txBox="1"/>
          <p:nvPr>
            <p:ph type="title"/>
          </p:nvPr>
        </p:nvSpPr>
        <p:spPr>
          <a:xfrm>
            <a:off x="457200" y="274638"/>
            <a:ext cx="8229600" cy="1143000"/>
          </a:xfrm>
          <a:prstGeom prst="rect">
            <a:avLst/>
          </a:prstGeom>
          <a:solidFill>
            <a:srgbClr val="FFFF00"/>
          </a:solidFill>
          <a:ln>
            <a:noFill/>
          </a:ln>
        </p:spPr>
        <p:txBody>
          <a:bodyPr anchorCtr="0" anchor="ctr" bIns="91425" lIns="91425" spcFirstLastPara="1" rIns="91425" wrap="square" tIns="91425">
            <a:noAutofit/>
          </a:bodyPr>
          <a:lstStyle>
            <a:lvl1pPr indent="0" lvl="0" marL="0" marR="0" rtl="0" algn="l">
              <a:spcBef>
                <a:spcPts val="0"/>
              </a:spcBef>
              <a:spcAft>
                <a:spcPts val="0"/>
              </a:spcAft>
              <a:buClr>
                <a:schemeClr val="dk1"/>
              </a:buClr>
              <a:buSzPts val="1400"/>
              <a:buFont typeface="Calibri"/>
              <a:buNone/>
              <a:defRPr b="0" i="0" sz="4400" u="none" cap="none" strike="noStrike">
                <a:solidFill>
                  <a:schemeClr val="dk1"/>
                </a:solidFill>
                <a:latin typeface="Calibri"/>
                <a:ea typeface="Calibri"/>
                <a:cs typeface="Calibri"/>
                <a:sym typeface="Calibri"/>
              </a:defRPr>
            </a:lvl1pPr>
            <a:lvl2pPr indent="0" lvl="1">
              <a:spcBef>
                <a:spcPts val="0"/>
              </a:spcBef>
              <a:spcAft>
                <a:spcPts val="0"/>
              </a:spcAft>
              <a:buSzPts val="1400"/>
              <a:buNone/>
              <a:defRPr sz="1800"/>
            </a:lvl2pPr>
            <a:lvl3pPr indent="0" lvl="2">
              <a:spcBef>
                <a:spcPts val="0"/>
              </a:spcBef>
              <a:spcAft>
                <a:spcPts val="0"/>
              </a:spcAft>
              <a:buSzPts val="1400"/>
              <a:buNone/>
              <a:defRPr sz="1800"/>
            </a:lvl3pPr>
            <a:lvl4pPr indent="0" lvl="3">
              <a:spcBef>
                <a:spcPts val="0"/>
              </a:spcBef>
              <a:spcAft>
                <a:spcPts val="0"/>
              </a:spcAft>
              <a:buSzPts val="1400"/>
              <a:buNone/>
              <a:defRPr sz="1800"/>
            </a:lvl4pPr>
            <a:lvl5pPr indent="0" lvl="4">
              <a:spcBef>
                <a:spcPts val="0"/>
              </a:spcBef>
              <a:spcAft>
                <a:spcPts val="0"/>
              </a:spcAft>
              <a:buSzPts val="1400"/>
              <a:buNone/>
              <a:defRPr sz="1800"/>
            </a:lvl5pPr>
            <a:lvl6pPr indent="0" lvl="5">
              <a:spcBef>
                <a:spcPts val="0"/>
              </a:spcBef>
              <a:spcAft>
                <a:spcPts val="0"/>
              </a:spcAft>
              <a:buSzPts val="1400"/>
              <a:buNone/>
              <a:defRPr sz="1800"/>
            </a:lvl6pPr>
            <a:lvl7pPr indent="0" lvl="6">
              <a:spcBef>
                <a:spcPts val="0"/>
              </a:spcBef>
              <a:spcAft>
                <a:spcPts val="0"/>
              </a:spcAft>
              <a:buSzPts val="1400"/>
              <a:buNone/>
              <a:defRPr sz="1800"/>
            </a:lvl7pPr>
            <a:lvl8pPr indent="0" lvl="7">
              <a:spcBef>
                <a:spcPts val="0"/>
              </a:spcBef>
              <a:spcAft>
                <a:spcPts val="0"/>
              </a:spcAft>
              <a:buSzPts val="1400"/>
              <a:buNone/>
              <a:defRPr sz="1800"/>
            </a:lvl8pPr>
            <a:lvl9pPr indent="0" lvl="8">
              <a:spcBef>
                <a:spcPts val="0"/>
              </a:spcBef>
              <a:spcAft>
                <a:spcPts val="0"/>
              </a:spcAft>
              <a:buSzPts val="1400"/>
              <a:buNone/>
              <a:defRPr sz="1800"/>
            </a:lvl9pPr>
          </a:lstStyle>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Slide">
  <p:cSld name="1_Title Slide">
    <p:spTree>
      <p:nvGrpSpPr>
        <p:cNvPr id="100" name="Shape 100"/>
        <p:cNvGrpSpPr/>
        <p:nvPr/>
      </p:nvGrpSpPr>
      <p:grpSpPr>
        <a:xfrm>
          <a:off x="0" y="0"/>
          <a:ext cx="0" cy="0"/>
          <a:chOff x="0" y="0"/>
          <a:chExt cx="0" cy="0"/>
        </a:xfrm>
      </p:grpSpPr>
      <p:sp>
        <p:nvSpPr>
          <p:cNvPr id="101" name="Google Shape;101;p16"/>
          <p:cNvSpPr txBox="1"/>
          <p:nvPr>
            <p:ph idx="1" type="body"/>
          </p:nvPr>
        </p:nvSpPr>
        <p:spPr>
          <a:xfrm>
            <a:off x="380999" y="3412607"/>
            <a:ext cx="8341851" cy="1645920"/>
          </a:xfrm>
          <a:prstGeom prst="rect">
            <a:avLst/>
          </a:prstGeom>
          <a:noFill/>
          <a:ln>
            <a:noFill/>
          </a:ln>
        </p:spPr>
        <p:txBody>
          <a:bodyPr anchorCtr="0" anchor="ctr" bIns="91425" lIns="91425" spcFirstLastPara="1" rIns="91425" wrap="square" tIns="91425">
            <a:noAutofit/>
          </a:bodyPr>
          <a:lstStyle>
            <a:lvl1pPr indent="-228600" lvl="0" marL="457200" marR="0" rtl="0" algn="ctr">
              <a:spcBef>
                <a:spcPts val="400"/>
              </a:spcBef>
              <a:spcAft>
                <a:spcPts val="0"/>
              </a:spcAft>
              <a:buClr>
                <a:srgbClr val="3F3F3F"/>
              </a:buClr>
              <a:buSzPts val="3200"/>
              <a:buFont typeface="Arial"/>
              <a:buNone/>
              <a:defRPr b="0" i="0" sz="2000" u="none" cap="none" strike="noStrike">
                <a:solidFill>
                  <a:srgbClr val="3F3F3F"/>
                </a:solidFill>
                <a:latin typeface="Calibri"/>
                <a:ea typeface="Calibri"/>
                <a:cs typeface="Calibri"/>
                <a:sym typeface="Calibri"/>
              </a:defRPr>
            </a:lvl1pPr>
            <a:lvl2pPr indent="-228600" lvl="1" marL="914400" marR="0" rtl="0" algn="l">
              <a:spcBef>
                <a:spcPts val="360"/>
              </a:spcBef>
              <a:spcAft>
                <a:spcPts val="0"/>
              </a:spcAft>
              <a:buClr>
                <a:srgbClr val="888888"/>
              </a:buClr>
              <a:buSzPts val="2800"/>
              <a:buFont typeface="Arial"/>
              <a:buNone/>
              <a:defRPr b="0" i="0" sz="1800" u="none" cap="none" strike="noStrike">
                <a:solidFill>
                  <a:srgbClr val="888888"/>
                </a:solidFill>
                <a:latin typeface="Calibri"/>
                <a:ea typeface="Calibri"/>
                <a:cs typeface="Calibri"/>
                <a:sym typeface="Calibri"/>
              </a:defRPr>
            </a:lvl2pPr>
            <a:lvl3pPr indent="-228600" lvl="2" marL="1371600" marR="0" rtl="0" algn="l">
              <a:spcBef>
                <a:spcPts val="320"/>
              </a:spcBef>
              <a:spcAft>
                <a:spcPts val="0"/>
              </a:spcAft>
              <a:buClr>
                <a:srgbClr val="888888"/>
              </a:buClr>
              <a:buSzPts val="2400"/>
              <a:buFont typeface="Arial"/>
              <a:buNone/>
              <a:defRPr b="0" i="0" sz="1600" u="none" cap="none" strike="noStrike">
                <a:solidFill>
                  <a:srgbClr val="888888"/>
                </a:solidFill>
                <a:latin typeface="Calibri"/>
                <a:ea typeface="Calibri"/>
                <a:cs typeface="Calibri"/>
                <a:sym typeface="Calibri"/>
              </a:defRPr>
            </a:lvl3pPr>
            <a:lvl4pPr indent="-228600" lvl="3" marL="1828800" marR="0" rtl="0" algn="l">
              <a:spcBef>
                <a:spcPts val="280"/>
              </a:spcBef>
              <a:spcAft>
                <a:spcPts val="0"/>
              </a:spcAft>
              <a:buClr>
                <a:srgbClr val="888888"/>
              </a:buClr>
              <a:buSzPts val="2000"/>
              <a:buFont typeface="Arial"/>
              <a:buNone/>
              <a:defRPr b="0" i="0" sz="1400" u="none" cap="none" strike="noStrike">
                <a:solidFill>
                  <a:srgbClr val="888888"/>
                </a:solidFill>
                <a:latin typeface="Calibri"/>
                <a:ea typeface="Calibri"/>
                <a:cs typeface="Calibri"/>
                <a:sym typeface="Calibri"/>
              </a:defRPr>
            </a:lvl4pPr>
            <a:lvl5pPr indent="-228600" lvl="4" marL="2286000" marR="0" rtl="0" algn="l">
              <a:spcBef>
                <a:spcPts val="280"/>
              </a:spcBef>
              <a:spcAft>
                <a:spcPts val="0"/>
              </a:spcAft>
              <a:buClr>
                <a:srgbClr val="888888"/>
              </a:buClr>
              <a:buSzPts val="2000"/>
              <a:buFont typeface="Arial"/>
              <a:buNone/>
              <a:defRPr b="0" i="0" sz="1400" u="none" cap="none" strike="noStrike">
                <a:solidFill>
                  <a:srgbClr val="888888"/>
                </a:solidFill>
                <a:latin typeface="Calibri"/>
                <a:ea typeface="Calibri"/>
                <a:cs typeface="Calibri"/>
                <a:sym typeface="Calibri"/>
              </a:defRPr>
            </a:lvl5pPr>
            <a:lvl6pPr indent="-228600" lvl="5" marL="2743200" marR="0" rtl="0" algn="l">
              <a:spcBef>
                <a:spcPts val="280"/>
              </a:spcBef>
              <a:spcAft>
                <a:spcPts val="0"/>
              </a:spcAft>
              <a:buClr>
                <a:srgbClr val="888888"/>
              </a:buClr>
              <a:buSzPts val="2000"/>
              <a:buFont typeface="Arial"/>
              <a:buNone/>
              <a:defRPr b="0" i="0" sz="1400" u="none" cap="none" strike="noStrike">
                <a:solidFill>
                  <a:srgbClr val="888888"/>
                </a:solidFill>
                <a:latin typeface="Calibri"/>
                <a:ea typeface="Calibri"/>
                <a:cs typeface="Calibri"/>
                <a:sym typeface="Calibri"/>
              </a:defRPr>
            </a:lvl6pPr>
            <a:lvl7pPr indent="-228600" lvl="6" marL="3200400" marR="0" rtl="0" algn="l">
              <a:spcBef>
                <a:spcPts val="280"/>
              </a:spcBef>
              <a:spcAft>
                <a:spcPts val="0"/>
              </a:spcAft>
              <a:buClr>
                <a:srgbClr val="888888"/>
              </a:buClr>
              <a:buSzPts val="2000"/>
              <a:buFont typeface="Arial"/>
              <a:buNone/>
              <a:defRPr b="0" i="0" sz="1400" u="none" cap="none" strike="noStrike">
                <a:solidFill>
                  <a:srgbClr val="888888"/>
                </a:solidFill>
                <a:latin typeface="Calibri"/>
                <a:ea typeface="Calibri"/>
                <a:cs typeface="Calibri"/>
                <a:sym typeface="Calibri"/>
              </a:defRPr>
            </a:lvl7pPr>
            <a:lvl8pPr indent="-228600" lvl="7" marL="3657600" marR="0" rtl="0" algn="l">
              <a:spcBef>
                <a:spcPts val="280"/>
              </a:spcBef>
              <a:spcAft>
                <a:spcPts val="0"/>
              </a:spcAft>
              <a:buClr>
                <a:srgbClr val="888888"/>
              </a:buClr>
              <a:buSzPts val="2000"/>
              <a:buFont typeface="Arial"/>
              <a:buNone/>
              <a:defRPr b="0" i="0" sz="1400" u="none" cap="none" strike="noStrike">
                <a:solidFill>
                  <a:srgbClr val="888888"/>
                </a:solidFill>
                <a:latin typeface="Calibri"/>
                <a:ea typeface="Calibri"/>
                <a:cs typeface="Calibri"/>
                <a:sym typeface="Calibri"/>
              </a:defRPr>
            </a:lvl8pPr>
            <a:lvl9pPr indent="-228600" lvl="8" marL="4114800" marR="0" rtl="0" algn="l">
              <a:spcBef>
                <a:spcPts val="280"/>
              </a:spcBef>
              <a:spcAft>
                <a:spcPts val="0"/>
              </a:spcAft>
              <a:buClr>
                <a:srgbClr val="888888"/>
              </a:buClr>
              <a:buSzPts val="2000"/>
              <a:buFont typeface="Arial"/>
              <a:buNone/>
              <a:defRPr b="0" i="0" sz="1400" u="none" cap="none" strike="noStrike">
                <a:solidFill>
                  <a:srgbClr val="888888"/>
                </a:solidFill>
                <a:latin typeface="Calibri"/>
                <a:ea typeface="Calibri"/>
                <a:cs typeface="Calibri"/>
                <a:sym typeface="Calibri"/>
              </a:defRPr>
            </a:lvl9pPr>
          </a:lstStyle>
          <a:p/>
        </p:txBody>
      </p:sp>
      <p:sp>
        <p:nvSpPr>
          <p:cNvPr id="102" name="Google Shape;102;p16"/>
          <p:cNvSpPr txBox="1"/>
          <p:nvPr>
            <p:ph type="title"/>
          </p:nvPr>
        </p:nvSpPr>
        <p:spPr>
          <a:xfrm>
            <a:off x="380999" y="1507668"/>
            <a:ext cx="8341851" cy="1645920"/>
          </a:xfrm>
          <a:prstGeom prst="rect">
            <a:avLst/>
          </a:prstGeom>
          <a:solidFill>
            <a:srgbClr val="FFFF00"/>
          </a:solidFill>
          <a:ln>
            <a:noFill/>
          </a:ln>
        </p:spPr>
        <p:txBody>
          <a:bodyPr anchorCtr="0" anchor="ctr" bIns="91425" lIns="91425" spcFirstLastPara="1" rIns="91425" wrap="square" tIns="91425">
            <a:noAutofit/>
          </a:bodyPr>
          <a:lstStyle>
            <a:lvl1pPr indent="0" lvl="0" marL="0" marR="0" rtl="0" algn="ctr">
              <a:spcBef>
                <a:spcPts val="0"/>
              </a:spcBef>
              <a:spcAft>
                <a:spcPts val="0"/>
              </a:spcAft>
              <a:buClr>
                <a:srgbClr val="3F3151"/>
              </a:buClr>
              <a:buSzPts val="1400"/>
              <a:buFont typeface="Calibri"/>
              <a:buNone/>
              <a:defRPr b="0" i="0" sz="4200" u="none" cap="none" strike="noStrike">
                <a:solidFill>
                  <a:srgbClr val="3F3151"/>
                </a:solidFill>
                <a:latin typeface="Calibri"/>
                <a:ea typeface="Calibri"/>
                <a:cs typeface="Calibri"/>
                <a:sym typeface="Calibri"/>
              </a:defRPr>
            </a:lvl1pPr>
            <a:lvl2pPr indent="0" lvl="1">
              <a:spcBef>
                <a:spcPts val="0"/>
              </a:spcBef>
              <a:spcAft>
                <a:spcPts val="0"/>
              </a:spcAft>
              <a:buSzPts val="1400"/>
              <a:buNone/>
              <a:defRPr sz="1800"/>
            </a:lvl2pPr>
            <a:lvl3pPr indent="0" lvl="2">
              <a:spcBef>
                <a:spcPts val="0"/>
              </a:spcBef>
              <a:spcAft>
                <a:spcPts val="0"/>
              </a:spcAft>
              <a:buSzPts val="1400"/>
              <a:buNone/>
              <a:defRPr sz="1800"/>
            </a:lvl3pPr>
            <a:lvl4pPr indent="0" lvl="3">
              <a:spcBef>
                <a:spcPts val="0"/>
              </a:spcBef>
              <a:spcAft>
                <a:spcPts val="0"/>
              </a:spcAft>
              <a:buSzPts val="1400"/>
              <a:buNone/>
              <a:defRPr sz="1800"/>
            </a:lvl4pPr>
            <a:lvl5pPr indent="0" lvl="4">
              <a:spcBef>
                <a:spcPts val="0"/>
              </a:spcBef>
              <a:spcAft>
                <a:spcPts val="0"/>
              </a:spcAft>
              <a:buSzPts val="1400"/>
              <a:buNone/>
              <a:defRPr sz="1800"/>
            </a:lvl5pPr>
            <a:lvl6pPr indent="0" lvl="5">
              <a:spcBef>
                <a:spcPts val="0"/>
              </a:spcBef>
              <a:spcAft>
                <a:spcPts val="0"/>
              </a:spcAft>
              <a:buSzPts val="1400"/>
              <a:buNone/>
              <a:defRPr sz="1800"/>
            </a:lvl6pPr>
            <a:lvl7pPr indent="0" lvl="6">
              <a:spcBef>
                <a:spcPts val="0"/>
              </a:spcBef>
              <a:spcAft>
                <a:spcPts val="0"/>
              </a:spcAft>
              <a:buSzPts val="1400"/>
              <a:buNone/>
              <a:defRPr sz="1800"/>
            </a:lvl7pPr>
            <a:lvl8pPr indent="0" lvl="7">
              <a:spcBef>
                <a:spcPts val="0"/>
              </a:spcBef>
              <a:spcAft>
                <a:spcPts val="0"/>
              </a:spcAft>
              <a:buSzPts val="1400"/>
              <a:buNone/>
              <a:defRPr sz="1800"/>
            </a:lvl8pPr>
            <a:lvl9pPr indent="0" lvl="8">
              <a:spcBef>
                <a:spcPts val="0"/>
              </a:spcBef>
              <a:spcAft>
                <a:spcPts val="0"/>
              </a:spcAft>
              <a:buSzPts val="1400"/>
              <a:buNone/>
              <a:defRPr sz="1800"/>
            </a:lvl9pPr>
          </a:lstStyle>
          <a:p/>
        </p:txBody>
      </p:sp>
      <p:pic>
        <p:nvPicPr>
          <p:cNvPr descr="CDE LOGO TEST.png" id="103" name="Google Shape;103;p16"/>
          <p:cNvPicPr preferRelativeResize="0"/>
          <p:nvPr/>
        </p:nvPicPr>
        <p:blipFill rotWithShape="1">
          <a:blip r:embed="rId2">
            <a:alphaModFix/>
          </a:blip>
          <a:srcRect b="0" l="0" r="0" t="0"/>
          <a:stretch/>
        </p:blipFill>
        <p:spPr>
          <a:xfrm>
            <a:off x="6138318" y="6018062"/>
            <a:ext cx="2584532" cy="408405"/>
          </a:xfrm>
          <a:prstGeom prst="rect">
            <a:avLst/>
          </a:prstGeom>
          <a:noFill/>
          <a:ln>
            <a:noFill/>
          </a:ln>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Content with Caption">
  <p:cSld name="1_Content with Caption">
    <p:spTree>
      <p:nvGrpSpPr>
        <p:cNvPr id="104" name="Shape 104"/>
        <p:cNvGrpSpPr/>
        <p:nvPr/>
      </p:nvGrpSpPr>
      <p:grpSpPr>
        <a:xfrm>
          <a:off x="0" y="0"/>
          <a:ext cx="0" cy="0"/>
          <a:chOff x="0" y="0"/>
          <a:chExt cx="0" cy="0"/>
        </a:xfrm>
      </p:grpSpPr>
      <p:sp>
        <p:nvSpPr>
          <p:cNvPr id="105" name="Google Shape;105;p17"/>
          <p:cNvSpPr txBox="1"/>
          <p:nvPr>
            <p:ph idx="1" type="body"/>
          </p:nvPr>
        </p:nvSpPr>
        <p:spPr>
          <a:xfrm>
            <a:off x="380999" y="1188720"/>
            <a:ext cx="6096001" cy="4969193"/>
          </a:xfrm>
          <a:prstGeom prst="rect">
            <a:avLst/>
          </a:prstGeom>
          <a:noFill/>
          <a:ln>
            <a:noFill/>
          </a:ln>
        </p:spPr>
        <p:txBody>
          <a:bodyPr anchorCtr="0" anchor="t" bIns="91425" lIns="91425" spcFirstLastPara="1" rIns="91425" wrap="square" tIns="91425">
            <a:noAutofit/>
          </a:bodyPr>
          <a:lstStyle>
            <a:lvl1pPr indent="-381000" lvl="0" marL="457200" marR="0" rtl="0" algn="l">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1pPr>
            <a:lvl2pPr indent="-381000" lvl="1" marL="914400" marR="0" rtl="0" algn="l">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106" name="Google Shape;106;p17"/>
          <p:cNvSpPr txBox="1"/>
          <p:nvPr>
            <p:ph idx="2" type="body"/>
          </p:nvPr>
        </p:nvSpPr>
        <p:spPr>
          <a:xfrm>
            <a:off x="7162060" y="2232152"/>
            <a:ext cx="1673352" cy="2816352"/>
          </a:xfrm>
          <a:prstGeom prst="rect">
            <a:avLst/>
          </a:prstGeom>
          <a:noFill/>
          <a:ln>
            <a:noFill/>
          </a:ln>
        </p:spPr>
        <p:txBody>
          <a:bodyPr anchorCtr="0" anchor="t" bIns="91425" lIns="91425" spcFirstLastPara="1" rIns="91425" wrap="square" tIns="91425">
            <a:noAutofit/>
          </a:bodyPr>
          <a:lstStyle>
            <a:lvl1pPr indent="-228600" lvl="0" marL="457200" marR="0" rtl="0" algn="l">
              <a:spcBef>
                <a:spcPts val="280"/>
              </a:spcBef>
              <a:spcAft>
                <a:spcPts val="0"/>
              </a:spcAft>
              <a:buClr>
                <a:srgbClr val="FFFFFF"/>
              </a:buClr>
              <a:buSzPts val="3200"/>
              <a:buFont typeface="Arial"/>
              <a:buNone/>
              <a:defRPr b="0" i="0" sz="1400" u="none" cap="none" strike="noStrike">
                <a:solidFill>
                  <a:srgbClr val="FFFFFF"/>
                </a:solidFill>
                <a:latin typeface="Calibri"/>
                <a:ea typeface="Calibri"/>
                <a:cs typeface="Calibri"/>
                <a:sym typeface="Calibri"/>
              </a:defRPr>
            </a:lvl1pPr>
            <a:lvl2pPr indent="-228600" lvl="1" marL="914400" marR="0" rtl="0" algn="l">
              <a:spcBef>
                <a:spcPts val="240"/>
              </a:spcBef>
              <a:spcAft>
                <a:spcPts val="0"/>
              </a:spcAft>
              <a:buClr>
                <a:schemeClr val="dk1"/>
              </a:buClr>
              <a:buSzPts val="2800"/>
              <a:buFont typeface="Arial"/>
              <a:buNone/>
              <a:defRPr b="0" i="0" sz="1200" u="none" cap="none" strike="noStrike">
                <a:solidFill>
                  <a:schemeClr val="dk1"/>
                </a:solidFill>
                <a:latin typeface="Calibri"/>
                <a:ea typeface="Calibri"/>
                <a:cs typeface="Calibri"/>
                <a:sym typeface="Calibri"/>
              </a:defRPr>
            </a:lvl2pPr>
            <a:lvl3pPr indent="-228600" lvl="2" marL="1371600" marR="0" rtl="0" algn="l">
              <a:spcBef>
                <a:spcPts val="200"/>
              </a:spcBef>
              <a:spcAft>
                <a:spcPts val="0"/>
              </a:spcAft>
              <a:buClr>
                <a:schemeClr val="dk1"/>
              </a:buClr>
              <a:buSzPts val="2400"/>
              <a:buFont typeface="Arial"/>
              <a:buNone/>
              <a:defRPr b="0" i="0" sz="1000" u="none" cap="none" strike="noStrike">
                <a:solidFill>
                  <a:schemeClr val="dk1"/>
                </a:solidFill>
                <a:latin typeface="Calibri"/>
                <a:ea typeface="Calibri"/>
                <a:cs typeface="Calibri"/>
                <a:sym typeface="Calibri"/>
              </a:defRPr>
            </a:lvl3pPr>
            <a:lvl4pPr indent="-228600" lvl="3" marL="1828800" marR="0" rtl="0" algn="l">
              <a:spcBef>
                <a:spcPts val="180"/>
              </a:spcBef>
              <a:spcAft>
                <a:spcPts val="0"/>
              </a:spcAft>
              <a:buClr>
                <a:schemeClr val="dk1"/>
              </a:buClr>
              <a:buSzPts val="2000"/>
              <a:buFont typeface="Arial"/>
              <a:buNone/>
              <a:defRPr b="0" i="0" sz="900" u="none" cap="none" strike="noStrike">
                <a:solidFill>
                  <a:schemeClr val="dk1"/>
                </a:solidFill>
                <a:latin typeface="Calibri"/>
                <a:ea typeface="Calibri"/>
                <a:cs typeface="Calibri"/>
                <a:sym typeface="Calibri"/>
              </a:defRPr>
            </a:lvl4pPr>
            <a:lvl5pPr indent="-228600" lvl="4" marL="2286000" marR="0" rtl="0" algn="l">
              <a:spcBef>
                <a:spcPts val="180"/>
              </a:spcBef>
              <a:spcAft>
                <a:spcPts val="0"/>
              </a:spcAft>
              <a:buClr>
                <a:schemeClr val="dk1"/>
              </a:buClr>
              <a:buSzPts val="2000"/>
              <a:buFont typeface="Arial"/>
              <a:buNone/>
              <a:defRPr b="0" i="0" sz="900" u="none" cap="none" strike="noStrike">
                <a:solidFill>
                  <a:schemeClr val="dk1"/>
                </a:solidFill>
                <a:latin typeface="Calibri"/>
                <a:ea typeface="Calibri"/>
                <a:cs typeface="Calibri"/>
                <a:sym typeface="Calibri"/>
              </a:defRPr>
            </a:lvl5pPr>
            <a:lvl6pPr indent="-228600" lvl="5" marL="2743200" marR="0" rtl="0" algn="l">
              <a:spcBef>
                <a:spcPts val="180"/>
              </a:spcBef>
              <a:spcAft>
                <a:spcPts val="0"/>
              </a:spcAft>
              <a:buClr>
                <a:schemeClr val="dk1"/>
              </a:buClr>
              <a:buSzPts val="2000"/>
              <a:buFont typeface="Arial"/>
              <a:buNone/>
              <a:defRPr b="0" i="0" sz="900" u="none" cap="none" strike="noStrike">
                <a:solidFill>
                  <a:schemeClr val="dk1"/>
                </a:solidFill>
                <a:latin typeface="Calibri"/>
                <a:ea typeface="Calibri"/>
                <a:cs typeface="Calibri"/>
                <a:sym typeface="Calibri"/>
              </a:defRPr>
            </a:lvl6pPr>
            <a:lvl7pPr indent="-228600" lvl="6" marL="3200400" marR="0" rtl="0" algn="l">
              <a:spcBef>
                <a:spcPts val="180"/>
              </a:spcBef>
              <a:spcAft>
                <a:spcPts val="0"/>
              </a:spcAft>
              <a:buClr>
                <a:schemeClr val="dk1"/>
              </a:buClr>
              <a:buSzPts val="2000"/>
              <a:buFont typeface="Arial"/>
              <a:buNone/>
              <a:defRPr b="0" i="0" sz="900" u="none" cap="none" strike="noStrike">
                <a:solidFill>
                  <a:schemeClr val="dk1"/>
                </a:solidFill>
                <a:latin typeface="Calibri"/>
                <a:ea typeface="Calibri"/>
                <a:cs typeface="Calibri"/>
                <a:sym typeface="Calibri"/>
              </a:defRPr>
            </a:lvl7pPr>
            <a:lvl8pPr indent="-228600" lvl="7" marL="3657600" marR="0" rtl="0" algn="l">
              <a:spcBef>
                <a:spcPts val="180"/>
              </a:spcBef>
              <a:spcAft>
                <a:spcPts val="0"/>
              </a:spcAft>
              <a:buClr>
                <a:schemeClr val="dk1"/>
              </a:buClr>
              <a:buSzPts val="2000"/>
              <a:buFont typeface="Arial"/>
              <a:buNone/>
              <a:defRPr b="0" i="0" sz="900" u="none" cap="none" strike="noStrike">
                <a:solidFill>
                  <a:schemeClr val="dk1"/>
                </a:solidFill>
                <a:latin typeface="Calibri"/>
                <a:ea typeface="Calibri"/>
                <a:cs typeface="Calibri"/>
                <a:sym typeface="Calibri"/>
              </a:defRPr>
            </a:lvl8pPr>
            <a:lvl9pPr indent="-228600" lvl="8" marL="4114800" marR="0" rtl="0" algn="l">
              <a:spcBef>
                <a:spcPts val="180"/>
              </a:spcBef>
              <a:spcAft>
                <a:spcPts val="0"/>
              </a:spcAft>
              <a:buClr>
                <a:schemeClr val="dk1"/>
              </a:buClr>
              <a:buSzPts val="2000"/>
              <a:buFont typeface="Arial"/>
              <a:buNone/>
              <a:defRPr b="0" i="0" sz="900" u="none" cap="none" strike="noStrike">
                <a:solidFill>
                  <a:schemeClr val="dk1"/>
                </a:solidFill>
                <a:latin typeface="Calibri"/>
                <a:ea typeface="Calibri"/>
                <a:cs typeface="Calibri"/>
                <a:sym typeface="Calibri"/>
              </a:defRPr>
            </a:lvl9pPr>
          </a:lstStyle>
          <a:p/>
        </p:txBody>
      </p:sp>
      <p:sp>
        <p:nvSpPr>
          <p:cNvPr id="107" name="Google Shape;107;p17"/>
          <p:cNvSpPr txBox="1"/>
          <p:nvPr>
            <p:ph type="title"/>
          </p:nvPr>
        </p:nvSpPr>
        <p:spPr>
          <a:xfrm>
            <a:off x="7159752" y="1096962"/>
            <a:ext cx="1675660" cy="1033590"/>
          </a:xfrm>
          <a:prstGeom prst="rect">
            <a:avLst/>
          </a:prstGeom>
          <a:solidFill>
            <a:srgbClr val="FFFF00"/>
          </a:solidFill>
          <a:ln>
            <a:noFill/>
          </a:ln>
        </p:spPr>
        <p:txBody>
          <a:bodyPr anchorCtr="0" anchor="b" bIns="91425" lIns="91425" spcFirstLastPara="1" rIns="91425" wrap="square" tIns="91425">
            <a:noAutofit/>
          </a:bodyPr>
          <a:lstStyle>
            <a:lvl1pPr indent="0" lvl="0" marL="0" marR="0" rtl="0" algn="l">
              <a:spcBef>
                <a:spcPts val="0"/>
              </a:spcBef>
              <a:spcAft>
                <a:spcPts val="0"/>
              </a:spcAft>
              <a:buClr>
                <a:schemeClr val="dk1"/>
              </a:buClr>
              <a:buSzPts val="1400"/>
              <a:buFont typeface="Calibri"/>
              <a:buNone/>
              <a:defRPr b="0" i="0" sz="2000" u="none" cap="none" strike="noStrike">
                <a:solidFill>
                  <a:schemeClr val="dk1"/>
                </a:solidFill>
                <a:latin typeface="Calibri"/>
                <a:ea typeface="Calibri"/>
                <a:cs typeface="Calibri"/>
                <a:sym typeface="Calibri"/>
              </a:defRPr>
            </a:lvl1pPr>
            <a:lvl2pPr indent="0" lvl="1">
              <a:spcBef>
                <a:spcPts val="0"/>
              </a:spcBef>
              <a:spcAft>
                <a:spcPts val="0"/>
              </a:spcAft>
              <a:buSzPts val="1400"/>
              <a:buNone/>
              <a:defRPr sz="1800"/>
            </a:lvl2pPr>
            <a:lvl3pPr indent="0" lvl="2">
              <a:spcBef>
                <a:spcPts val="0"/>
              </a:spcBef>
              <a:spcAft>
                <a:spcPts val="0"/>
              </a:spcAft>
              <a:buSzPts val="1400"/>
              <a:buNone/>
              <a:defRPr sz="1800"/>
            </a:lvl3pPr>
            <a:lvl4pPr indent="0" lvl="3">
              <a:spcBef>
                <a:spcPts val="0"/>
              </a:spcBef>
              <a:spcAft>
                <a:spcPts val="0"/>
              </a:spcAft>
              <a:buSzPts val="1400"/>
              <a:buNone/>
              <a:defRPr sz="1800"/>
            </a:lvl4pPr>
            <a:lvl5pPr indent="0" lvl="4">
              <a:spcBef>
                <a:spcPts val="0"/>
              </a:spcBef>
              <a:spcAft>
                <a:spcPts val="0"/>
              </a:spcAft>
              <a:buSzPts val="1400"/>
              <a:buNone/>
              <a:defRPr sz="1800"/>
            </a:lvl5pPr>
            <a:lvl6pPr indent="0" lvl="5">
              <a:spcBef>
                <a:spcPts val="0"/>
              </a:spcBef>
              <a:spcAft>
                <a:spcPts val="0"/>
              </a:spcAft>
              <a:buSzPts val="1400"/>
              <a:buNone/>
              <a:defRPr sz="1800"/>
            </a:lvl6pPr>
            <a:lvl7pPr indent="0" lvl="6">
              <a:spcBef>
                <a:spcPts val="0"/>
              </a:spcBef>
              <a:spcAft>
                <a:spcPts val="0"/>
              </a:spcAft>
              <a:buSzPts val="1400"/>
              <a:buNone/>
              <a:defRPr sz="1800"/>
            </a:lvl7pPr>
            <a:lvl8pPr indent="0" lvl="7">
              <a:spcBef>
                <a:spcPts val="0"/>
              </a:spcBef>
              <a:spcAft>
                <a:spcPts val="0"/>
              </a:spcAft>
              <a:buSzPts val="1400"/>
              <a:buNone/>
              <a:defRPr sz="1800"/>
            </a:lvl8pPr>
            <a:lvl9pPr indent="0" lvl="8">
              <a:spcBef>
                <a:spcPts val="0"/>
              </a:spcBef>
              <a:spcAft>
                <a:spcPts val="0"/>
              </a:spcAft>
              <a:buSzPts val="1400"/>
              <a:buNone/>
              <a:defRPr sz="1800"/>
            </a:lvl9pPr>
          </a:lstStyle>
          <a:p/>
        </p:txBody>
      </p:sp>
      <p:pic>
        <p:nvPicPr>
          <p:cNvPr descr="CDE LOGO TEST.png" id="108" name="Google Shape;108;p17"/>
          <p:cNvPicPr preferRelativeResize="0"/>
          <p:nvPr/>
        </p:nvPicPr>
        <p:blipFill rotWithShape="1">
          <a:blip r:embed="rId2">
            <a:alphaModFix/>
          </a:blip>
          <a:srcRect b="0" l="0" r="0" t="0"/>
          <a:stretch/>
        </p:blipFill>
        <p:spPr>
          <a:xfrm>
            <a:off x="4121560" y="6222265"/>
            <a:ext cx="2584532" cy="408405"/>
          </a:xfrm>
          <a:prstGeom prst="rect">
            <a:avLst/>
          </a:prstGeom>
          <a:noFill/>
          <a:ln>
            <a:noFill/>
          </a:ln>
        </p:spPr>
      </p:pic>
      <p:sp>
        <p:nvSpPr>
          <p:cNvPr id="109" name="Google Shape;109;p17"/>
          <p:cNvSpPr txBox="1"/>
          <p:nvPr>
            <p:ph idx="11" type="ftr"/>
          </p:nvPr>
        </p:nvSpPr>
        <p:spPr>
          <a:xfrm>
            <a:off x="380999" y="6356350"/>
            <a:ext cx="3352800" cy="274320"/>
          </a:xfrm>
          <a:prstGeom prst="rect">
            <a:avLst/>
          </a:prstGeom>
          <a:noFill/>
          <a:ln>
            <a:noFill/>
          </a:ln>
        </p:spPr>
        <p:txBody>
          <a:bodyPr anchorCtr="0" anchor="ctr" bIns="91425" lIns="91425" spcFirstLastPara="1" rIns="91425" wrap="square" tIns="91425">
            <a:noAutofit/>
          </a:bodyPr>
          <a:lstStyle>
            <a:lvl1pPr indent="0" lvl="0" marL="0" marR="0" rtl="0" algn="l">
              <a:spcBef>
                <a:spcPts val="0"/>
              </a:spcBef>
              <a:spcAft>
                <a:spcPts val="0"/>
              </a:spcAft>
              <a:buSzPts val="1400"/>
              <a:buNone/>
              <a:defRPr sz="1100">
                <a:solidFill>
                  <a:schemeClr val="dk2"/>
                </a:solidFill>
                <a:latin typeface="Calibri"/>
                <a:ea typeface="Calibri"/>
                <a:cs typeface="Calibri"/>
                <a:sym typeface="Calibri"/>
              </a:defRPr>
            </a:lvl1pPr>
            <a:lvl2pPr indent="0" lvl="1" marL="457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10" name="Google Shape;110;p17"/>
          <p:cNvSpPr txBox="1"/>
          <p:nvPr>
            <p:ph idx="3" type="body"/>
          </p:nvPr>
        </p:nvSpPr>
        <p:spPr>
          <a:xfrm>
            <a:off x="380998" y="457200"/>
            <a:ext cx="6096001" cy="639762"/>
          </a:xfrm>
          <a:prstGeom prst="rect">
            <a:avLst/>
          </a:prstGeom>
          <a:noFill/>
          <a:ln>
            <a:noFill/>
          </a:ln>
        </p:spPr>
        <p:txBody>
          <a:bodyPr anchorCtr="0" anchor="ctr" bIns="91425" lIns="91425" spcFirstLastPara="1" rIns="91425" wrap="square" tIns="91425">
            <a:noAutofit/>
          </a:bodyPr>
          <a:lstStyle>
            <a:lvl1pPr indent="-228600" lvl="0" marL="457200" marR="0" rtl="0" algn="l">
              <a:spcBef>
                <a:spcPts val="560"/>
              </a:spcBef>
              <a:spcAft>
                <a:spcPts val="0"/>
              </a:spcAft>
              <a:buClr>
                <a:srgbClr val="244061"/>
              </a:buClr>
              <a:buSzPts val="3200"/>
              <a:buFont typeface="Arial"/>
              <a:buNone/>
              <a:defRPr b="1" i="0" sz="2800" u="none" cap="none" strike="noStrike">
                <a:solidFill>
                  <a:srgbClr val="244061"/>
                </a:solidFill>
                <a:latin typeface="Calibri"/>
                <a:ea typeface="Calibri"/>
                <a:cs typeface="Calibri"/>
                <a:sym typeface="Calibri"/>
              </a:defRPr>
            </a:lvl1pPr>
            <a:lvl2pPr indent="-228600" lvl="1" marL="914400" marR="0" rtl="0" algn="l">
              <a:spcBef>
                <a:spcPts val="400"/>
              </a:spcBef>
              <a:spcAft>
                <a:spcPts val="0"/>
              </a:spcAft>
              <a:buClr>
                <a:schemeClr val="dk1"/>
              </a:buClr>
              <a:buSzPts val="2800"/>
              <a:buFont typeface="Arial"/>
              <a:buNone/>
              <a:defRPr b="1" i="0" sz="2000" u="none" cap="none" strike="noStrike">
                <a:solidFill>
                  <a:schemeClr val="dk1"/>
                </a:solidFill>
                <a:latin typeface="Calibri"/>
                <a:ea typeface="Calibri"/>
                <a:cs typeface="Calibri"/>
                <a:sym typeface="Calibri"/>
              </a:defRPr>
            </a:lvl2pPr>
            <a:lvl3pPr indent="-228600" lvl="2" marL="1371600" marR="0" rtl="0" algn="l">
              <a:spcBef>
                <a:spcPts val="360"/>
              </a:spcBef>
              <a:spcAft>
                <a:spcPts val="0"/>
              </a:spcAft>
              <a:buClr>
                <a:schemeClr val="dk1"/>
              </a:buClr>
              <a:buSzPts val="2400"/>
              <a:buFont typeface="Arial"/>
              <a:buNone/>
              <a:defRPr b="1" i="0" sz="1800" u="none" cap="none" strike="noStrike">
                <a:solidFill>
                  <a:schemeClr val="dk1"/>
                </a:solidFill>
                <a:latin typeface="Calibri"/>
                <a:ea typeface="Calibri"/>
                <a:cs typeface="Calibri"/>
                <a:sym typeface="Calibri"/>
              </a:defRPr>
            </a:lvl3pPr>
            <a:lvl4pPr indent="-228600" lvl="3" marL="1828800" marR="0" rtl="0" algn="l">
              <a:spcBef>
                <a:spcPts val="320"/>
              </a:spcBef>
              <a:spcAft>
                <a:spcPts val="0"/>
              </a:spcAft>
              <a:buClr>
                <a:schemeClr val="dk1"/>
              </a:buClr>
              <a:buSzPts val="2000"/>
              <a:buFont typeface="Arial"/>
              <a:buNone/>
              <a:defRPr b="1" i="0" sz="1600" u="none" cap="none" strike="noStrike">
                <a:solidFill>
                  <a:schemeClr val="dk1"/>
                </a:solidFill>
                <a:latin typeface="Calibri"/>
                <a:ea typeface="Calibri"/>
                <a:cs typeface="Calibri"/>
                <a:sym typeface="Calibri"/>
              </a:defRPr>
            </a:lvl4pPr>
            <a:lvl5pPr indent="-228600" lvl="4" marL="2286000" marR="0" rtl="0" algn="l">
              <a:spcBef>
                <a:spcPts val="320"/>
              </a:spcBef>
              <a:spcAft>
                <a:spcPts val="0"/>
              </a:spcAft>
              <a:buClr>
                <a:schemeClr val="dk1"/>
              </a:buClr>
              <a:buSzPts val="2000"/>
              <a:buFont typeface="Arial"/>
              <a:buNone/>
              <a:defRPr b="1" i="0" sz="1600" u="none" cap="none" strike="noStrike">
                <a:solidFill>
                  <a:schemeClr val="dk1"/>
                </a:solidFill>
                <a:latin typeface="Calibri"/>
                <a:ea typeface="Calibri"/>
                <a:cs typeface="Calibri"/>
                <a:sym typeface="Calibri"/>
              </a:defRPr>
            </a:lvl5pPr>
            <a:lvl6pPr indent="-228600" lvl="5" marL="2743200" marR="0" rtl="0" algn="l">
              <a:spcBef>
                <a:spcPts val="320"/>
              </a:spcBef>
              <a:spcAft>
                <a:spcPts val="0"/>
              </a:spcAft>
              <a:buClr>
                <a:schemeClr val="dk1"/>
              </a:buClr>
              <a:buSzPts val="2000"/>
              <a:buFont typeface="Arial"/>
              <a:buNone/>
              <a:defRPr b="1" i="0" sz="1600" u="none" cap="none" strike="noStrike">
                <a:solidFill>
                  <a:schemeClr val="dk1"/>
                </a:solidFill>
                <a:latin typeface="Calibri"/>
                <a:ea typeface="Calibri"/>
                <a:cs typeface="Calibri"/>
                <a:sym typeface="Calibri"/>
              </a:defRPr>
            </a:lvl6pPr>
            <a:lvl7pPr indent="-228600" lvl="6" marL="3200400" marR="0" rtl="0" algn="l">
              <a:spcBef>
                <a:spcPts val="320"/>
              </a:spcBef>
              <a:spcAft>
                <a:spcPts val="0"/>
              </a:spcAft>
              <a:buClr>
                <a:schemeClr val="dk1"/>
              </a:buClr>
              <a:buSzPts val="2000"/>
              <a:buFont typeface="Arial"/>
              <a:buNone/>
              <a:defRPr b="1" i="0" sz="1600" u="none" cap="none" strike="noStrike">
                <a:solidFill>
                  <a:schemeClr val="dk1"/>
                </a:solidFill>
                <a:latin typeface="Calibri"/>
                <a:ea typeface="Calibri"/>
                <a:cs typeface="Calibri"/>
                <a:sym typeface="Calibri"/>
              </a:defRPr>
            </a:lvl7pPr>
            <a:lvl8pPr indent="-228600" lvl="7" marL="3657600" marR="0" rtl="0" algn="l">
              <a:spcBef>
                <a:spcPts val="320"/>
              </a:spcBef>
              <a:spcAft>
                <a:spcPts val="0"/>
              </a:spcAft>
              <a:buClr>
                <a:schemeClr val="dk1"/>
              </a:buClr>
              <a:buSzPts val="2000"/>
              <a:buFont typeface="Arial"/>
              <a:buNone/>
              <a:defRPr b="1" i="0" sz="1600" u="none" cap="none" strike="noStrike">
                <a:solidFill>
                  <a:schemeClr val="dk1"/>
                </a:solidFill>
                <a:latin typeface="Calibri"/>
                <a:ea typeface="Calibri"/>
                <a:cs typeface="Calibri"/>
                <a:sym typeface="Calibri"/>
              </a:defRPr>
            </a:lvl8pPr>
            <a:lvl9pPr indent="-228600" lvl="8" marL="4114800" marR="0" rtl="0" algn="l">
              <a:spcBef>
                <a:spcPts val="320"/>
              </a:spcBef>
              <a:spcAft>
                <a:spcPts val="0"/>
              </a:spcAft>
              <a:buClr>
                <a:schemeClr val="dk1"/>
              </a:buClr>
              <a:buSzPts val="2000"/>
              <a:buFont typeface="Arial"/>
              <a:buNone/>
              <a:defRPr b="1" i="0" sz="16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with Caption">
  <p:cSld name="Blank with Caption">
    <p:spTree>
      <p:nvGrpSpPr>
        <p:cNvPr id="111" name="Shape 111"/>
        <p:cNvGrpSpPr/>
        <p:nvPr/>
      </p:nvGrpSpPr>
      <p:grpSpPr>
        <a:xfrm>
          <a:off x="0" y="0"/>
          <a:ext cx="0" cy="0"/>
          <a:chOff x="0" y="0"/>
          <a:chExt cx="0" cy="0"/>
        </a:xfrm>
      </p:grpSpPr>
      <p:sp>
        <p:nvSpPr>
          <p:cNvPr id="112" name="Google Shape;112;p18"/>
          <p:cNvSpPr txBox="1"/>
          <p:nvPr>
            <p:ph idx="1" type="body"/>
          </p:nvPr>
        </p:nvSpPr>
        <p:spPr>
          <a:xfrm>
            <a:off x="7162800" y="2265680"/>
            <a:ext cx="1676400" cy="2971800"/>
          </a:xfrm>
          <a:prstGeom prst="rect">
            <a:avLst/>
          </a:prstGeom>
          <a:noFill/>
          <a:ln>
            <a:noFill/>
          </a:ln>
        </p:spPr>
        <p:txBody>
          <a:bodyPr anchorCtr="0" anchor="t" bIns="91425" lIns="91425" spcFirstLastPara="1" rIns="91425" wrap="square" tIns="91425">
            <a:noAutofit/>
          </a:bodyPr>
          <a:lstStyle>
            <a:lvl1pPr indent="-228600" lvl="0" marL="457200" marR="0" rtl="0" algn="l">
              <a:spcBef>
                <a:spcPts val="280"/>
              </a:spcBef>
              <a:spcAft>
                <a:spcPts val="0"/>
              </a:spcAft>
              <a:buClr>
                <a:schemeClr val="accent1"/>
              </a:buClr>
              <a:buSzPts val="3200"/>
              <a:buFont typeface="Arial"/>
              <a:buNone/>
              <a:defRPr b="0" i="0" sz="1400" u="none" cap="none" strike="noStrike">
                <a:solidFill>
                  <a:schemeClr val="accent1"/>
                </a:solidFill>
                <a:latin typeface="Calibri"/>
                <a:ea typeface="Calibri"/>
                <a:cs typeface="Calibri"/>
                <a:sym typeface="Calibri"/>
              </a:defRPr>
            </a:lvl1pPr>
            <a:lvl2pPr indent="-228600" lvl="1" marL="914400" marR="0" rtl="0" algn="l">
              <a:spcBef>
                <a:spcPts val="240"/>
              </a:spcBef>
              <a:spcAft>
                <a:spcPts val="0"/>
              </a:spcAft>
              <a:buClr>
                <a:schemeClr val="lt1"/>
              </a:buClr>
              <a:buSzPts val="2800"/>
              <a:buFont typeface="Arial"/>
              <a:buNone/>
              <a:defRPr b="0" i="0" sz="1200" u="none" cap="none" strike="noStrike">
                <a:solidFill>
                  <a:schemeClr val="lt1"/>
                </a:solidFill>
                <a:latin typeface="Calibri"/>
                <a:ea typeface="Calibri"/>
                <a:cs typeface="Calibri"/>
                <a:sym typeface="Calibri"/>
              </a:defRPr>
            </a:lvl2pPr>
            <a:lvl3pPr indent="-228600" lvl="2" marL="1371600" marR="0" rtl="0" algn="l">
              <a:spcBef>
                <a:spcPts val="200"/>
              </a:spcBef>
              <a:spcAft>
                <a:spcPts val="0"/>
              </a:spcAft>
              <a:buClr>
                <a:schemeClr val="lt1"/>
              </a:buClr>
              <a:buSzPts val="2400"/>
              <a:buFont typeface="Arial"/>
              <a:buNone/>
              <a:defRPr b="0" i="0" sz="1000" u="none" cap="none" strike="noStrike">
                <a:solidFill>
                  <a:schemeClr val="lt1"/>
                </a:solidFill>
                <a:latin typeface="Calibri"/>
                <a:ea typeface="Calibri"/>
                <a:cs typeface="Calibri"/>
                <a:sym typeface="Calibri"/>
              </a:defRPr>
            </a:lvl3pPr>
            <a:lvl4pPr indent="-228600" lvl="3" marL="1828800" marR="0" rtl="0" algn="l">
              <a:spcBef>
                <a:spcPts val="180"/>
              </a:spcBef>
              <a:spcAft>
                <a:spcPts val="0"/>
              </a:spcAft>
              <a:buClr>
                <a:schemeClr val="lt1"/>
              </a:buClr>
              <a:buSzPts val="2000"/>
              <a:buFont typeface="Arial"/>
              <a:buNone/>
              <a:defRPr b="0" i="0" sz="900" u="none" cap="none" strike="noStrike">
                <a:solidFill>
                  <a:schemeClr val="lt1"/>
                </a:solidFill>
                <a:latin typeface="Calibri"/>
                <a:ea typeface="Calibri"/>
                <a:cs typeface="Calibri"/>
                <a:sym typeface="Calibri"/>
              </a:defRPr>
            </a:lvl4pPr>
            <a:lvl5pPr indent="-228600" lvl="4" marL="2286000" marR="0" rtl="0" algn="l">
              <a:spcBef>
                <a:spcPts val="180"/>
              </a:spcBef>
              <a:spcAft>
                <a:spcPts val="0"/>
              </a:spcAft>
              <a:buClr>
                <a:schemeClr val="lt1"/>
              </a:buClr>
              <a:buSzPts val="2000"/>
              <a:buFont typeface="Arial"/>
              <a:buNone/>
              <a:defRPr b="0" i="0" sz="900" u="none" cap="none" strike="noStrike">
                <a:solidFill>
                  <a:schemeClr val="lt1"/>
                </a:solidFill>
                <a:latin typeface="Calibri"/>
                <a:ea typeface="Calibri"/>
                <a:cs typeface="Calibri"/>
                <a:sym typeface="Calibri"/>
              </a:defRPr>
            </a:lvl5pPr>
            <a:lvl6pPr indent="-228600" lvl="5" marL="2743200" marR="0" rtl="0" algn="l">
              <a:spcBef>
                <a:spcPts val="180"/>
              </a:spcBef>
              <a:spcAft>
                <a:spcPts val="0"/>
              </a:spcAft>
              <a:buClr>
                <a:schemeClr val="lt1"/>
              </a:buClr>
              <a:buSzPts val="2000"/>
              <a:buFont typeface="Arial"/>
              <a:buNone/>
              <a:defRPr b="0" i="0" sz="900" u="none" cap="none" strike="noStrike">
                <a:solidFill>
                  <a:schemeClr val="lt1"/>
                </a:solidFill>
                <a:latin typeface="Calibri"/>
                <a:ea typeface="Calibri"/>
                <a:cs typeface="Calibri"/>
                <a:sym typeface="Calibri"/>
              </a:defRPr>
            </a:lvl6pPr>
            <a:lvl7pPr indent="-228600" lvl="6" marL="3200400" marR="0" rtl="0" algn="l">
              <a:spcBef>
                <a:spcPts val="180"/>
              </a:spcBef>
              <a:spcAft>
                <a:spcPts val="0"/>
              </a:spcAft>
              <a:buClr>
                <a:schemeClr val="lt1"/>
              </a:buClr>
              <a:buSzPts val="2000"/>
              <a:buFont typeface="Arial"/>
              <a:buNone/>
              <a:defRPr b="0" i="0" sz="900" u="none" cap="none" strike="noStrike">
                <a:solidFill>
                  <a:schemeClr val="lt1"/>
                </a:solidFill>
                <a:latin typeface="Calibri"/>
                <a:ea typeface="Calibri"/>
                <a:cs typeface="Calibri"/>
                <a:sym typeface="Calibri"/>
              </a:defRPr>
            </a:lvl7pPr>
            <a:lvl8pPr indent="-228600" lvl="7" marL="3657600" marR="0" rtl="0" algn="l">
              <a:spcBef>
                <a:spcPts val="180"/>
              </a:spcBef>
              <a:spcAft>
                <a:spcPts val="0"/>
              </a:spcAft>
              <a:buClr>
                <a:schemeClr val="lt1"/>
              </a:buClr>
              <a:buSzPts val="2000"/>
              <a:buFont typeface="Arial"/>
              <a:buNone/>
              <a:defRPr b="0" i="0" sz="900" u="none" cap="none" strike="noStrike">
                <a:solidFill>
                  <a:schemeClr val="lt1"/>
                </a:solidFill>
                <a:latin typeface="Calibri"/>
                <a:ea typeface="Calibri"/>
                <a:cs typeface="Calibri"/>
                <a:sym typeface="Calibri"/>
              </a:defRPr>
            </a:lvl8pPr>
            <a:lvl9pPr indent="-228600" lvl="8" marL="4114800" marR="0" rtl="0" algn="l">
              <a:spcBef>
                <a:spcPts val="180"/>
              </a:spcBef>
              <a:spcAft>
                <a:spcPts val="0"/>
              </a:spcAft>
              <a:buClr>
                <a:schemeClr val="lt1"/>
              </a:buClr>
              <a:buSzPts val="2000"/>
              <a:buFont typeface="Arial"/>
              <a:buNone/>
              <a:defRPr b="0" i="0" sz="900" u="none" cap="none" strike="noStrike">
                <a:solidFill>
                  <a:schemeClr val="lt1"/>
                </a:solidFill>
                <a:latin typeface="Calibri"/>
                <a:ea typeface="Calibri"/>
                <a:cs typeface="Calibri"/>
                <a:sym typeface="Calibri"/>
              </a:defRPr>
            </a:lvl9pPr>
          </a:lstStyle>
          <a:p/>
        </p:txBody>
      </p:sp>
      <p:sp>
        <p:nvSpPr>
          <p:cNvPr id="113" name="Google Shape;113;p18"/>
          <p:cNvSpPr txBox="1"/>
          <p:nvPr>
            <p:ph type="title"/>
          </p:nvPr>
        </p:nvSpPr>
        <p:spPr>
          <a:xfrm>
            <a:off x="7162800" y="1076960"/>
            <a:ext cx="1676400" cy="1056640"/>
          </a:xfrm>
          <a:prstGeom prst="rect">
            <a:avLst/>
          </a:prstGeom>
          <a:solidFill>
            <a:srgbClr val="FFFF00"/>
          </a:solidFill>
          <a:ln>
            <a:noFill/>
          </a:ln>
        </p:spPr>
        <p:txBody>
          <a:bodyPr anchorCtr="0" anchor="b" bIns="91425" lIns="91425" spcFirstLastPara="1" rIns="91425" wrap="square" tIns="91425">
            <a:noAutofit/>
          </a:bodyPr>
          <a:lstStyle>
            <a:lvl1pPr indent="0" lvl="0" marL="0" marR="0" rtl="0" algn="l">
              <a:spcBef>
                <a:spcPts val="0"/>
              </a:spcBef>
              <a:spcAft>
                <a:spcPts val="0"/>
              </a:spcAft>
              <a:buClr>
                <a:schemeClr val="lt1"/>
              </a:buClr>
              <a:buSzPts val="1400"/>
              <a:buFont typeface="Calibri"/>
              <a:buNone/>
              <a:defRPr b="0" i="0" sz="2000" u="none" cap="none" strike="noStrike">
                <a:solidFill>
                  <a:schemeClr val="lt1"/>
                </a:solidFill>
                <a:latin typeface="Calibri"/>
                <a:ea typeface="Calibri"/>
                <a:cs typeface="Calibri"/>
                <a:sym typeface="Calibri"/>
              </a:defRPr>
            </a:lvl1pPr>
            <a:lvl2pPr indent="0" lvl="1">
              <a:spcBef>
                <a:spcPts val="0"/>
              </a:spcBef>
              <a:spcAft>
                <a:spcPts val="0"/>
              </a:spcAft>
              <a:buSzPts val="1400"/>
              <a:buNone/>
              <a:defRPr sz="1800"/>
            </a:lvl2pPr>
            <a:lvl3pPr indent="0" lvl="2">
              <a:spcBef>
                <a:spcPts val="0"/>
              </a:spcBef>
              <a:spcAft>
                <a:spcPts val="0"/>
              </a:spcAft>
              <a:buSzPts val="1400"/>
              <a:buNone/>
              <a:defRPr sz="1800"/>
            </a:lvl3pPr>
            <a:lvl4pPr indent="0" lvl="3">
              <a:spcBef>
                <a:spcPts val="0"/>
              </a:spcBef>
              <a:spcAft>
                <a:spcPts val="0"/>
              </a:spcAft>
              <a:buSzPts val="1400"/>
              <a:buNone/>
              <a:defRPr sz="1800"/>
            </a:lvl4pPr>
            <a:lvl5pPr indent="0" lvl="4">
              <a:spcBef>
                <a:spcPts val="0"/>
              </a:spcBef>
              <a:spcAft>
                <a:spcPts val="0"/>
              </a:spcAft>
              <a:buSzPts val="1400"/>
              <a:buNone/>
              <a:defRPr sz="1800"/>
            </a:lvl5pPr>
            <a:lvl6pPr indent="0" lvl="5">
              <a:spcBef>
                <a:spcPts val="0"/>
              </a:spcBef>
              <a:spcAft>
                <a:spcPts val="0"/>
              </a:spcAft>
              <a:buSzPts val="1400"/>
              <a:buNone/>
              <a:defRPr sz="1800"/>
            </a:lvl6pPr>
            <a:lvl7pPr indent="0" lvl="6">
              <a:spcBef>
                <a:spcPts val="0"/>
              </a:spcBef>
              <a:spcAft>
                <a:spcPts val="0"/>
              </a:spcAft>
              <a:buSzPts val="1400"/>
              <a:buNone/>
              <a:defRPr sz="1800"/>
            </a:lvl7pPr>
            <a:lvl8pPr indent="0" lvl="7">
              <a:spcBef>
                <a:spcPts val="0"/>
              </a:spcBef>
              <a:spcAft>
                <a:spcPts val="0"/>
              </a:spcAft>
              <a:buSzPts val="1400"/>
              <a:buNone/>
              <a:defRPr sz="1800"/>
            </a:lvl8pPr>
            <a:lvl9pPr indent="0" lvl="8">
              <a:spcBef>
                <a:spcPts val="0"/>
              </a:spcBef>
              <a:spcAft>
                <a:spcPts val="0"/>
              </a:spcAft>
              <a:buSzPts val="1400"/>
              <a:buNone/>
              <a:defRPr sz="1800"/>
            </a:lvl9pPr>
          </a:lstStyle>
          <a:p/>
        </p:txBody>
      </p:sp>
      <p:sp>
        <p:nvSpPr>
          <p:cNvPr id="114" name="Google Shape;114;p18"/>
          <p:cNvSpPr txBox="1"/>
          <p:nvPr>
            <p:ph idx="11" type="ftr"/>
          </p:nvPr>
        </p:nvSpPr>
        <p:spPr>
          <a:xfrm>
            <a:off x="380999" y="6356350"/>
            <a:ext cx="3352800" cy="274320"/>
          </a:xfrm>
          <a:prstGeom prst="rect">
            <a:avLst/>
          </a:prstGeom>
          <a:noFill/>
          <a:ln>
            <a:noFill/>
          </a:ln>
        </p:spPr>
        <p:txBody>
          <a:bodyPr anchorCtr="0" anchor="ctr" bIns="91425" lIns="91425" spcFirstLastPara="1" rIns="91425" wrap="square" tIns="91425">
            <a:noAutofit/>
          </a:bodyPr>
          <a:lstStyle>
            <a:lvl1pPr indent="0" lvl="0" marL="0" marR="0" rtl="0" algn="l">
              <a:spcBef>
                <a:spcPts val="0"/>
              </a:spcBef>
              <a:spcAft>
                <a:spcPts val="0"/>
              </a:spcAft>
              <a:buSzPts val="1400"/>
              <a:buNone/>
              <a:defRPr sz="1100">
                <a:solidFill>
                  <a:srgbClr val="785F55"/>
                </a:solidFill>
                <a:latin typeface="Calibri"/>
                <a:ea typeface="Calibri"/>
                <a:cs typeface="Calibri"/>
                <a:sym typeface="Calibri"/>
              </a:defRPr>
            </a:lvl1pPr>
            <a:lvl2pPr indent="0" lvl="1" marL="457200"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2pPr>
            <a:lvl3pPr indent="0" lvl="2" marL="914400"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3pPr>
            <a:lvl4pPr indent="0" lvl="3" marL="1371600"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4pPr>
            <a:lvl5pPr indent="0" lvl="4" marL="1828800"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5pPr>
            <a:lvl6pPr indent="0" lvl="5" marL="2286000"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6pPr>
            <a:lvl7pPr indent="0" lvl="6" marL="2743200"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7pPr>
            <a:lvl8pPr indent="0" lvl="7" marL="3200400"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8pPr>
            <a:lvl9pPr indent="0" lvl="8" marL="3657600"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9pPr>
          </a:lstStyle>
          <a:p/>
        </p:txBody>
      </p:sp>
      <p:pic>
        <p:nvPicPr>
          <p:cNvPr descr="CDE LOGO TEST.png" id="115" name="Google Shape;115;p18"/>
          <p:cNvPicPr preferRelativeResize="0"/>
          <p:nvPr/>
        </p:nvPicPr>
        <p:blipFill rotWithShape="1">
          <a:blip r:embed="rId2">
            <a:alphaModFix/>
          </a:blip>
          <a:srcRect b="0" l="0" r="0" t="0"/>
          <a:stretch/>
        </p:blipFill>
        <p:spPr>
          <a:xfrm>
            <a:off x="4121560" y="6222265"/>
            <a:ext cx="2584532" cy="408405"/>
          </a:xfrm>
          <a:prstGeom prst="rect">
            <a:avLst/>
          </a:prstGeom>
          <a:noFill/>
          <a:ln>
            <a:noFill/>
          </a:ln>
        </p:spPr>
      </p:pic>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Left">
  <p:cSld name="Content with Caption Left">
    <p:spTree>
      <p:nvGrpSpPr>
        <p:cNvPr id="116" name="Shape 116"/>
        <p:cNvGrpSpPr/>
        <p:nvPr/>
      </p:nvGrpSpPr>
      <p:grpSpPr>
        <a:xfrm>
          <a:off x="0" y="0"/>
          <a:ext cx="0" cy="0"/>
          <a:chOff x="0" y="0"/>
          <a:chExt cx="0" cy="0"/>
        </a:xfrm>
      </p:grpSpPr>
      <p:sp>
        <p:nvSpPr>
          <p:cNvPr id="117" name="Google Shape;117;p19"/>
          <p:cNvSpPr/>
          <p:nvPr/>
        </p:nvSpPr>
        <p:spPr>
          <a:xfrm>
            <a:off x="0" y="0"/>
            <a:ext cx="9144000" cy="6858000"/>
          </a:xfrm>
          <a:prstGeom prst="rect">
            <a:avLst/>
          </a:prstGeom>
          <a:blipFill rotWithShape="1">
            <a:blip r:embed="rId2">
              <a:alphaModFix/>
            </a:blip>
            <a:stretch>
              <a:fillRect b="0" l="0" r="0" t="0"/>
            </a:stretch>
          </a:blip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
        <p:nvSpPr>
          <p:cNvPr id="118" name="Google Shape;118;p19"/>
          <p:cNvSpPr txBox="1"/>
          <p:nvPr>
            <p:ph idx="1" type="body"/>
          </p:nvPr>
        </p:nvSpPr>
        <p:spPr>
          <a:xfrm>
            <a:off x="149352" y="2130552"/>
            <a:ext cx="1673352" cy="2816352"/>
          </a:xfrm>
          <a:prstGeom prst="rect">
            <a:avLst/>
          </a:prstGeom>
          <a:noFill/>
          <a:ln>
            <a:noFill/>
          </a:ln>
        </p:spPr>
        <p:txBody>
          <a:bodyPr anchorCtr="0" anchor="t" bIns="91425" lIns="91425" spcFirstLastPara="1" rIns="91425" wrap="square" tIns="91425">
            <a:noAutofit/>
          </a:bodyPr>
          <a:lstStyle>
            <a:lvl1pPr indent="-228600" lvl="0" marL="457200" marR="0" rtl="0" algn="l">
              <a:spcBef>
                <a:spcPts val="280"/>
              </a:spcBef>
              <a:spcAft>
                <a:spcPts val="0"/>
              </a:spcAft>
              <a:buClr>
                <a:srgbClr val="FFFFFF"/>
              </a:buClr>
              <a:buSzPts val="3200"/>
              <a:buFont typeface="Arial"/>
              <a:buNone/>
              <a:defRPr b="0" i="0" sz="1400" u="none" cap="none" strike="noStrike">
                <a:solidFill>
                  <a:srgbClr val="FFFFFF"/>
                </a:solidFill>
                <a:latin typeface="Calibri"/>
                <a:ea typeface="Calibri"/>
                <a:cs typeface="Calibri"/>
                <a:sym typeface="Calibri"/>
              </a:defRPr>
            </a:lvl1pPr>
            <a:lvl2pPr indent="-228600" lvl="1" marL="914400" marR="0" rtl="0" algn="l">
              <a:spcBef>
                <a:spcPts val="240"/>
              </a:spcBef>
              <a:spcAft>
                <a:spcPts val="0"/>
              </a:spcAft>
              <a:buClr>
                <a:schemeClr val="dk1"/>
              </a:buClr>
              <a:buSzPts val="2800"/>
              <a:buFont typeface="Arial"/>
              <a:buNone/>
              <a:defRPr b="0" i="0" sz="1200" u="none" cap="none" strike="noStrike">
                <a:solidFill>
                  <a:schemeClr val="dk1"/>
                </a:solidFill>
                <a:latin typeface="Calibri"/>
                <a:ea typeface="Calibri"/>
                <a:cs typeface="Calibri"/>
                <a:sym typeface="Calibri"/>
              </a:defRPr>
            </a:lvl2pPr>
            <a:lvl3pPr indent="-228600" lvl="2" marL="1371600" marR="0" rtl="0" algn="l">
              <a:spcBef>
                <a:spcPts val="200"/>
              </a:spcBef>
              <a:spcAft>
                <a:spcPts val="0"/>
              </a:spcAft>
              <a:buClr>
                <a:schemeClr val="dk1"/>
              </a:buClr>
              <a:buSzPts val="2400"/>
              <a:buFont typeface="Arial"/>
              <a:buNone/>
              <a:defRPr b="0" i="0" sz="1000" u="none" cap="none" strike="noStrike">
                <a:solidFill>
                  <a:schemeClr val="dk1"/>
                </a:solidFill>
                <a:latin typeface="Calibri"/>
                <a:ea typeface="Calibri"/>
                <a:cs typeface="Calibri"/>
                <a:sym typeface="Calibri"/>
              </a:defRPr>
            </a:lvl3pPr>
            <a:lvl4pPr indent="-228600" lvl="3" marL="1828800" marR="0" rtl="0" algn="l">
              <a:spcBef>
                <a:spcPts val="180"/>
              </a:spcBef>
              <a:spcAft>
                <a:spcPts val="0"/>
              </a:spcAft>
              <a:buClr>
                <a:schemeClr val="dk1"/>
              </a:buClr>
              <a:buSzPts val="2000"/>
              <a:buFont typeface="Arial"/>
              <a:buNone/>
              <a:defRPr b="0" i="0" sz="900" u="none" cap="none" strike="noStrike">
                <a:solidFill>
                  <a:schemeClr val="dk1"/>
                </a:solidFill>
                <a:latin typeface="Calibri"/>
                <a:ea typeface="Calibri"/>
                <a:cs typeface="Calibri"/>
                <a:sym typeface="Calibri"/>
              </a:defRPr>
            </a:lvl4pPr>
            <a:lvl5pPr indent="-228600" lvl="4" marL="2286000" marR="0" rtl="0" algn="l">
              <a:spcBef>
                <a:spcPts val="180"/>
              </a:spcBef>
              <a:spcAft>
                <a:spcPts val="0"/>
              </a:spcAft>
              <a:buClr>
                <a:schemeClr val="dk1"/>
              </a:buClr>
              <a:buSzPts val="2000"/>
              <a:buFont typeface="Arial"/>
              <a:buNone/>
              <a:defRPr b="0" i="0" sz="900" u="none" cap="none" strike="noStrike">
                <a:solidFill>
                  <a:schemeClr val="dk1"/>
                </a:solidFill>
                <a:latin typeface="Calibri"/>
                <a:ea typeface="Calibri"/>
                <a:cs typeface="Calibri"/>
                <a:sym typeface="Calibri"/>
              </a:defRPr>
            </a:lvl5pPr>
            <a:lvl6pPr indent="-228600" lvl="5" marL="2743200" marR="0" rtl="0" algn="l">
              <a:spcBef>
                <a:spcPts val="180"/>
              </a:spcBef>
              <a:spcAft>
                <a:spcPts val="0"/>
              </a:spcAft>
              <a:buClr>
                <a:schemeClr val="dk1"/>
              </a:buClr>
              <a:buSzPts val="2000"/>
              <a:buFont typeface="Arial"/>
              <a:buNone/>
              <a:defRPr b="0" i="0" sz="900" u="none" cap="none" strike="noStrike">
                <a:solidFill>
                  <a:schemeClr val="dk1"/>
                </a:solidFill>
                <a:latin typeface="Calibri"/>
                <a:ea typeface="Calibri"/>
                <a:cs typeface="Calibri"/>
                <a:sym typeface="Calibri"/>
              </a:defRPr>
            </a:lvl6pPr>
            <a:lvl7pPr indent="-228600" lvl="6" marL="3200400" marR="0" rtl="0" algn="l">
              <a:spcBef>
                <a:spcPts val="180"/>
              </a:spcBef>
              <a:spcAft>
                <a:spcPts val="0"/>
              </a:spcAft>
              <a:buClr>
                <a:schemeClr val="dk1"/>
              </a:buClr>
              <a:buSzPts val="2000"/>
              <a:buFont typeface="Arial"/>
              <a:buNone/>
              <a:defRPr b="0" i="0" sz="900" u="none" cap="none" strike="noStrike">
                <a:solidFill>
                  <a:schemeClr val="dk1"/>
                </a:solidFill>
                <a:latin typeface="Calibri"/>
                <a:ea typeface="Calibri"/>
                <a:cs typeface="Calibri"/>
                <a:sym typeface="Calibri"/>
              </a:defRPr>
            </a:lvl7pPr>
            <a:lvl8pPr indent="-228600" lvl="7" marL="3657600" marR="0" rtl="0" algn="l">
              <a:spcBef>
                <a:spcPts val="180"/>
              </a:spcBef>
              <a:spcAft>
                <a:spcPts val="0"/>
              </a:spcAft>
              <a:buClr>
                <a:schemeClr val="dk1"/>
              </a:buClr>
              <a:buSzPts val="2000"/>
              <a:buFont typeface="Arial"/>
              <a:buNone/>
              <a:defRPr b="0" i="0" sz="900" u="none" cap="none" strike="noStrike">
                <a:solidFill>
                  <a:schemeClr val="dk1"/>
                </a:solidFill>
                <a:latin typeface="Calibri"/>
                <a:ea typeface="Calibri"/>
                <a:cs typeface="Calibri"/>
                <a:sym typeface="Calibri"/>
              </a:defRPr>
            </a:lvl8pPr>
            <a:lvl9pPr indent="-228600" lvl="8" marL="4114800" marR="0" rtl="0" algn="l">
              <a:spcBef>
                <a:spcPts val="180"/>
              </a:spcBef>
              <a:spcAft>
                <a:spcPts val="0"/>
              </a:spcAft>
              <a:buClr>
                <a:schemeClr val="dk1"/>
              </a:buClr>
              <a:buSzPts val="2000"/>
              <a:buFont typeface="Arial"/>
              <a:buNone/>
              <a:defRPr b="0" i="0" sz="900" u="none" cap="none" strike="noStrike">
                <a:solidFill>
                  <a:schemeClr val="dk1"/>
                </a:solidFill>
                <a:latin typeface="Calibri"/>
                <a:ea typeface="Calibri"/>
                <a:cs typeface="Calibri"/>
                <a:sym typeface="Calibri"/>
              </a:defRPr>
            </a:lvl9pPr>
          </a:lstStyle>
          <a:p/>
        </p:txBody>
      </p:sp>
      <p:sp>
        <p:nvSpPr>
          <p:cNvPr id="119" name="Google Shape;119;p19"/>
          <p:cNvSpPr txBox="1"/>
          <p:nvPr>
            <p:ph type="title"/>
          </p:nvPr>
        </p:nvSpPr>
        <p:spPr>
          <a:xfrm>
            <a:off x="149352" y="944562"/>
            <a:ext cx="1675660" cy="1033590"/>
          </a:xfrm>
          <a:prstGeom prst="rect">
            <a:avLst/>
          </a:prstGeom>
          <a:solidFill>
            <a:srgbClr val="FFFF00"/>
          </a:solidFill>
          <a:ln>
            <a:noFill/>
          </a:ln>
        </p:spPr>
        <p:txBody>
          <a:bodyPr anchorCtr="0" anchor="b" bIns="91425" lIns="91425" spcFirstLastPara="1" rIns="91425" wrap="square" tIns="91425">
            <a:noAutofit/>
          </a:bodyPr>
          <a:lstStyle>
            <a:lvl1pPr indent="0" lvl="0" marL="0" marR="0" rtl="0" algn="l">
              <a:spcBef>
                <a:spcPts val="0"/>
              </a:spcBef>
              <a:spcAft>
                <a:spcPts val="0"/>
              </a:spcAft>
              <a:buClr>
                <a:schemeClr val="dk1"/>
              </a:buClr>
              <a:buSzPts val="1400"/>
              <a:buFont typeface="Calibri"/>
              <a:buNone/>
              <a:defRPr b="0" i="0" sz="2000" u="none" cap="none" strike="noStrike">
                <a:solidFill>
                  <a:schemeClr val="dk1"/>
                </a:solidFill>
                <a:latin typeface="Calibri"/>
                <a:ea typeface="Calibri"/>
                <a:cs typeface="Calibri"/>
                <a:sym typeface="Calibri"/>
              </a:defRPr>
            </a:lvl1pPr>
            <a:lvl2pPr indent="0" lvl="1">
              <a:spcBef>
                <a:spcPts val="0"/>
              </a:spcBef>
              <a:spcAft>
                <a:spcPts val="0"/>
              </a:spcAft>
              <a:buSzPts val="1400"/>
              <a:buNone/>
              <a:defRPr sz="1800"/>
            </a:lvl2pPr>
            <a:lvl3pPr indent="0" lvl="2">
              <a:spcBef>
                <a:spcPts val="0"/>
              </a:spcBef>
              <a:spcAft>
                <a:spcPts val="0"/>
              </a:spcAft>
              <a:buSzPts val="1400"/>
              <a:buNone/>
              <a:defRPr sz="1800"/>
            </a:lvl3pPr>
            <a:lvl4pPr indent="0" lvl="3">
              <a:spcBef>
                <a:spcPts val="0"/>
              </a:spcBef>
              <a:spcAft>
                <a:spcPts val="0"/>
              </a:spcAft>
              <a:buSzPts val="1400"/>
              <a:buNone/>
              <a:defRPr sz="1800"/>
            </a:lvl4pPr>
            <a:lvl5pPr indent="0" lvl="4">
              <a:spcBef>
                <a:spcPts val="0"/>
              </a:spcBef>
              <a:spcAft>
                <a:spcPts val="0"/>
              </a:spcAft>
              <a:buSzPts val="1400"/>
              <a:buNone/>
              <a:defRPr sz="1800"/>
            </a:lvl5pPr>
            <a:lvl6pPr indent="0" lvl="5">
              <a:spcBef>
                <a:spcPts val="0"/>
              </a:spcBef>
              <a:spcAft>
                <a:spcPts val="0"/>
              </a:spcAft>
              <a:buSzPts val="1400"/>
              <a:buNone/>
              <a:defRPr sz="1800"/>
            </a:lvl6pPr>
            <a:lvl7pPr indent="0" lvl="6">
              <a:spcBef>
                <a:spcPts val="0"/>
              </a:spcBef>
              <a:spcAft>
                <a:spcPts val="0"/>
              </a:spcAft>
              <a:buSzPts val="1400"/>
              <a:buNone/>
              <a:defRPr sz="1800"/>
            </a:lvl7pPr>
            <a:lvl8pPr indent="0" lvl="7">
              <a:spcBef>
                <a:spcPts val="0"/>
              </a:spcBef>
              <a:spcAft>
                <a:spcPts val="0"/>
              </a:spcAft>
              <a:buSzPts val="1400"/>
              <a:buNone/>
              <a:defRPr sz="1800"/>
            </a:lvl8pPr>
            <a:lvl9pPr indent="0" lvl="8">
              <a:spcBef>
                <a:spcPts val="0"/>
              </a:spcBef>
              <a:spcAft>
                <a:spcPts val="0"/>
              </a:spcAft>
              <a:buSzPts val="1400"/>
              <a:buNone/>
              <a:defRPr sz="1800"/>
            </a:lvl9pPr>
          </a:lstStyle>
          <a:p/>
        </p:txBody>
      </p:sp>
      <p:sp>
        <p:nvSpPr>
          <p:cNvPr id="120" name="Google Shape;120;p19"/>
          <p:cNvSpPr txBox="1"/>
          <p:nvPr>
            <p:ph idx="11" type="ftr"/>
          </p:nvPr>
        </p:nvSpPr>
        <p:spPr>
          <a:xfrm>
            <a:off x="2199639" y="6356350"/>
            <a:ext cx="3352800" cy="274320"/>
          </a:xfrm>
          <a:prstGeom prst="rect">
            <a:avLst/>
          </a:prstGeom>
          <a:noFill/>
          <a:ln>
            <a:noFill/>
          </a:ln>
        </p:spPr>
        <p:txBody>
          <a:bodyPr anchorCtr="0" anchor="ctr" bIns="91425" lIns="91425" spcFirstLastPara="1" rIns="91425" wrap="square" tIns="91425">
            <a:noAutofit/>
          </a:bodyPr>
          <a:lstStyle>
            <a:lvl1pPr indent="0" lvl="0" marL="0" marR="0" rtl="0" algn="l">
              <a:spcBef>
                <a:spcPts val="0"/>
              </a:spcBef>
              <a:spcAft>
                <a:spcPts val="0"/>
              </a:spcAft>
              <a:buSzPts val="1400"/>
              <a:buNone/>
              <a:defRPr sz="1100">
                <a:solidFill>
                  <a:schemeClr val="dk2"/>
                </a:solidFill>
                <a:latin typeface="Calibri"/>
                <a:ea typeface="Calibri"/>
                <a:cs typeface="Calibri"/>
                <a:sym typeface="Calibri"/>
              </a:defRPr>
            </a:lvl1pPr>
            <a:lvl2pPr indent="0" lvl="1" marL="457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pic>
        <p:nvPicPr>
          <p:cNvPr descr="CDE LOGO TEST.png" id="121" name="Google Shape;121;p19"/>
          <p:cNvPicPr preferRelativeResize="0"/>
          <p:nvPr/>
        </p:nvPicPr>
        <p:blipFill rotWithShape="1">
          <a:blip r:embed="rId3">
            <a:alphaModFix/>
          </a:blip>
          <a:srcRect b="0" l="0" r="0" t="0"/>
          <a:stretch/>
        </p:blipFill>
        <p:spPr>
          <a:xfrm>
            <a:off x="6204360" y="6222265"/>
            <a:ext cx="2584532" cy="408405"/>
          </a:xfrm>
          <a:prstGeom prst="rect">
            <a:avLst/>
          </a:prstGeom>
          <a:noFill/>
          <a:ln>
            <a:noFill/>
          </a:ln>
        </p:spPr>
      </p:pic>
      <p:sp>
        <p:nvSpPr>
          <p:cNvPr id="122" name="Google Shape;122;p19"/>
          <p:cNvSpPr txBox="1"/>
          <p:nvPr>
            <p:ph idx="2" type="body"/>
          </p:nvPr>
        </p:nvSpPr>
        <p:spPr>
          <a:xfrm>
            <a:off x="2199640" y="1036320"/>
            <a:ext cx="6589252" cy="4969193"/>
          </a:xfrm>
          <a:prstGeom prst="rect">
            <a:avLst/>
          </a:prstGeom>
          <a:noFill/>
          <a:ln>
            <a:noFill/>
          </a:ln>
        </p:spPr>
        <p:txBody>
          <a:bodyPr anchorCtr="0" anchor="t" bIns="91425" lIns="91425" spcFirstLastPara="1" rIns="91425" wrap="square" tIns="91425">
            <a:noAutofit/>
          </a:bodyPr>
          <a:lstStyle>
            <a:lvl1pPr indent="-381000" lvl="0" marL="457200" marR="0" rtl="0" algn="l">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1pPr>
            <a:lvl2pPr indent="-381000" lvl="1" marL="914400" marR="0" rtl="0" algn="l">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123" name="Google Shape;123;p19"/>
          <p:cNvSpPr txBox="1"/>
          <p:nvPr>
            <p:ph idx="3" type="body"/>
          </p:nvPr>
        </p:nvSpPr>
        <p:spPr>
          <a:xfrm>
            <a:off x="2199639" y="304800"/>
            <a:ext cx="6589252" cy="639762"/>
          </a:xfrm>
          <a:prstGeom prst="rect">
            <a:avLst/>
          </a:prstGeom>
          <a:noFill/>
          <a:ln>
            <a:noFill/>
          </a:ln>
        </p:spPr>
        <p:txBody>
          <a:bodyPr anchorCtr="0" anchor="ctr" bIns="91425" lIns="91425" spcFirstLastPara="1" rIns="91425" wrap="square" tIns="91425">
            <a:noAutofit/>
          </a:bodyPr>
          <a:lstStyle>
            <a:lvl1pPr indent="-228600" lvl="0" marL="457200" marR="0" rtl="0" algn="l">
              <a:spcBef>
                <a:spcPts val="560"/>
              </a:spcBef>
              <a:spcAft>
                <a:spcPts val="0"/>
              </a:spcAft>
              <a:buClr>
                <a:srgbClr val="355D7E"/>
              </a:buClr>
              <a:buSzPts val="3200"/>
              <a:buFont typeface="Arial"/>
              <a:buNone/>
              <a:defRPr b="1" i="0" sz="2800" u="none" cap="none" strike="noStrike">
                <a:solidFill>
                  <a:srgbClr val="355D7E"/>
                </a:solidFill>
                <a:latin typeface="Calibri"/>
                <a:ea typeface="Calibri"/>
                <a:cs typeface="Calibri"/>
                <a:sym typeface="Calibri"/>
              </a:defRPr>
            </a:lvl1pPr>
            <a:lvl2pPr indent="-228600" lvl="1" marL="914400" marR="0" rtl="0" algn="l">
              <a:spcBef>
                <a:spcPts val="400"/>
              </a:spcBef>
              <a:spcAft>
                <a:spcPts val="0"/>
              </a:spcAft>
              <a:buClr>
                <a:schemeClr val="dk1"/>
              </a:buClr>
              <a:buSzPts val="2800"/>
              <a:buFont typeface="Arial"/>
              <a:buNone/>
              <a:defRPr b="1" i="0" sz="2000" u="none" cap="none" strike="noStrike">
                <a:solidFill>
                  <a:schemeClr val="dk1"/>
                </a:solidFill>
                <a:latin typeface="Calibri"/>
                <a:ea typeface="Calibri"/>
                <a:cs typeface="Calibri"/>
                <a:sym typeface="Calibri"/>
              </a:defRPr>
            </a:lvl2pPr>
            <a:lvl3pPr indent="-228600" lvl="2" marL="1371600" marR="0" rtl="0" algn="l">
              <a:spcBef>
                <a:spcPts val="360"/>
              </a:spcBef>
              <a:spcAft>
                <a:spcPts val="0"/>
              </a:spcAft>
              <a:buClr>
                <a:schemeClr val="dk1"/>
              </a:buClr>
              <a:buSzPts val="2400"/>
              <a:buFont typeface="Arial"/>
              <a:buNone/>
              <a:defRPr b="1" i="0" sz="1800" u="none" cap="none" strike="noStrike">
                <a:solidFill>
                  <a:schemeClr val="dk1"/>
                </a:solidFill>
                <a:latin typeface="Calibri"/>
                <a:ea typeface="Calibri"/>
                <a:cs typeface="Calibri"/>
                <a:sym typeface="Calibri"/>
              </a:defRPr>
            </a:lvl3pPr>
            <a:lvl4pPr indent="-228600" lvl="3" marL="1828800" marR="0" rtl="0" algn="l">
              <a:spcBef>
                <a:spcPts val="320"/>
              </a:spcBef>
              <a:spcAft>
                <a:spcPts val="0"/>
              </a:spcAft>
              <a:buClr>
                <a:schemeClr val="dk1"/>
              </a:buClr>
              <a:buSzPts val="2000"/>
              <a:buFont typeface="Arial"/>
              <a:buNone/>
              <a:defRPr b="1" i="0" sz="1600" u="none" cap="none" strike="noStrike">
                <a:solidFill>
                  <a:schemeClr val="dk1"/>
                </a:solidFill>
                <a:latin typeface="Calibri"/>
                <a:ea typeface="Calibri"/>
                <a:cs typeface="Calibri"/>
                <a:sym typeface="Calibri"/>
              </a:defRPr>
            </a:lvl4pPr>
            <a:lvl5pPr indent="-228600" lvl="4" marL="2286000" marR="0" rtl="0" algn="l">
              <a:spcBef>
                <a:spcPts val="320"/>
              </a:spcBef>
              <a:spcAft>
                <a:spcPts val="0"/>
              </a:spcAft>
              <a:buClr>
                <a:schemeClr val="dk1"/>
              </a:buClr>
              <a:buSzPts val="2000"/>
              <a:buFont typeface="Arial"/>
              <a:buNone/>
              <a:defRPr b="1" i="0" sz="1600" u="none" cap="none" strike="noStrike">
                <a:solidFill>
                  <a:schemeClr val="dk1"/>
                </a:solidFill>
                <a:latin typeface="Calibri"/>
                <a:ea typeface="Calibri"/>
                <a:cs typeface="Calibri"/>
                <a:sym typeface="Calibri"/>
              </a:defRPr>
            </a:lvl5pPr>
            <a:lvl6pPr indent="-228600" lvl="5" marL="2743200" marR="0" rtl="0" algn="l">
              <a:spcBef>
                <a:spcPts val="320"/>
              </a:spcBef>
              <a:spcAft>
                <a:spcPts val="0"/>
              </a:spcAft>
              <a:buClr>
                <a:schemeClr val="dk1"/>
              </a:buClr>
              <a:buSzPts val="2000"/>
              <a:buFont typeface="Arial"/>
              <a:buNone/>
              <a:defRPr b="1" i="0" sz="1600" u="none" cap="none" strike="noStrike">
                <a:solidFill>
                  <a:schemeClr val="dk1"/>
                </a:solidFill>
                <a:latin typeface="Calibri"/>
                <a:ea typeface="Calibri"/>
                <a:cs typeface="Calibri"/>
                <a:sym typeface="Calibri"/>
              </a:defRPr>
            </a:lvl6pPr>
            <a:lvl7pPr indent="-228600" lvl="6" marL="3200400" marR="0" rtl="0" algn="l">
              <a:spcBef>
                <a:spcPts val="320"/>
              </a:spcBef>
              <a:spcAft>
                <a:spcPts val="0"/>
              </a:spcAft>
              <a:buClr>
                <a:schemeClr val="dk1"/>
              </a:buClr>
              <a:buSzPts val="2000"/>
              <a:buFont typeface="Arial"/>
              <a:buNone/>
              <a:defRPr b="1" i="0" sz="1600" u="none" cap="none" strike="noStrike">
                <a:solidFill>
                  <a:schemeClr val="dk1"/>
                </a:solidFill>
                <a:latin typeface="Calibri"/>
                <a:ea typeface="Calibri"/>
                <a:cs typeface="Calibri"/>
                <a:sym typeface="Calibri"/>
              </a:defRPr>
            </a:lvl7pPr>
            <a:lvl8pPr indent="-228600" lvl="7" marL="3657600" marR="0" rtl="0" algn="l">
              <a:spcBef>
                <a:spcPts val="320"/>
              </a:spcBef>
              <a:spcAft>
                <a:spcPts val="0"/>
              </a:spcAft>
              <a:buClr>
                <a:schemeClr val="dk1"/>
              </a:buClr>
              <a:buSzPts val="2000"/>
              <a:buFont typeface="Arial"/>
              <a:buNone/>
              <a:defRPr b="1" i="0" sz="1600" u="none" cap="none" strike="noStrike">
                <a:solidFill>
                  <a:schemeClr val="dk1"/>
                </a:solidFill>
                <a:latin typeface="Calibri"/>
                <a:ea typeface="Calibri"/>
                <a:cs typeface="Calibri"/>
                <a:sym typeface="Calibri"/>
              </a:defRPr>
            </a:lvl8pPr>
            <a:lvl9pPr indent="-228600" lvl="8" marL="4114800" marR="0" rtl="0" algn="l">
              <a:spcBef>
                <a:spcPts val="320"/>
              </a:spcBef>
              <a:spcAft>
                <a:spcPts val="0"/>
              </a:spcAft>
              <a:buClr>
                <a:schemeClr val="dk1"/>
              </a:buClr>
              <a:buSzPts val="2000"/>
              <a:buFont typeface="Arial"/>
              <a:buNone/>
              <a:defRPr b="1" i="0" sz="16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with Caption Left">
  <p:cSld name="Blank with Caption Left">
    <p:spTree>
      <p:nvGrpSpPr>
        <p:cNvPr id="124" name="Shape 124"/>
        <p:cNvGrpSpPr/>
        <p:nvPr/>
      </p:nvGrpSpPr>
      <p:grpSpPr>
        <a:xfrm>
          <a:off x="0" y="0"/>
          <a:ext cx="0" cy="0"/>
          <a:chOff x="0" y="0"/>
          <a:chExt cx="0" cy="0"/>
        </a:xfrm>
      </p:grpSpPr>
      <p:sp>
        <p:nvSpPr>
          <p:cNvPr id="125" name="Google Shape;125;p20"/>
          <p:cNvSpPr txBox="1"/>
          <p:nvPr>
            <p:ph idx="1" type="body"/>
          </p:nvPr>
        </p:nvSpPr>
        <p:spPr>
          <a:xfrm>
            <a:off x="149352" y="2130552"/>
            <a:ext cx="1673352" cy="2816352"/>
          </a:xfrm>
          <a:prstGeom prst="rect">
            <a:avLst/>
          </a:prstGeom>
          <a:noFill/>
          <a:ln>
            <a:noFill/>
          </a:ln>
        </p:spPr>
        <p:txBody>
          <a:bodyPr anchorCtr="0" anchor="t" bIns="91425" lIns="91425" spcFirstLastPara="1" rIns="91425" wrap="square" tIns="91425">
            <a:noAutofit/>
          </a:bodyPr>
          <a:lstStyle>
            <a:lvl1pPr indent="-228600" lvl="0" marL="457200" marR="0" rtl="0" algn="l">
              <a:spcBef>
                <a:spcPts val="280"/>
              </a:spcBef>
              <a:spcAft>
                <a:spcPts val="0"/>
              </a:spcAft>
              <a:buClr>
                <a:srgbClr val="FFFFFF"/>
              </a:buClr>
              <a:buSzPts val="3200"/>
              <a:buFont typeface="Arial"/>
              <a:buNone/>
              <a:defRPr b="0" i="0" sz="1400" u="none" cap="none" strike="noStrike">
                <a:solidFill>
                  <a:srgbClr val="FFFFFF"/>
                </a:solidFill>
                <a:latin typeface="Calibri"/>
                <a:ea typeface="Calibri"/>
                <a:cs typeface="Calibri"/>
                <a:sym typeface="Calibri"/>
              </a:defRPr>
            </a:lvl1pPr>
            <a:lvl2pPr indent="-228600" lvl="1" marL="914400" marR="0" rtl="0" algn="l">
              <a:spcBef>
                <a:spcPts val="240"/>
              </a:spcBef>
              <a:spcAft>
                <a:spcPts val="0"/>
              </a:spcAft>
              <a:buClr>
                <a:schemeClr val="dk1"/>
              </a:buClr>
              <a:buSzPts val="2800"/>
              <a:buFont typeface="Arial"/>
              <a:buNone/>
              <a:defRPr b="0" i="0" sz="1200" u="none" cap="none" strike="noStrike">
                <a:solidFill>
                  <a:schemeClr val="dk1"/>
                </a:solidFill>
                <a:latin typeface="Calibri"/>
                <a:ea typeface="Calibri"/>
                <a:cs typeface="Calibri"/>
                <a:sym typeface="Calibri"/>
              </a:defRPr>
            </a:lvl2pPr>
            <a:lvl3pPr indent="-228600" lvl="2" marL="1371600" marR="0" rtl="0" algn="l">
              <a:spcBef>
                <a:spcPts val="200"/>
              </a:spcBef>
              <a:spcAft>
                <a:spcPts val="0"/>
              </a:spcAft>
              <a:buClr>
                <a:schemeClr val="dk1"/>
              </a:buClr>
              <a:buSzPts val="2400"/>
              <a:buFont typeface="Arial"/>
              <a:buNone/>
              <a:defRPr b="0" i="0" sz="1000" u="none" cap="none" strike="noStrike">
                <a:solidFill>
                  <a:schemeClr val="dk1"/>
                </a:solidFill>
                <a:latin typeface="Calibri"/>
                <a:ea typeface="Calibri"/>
                <a:cs typeface="Calibri"/>
                <a:sym typeface="Calibri"/>
              </a:defRPr>
            </a:lvl3pPr>
            <a:lvl4pPr indent="-228600" lvl="3" marL="1828800" marR="0" rtl="0" algn="l">
              <a:spcBef>
                <a:spcPts val="180"/>
              </a:spcBef>
              <a:spcAft>
                <a:spcPts val="0"/>
              </a:spcAft>
              <a:buClr>
                <a:schemeClr val="dk1"/>
              </a:buClr>
              <a:buSzPts val="2000"/>
              <a:buFont typeface="Arial"/>
              <a:buNone/>
              <a:defRPr b="0" i="0" sz="900" u="none" cap="none" strike="noStrike">
                <a:solidFill>
                  <a:schemeClr val="dk1"/>
                </a:solidFill>
                <a:latin typeface="Calibri"/>
                <a:ea typeface="Calibri"/>
                <a:cs typeface="Calibri"/>
                <a:sym typeface="Calibri"/>
              </a:defRPr>
            </a:lvl4pPr>
            <a:lvl5pPr indent="-228600" lvl="4" marL="2286000" marR="0" rtl="0" algn="l">
              <a:spcBef>
                <a:spcPts val="180"/>
              </a:spcBef>
              <a:spcAft>
                <a:spcPts val="0"/>
              </a:spcAft>
              <a:buClr>
                <a:schemeClr val="dk1"/>
              </a:buClr>
              <a:buSzPts val="2000"/>
              <a:buFont typeface="Arial"/>
              <a:buNone/>
              <a:defRPr b="0" i="0" sz="900" u="none" cap="none" strike="noStrike">
                <a:solidFill>
                  <a:schemeClr val="dk1"/>
                </a:solidFill>
                <a:latin typeface="Calibri"/>
                <a:ea typeface="Calibri"/>
                <a:cs typeface="Calibri"/>
                <a:sym typeface="Calibri"/>
              </a:defRPr>
            </a:lvl5pPr>
            <a:lvl6pPr indent="-228600" lvl="5" marL="2743200" marR="0" rtl="0" algn="l">
              <a:spcBef>
                <a:spcPts val="180"/>
              </a:spcBef>
              <a:spcAft>
                <a:spcPts val="0"/>
              </a:spcAft>
              <a:buClr>
                <a:schemeClr val="dk1"/>
              </a:buClr>
              <a:buSzPts val="2000"/>
              <a:buFont typeface="Arial"/>
              <a:buNone/>
              <a:defRPr b="0" i="0" sz="900" u="none" cap="none" strike="noStrike">
                <a:solidFill>
                  <a:schemeClr val="dk1"/>
                </a:solidFill>
                <a:latin typeface="Calibri"/>
                <a:ea typeface="Calibri"/>
                <a:cs typeface="Calibri"/>
                <a:sym typeface="Calibri"/>
              </a:defRPr>
            </a:lvl6pPr>
            <a:lvl7pPr indent="-228600" lvl="6" marL="3200400" marR="0" rtl="0" algn="l">
              <a:spcBef>
                <a:spcPts val="180"/>
              </a:spcBef>
              <a:spcAft>
                <a:spcPts val="0"/>
              </a:spcAft>
              <a:buClr>
                <a:schemeClr val="dk1"/>
              </a:buClr>
              <a:buSzPts val="2000"/>
              <a:buFont typeface="Arial"/>
              <a:buNone/>
              <a:defRPr b="0" i="0" sz="900" u="none" cap="none" strike="noStrike">
                <a:solidFill>
                  <a:schemeClr val="dk1"/>
                </a:solidFill>
                <a:latin typeface="Calibri"/>
                <a:ea typeface="Calibri"/>
                <a:cs typeface="Calibri"/>
                <a:sym typeface="Calibri"/>
              </a:defRPr>
            </a:lvl7pPr>
            <a:lvl8pPr indent="-228600" lvl="7" marL="3657600" marR="0" rtl="0" algn="l">
              <a:spcBef>
                <a:spcPts val="180"/>
              </a:spcBef>
              <a:spcAft>
                <a:spcPts val="0"/>
              </a:spcAft>
              <a:buClr>
                <a:schemeClr val="dk1"/>
              </a:buClr>
              <a:buSzPts val="2000"/>
              <a:buFont typeface="Arial"/>
              <a:buNone/>
              <a:defRPr b="0" i="0" sz="900" u="none" cap="none" strike="noStrike">
                <a:solidFill>
                  <a:schemeClr val="dk1"/>
                </a:solidFill>
                <a:latin typeface="Calibri"/>
                <a:ea typeface="Calibri"/>
                <a:cs typeface="Calibri"/>
                <a:sym typeface="Calibri"/>
              </a:defRPr>
            </a:lvl8pPr>
            <a:lvl9pPr indent="-228600" lvl="8" marL="4114800" marR="0" rtl="0" algn="l">
              <a:spcBef>
                <a:spcPts val="180"/>
              </a:spcBef>
              <a:spcAft>
                <a:spcPts val="0"/>
              </a:spcAft>
              <a:buClr>
                <a:schemeClr val="dk1"/>
              </a:buClr>
              <a:buSzPts val="2000"/>
              <a:buFont typeface="Arial"/>
              <a:buNone/>
              <a:defRPr b="0" i="0" sz="900" u="none" cap="none" strike="noStrike">
                <a:solidFill>
                  <a:schemeClr val="dk1"/>
                </a:solidFill>
                <a:latin typeface="Calibri"/>
                <a:ea typeface="Calibri"/>
                <a:cs typeface="Calibri"/>
                <a:sym typeface="Calibri"/>
              </a:defRPr>
            </a:lvl9pPr>
          </a:lstStyle>
          <a:p/>
        </p:txBody>
      </p:sp>
      <p:sp>
        <p:nvSpPr>
          <p:cNvPr id="126" name="Google Shape;126;p20"/>
          <p:cNvSpPr txBox="1"/>
          <p:nvPr>
            <p:ph type="title"/>
          </p:nvPr>
        </p:nvSpPr>
        <p:spPr>
          <a:xfrm>
            <a:off x="149352" y="894080"/>
            <a:ext cx="1675660" cy="1084072"/>
          </a:xfrm>
          <a:prstGeom prst="rect">
            <a:avLst/>
          </a:prstGeom>
          <a:solidFill>
            <a:srgbClr val="FFFF00"/>
          </a:solidFill>
          <a:ln>
            <a:noFill/>
          </a:ln>
        </p:spPr>
        <p:txBody>
          <a:bodyPr anchorCtr="0" anchor="b" bIns="91425" lIns="91425" spcFirstLastPara="1" rIns="91425" wrap="square" tIns="91425">
            <a:noAutofit/>
          </a:bodyPr>
          <a:lstStyle>
            <a:lvl1pPr indent="0" lvl="0" marL="0" marR="0" rtl="0" algn="l">
              <a:spcBef>
                <a:spcPts val="0"/>
              </a:spcBef>
              <a:spcAft>
                <a:spcPts val="0"/>
              </a:spcAft>
              <a:buClr>
                <a:schemeClr val="dk1"/>
              </a:buClr>
              <a:buSzPts val="1400"/>
              <a:buFont typeface="Calibri"/>
              <a:buNone/>
              <a:defRPr b="0" i="0" sz="2000" u="none" cap="none" strike="noStrike">
                <a:solidFill>
                  <a:schemeClr val="dk1"/>
                </a:solidFill>
                <a:latin typeface="Calibri"/>
                <a:ea typeface="Calibri"/>
                <a:cs typeface="Calibri"/>
                <a:sym typeface="Calibri"/>
              </a:defRPr>
            </a:lvl1pPr>
            <a:lvl2pPr indent="0" lvl="1">
              <a:spcBef>
                <a:spcPts val="0"/>
              </a:spcBef>
              <a:spcAft>
                <a:spcPts val="0"/>
              </a:spcAft>
              <a:buSzPts val="1400"/>
              <a:buNone/>
              <a:defRPr sz="1800"/>
            </a:lvl2pPr>
            <a:lvl3pPr indent="0" lvl="2">
              <a:spcBef>
                <a:spcPts val="0"/>
              </a:spcBef>
              <a:spcAft>
                <a:spcPts val="0"/>
              </a:spcAft>
              <a:buSzPts val="1400"/>
              <a:buNone/>
              <a:defRPr sz="1800"/>
            </a:lvl3pPr>
            <a:lvl4pPr indent="0" lvl="3">
              <a:spcBef>
                <a:spcPts val="0"/>
              </a:spcBef>
              <a:spcAft>
                <a:spcPts val="0"/>
              </a:spcAft>
              <a:buSzPts val="1400"/>
              <a:buNone/>
              <a:defRPr sz="1800"/>
            </a:lvl4pPr>
            <a:lvl5pPr indent="0" lvl="4">
              <a:spcBef>
                <a:spcPts val="0"/>
              </a:spcBef>
              <a:spcAft>
                <a:spcPts val="0"/>
              </a:spcAft>
              <a:buSzPts val="1400"/>
              <a:buNone/>
              <a:defRPr sz="1800"/>
            </a:lvl5pPr>
            <a:lvl6pPr indent="0" lvl="5">
              <a:spcBef>
                <a:spcPts val="0"/>
              </a:spcBef>
              <a:spcAft>
                <a:spcPts val="0"/>
              </a:spcAft>
              <a:buSzPts val="1400"/>
              <a:buNone/>
              <a:defRPr sz="1800"/>
            </a:lvl6pPr>
            <a:lvl7pPr indent="0" lvl="6">
              <a:spcBef>
                <a:spcPts val="0"/>
              </a:spcBef>
              <a:spcAft>
                <a:spcPts val="0"/>
              </a:spcAft>
              <a:buSzPts val="1400"/>
              <a:buNone/>
              <a:defRPr sz="1800"/>
            </a:lvl7pPr>
            <a:lvl8pPr indent="0" lvl="7">
              <a:spcBef>
                <a:spcPts val="0"/>
              </a:spcBef>
              <a:spcAft>
                <a:spcPts val="0"/>
              </a:spcAft>
              <a:buSzPts val="1400"/>
              <a:buNone/>
              <a:defRPr sz="1800"/>
            </a:lvl8pPr>
            <a:lvl9pPr indent="0" lvl="8">
              <a:spcBef>
                <a:spcPts val="0"/>
              </a:spcBef>
              <a:spcAft>
                <a:spcPts val="0"/>
              </a:spcAft>
              <a:buSzPts val="1400"/>
              <a:buNone/>
              <a:defRPr sz="1800"/>
            </a:lvl9pPr>
          </a:lstStyle>
          <a:p/>
        </p:txBody>
      </p:sp>
      <p:sp>
        <p:nvSpPr>
          <p:cNvPr id="127" name="Google Shape;127;p20"/>
          <p:cNvSpPr txBox="1"/>
          <p:nvPr>
            <p:ph idx="11" type="ftr"/>
          </p:nvPr>
        </p:nvSpPr>
        <p:spPr>
          <a:xfrm>
            <a:off x="2199639" y="6356350"/>
            <a:ext cx="3352800" cy="274320"/>
          </a:xfrm>
          <a:prstGeom prst="rect">
            <a:avLst/>
          </a:prstGeom>
          <a:noFill/>
          <a:ln>
            <a:noFill/>
          </a:ln>
        </p:spPr>
        <p:txBody>
          <a:bodyPr anchorCtr="0" anchor="ctr" bIns="91425" lIns="91425" spcFirstLastPara="1" rIns="91425" wrap="square" tIns="91425">
            <a:noAutofit/>
          </a:bodyPr>
          <a:lstStyle>
            <a:lvl1pPr indent="0" lvl="0" marL="0" marR="0" rtl="0" algn="l">
              <a:spcBef>
                <a:spcPts val="0"/>
              </a:spcBef>
              <a:spcAft>
                <a:spcPts val="0"/>
              </a:spcAft>
              <a:buSzPts val="1400"/>
              <a:buNone/>
              <a:defRPr sz="1100">
                <a:solidFill>
                  <a:schemeClr val="dk2"/>
                </a:solidFill>
                <a:latin typeface="Calibri"/>
                <a:ea typeface="Calibri"/>
                <a:cs typeface="Calibri"/>
                <a:sym typeface="Calibri"/>
              </a:defRPr>
            </a:lvl1pPr>
            <a:lvl2pPr indent="0" lvl="1" marL="457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pic>
        <p:nvPicPr>
          <p:cNvPr descr="CDE LOGO TEST.png" id="128" name="Google Shape;128;p20"/>
          <p:cNvPicPr preferRelativeResize="0"/>
          <p:nvPr/>
        </p:nvPicPr>
        <p:blipFill rotWithShape="1">
          <a:blip r:embed="rId2">
            <a:alphaModFix/>
          </a:blip>
          <a:srcRect b="0" l="0" r="0" t="0"/>
          <a:stretch/>
        </p:blipFill>
        <p:spPr>
          <a:xfrm>
            <a:off x="6204360" y="6222265"/>
            <a:ext cx="2584532" cy="408405"/>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23" name="Shape 23"/>
        <p:cNvGrpSpPr/>
        <p:nvPr/>
      </p:nvGrpSpPr>
      <p:grpSpPr>
        <a:xfrm>
          <a:off x="0" y="0"/>
          <a:ext cx="0" cy="0"/>
          <a:chOff x="0" y="0"/>
          <a:chExt cx="0" cy="0"/>
        </a:xfrm>
      </p:grpSpPr>
      <p:sp>
        <p:nvSpPr>
          <p:cNvPr id="24" name="Google Shape;24;p3"/>
          <p:cNvSpPr txBox="1"/>
          <p:nvPr>
            <p:ph idx="10" type="dt"/>
          </p:nvPr>
        </p:nvSpPr>
        <p:spPr>
          <a:xfrm>
            <a:off x="457200" y="6356350"/>
            <a:ext cx="2133600" cy="365125"/>
          </a:xfrm>
          <a:prstGeom prst="rect">
            <a:avLst/>
          </a:prstGeom>
          <a:noFill/>
          <a:ln>
            <a:noFill/>
          </a:ln>
        </p:spPr>
        <p:txBody>
          <a:bodyPr anchorCtr="0" anchor="ctr" bIns="91425" lIns="91425" spcFirstLastPara="1" rIns="91425" wrap="square" tIns="91425">
            <a:noAutofit/>
          </a:bodyPr>
          <a:lstStyle>
            <a:lvl1pPr indent="0" lvl="0" mar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indent="0" lvl="1" marL="457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25" name="Google Shape;25;p3"/>
          <p:cNvSpPr txBox="1"/>
          <p:nvPr>
            <p:ph idx="11" type="ftr"/>
          </p:nvPr>
        </p:nvSpPr>
        <p:spPr>
          <a:xfrm>
            <a:off x="3124200" y="6356350"/>
            <a:ext cx="2895600" cy="365125"/>
          </a:xfrm>
          <a:prstGeom prst="rect">
            <a:avLst/>
          </a:prstGeom>
          <a:noFill/>
          <a:ln>
            <a:noFill/>
          </a:ln>
        </p:spPr>
        <p:txBody>
          <a:bodyPr anchorCtr="0" anchor="ctr" bIns="91425" lIns="91425" spcFirstLastPara="1" rIns="91425" wrap="square" tIns="91425">
            <a:noAutofit/>
          </a:bodyPr>
          <a:lstStyle>
            <a:lvl1pPr indent="0" lvl="0" mar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indent="0" lvl="1" marL="457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26" name="Google Shape;26;p3"/>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Left">
  <p:cSld name="Picture with Caption Left">
    <p:spTree>
      <p:nvGrpSpPr>
        <p:cNvPr id="129" name="Shape 129"/>
        <p:cNvGrpSpPr/>
        <p:nvPr/>
      </p:nvGrpSpPr>
      <p:grpSpPr>
        <a:xfrm>
          <a:off x="0" y="0"/>
          <a:ext cx="0" cy="0"/>
          <a:chOff x="0" y="0"/>
          <a:chExt cx="0" cy="0"/>
        </a:xfrm>
      </p:grpSpPr>
      <p:sp>
        <p:nvSpPr>
          <p:cNvPr id="130" name="Google Shape;130;p21"/>
          <p:cNvSpPr/>
          <p:nvPr/>
        </p:nvSpPr>
        <p:spPr>
          <a:xfrm>
            <a:off x="0" y="0"/>
            <a:ext cx="9144000" cy="6858000"/>
          </a:xfrm>
          <a:prstGeom prst="rect">
            <a:avLst/>
          </a:prstGeom>
          <a:blipFill rotWithShape="1">
            <a:blip r:embed="rId2">
              <a:alphaModFix/>
            </a:blip>
            <a:stretch>
              <a:fillRect b="0" l="0" r="0" t="0"/>
            </a:stretch>
          </a:blip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
        <p:nvSpPr>
          <p:cNvPr id="131" name="Google Shape;131;p21"/>
          <p:cNvSpPr txBox="1"/>
          <p:nvPr>
            <p:ph idx="1" type="body"/>
          </p:nvPr>
        </p:nvSpPr>
        <p:spPr>
          <a:xfrm>
            <a:off x="149352" y="2130552"/>
            <a:ext cx="1673352" cy="2816352"/>
          </a:xfrm>
          <a:prstGeom prst="rect">
            <a:avLst/>
          </a:prstGeom>
          <a:noFill/>
          <a:ln>
            <a:noFill/>
          </a:ln>
        </p:spPr>
        <p:txBody>
          <a:bodyPr anchorCtr="0" anchor="t" bIns="91425" lIns="91425" spcFirstLastPara="1" rIns="91425" wrap="square" tIns="91425">
            <a:noAutofit/>
          </a:bodyPr>
          <a:lstStyle>
            <a:lvl1pPr indent="-228600" lvl="0" marL="457200" marR="0" rtl="0" algn="l">
              <a:spcBef>
                <a:spcPts val="280"/>
              </a:spcBef>
              <a:spcAft>
                <a:spcPts val="0"/>
              </a:spcAft>
              <a:buClr>
                <a:srgbClr val="FFFFFF"/>
              </a:buClr>
              <a:buSzPts val="3200"/>
              <a:buFont typeface="Arial"/>
              <a:buNone/>
              <a:defRPr b="0" i="0" sz="1400" u="none" cap="none" strike="noStrike">
                <a:solidFill>
                  <a:srgbClr val="FFFFFF"/>
                </a:solidFill>
                <a:latin typeface="Calibri"/>
                <a:ea typeface="Calibri"/>
                <a:cs typeface="Calibri"/>
                <a:sym typeface="Calibri"/>
              </a:defRPr>
            </a:lvl1pPr>
            <a:lvl2pPr indent="-228600" lvl="1" marL="914400" marR="0" rtl="0" algn="l">
              <a:spcBef>
                <a:spcPts val="240"/>
              </a:spcBef>
              <a:spcAft>
                <a:spcPts val="0"/>
              </a:spcAft>
              <a:buClr>
                <a:schemeClr val="dk1"/>
              </a:buClr>
              <a:buSzPts val="2800"/>
              <a:buFont typeface="Arial"/>
              <a:buNone/>
              <a:defRPr b="0" i="0" sz="1200" u="none" cap="none" strike="noStrike">
                <a:solidFill>
                  <a:schemeClr val="dk1"/>
                </a:solidFill>
                <a:latin typeface="Calibri"/>
                <a:ea typeface="Calibri"/>
                <a:cs typeface="Calibri"/>
                <a:sym typeface="Calibri"/>
              </a:defRPr>
            </a:lvl2pPr>
            <a:lvl3pPr indent="-228600" lvl="2" marL="1371600" marR="0" rtl="0" algn="l">
              <a:spcBef>
                <a:spcPts val="200"/>
              </a:spcBef>
              <a:spcAft>
                <a:spcPts val="0"/>
              </a:spcAft>
              <a:buClr>
                <a:schemeClr val="dk1"/>
              </a:buClr>
              <a:buSzPts val="2400"/>
              <a:buFont typeface="Arial"/>
              <a:buNone/>
              <a:defRPr b="0" i="0" sz="1000" u="none" cap="none" strike="noStrike">
                <a:solidFill>
                  <a:schemeClr val="dk1"/>
                </a:solidFill>
                <a:latin typeface="Calibri"/>
                <a:ea typeface="Calibri"/>
                <a:cs typeface="Calibri"/>
                <a:sym typeface="Calibri"/>
              </a:defRPr>
            </a:lvl3pPr>
            <a:lvl4pPr indent="-228600" lvl="3" marL="1828800" marR="0" rtl="0" algn="l">
              <a:spcBef>
                <a:spcPts val="180"/>
              </a:spcBef>
              <a:spcAft>
                <a:spcPts val="0"/>
              </a:spcAft>
              <a:buClr>
                <a:schemeClr val="dk1"/>
              </a:buClr>
              <a:buSzPts val="2000"/>
              <a:buFont typeface="Arial"/>
              <a:buNone/>
              <a:defRPr b="0" i="0" sz="900" u="none" cap="none" strike="noStrike">
                <a:solidFill>
                  <a:schemeClr val="dk1"/>
                </a:solidFill>
                <a:latin typeface="Calibri"/>
                <a:ea typeface="Calibri"/>
                <a:cs typeface="Calibri"/>
                <a:sym typeface="Calibri"/>
              </a:defRPr>
            </a:lvl4pPr>
            <a:lvl5pPr indent="-228600" lvl="4" marL="2286000" marR="0" rtl="0" algn="l">
              <a:spcBef>
                <a:spcPts val="180"/>
              </a:spcBef>
              <a:spcAft>
                <a:spcPts val="0"/>
              </a:spcAft>
              <a:buClr>
                <a:schemeClr val="dk1"/>
              </a:buClr>
              <a:buSzPts val="2000"/>
              <a:buFont typeface="Arial"/>
              <a:buNone/>
              <a:defRPr b="0" i="0" sz="900" u="none" cap="none" strike="noStrike">
                <a:solidFill>
                  <a:schemeClr val="dk1"/>
                </a:solidFill>
                <a:latin typeface="Calibri"/>
                <a:ea typeface="Calibri"/>
                <a:cs typeface="Calibri"/>
                <a:sym typeface="Calibri"/>
              </a:defRPr>
            </a:lvl5pPr>
            <a:lvl6pPr indent="-228600" lvl="5" marL="2743200" marR="0" rtl="0" algn="l">
              <a:spcBef>
                <a:spcPts val="180"/>
              </a:spcBef>
              <a:spcAft>
                <a:spcPts val="0"/>
              </a:spcAft>
              <a:buClr>
                <a:schemeClr val="dk1"/>
              </a:buClr>
              <a:buSzPts val="2000"/>
              <a:buFont typeface="Arial"/>
              <a:buNone/>
              <a:defRPr b="0" i="0" sz="900" u="none" cap="none" strike="noStrike">
                <a:solidFill>
                  <a:schemeClr val="dk1"/>
                </a:solidFill>
                <a:latin typeface="Calibri"/>
                <a:ea typeface="Calibri"/>
                <a:cs typeface="Calibri"/>
                <a:sym typeface="Calibri"/>
              </a:defRPr>
            </a:lvl6pPr>
            <a:lvl7pPr indent="-228600" lvl="6" marL="3200400" marR="0" rtl="0" algn="l">
              <a:spcBef>
                <a:spcPts val="180"/>
              </a:spcBef>
              <a:spcAft>
                <a:spcPts val="0"/>
              </a:spcAft>
              <a:buClr>
                <a:schemeClr val="dk1"/>
              </a:buClr>
              <a:buSzPts val="2000"/>
              <a:buFont typeface="Arial"/>
              <a:buNone/>
              <a:defRPr b="0" i="0" sz="900" u="none" cap="none" strike="noStrike">
                <a:solidFill>
                  <a:schemeClr val="dk1"/>
                </a:solidFill>
                <a:latin typeface="Calibri"/>
                <a:ea typeface="Calibri"/>
                <a:cs typeface="Calibri"/>
                <a:sym typeface="Calibri"/>
              </a:defRPr>
            </a:lvl7pPr>
            <a:lvl8pPr indent="-228600" lvl="7" marL="3657600" marR="0" rtl="0" algn="l">
              <a:spcBef>
                <a:spcPts val="180"/>
              </a:spcBef>
              <a:spcAft>
                <a:spcPts val="0"/>
              </a:spcAft>
              <a:buClr>
                <a:schemeClr val="dk1"/>
              </a:buClr>
              <a:buSzPts val="2000"/>
              <a:buFont typeface="Arial"/>
              <a:buNone/>
              <a:defRPr b="0" i="0" sz="900" u="none" cap="none" strike="noStrike">
                <a:solidFill>
                  <a:schemeClr val="dk1"/>
                </a:solidFill>
                <a:latin typeface="Calibri"/>
                <a:ea typeface="Calibri"/>
                <a:cs typeface="Calibri"/>
                <a:sym typeface="Calibri"/>
              </a:defRPr>
            </a:lvl8pPr>
            <a:lvl9pPr indent="-228600" lvl="8" marL="4114800" marR="0" rtl="0" algn="l">
              <a:spcBef>
                <a:spcPts val="180"/>
              </a:spcBef>
              <a:spcAft>
                <a:spcPts val="0"/>
              </a:spcAft>
              <a:buClr>
                <a:schemeClr val="dk1"/>
              </a:buClr>
              <a:buSzPts val="2000"/>
              <a:buFont typeface="Arial"/>
              <a:buNone/>
              <a:defRPr b="0" i="0" sz="900" u="none" cap="none" strike="noStrike">
                <a:solidFill>
                  <a:schemeClr val="dk1"/>
                </a:solidFill>
                <a:latin typeface="Calibri"/>
                <a:ea typeface="Calibri"/>
                <a:cs typeface="Calibri"/>
                <a:sym typeface="Calibri"/>
              </a:defRPr>
            </a:lvl9pPr>
          </a:lstStyle>
          <a:p/>
        </p:txBody>
      </p:sp>
      <p:sp>
        <p:nvSpPr>
          <p:cNvPr id="132" name="Google Shape;132;p21"/>
          <p:cNvSpPr txBox="1"/>
          <p:nvPr>
            <p:ph type="title"/>
          </p:nvPr>
        </p:nvSpPr>
        <p:spPr>
          <a:xfrm>
            <a:off x="149352" y="985520"/>
            <a:ext cx="1675660" cy="992632"/>
          </a:xfrm>
          <a:prstGeom prst="rect">
            <a:avLst/>
          </a:prstGeom>
          <a:solidFill>
            <a:srgbClr val="FFFF00"/>
          </a:solidFill>
          <a:ln>
            <a:noFill/>
          </a:ln>
        </p:spPr>
        <p:txBody>
          <a:bodyPr anchorCtr="0" anchor="b" bIns="91425" lIns="91425" spcFirstLastPara="1" rIns="91425" wrap="square" tIns="91425">
            <a:noAutofit/>
          </a:bodyPr>
          <a:lstStyle>
            <a:lvl1pPr indent="0" lvl="0" marL="0" marR="0" rtl="0" algn="l">
              <a:spcBef>
                <a:spcPts val="0"/>
              </a:spcBef>
              <a:spcAft>
                <a:spcPts val="0"/>
              </a:spcAft>
              <a:buClr>
                <a:schemeClr val="lt1"/>
              </a:buClr>
              <a:buSzPts val="1400"/>
              <a:buFont typeface="Calibri"/>
              <a:buNone/>
              <a:defRPr b="0" i="0" sz="2000" u="none" cap="none" strike="noStrike">
                <a:solidFill>
                  <a:schemeClr val="lt1"/>
                </a:solidFill>
                <a:latin typeface="Calibri"/>
                <a:ea typeface="Calibri"/>
                <a:cs typeface="Calibri"/>
                <a:sym typeface="Calibri"/>
              </a:defRPr>
            </a:lvl1pPr>
            <a:lvl2pPr indent="0" lvl="1">
              <a:spcBef>
                <a:spcPts val="0"/>
              </a:spcBef>
              <a:spcAft>
                <a:spcPts val="0"/>
              </a:spcAft>
              <a:buSzPts val="1400"/>
              <a:buNone/>
              <a:defRPr sz="1800"/>
            </a:lvl2pPr>
            <a:lvl3pPr indent="0" lvl="2">
              <a:spcBef>
                <a:spcPts val="0"/>
              </a:spcBef>
              <a:spcAft>
                <a:spcPts val="0"/>
              </a:spcAft>
              <a:buSzPts val="1400"/>
              <a:buNone/>
              <a:defRPr sz="1800"/>
            </a:lvl3pPr>
            <a:lvl4pPr indent="0" lvl="3">
              <a:spcBef>
                <a:spcPts val="0"/>
              </a:spcBef>
              <a:spcAft>
                <a:spcPts val="0"/>
              </a:spcAft>
              <a:buSzPts val="1400"/>
              <a:buNone/>
              <a:defRPr sz="1800"/>
            </a:lvl4pPr>
            <a:lvl5pPr indent="0" lvl="4">
              <a:spcBef>
                <a:spcPts val="0"/>
              </a:spcBef>
              <a:spcAft>
                <a:spcPts val="0"/>
              </a:spcAft>
              <a:buSzPts val="1400"/>
              <a:buNone/>
              <a:defRPr sz="1800"/>
            </a:lvl5pPr>
            <a:lvl6pPr indent="0" lvl="5">
              <a:spcBef>
                <a:spcPts val="0"/>
              </a:spcBef>
              <a:spcAft>
                <a:spcPts val="0"/>
              </a:spcAft>
              <a:buSzPts val="1400"/>
              <a:buNone/>
              <a:defRPr sz="1800"/>
            </a:lvl6pPr>
            <a:lvl7pPr indent="0" lvl="6">
              <a:spcBef>
                <a:spcPts val="0"/>
              </a:spcBef>
              <a:spcAft>
                <a:spcPts val="0"/>
              </a:spcAft>
              <a:buSzPts val="1400"/>
              <a:buNone/>
              <a:defRPr sz="1800"/>
            </a:lvl7pPr>
            <a:lvl8pPr indent="0" lvl="7">
              <a:spcBef>
                <a:spcPts val="0"/>
              </a:spcBef>
              <a:spcAft>
                <a:spcPts val="0"/>
              </a:spcAft>
              <a:buSzPts val="1400"/>
              <a:buNone/>
              <a:defRPr sz="1800"/>
            </a:lvl8pPr>
            <a:lvl9pPr indent="0" lvl="8">
              <a:spcBef>
                <a:spcPts val="0"/>
              </a:spcBef>
              <a:spcAft>
                <a:spcPts val="0"/>
              </a:spcAft>
              <a:buSzPts val="1400"/>
              <a:buNone/>
              <a:defRPr sz="1800"/>
            </a:lvl9pPr>
          </a:lstStyle>
          <a:p/>
        </p:txBody>
      </p:sp>
      <p:sp>
        <p:nvSpPr>
          <p:cNvPr id="133" name="Google Shape;133;p21"/>
          <p:cNvSpPr/>
          <p:nvPr>
            <p:ph idx="2" type="pic"/>
          </p:nvPr>
        </p:nvSpPr>
        <p:spPr>
          <a:xfrm>
            <a:off x="2213286" y="304800"/>
            <a:ext cx="6625914" cy="5872480"/>
          </a:xfrm>
          <a:prstGeom prst="rect">
            <a:avLst/>
          </a:prstGeom>
          <a:noFill/>
          <a:ln>
            <a:noFill/>
          </a:ln>
        </p:spPr>
        <p:txBody>
          <a:bodyPr anchorCtr="0" anchor="ctr" bIns="91425" lIns="91425" spcFirstLastPara="1" rIns="91425" wrap="square" tIns="91425">
            <a:noAutofit/>
          </a:bodyPr>
          <a:lstStyle>
            <a:lvl1pPr indent="0" lvl="0" marL="0" marR="0" rtl="0" algn="ctr">
              <a:spcBef>
                <a:spcPts val="640"/>
              </a:spcBef>
              <a:spcAft>
                <a:spcPts val="0"/>
              </a:spcAft>
              <a:buClr>
                <a:schemeClr val="dk1"/>
              </a:buClr>
              <a:buSzPts val="1400"/>
              <a:buFont typeface="Arial"/>
              <a:buNone/>
              <a:defRPr b="0" i="0" sz="3200" u="none" cap="none" strike="noStrike">
                <a:solidFill>
                  <a:schemeClr val="dk1"/>
                </a:solidFill>
                <a:latin typeface="Calibri"/>
                <a:ea typeface="Calibri"/>
                <a:cs typeface="Calibri"/>
                <a:sym typeface="Calibri"/>
              </a:defRPr>
            </a:lvl1pPr>
            <a:lvl2pPr indent="0" lvl="1" marL="457200" marR="0" rtl="0" algn="l">
              <a:spcBef>
                <a:spcPts val="560"/>
              </a:spcBef>
              <a:spcAft>
                <a:spcPts val="0"/>
              </a:spcAft>
              <a:buClr>
                <a:schemeClr val="dk1"/>
              </a:buClr>
              <a:buSzPts val="1400"/>
              <a:buFont typeface="Arial"/>
              <a:buNone/>
              <a:defRPr b="0" i="0" sz="2800" u="none" cap="none" strike="noStrike">
                <a:solidFill>
                  <a:schemeClr val="dk1"/>
                </a:solidFill>
                <a:latin typeface="Calibri"/>
                <a:ea typeface="Calibri"/>
                <a:cs typeface="Calibri"/>
                <a:sym typeface="Calibri"/>
              </a:defRPr>
            </a:lvl2pPr>
            <a:lvl3pPr indent="0" lvl="2" marL="914400" marR="0" rtl="0" algn="l">
              <a:spcBef>
                <a:spcPts val="480"/>
              </a:spcBef>
              <a:spcAft>
                <a:spcPts val="0"/>
              </a:spcAft>
              <a:buClr>
                <a:schemeClr val="dk1"/>
              </a:buClr>
              <a:buSzPts val="1400"/>
              <a:buFont typeface="Arial"/>
              <a:buNone/>
              <a:defRPr b="0" i="0" sz="2400" u="none" cap="none" strike="noStrike">
                <a:solidFill>
                  <a:schemeClr val="dk1"/>
                </a:solidFill>
                <a:latin typeface="Calibri"/>
                <a:ea typeface="Calibri"/>
                <a:cs typeface="Calibri"/>
                <a:sym typeface="Calibri"/>
              </a:defRPr>
            </a:lvl3pPr>
            <a:lvl4pPr indent="0" lvl="3" marL="1371600" marR="0" rtl="0" algn="l">
              <a:spcBef>
                <a:spcPts val="400"/>
              </a:spcBef>
              <a:spcAft>
                <a:spcPts val="0"/>
              </a:spcAft>
              <a:buClr>
                <a:schemeClr val="dk1"/>
              </a:buClr>
              <a:buSzPts val="1400"/>
              <a:buFont typeface="Arial"/>
              <a:buNone/>
              <a:defRPr b="0" i="0" sz="2000" u="none" cap="none" strike="noStrike">
                <a:solidFill>
                  <a:schemeClr val="dk1"/>
                </a:solidFill>
                <a:latin typeface="Calibri"/>
                <a:ea typeface="Calibri"/>
                <a:cs typeface="Calibri"/>
                <a:sym typeface="Calibri"/>
              </a:defRPr>
            </a:lvl4pPr>
            <a:lvl5pPr indent="0" lvl="4" marL="1828800" marR="0" rtl="0" algn="l">
              <a:spcBef>
                <a:spcPts val="400"/>
              </a:spcBef>
              <a:spcAft>
                <a:spcPts val="0"/>
              </a:spcAft>
              <a:buClr>
                <a:schemeClr val="dk1"/>
              </a:buClr>
              <a:buSzPts val="1400"/>
              <a:buFont typeface="Arial"/>
              <a:buNone/>
              <a:defRPr b="0" i="0" sz="2000" u="none" cap="none" strike="noStrike">
                <a:solidFill>
                  <a:schemeClr val="dk1"/>
                </a:solidFill>
                <a:latin typeface="Calibri"/>
                <a:ea typeface="Calibri"/>
                <a:cs typeface="Calibri"/>
                <a:sym typeface="Calibri"/>
              </a:defRPr>
            </a:lvl5pPr>
            <a:lvl6pPr indent="0" lvl="5" marL="2286000" marR="0" rtl="0" algn="l">
              <a:spcBef>
                <a:spcPts val="400"/>
              </a:spcBef>
              <a:spcAft>
                <a:spcPts val="0"/>
              </a:spcAft>
              <a:buClr>
                <a:schemeClr val="dk1"/>
              </a:buClr>
              <a:buSzPts val="1400"/>
              <a:buFont typeface="Arial"/>
              <a:buNone/>
              <a:defRPr b="0" i="0" sz="2000" u="none" cap="none" strike="noStrike">
                <a:solidFill>
                  <a:schemeClr val="dk1"/>
                </a:solidFill>
                <a:latin typeface="Calibri"/>
                <a:ea typeface="Calibri"/>
                <a:cs typeface="Calibri"/>
                <a:sym typeface="Calibri"/>
              </a:defRPr>
            </a:lvl6pPr>
            <a:lvl7pPr indent="0" lvl="6" marL="2743200" marR="0" rtl="0" algn="l">
              <a:spcBef>
                <a:spcPts val="400"/>
              </a:spcBef>
              <a:spcAft>
                <a:spcPts val="0"/>
              </a:spcAft>
              <a:buClr>
                <a:schemeClr val="dk1"/>
              </a:buClr>
              <a:buSzPts val="1400"/>
              <a:buFont typeface="Arial"/>
              <a:buNone/>
              <a:defRPr b="0" i="0" sz="2000" u="none" cap="none" strike="noStrike">
                <a:solidFill>
                  <a:schemeClr val="dk1"/>
                </a:solidFill>
                <a:latin typeface="Calibri"/>
                <a:ea typeface="Calibri"/>
                <a:cs typeface="Calibri"/>
                <a:sym typeface="Calibri"/>
              </a:defRPr>
            </a:lvl7pPr>
            <a:lvl8pPr indent="0" lvl="7" marL="3200400" marR="0" rtl="0" algn="l">
              <a:spcBef>
                <a:spcPts val="400"/>
              </a:spcBef>
              <a:spcAft>
                <a:spcPts val="0"/>
              </a:spcAft>
              <a:buClr>
                <a:schemeClr val="dk1"/>
              </a:buClr>
              <a:buSzPts val="1400"/>
              <a:buFont typeface="Arial"/>
              <a:buNone/>
              <a:defRPr b="0" i="0" sz="2000" u="none" cap="none" strike="noStrike">
                <a:solidFill>
                  <a:schemeClr val="dk1"/>
                </a:solidFill>
                <a:latin typeface="Calibri"/>
                <a:ea typeface="Calibri"/>
                <a:cs typeface="Calibri"/>
                <a:sym typeface="Calibri"/>
              </a:defRPr>
            </a:lvl8pPr>
            <a:lvl9pPr indent="0" lvl="8" marL="3657600" marR="0" rtl="0" algn="l">
              <a:spcBef>
                <a:spcPts val="400"/>
              </a:spcBef>
              <a:spcAft>
                <a:spcPts val="0"/>
              </a:spcAft>
              <a:buClr>
                <a:schemeClr val="dk1"/>
              </a:buClr>
              <a:buSzPts val="1400"/>
              <a:buFont typeface="Arial"/>
              <a:buNone/>
              <a:defRPr b="0" i="0" sz="2000" u="none" cap="none" strike="noStrike">
                <a:solidFill>
                  <a:schemeClr val="dk1"/>
                </a:solidFill>
                <a:latin typeface="Calibri"/>
                <a:ea typeface="Calibri"/>
                <a:cs typeface="Calibri"/>
                <a:sym typeface="Calibri"/>
              </a:defRPr>
            </a:lvl9pPr>
          </a:lstStyle>
          <a:p/>
        </p:txBody>
      </p:sp>
      <p:sp>
        <p:nvSpPr>
          <p:cNvPr id="134" name="Google Shape;134;p21"/>
          <p:cNvSpPr txBox="1"/>
          <p:nvPr>
            <p:ph idx="11" type="ftr"/>
          </p:nvPr>
        </p:nvSpPr>
        <p:spPr>
          <a:xfrm>
            <a:off x="2199639" y="6356350"/>
            <a:ext cx="3352800" cy="274320"/>
          </a:xfrm>
          <a:prstGeom prst="rect">
            <a:avLst/>
          </a:prstGeom>
          <a:noFill/>
          <a:ln>
            <a:noFill/>
          </a:ln>
        </p:spPr>
        <p:txBody>
          <a:bodyPr anchorCtr="0" anchor="ctr" bIns="91425" lIns="91425" spcFirstLastPara="1" rIns="91425" wrap="square" tIns="91425">
            <a:noAutofit/>
          </a:bodyPr>
          <a:lstStyle>
            <a:lvl1pPr indent="0" lvl="0" marL="0" marR="0" rtl="0" algn="l">
              <a:spcBef>
                <a:spcPts val="0"/>
              </a:spcBef>
              <a:spcAft>
                <a:spcPts val="0"/>
              </a:spcAft>
              <a:buSzPts val="1400"/>
              <a:buNone/>
              <a:defRPr sz="1100">
                <a:solidFill>
                  <a:schemeClr val="dk2"/>
                </a:solidFill>
                <a:latin typeface="Calibri"/>
                <a:ea typeface="Calibri"/>
                <a:cs typeface="Calibri"/>
                <a:sym typeface="Calibri"/>
              </a:defRPr>
            </a:lvl1pPr>
            <a:lvl2pPr indent="0" lvl="1" marL="457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pic>
        <p:nvPicPr>
          <p:cNvPr descr="CDE LOGO TEST.png" id="135" name="Google Shape;135;p21"/>
          <p:cNvPicPr preferRelativeResize="0"/>
          <p:nvPr/>
        </p:nvPicPr>
        <p:blipFill rotWithShape="1">
          <a:blip r:embed="rId3">
            <a:alphaModFix/>
          </a:blip>
          <a:srcRect b="0" l="0" r="0" t="0"/>
          <a:stretch/>
        </p:blipFill>
        <p:spPr>
          <a:xfrm>
            <a:off x="6204360" y="6222265"/>
            <a:ext cx="2584532" cy="408405"/>
          </a:xfrm>
          <a:prstGeom prst="rect">
            <a:avLst/>
          </a:prstGeom>
          <a:noFill/>
          <a:ln>
            <a:noFill/>
          </a:ln>
        </p:spPr>
      </p:pic>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Divider">
  <p:cSld name="Section Divider">
    <p:spTree>
      <p:nvGrpSpPr>
        <p:cNvPr id="141" name="Shape 141"/>
        <p:cNvGrpSpPr/>
        <p:nvPr/>
      </p:nvGrpSpPr>
      <p:grpSpPr>
        <a:xfrm>
          <a:off x="0" y="0"/>
          <a:ext cx="0" cy="0"/>
          <a:chOff x="0" y="0"/>
          <a:chExt cx="0" cy="0"/>
        </a:xfrm>
      </p:grpSpPr>
      <p:sp>
        <p:nvSpPr>
          <p:cNvPr id="142" name="Google Shape;142;p23"/>
          <p:cNvSpPr txBox="1"/>
          <p:nvPr>
            <p:ph idx="1" type="body"/>
          </p:nvPr>
        </p:nvSpPr>
        <p:spPr>
          <a:xfrm>
            <a:off x="380999" y="3412607"/>
            <a:ext cx="8341851" cy="1281313"/>
          </a:xfrm>
          <a:prstGeom prst="rect">
            <a:avLst/>
          </a:prstGeom>
          <a:noFill/>
          <a:ln>
            <a:noFill/>
          </a:ln>
        </p:spPr>
        <p:txBody>
          <a:bodyPr anchorCtr="0" anchor="ctr" bIns="91425" lIns="91425" spcFirstLastPara="1" rIns="91425" wrap="square" tIns="91425">
            <a:noAutofit/>
          </a:bodyPr>
          <a:lstStyle>
            <a:lvl1pPr indent="-228600" lvl="0" marL="457200" marR="0" rtl="0" algn="ctr">
              <a:spcBef>
                <a:spcPts val="480"/>
              </a:spcBef>
              <a:spcAft>
                <a:spcPts val="0"/>
              </a:spcAft>
              <a:buClr>
                <a:schemeClr val="accent1"/>
              </a:buClr>
              <a:buSzPts val="2200"/>
              <a:buFont typeface="Noto Sans Symbols"/>
              <a:buNone/>
              <a:defRPr b="0" i="0" sz="2400" u="none" cap="none" strike="noStrike">
                <a:solidFill>
                  <a:srgbClr val="404040"/>
                </a:solidFill>
                <a:latin typeface="Calibri"/>
                <a:ea typeface="Calibri"/>
                <a:cs typeface="Calibri"/>
                <a:sym typeface="Calibri"/>
              </a:defRPr>
            </a:lvl1pPr>
            <a:lvl2pPr indent="-228600" lvl="1" marL="914400" marR="0" rtl="0" algn="l">
              <a:spcBef>
                <a:spcPts val="360"/>
              </a:spcBef>
              <a:spcAft>
                <a:spcPts val="0"/>
              </a:spcAft>
              <a:buClr>
                <a:schemeClr val="accent2"/>
              </a:buClr>
              <a:buSzPts val="1980"/>
              <a:buFont typeface="Noto Sans Symbols"/>
              <a:buNone/>
              <a:defRPr b="0" i="0" sz="1800" u="none" cap="none" strike="noStrike">
                <a:solidFill>
                  <a:srgbClr val="888888"/>
                </a:solidFill>
                <a:latin typeface="Calibri"/>
                <a:ea typeface="Calibri"/>
                <a:cs typeface="Calibri"/>
                <a:sym typeface="Calibri"/>
              </a:defRPr>
            </a:lvl2pPr>
            <a:lvl3pPr indent="-228600" lvl="2" marL="1371600" marR="0" rtl="0" algn="l">
              <a:spcBef>
                <a:spcPts val="320"/>
              </a:spcBef>
              <a:spcAft>
                <a:spcPts val="0"/>
              </a:spcAft>
              <a:buClr>
                <a:schemeClr val="accent3"/>
              </a:buClr>
              <a:buSzPts val="1760"/>
              <a:buFont typeface="Noto Sans Symbols"/>
              <a:buNone/>
              <a:defRPr b="0" i="0" sz="1600" u="none" cap="none" strike="noStrike">
                <a:solidFill>
                  <a:srgbClr val="888888"/>
                </a:solidFill>
                <a:latin typeface="Calibri"/>
                <a:ea typeface="Calibri"/>
                <a:cs typeface="Calibri"/>
                <a:sym typeface="Calibri"/>
              </a:defRPr>
            </a:lvl3pPr>
            <a:lvl4pPr indent="-228600" lvl="3" marL="1828800" marR="0" rtl="0" algn="l">
              <a:spcBef>
                <a:spcPts val="280"/>
              </a:spcBef>
              <a:spcAft>
                <a:spcPts val="0"/>
              </a:spcAft>
              <a:buClr>
                <a:schemeClr val="accent4"/>
              </a:buClr>
              <a:buSzPts val="1540"/>
              <a:buFont typeface="Noto Sans Symbols"/>
              <a:buNone/>
              <a:defRPr b="0" i="0" sz="1400" u="none" cap="none" strike="noStrike">
                <a:solidFill>
                  <a:srgbClr val="888888"/>
                </a:solidFill>
                <a:latin typeface="Calibri"/>
                <a:ea typeface="Calibri"/>
                <a:cs typeface="Calibri"/>
                <a:sym typeface="Calibri"/>
              </a:defRPr>
            </a:lvl4pPr>
            <a:lvl5pPr indent="-228600" lvl="4" marL="2286000" marR="0" rtl="0" algn="l">
              <a:spcBef>
                <a:spcPts val="280"/>
              </a:spcBef>
              <a:spcAft>
                <a:spcPts val="0"/>
              </a:spcAft>
              <a:buClr>
                <a:schemeClr val="accent6"/>
              </a:buClr>
              <a:buSzPts val="1430"/>
              <a:buFont typeface="Noto Sans Symbols"/>
              <a:buNone/>
              <a:defRPr b="0" i="0" sz="1400" u="none" cap="none" strike="noStrike">
                <a:solidFill>
                  <a:srgbClr val="888888"/>
                </a:solidFill>
                <a:latin typeface="Calibri"/>
                <a:ea typeface="Calibri"/>
                <a:cs typeface="Calibri"/>
                <a:sym typeface="Calibri"/>
              </a:defRPr>
            </a:lvl5pPr>
            <a:lvl6pPr indent="-228600" lvl="5" marL="2743200" marR="0" rtl="0" algn="l">
              <a:spcBef>
                <a:spcPts val="280"/>
              </a:spcBef>
              <a:spcAft>
                <a:spcPts val="0"/>
              </a:spcAft>
              <a:buClr>
                <a:schemeClr val="accent1"/>
              </a:buClr>
              <a:buSzPts val="1200"/>
              <a:buFont typeface="Noto Sans Symbols"/>
              <a:buNone/>
              <a:defRPr b="0" i="0" sz="1400" u="none" cap="none" strike="noStrike">
                <a:solidFill>
                  <a:srgbClr val="888888"/>
                </a:solidFill>
                <a:latin typeface="Calibri"/>
                <a:ea typeface="Calibri"/>
                <a:cs typeface="Calibri"/>
                <a:sym typeface="Calibri"/>
              </a:defRPr>
            </a:lvl6pPr>
            <a:lvl7pPr indent="-228600" lvl="6" marL="3200400" marR="0" rtl="0" algn="l">
              <a:spcBef>
                <a:spcPts val="280"/>
              </a:spcBef>
              <a:spcAft>
                <a:spcPts val="0"/>
              </a:spcAft>
              <a:buClr>
                <a:schemeClr val="accent2"/>
              </a:buClr>
              <a:buSzPts val="1200"/>
              <a:buFont typeface="Noto Sans Symbols"/>
              <a:buNone/>
              <a:defRPr b="0" i="0" sz="1400" u="none" cap="none" strike="noStrike">
                <a:solidFill>
                  <a:srgbClr val="888888"/>
                </a:solidFill>
                <a:latin typeface="Calibri"/>
                <a:ea typeface="Calibri"/>
                <a:cs typeface="Calibri"/>
                <a:sym typeface="Calibri"/>
              </a:defRPr>
            </a:lvl7pPr>
            <a:lvl8pPr indent="-228600" lvl="7" marL="3657600" marR="0" rtl="0" algn="l">
              <a:spcBef>
                <a:spcPts val="280"/>
              </a:spcBef>
              <a:spcAft>
                <a:spcPts val="0"/>
              </a:spcAft>
              <a:buClr>
                <a:schemeClr val="accent3"/>
              </a:buClr>
              <a:buSzPts val="1200"/>
              <a:buFont typeface="Noto Sans Symbols"/>
              <a:buNone/>
              <a:defRPr b="0" i="0" sz="1400" u="none" cap="none" strike="noStrike">
                <a:solidFill>
                  <a:srgbClr val="888888"/>
                </a:solidFill>
                <a:latin typeface="Calibri"/>
                <a:ea typeface="Calibri"/>
                <a:cs typeface="Calibri"/>
                <a:sym typeface="Calibri"/>
              </a:defRPr>
            </a:lvl8pPr>
            <a:lvl9pPr indent="-228600" lvl="8" marL="4114800" marR="0" rtl="0" algn="l">
              <a:spcBef>
                <a:spcPts val="280"/>
              </a:spcBef>
              <a:spcAft>
                <a:spcPts val="0"/>
              </a:spcAft>
              <a:buClr>
                <a:schemeClr val="accent5"/>
              </a:buClr>
              <a:buSzPts val="1200"/>
              <a:buFont typeface="Noto Sans Symbols"/>
              <a:buNone/>
              <a:defRPr b="0" i="0" sz="1400" u="none" cap="none" strike="noStrike">
                <a:solidFill>
                  <a:srgbClr val="888888"/>
                </a:solidFill>
                <a:latin typeface="Calibri"/>
                <a:ea typeface="Calibri"/>
                <a:cs typeface="Calibri"/>
                <a:sym typeface="Calibri"/>
              </a:defRPr>
            </a:lvl9pPr>
          </a:lstStyle>
          <a:p/>
        </p:txBody>
      </p:sp>
      <p:sp>
        <p:nvSpPr>
          <p:cNvPr id="143" name="Google Shape;143;p23"/>
          <p:cNvSpPr txBox="1"/>
          <p:nvPr>
            <p:ph type="title"/>
          </p:nvPr>
        </p:nvSpPr>
        <p:spPr>
          <a:xfrm>
            <a:off x="380999" y="1766687"/>
            <a:ext cx="8341851" cy="1645920"/>
          </a:xfrm>
          <a:prstGeom prst="rect">
            <a:avLst/>
          </a:prstGeom>
          <a:noFill/>
          <a:ln>
            <a:noFill/>
          </a:ln>
        </p:spPr>
        <p:txBody>
          <a:bodyPr anchorCtr="0" anchor="ctr" bIns="91425" lIns="91425" spcFirstLastPara="1" rIns="91425" wrap="square" tIns="91425">
            <a:noAutofit/>
          </a:bodyPr>
          <a:lstStyle>
            <a:lvl1pPr indent="0" lvl="0" marL="0" marR="0" rtl="0" algn="ctr">
              <a:spcBef>
                <a:spcPts val="0"/>
              </a:spcBef>
              <a:spcAft>
                <a:spcPts val="0"/>
              </a:spcAft>
              <a:buClr>
                <a:schemeClr val="lt1"/>
              </a:buClr>
              <a:buSzPts val="1400"/>
              <a:buFont typeface="Times New Roman"/>
              <a:buNone/>
              <a:defRPr b="0" i="0" sz="4200" u="none" cap="none" strike="noStrike">
                <a:solidFill>
                  <a:schemeClr val="lt1"/>
                </a:solidFill>
                <a:latin typeface="Times New Roman"/>
                <a:ea typeface="Times New Roman"/>
                <a:cs typeface="Times New Roman"/>
                <a:sym typeface="Times New Roman"/>
              </a:defRPr>
            </a:lvl1pPr>
            <a:lvl2pPr indent="0" lvl="1">
              <a:spcBef>
                <a:spcPts val="0"/>
              </a:spcBef>
              <a:spcAft>
                <a:spcPts val="0"/>
              </a:spcAft>
              <a:buSzPts val="1400"/>
              <a:buNone/>
              <a:defRPr sz="1800"/>
            </a:lvl2pPr>
            <a:lvl3pPr indent="0" lvl="2">
              <a:spcBef>
                <a:spcPts val="0"/>
              </a:spcBef>
              <a:spcAft>
                <a:spcPts val="0"/>
              </a:spcAft>
              <a:buSzPts val="1400"/>
              <a:buNone/>
              <a:defRPr sz="1800"/>
            </a:lvl3pPr>
            <a:lvl4pPr indent="0" lvl="3">
              <a:spcBef>
                <a:spcPts val="0"/>
              </a:spcBef>
              <a:spcAft>
                <a:spcPts val="0"/>
              </a:spcAft>
              <a:buSzPts val="1400"/>
              <a:buNone/>
              <a:defRPr sz="1800"/>
            </a:lvl4pPr>
            <a:lvl5pPr indent="0" lvl="4">
              <a:spcBef>
                <a:spcPts val="0"/>
              </a:spcBef>
              <a:spcAft>
                <a:spcPts val="0"/>
              </a:spcAft>
              <a:buSzPts val="1400"/>
              <a:buNone/>
              <a:defRPr sz="1800"/>
            </a:lvl5pPr>
            <a:lvl6pPr indent="0" lvl="5">
              <a:spcBef>
                <a:spcPts val="0"/>
              </a:spcBef>
              <a:spcAft>
                <a:spcPts val="0"/>
              </a:spcAft>
              <a:buSzPts val="1400"/>
              <a:buNone/>
              <a:defRPr sz="1800"/>
            </a:lvl6pPr>
            <a:lvl7pPr indent="0" lvl="6">
              <a:spcBef>
                <a:spcPts val="0"/>
              </a:spcBef>
              <a:spcAft>
                <a:spcPts val="0"/>
              </a:spcAft>
              <a:buSzPts val="1400"/>
              <a:buNone/>
              <a:defRPr sz="1800"/>
            </a:lvl7pPr>
            <a:lvl8pPr indent="0" lvl="7">
              <a:spcBef>
                <a:spcPts val="0"/>
              </a:spcBef>
              <a:spcAft>
                <a:spcPts val="0"/>
              </a:spcAft>
              <a:buSzPts val="1400"/>
              <a:buNone/>
              <a:defRPr sz="1800"/>
            </a:lvl8pPr>
            <a:lvl9pPr indent="0" lvl="8">
              <a:spcBef>
                <a:spcPts val="0"/>
              </a:spcBef>
              <a:spcAft>
                <a:spcPts val="0"/>
              </a:spcAft>
              <a:buSzPts val="1400"/>
              <a:buNone/>
              <a:defRPr sz="1800"/>
            </a:lvl9pPr>
          </a:lstStyle>
          <a:p/>
        </p:txBody>
      </p:sp>
      <p:pic>
        <p:nvPicPr>
          <p:cNvPr descr="CDE LOGO TEST.png" id="144" name="Google Shape;144;p23"/>
          <p:cNvPicPr preferRelativeResize="0"/>
          <p:nvPr/>
        </p:nvPicPr>
        <p:blipFill rotWithShape="1">
          <a:blip r:embed="rId2">
            <a:alphaModFix/>
          </a:blip>
          <a:srcRect b="0" l="0" r="0" t="0"/>
          <a:stretch/>
        </p:blipFill>
        <p:spPr>
          <a:xfrm>
            <a:off x="6204360" y="6222265"/>
            <a:ext cx="2584532" cy="408405"/>
          </a:xfrm>
          <a:prstGeom prst="rect">
            <a:avLst/>
          </a:prstGeom>
          <a:noFill/>
          <a:ln>
            <a:noFill/>
          </a:ln>
        </p:spPr>
      </p:pic>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45" name="Shape 145"/>
        <p:cNvGrpSpPr/>
        <p:nvPr/>
      </p:nvGrpSpPr>
      <p:grpSpPr>
        <a:xfrm>
          <a:off x="0" y="0"/>
          <a:ext cx="0" cy="0"/>
          <a:chOff x="0" y="0"/>
          <a:chExt cx="0" cy="0"/>
        </a:xfrm>
      </p:grpSpPr>
      <p:pic>
        <p:nvPicPr>
          <p:cNvPr descr="CDE LOGO TEST.png" id="146" name="Google Shape;146;p24"/>
          <p:cNvPicPr preferRelativeResize="0"/>
          <p:nvPr/>
        </p:nvPicPr>
        <p:blipFill rotWithShape="1">
          <a:blip r:embed="rId2">
            <a:alphaModFix/>
          </a:blip>
          <a:srcRect b="0" l="0" r="0" t="0"/>
          <a:stretch/>
        </p:blipFill>
        <p:spPr>
          <a:xfrm>
            <a:off x="6204360" y="6222265"/>
            <a:ext cx="2584532" cy="408405"/>
          </a:xfrm>
          <a:prstGeom prst="rect">
            <a:avLst/>
          </a:prstGeom>
          <a:noFill/>
          <a:ln>
            <a:noFill/>
          </a:ln>
        </p:spPr>
      </p:pic>
      <p:sp>
        <p:nvSpPr>
          <p:cNvPr id="147" name="Google Shape;147;p24"/>
          <p:cNvSpPr txBox="1"/>
          <p:nvPr>
            <p:ph idx="11" type="ftr"/>
          </p:nvPr>
        </p:nvSpPr>
        <p:spPr>
          <a:xfrm>
            <a:off x="380999" y="6356350"/>
            <a:ext cx="3352800" cy="274320"/>
          </a:xfrm>
          <a:prstGeom prst="rect">
            <a:avLst/>
          </a:prstGeom>
          <a:noFill/>
          <a:ln>
            <a:noFill/>
          </a:ln>
        </p:spPr>
        <p:txBody>
          <a:bodyPr anchorCtr="0" anchor="ctr" bIns="91425" lIns="91425" spcFirstLastPara="1" rIns="91425" wrap="square" tIns="91425">
            <a:noAutofit/>
          </a:bodyPr>
          <a:lstStyle>
            <a:lvl1pPr indent="0" lvl="0" marL="0" marR="0" rtl="0" algn="l">
              <a:spcBef>
                <a:spcPts val="0"/>
              </a:spcBef>
              <a:spcAft>
                <a:spcPts val="0"/>
              </a:spcAft>
              <a:buSzPts val="1400"/>
              <a:buNone/>
              <a:defRPr b="0" i="0" sz="1100" u="none" cap="none" strike="noStrike">
                <a:solidFill>
                  <a:schemeClr val="dk2"/>
                </a:solidFill>
                <a:latin typeface="Calibri"/>
                <a:ea typeface="Calibri"/>
                <a:cs typeface="Calibri"/>
                <a:sym typeface="Calibri"/>
              </a:defRPr>
            </a:lvl1pPr>
            <a:lvl2pPr indent="0" lvl="1" marL="457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Title Slide">
    <p:spTree>
      <p:nvGrpSpPr>
        <p:cNvPr id="148" name="Shape 148"/>
        <p:cNvGrpSpPr/>
        <p:nvPr/>
      </p:nvGrpSpPr>
      <p:grpSpPr>
        <a:xfrm>
          <a:off x="0" y="0"/>
          <a:ext cx="0" cy="0"/>
          <a:chOff x="0" y="0"/>
          <a:chExt cx="0" cy="0"/>
        </a:xfrm>
      </p:grpSpPr>
      <p:sp>
        <p:nvSpPr>
          <p:cNvPr id="149" name="Google Shape;149;p25"/>
          <p:cNvSpPr txBox="1"/>
          <p:nvPr>
            <p:ph idx="1" type="body"/>
          </p:nvPr>
        </p:nvSpPr>
        <p:spPr>
          <a:xfrm>
            <a:off x="380999" y="3412607"/>
            <a:ext cx="8341851" cy="1645920"/>
          </a:xfrm>
          <a:prstGeom prst="rect">
            <a:avLst/>
          </a:prstGeom>
          <a:noFill/>
          <a:ln>
            <a:noFill/>
          </a:ln>
        </p:spPr>
        <p:txBody>
          <a:bodyPr anchorCtr="0" anchor="ctr" bIns="91425" lIns="91425" spcFirstLastPara="1" rIns="91425" wrap="square" tIns="91425">
            <a:noAutofit/>
          </a:bodyPr>
          <a:lstStyle>
            <a:lvl1pPr indent="-228600" lvl="0" marL="457200" marR="0" rtl="0" algn="ctr">
              <a:spcBef>
                <a:spcPts val="400"/>
              </a:spcBef>
              <a:spcAft>
                <a:spcPts val="0"/>
              </a:spcAft>
              <a:buClr>
                <a:schemeClr val="accent1"/>
              </a:buClr>
              <a:buSzPts val="2200"/>
              <a:buFont typeface="Noto Sans Symbols"/>
              <a:buNone/>
              <a:defRPr b="0" i="0" sz="2000" u="none" cap="none" strike="noStrike">
                <a:solidFill>
                  <a:srgbClr val="3F3F3F"/>
                </a:solidFill>
                <a:latin typeface="Calibri"/>
                <a:ea typeface="Calibri"/>
                <a:cs typeface="Calibri"/>
                <a:sym typeface="Calibri"/>
              </a:defRPr>
            </a:lvl1pPr>
            <a:lvl2pPr indent="-228600" lvl="1" marL="914400" marR="0" rtl="0" algn="l">
              <a:spcBef>
                <a:spcPts val="360"/>
              </a:spcBef>
              <a:spcAft>
                <a:spcPts val="0"/>
              </a:spcAft>
              <a:buClr>
                <a:schemeClr val="accent2"/>
              </a:buClr>
              <a:buSzPts val="1980"/>
              <a:buFont typeface="Noto Sans Symbols"/>
              <a:buNone/>
              <a:defRPr b="0" i="0" sz="1800" u="none" cap="none" strike="noStrike">
                <a:solidFill>
                  <a:srgbClr val="888888"/>
                </a:solidFill>
                <a:latin typeface="Calibri"/>
                <a:ea typeface="Calibri"/>
                <a:cs typeface="Calibri"/>
                <a:sym typeface="Calibri"/>
              </a:defRPr>
            </a:lvl2pPr>
            <a:lvl3pPr indent="-228600" lvl="2" marL="1371600" marR="0" rtl="0" algn="l">
              <a:spcBef>
                <a:spcPts val="320"/>
              </a:spcBef>
              <a:spcAft>
                <a:spcPts val="0"/>
              </a:spcAft>
              <a:buClr>
                <a:schemeClr val="accent3"/>
              </a:buClr>
              <a:buSzPts val="1760"/>
              <a:buFont typeface="Noto Sans Symbols"/>
              <a:buNone/>
              <a:defRPr b="0" i="0" sz="1600" u="none" cap="none" strike="noStrike">
                <a:solidFill>
                  <a:srgbClr val="888888"/>
                </a:solidFill>
                <a:latin typeface="Calibri"/>
                <a:ea typeface="Calibri"/>
                <a:cs typeface="Calibri"/>
                <a:sym typeface="Calibri"/>
              </a:defRPr>
            </a:lvl3pPr>
            <a:lvl4pPr indent="-228600" lvl="3" marL="1828800" marR="0" rtl="0" algn="l">
              <a:spcBef>
                <a:spcPts val="280"/>
              </a:spcBef>
              <a:spcAft>
                <a:spcPts val="0"/>
              </a:spcAft>
              <a:buClr>
                <a:schemeClr val="accent4"/>
              </a:buClr>
              <a:buSzPts val="1540"/>
              <a:buFont typeface="Noto Sans Symbols"/>
              <a:buNone/>
              <a:defRPr b="0" i="0" sz="1400" u="none" cap="none" strike="noStrike">
                <a:solidFill>
                  <a:srgbClr val="888888"/>
                </a:solidFill>
                <a:latin typeface="Calibri"/>
                <a:ea typeface="Calibri"/>
                <a:cs typeface="Calibri"/>
                <a:sym typeface="Calibri"/>
              </a:defRPr>
            </a:lvl4pPr>
            <a:lvl5pPr indent="-228600" lvl="4" marL="2286000" marR="0" rtl="0" algn="l">
              <a:spcBef>
                <a:spcPts val="280"/>
              </a:spcBef>
              <a:spcAft>
                <a:spcPts val="0"/>
              </a:spcAft>
              <a:buClr>
                <a:schemeClr val="accent6"/>
              </a:buClr>
              <a:buSzPts val="1430"/>
              <a:buFont typeface="Noto Sans Symbols"/>
              <a:buNone/>
              <a:defRPr b="0" i="0" sz="1400" u="none" cap="none" strike="noStrike">
                <a:solidFill>
                  <a:srgbClr val="888888"/>
                </a:solidFill>
                <a:latin typeface="Calibri"/>
                <a:ea typeface="Calibri"/>
                <a:cs typeface="Calibri"/>
                <a:sym typeface="Calibri"/>
              </a:defRPr>
            </a:lvl5pPr>
            <a:lvl6pPr indent="-228600" lvl="5" marL="2743200" marR="0" rtl="0" algn="l">
              <a:spcBef>
                <a:spcPts val="280"/>
              </a:spcBef>
              <a:spcAft>
                <a:spcPts val="0"/>
              </a:spcAft>
              <a:buClr>
                <a:schemeClr val="accent1"/>
              </a:buClr>
              <a:buSzPts val="1200"/>
              <a:buFont typeface="Noto Sans Symbols"/>
              <a:buNone/>
              <a:defRPr b="0" i="0" sz="1400" u="none" cap="none" strike="noStrike">
                <a:solidFill>
                  <a:srgbClr val="888888"/>
                </a:solidFill>
                <a:latin typeface="Calibri"/>
                <a:ea typeface="Calibri"/>
                <a:cs typeface="Calibri"/>
                <a:sym typeface="Calibri"/>
              </a:defRPr>
            </a:lvl6pPr>
            <a:lvl7pPr indent="-228600" lvl="6" marL="3200400" marR="0" rtl="0" algn="l">
              <a:spcBef>
                <a:spcPts val="280"/>
              </a:spcBef>
              <a:spcAft>
                <a:spcPts val="0"/>
              </a:spcAft>
              <a:buClr>
                <a:schemeClr val="accent2"/>
              </a:buClr>
              <a:buSzPts val="1200"/>
              <a:buFont typeface="Noto Sans Symbols"/>
              <a:buNone/>
              <a:defRPr b="0" i="0" sz="1400" u="none" cap="none" strike="noStrike">
                <a:solidFill>
                  <a:srgbClr val="888888"/>
                </a:solidFill>
                <a:latin typeface="Calibri"/>
                <a:ea typeface="Calibri"/>
                <a:cs typeface="Calibri"/>
                <a:sym typeface="Calibri"/>
              </a:defRPr>
            </a:lvl7pPr>
            <a:lvl8pPr indent="-228600" lvl="7" marL="3657600" marR="0" rtl="0" algn="l">
              <a:spcBef>
                <a:spcPts val="280"/>
              </a:spcBef>
              <a:spcAft>
                <a:spcPts val="0"/>
              </a:spcAft>
              <a:buClr>
                <a:schemeClr val="accent3"/>
              </a:buClr>
              <a:buSzPts val="1200"/>
              <a:buFont typeface="Noto Sans Symbols"/>
              <a:buNone/>
              <a:defRPr b="0" i="0" sz="1400" u="none" cap="none" strike="noStrike">
                <a:solidFill>
                  <a:srgbClr val="888888"/>
                </a:solidFill>
                <a:latin typeface="Calibri"/>
                <a:ea typeface="Calibri"/>
                <a:cs typeface="Calibri"/>
                <a:sym typeface="Calibri"/>
              </a:defRPr>
            </a:lvl8pPr>
            <a:lvl9pPr indent="-228600" lvl="8" marL="4114800" marR="0" rtl="0" algn="l">
              <a:spcBef>
                <a:spcPts val="280"/>
              </a:spcBef>
              <a:spcAft>
                <a:spcPts val="0"/>
              </a:spcAft>
              <a:buClr>
                <a:schemeClr val="accent5"/>
              </a:buClr>
              <a:buSzPts val="1200"/>
              <a:buFont typeface="Noto Sans Symbols"/>
              <a:buNone/>
              <a:defRPr b="0" i="0" sz="1400" u="none" cap="none" strike="noStrike">
                <a:solidFill>
                  <a:srgbClr val="888888"/>
                </a:solidFill>
                <a:latin typeface="Calibri"/>
                <a:ea typeface="Calibri"/>
                <a:cs typeface="Calibri"/>
                <a:sym typeface="Calibri"/>
              </a:defRPr>
            </a:lvl9pPr>
          </a:lstStyle>
          <a:p/>
        </p:txBody>
      </p:sp>
      <p:sp>
        <p:nvSpPr>
          <p:cNvPr id="150" name="Google Shape;150;p25"/>
          <p:cNvSpPr txBox="1"/>
          <p:nvPr>
            <p:ph type="title"/>
          </p:nvPr>
        </p:nvSpPr>
        <p:spPr>
          <a:xfrm>
            <a:off x="380999" y="1507668"/>
            <a:ext cx="8341851" cy="1645920"/>
          </a:xfrm>
          <a:prstGeom prst="rect">
            <a:avLst/>
          </a:prstGeom>
          <a:noFill/>
          <a:ln>
            <a:noFill/>
          </a:ln>
        </p:spPr>
        <p:txBody>
          <a:bodyPr anchorCtr="0" anchor="ctr" bIns="91425" lIns="91425" spcFirstLastPara="1" rIns="91425" wrap="square" tIns="91425">
            <a:noAutofit/>
          </a:bodyPr>
          <a:lstStyle>
            <a:lvl1pPr indent="0" lvl="0" marL="0" marR="0" rtl="0" algn="ctr">
              <a:spcBef>
                <a:spcPts val="0"/>
              </a:spcBef>
              <a:spcAft>
                <a:spcPts val="0"/>
              </a:spcAft>
              <a:buClr>
                <a:srgbClr val="37394F"/>
              </a:buClr>
              <a:buSzPts val="1400"/>
              <a:buFont typeface="Times New Roman"/>
              <a:buNone/>
              <a:defRPr b="0" i="0" sz="4200" u="none" cap="none" strike="noStrike">
                <a:solidFill>
                  <a:srgbClr val="37394F"/>
                </a:solidFill>
                <a:latin typeface="Times New Roman"/>
                <a:ea typeface="Times New Roman"/>
                <a:cs typeface="Times New Roman"/>
                <a:sym typeface="Times New Roman"/>
              </a:defRPr>
            </a:lvl1pPr>
            <a:lvl2pPr indent="0" lvl="1">
              <a:spcBef>
                <a:spcPts val="0"/>
              </a:spcBef>
              <a:spcAft>
                <a:spcPts val="0"/>
              </a:spcAft>
              <a:buSzPts val="1400"/>
              <a:buNone/>
              <a:defRPr sz="1800"/>
            </a:lvl2pPr>
            <a:lvl3pPr indent="0" lvl="2">
              <a:spcBef>
                <a:spcPts val="0"/>
              </a:spcBef>
              <a:spcAft>
                <a:spcPts val="0"/>
              </a:spcAft>
              <a:buSzPts val="1400"/>
              <a:buNone/>
              <a:defRPr sz="1800"/>
            </a:lvl3pPr>
            <a:lvl4pPr indent="0" lvl="3">
              <a:spcBef>
                <a:spcPts val="0"/>
              </a:spcBef>
              <a:spcAft>
                <a:spcPts val="0"/>
              </a:spcAft>
              <a:buSzPts val="1400"/>
              <a:buNone/>
              <a:defRPr sz="1800"/>
            </a:lvl4pPr>
            <a:lvl5pPr indent="0" lvl="4">
              <a:spcBef>
                <a:spcPts val="0"/>
              </a:spcBef>
              <a:spcAft>
                <a:spcPts val="0"/>
              </a:spcAft>
              <a:buSzPts val="1400"/>
              <a:buNone/>
              <a:defRPr sz="1800"/>
            </a:lvl5pPr>
            <a:lvl6pPr indent="0" lvl="5">
              <a:spcBef>
                <a:spcPts val="0"/>
              </a:spcBef>
              <a:spcAft>
                <a:spcPts val="0"/>
              </a:spcAft>
              <a:buSzPts val="1400"/>
              <a:buNone/>
              <a:defRPr sz="1800"/>
            </a:lvl6pPr>
            <a:lvl7pPr indent="0" lvl="6">
              <a:spcBef>
                <a:spcPts val="0"/>
              </a:spcBef>
              <a:spcAft>
                <a:spcPts val="0"/>
              </a:spcAft>
              <a:buSzPts val="1400"/>
              <a:buNone/>
              <a:defRPr sz="1800"/>
            </a:lvl7pPr>
            <a:lvl8pPr indent="0" lvl="7">
              <a:spcBef>
                <a:spcPts val="0"/>
              </a:spcBef>
              <a:spcAft>
                <a:spcPts val="0"/>
              </a:spcAft>
              <a:buSzPts val="1400"/>
              <a:buNone/>
              <a:defRPr sz="1800"/>
            </a:lvl8pPr>
            <a:lvl9pPr indent="0" lvl="8">
              <a:spcBef>
                <a:spcPts val="0"/>
              </a:spcBef>
              <a:spcAft>
                <a:spcPts val="0"/>
              </a:spcAft>
              <a:buSzPts val="1400"/>
              <a:buNone/>
              <a:defRPr sz="1800"/>
            </a:lvl9pPr>
          </a:lstStyle>
          <a:p/>
        </p:txBody>
      </p:sp>
      <p:pic>
        <p:nvPicPr>
          <p:cNvPr descr="CDE LOGO TEST.png" id="151" name="Google Shape;151;p25"/>
          <p:cNvPicPr preferRelativeResize="0"/>
          <p:nvPr/>
        </p:nvPicPr>
        <p:blipFill rotWithShape="1">
          <a:blip r:embed="rId2">
            <a:alphaModFix/>
          </a:blip>
          <a:srcRect b="0" l="0" r="0" t="0"/>
          <a:stretch/>
        </p:blipFill>
        <p:spPr>
          <a:xfrm>
            <a:off x="6138318" y="6018062"/>
            <a:ext cx="2584532" cy="408405"/>
          </a:xfrm>
          <a:prstGeom prst="rect">
            <a:avLst/>
          </a:prstGeom>
          <a:noFill/>
          <a:ln>
            <a:noFill/>
          </a:ln>
        </p:spPr>
      </p:pic>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152" name="Shape 152"/>
        <p:cNvGrpSpPr/>
        <p:nvPr/>
      </p:nvGrpSpPr>
      <p:grpSpPr>
        <a:xfrm>
          <a:off x="0" y="0"/>
          <a:ext cx="0" cy="0"/>
          <a:chOff x="0" y="0"/>
          <a:chExt cx="0" cy="0"/>
        </a:xfrm>
      </p:grpSpPr>
      <p:sp>
        <p:nvSpPr>
          <p:cNvPr id="153" name="Google Shape;153;p26"/>
          <p:cNvSpPr txBox="1"/>
          <p:nvPr>
            <p:ph idx="1" type="body"/>
          </p:nvPr>
        </p:nvSpPr>
        <p:spPr>
          <a:xfrm>
            <a:off x="380999" y="1719071"/>
            <a:ext cx="8407893" cy="4407408"/>
          </a:xfrm>
          <a:prstGeom prst="rect">
            <a:avLst/>
          </a:prstGeom>
          <a:noFill/>
          <a:ln>
            <a:noFill/>
          </a:ln>
        </p:spPr>
        <p:txBody>
          <a:bodyPr anchorCtr="0" anchor="t" bIns="91425" lIns="91425" spcFirstLastPara="1" rIns="91425" wrap="square" tIns="91425">
            <a:noAutofit/>
          </a:bodyPr>
          <a:lstStyle>
            <a:lvl1pPr indent="-368300" lvl="0" marL="457200" marR="0" rtl="0" algn="l">
              <a:spcBef>
                <a:spcPts val="400"/>
              </a:spcBef>
              <a:spcAft>
                <a:spcPts val="0"/>
              </a:spcAft>
              <a:buClr>
                <a:schemeClr val="accent1"/>
              </a:buClr>
              <a:buSzPts val="2200"/>
              <a:buFont typeface="Noto Sans Symbols"/>
              <a:buChar char="▪"/>
              <a:defRPr b="0" i="0" sz="2000" u="none" cap="none" strike="noStrike">
                <a:solidFill>
                  <a:schemeClr val="dk2"/>
                </a:solidFill>
                <a:latin typeface="Calibri"/>
                <a:ea typeface="Calibri"/>
                <a:cs typeface="Calibri"/>
                <a:sym typeface="Calibri"/>
              </a:defRPr>
            </a:lvl1pPr>
            <a:lvl2pPr indent="-354330" lvl="1" marL="914400" marR="0" rtl="0" algn="l">
              <a:spcBef>
                <a:spcPts val="360"/>
              </a:spcBef>
              <a:spcAft>
                <a:spcPts val="0"/>
              </a:spcAft>
              <a:buClr>
                <a:schemeClr val="accent2"/>
              </a:buClr>
              <a:buSzPts val="1980"/>
              <a:buFont typeface="Noto Sans Symbols"/>
              <a:buChar char="▪"/>
              <a:defRPr b="0" i="0" sz="1800" u="none" cap="none" strike="noStrike">
                <a:solidFill>
                  <a:schemeClr val="dk2"/>
                </a:solidFill>
                <a:latin typeface="Calibri"/>
                <a:ea typeface="Calibri"/>
                <a:cs typeface="Calibri"/>
                <a:sym typeface="Calibri"/>
              </a:defRPr>
            </a:lvl2pPr>
            <a:lvl3pPr indent="-340360" lvl="2" marL="1371600" marR="0" rtl="0" algn="l">
              <a:spcBef>
                <a:spcPts val="320"/>
              </a:spcBef>
              <a:spcAft>
                <a:spcPts val="0"/>
              </a:spcAft>
              <a:buClr>
                <a:schemeClr val="accent3"/>
              </a:buClr>
              <a:buSzPts val="1760"/>
              <a:buFont typeface="Noto Sans Symbols"/>
              <a:buChar char="▪"/>
              <a:defRPr b="0" i="0" sz="1600" u="none" cap="none" strike="noStrike">
                <a:solidFill>
                  <a:schemeClr val="dk2"/>
                </a:solidFill>
                <a:latin typeface="Calibri"/>
                <a:ea typeface="Calibri"/>
                <a:cs typeface="Calibri"/>
                <a:sym typeface="Calibri"/>
              </a:defRPr>
            </a:lvl3pPr>
            <a:lvl4pPr indent="-326389" lvl="3" marL="1828800" marR="0" rtl="0" algn="l">
              <a:spcBef>
                <a:spcPts val="280"/>
              </a:spcBef>
              <a:spcAft>
                <a:spcPts val="0"/>
              </a:spcAft>
              <a:buClr>
                <a:schemeClr val="accent4"/>
              </a:buClr>
              <a:buSzPts val="1540"/>
              <a:buFont typeface="Noto Sans Symbols"/>
              <a:buChar char="▪"/>
              <a:defRPr b="0" i="0" sz="1400" u="none" cap="none" strike="noStrike">
                <a:solidFill>
                  <a:schemeClr val="dk2"/>
                </a:solidFill>
                <a:latin typeface="Calibri"/>
                <a:ea typeface="Calibri"/>
                <a:cs typeface="Calibri"/>
                <a:sym typeface="Calibri"/>
              </a:defRPr>
            </a:lvl4pPr>
            <a:lvl5pPr indent="-319404" lvl="4" marL="2286000" marR="0" rtl="0" algn="l">
              <a:spcBef>
                <a:spcPts val="260"/>
              </a:spcBef>
              <a:spcAft>
                <a:spcPts val="0"/>
              </a:spcAft>
              <a:buClr>
                <a:schemeClr val="accent6"/>
              </a:buClr>
              <a:buSzPts val="1430"/>
              <a:buFont typeface="Noto Sans Symbols"/>
              <a:buChar char="▪"/>
              <a:defRPr b="0" i="0" sz="1300" u="none" cap="none" strike="noStrike">
                <a:solidFill>
                  <a:schemeClr val="dk2"/>
                </a:solidFill>
                <a:latin typeface="Calibri"/>
                <a:ea typeface="Calibri"/>
                <a:cs typeface="Calibri"/>
                <a:sym typeface="Calibri"/>
              </a:defRPr>
            </a:lvl5pPr>
            <a:lvl6pPr indent="-304800" lvl="5" marL="2743200" marR="0" rtl="0" algn="l">
              <a:spcBef>
                <a:spcPts val="240"/>
              </a:spcBef>
              <a:spcAft>
                <a:spcPts val="0"/>
              </a:spcAft>
              <a:buClr>
                <a:schemeClr val="accent1"/>
              </a:buClr>
              <a:buSzPts val="1200"/>
              <a:buFont typeface="Noto Sans Symbols"/>
              <a:buChar char="▪"/>
              <a:defRPr b="0" i="0" sz="1200" u="none" cap="none" strike="noStrike">
                <a:solidFill>
                  <a:schemeClr val="dk2"/>
                </a:solidFill>
                <a:latin typeface="Calibri"/>
                <a:ea typeface="Calibri"/>
                <a:cs typeface="Calibri"/>
                <a:sym typeface="Calibri"/>
              </a:defRPr>
            </a:lvl6pPr>
            <a:lvl7pPr indent="-304800" lvl="6" marL="3200400" marR="0" rtl="0" algn="l">
              <a:spcBef>
                <a:spcPts val="240"/>
              </a:spcBef>
              <a:spcAft>
                <a:spcPts val="0"/>
              </a:spcAft>
              <a:buClr>
                <a:schemeClr val="accent2"/>
              </a:buClr>
              <a:buSzPts val="1200"/>
              <a:buFont typeface="Noto Sans Symbols"/>
              <a:buChar char="▪"/>
              <a:defRPr b="0" i="0" sz="1200" u="none" cap="none" strike="noStrike">
                <a:solidFill>
                  <a:schemeClr val="dk2"/>
                </a:solidFill>
                <a:latin typeface="Calibri"/>
                <a:ea typeface="Calibri"/>
                <a:cs typeface="Calibri"/>
                <a:sym typeface="Calibri"/>
              </a:defRPr>
            </a:lvl7pPr>
            <a:lvl8pPr indent="-304800" lvl="7" marL="3657600" marR="0" rtl="0" algn="l">
              <a:spcBef>
                <a:spcPts val="240"/>
              </a:spcBef>
              <a:spcAft>
                <a:spcPts val="0"/>
              </a:spcAft>
              <a:buClr>
                <a:schemeClr val="accent3"/>
              </a:buClr>
              <a:buSzPts val="1200"/>
              <a:buFont typeface="Noto Sans Symbols"/>
              <a:buChar char="▪"/>
              <a:defRPr b="0" i="0" sz="1200" u="none" cap="none" strike="noStrike">
                <a:solidFill>
                  <a:schemeClr val="dk2"/>
                </a:solidFill>
                <a:latin typeface="Calibri"/>
                <a:ea typeface="Calibri"/>
                <a:cs typeface="Calibri"/>
                <a:sym typeface="Calibri"/>
              </a:defRPr>
            </a:lvl8pPr>
            <a:lvl9pPr indent="-304800" lvl="8" marL="4114800" marR="0" rtl="0" algn="l">
              <a:spcBef>
                <a:spcPts val="240"/>
              </a:spcBef>
              <a:spcAft>
                <a:spcPts val="0"/>
              </a:spcAft>
              <a:buClr>
                <a:schemeClr val="accent5"/>
              </a:buClr>
              <a:buSzPts val="1200"/>
              <a:buFont typeface="Noto Sans Symbols"/>
              <a:buChar char="▪"/>
              <a:defRPr b="0" i="0" sz="1200" u="none" cap="none" strike="noStrike">
                <a:solidFill>
                  <a:schemeClr val="dk2"/>
                </a:solidFill>
                <a:latin typeface="Calibri"/>
                <a:ea typeface="Calibri"/>
                <a:cs typeface="Calibri"/>
                <a:sym typeface="Calibri"/>
              </a:defRPr>
            </a:lvl9pPr>
          </a:lstStyle>
          <a:p/>
        </p:txBody>
      </p:sp>
      <p:sp>
        <p:nvSpPr>
          <p:cNvPr id="154" name="Google Shape;154;p26"/>
          <p:cNvSpPr txBox="1"/>
          <p:nvPr>
            <p:ph type="title"/>
          </p:nvPr>
        </p:nvSpPr>
        <p:spPr>
          <a:xfrm>
            <a:off x="381000" y="355847"/>
            <a:ext cx="8381260" cy="1054394"/>
          </a:xfrm>
          <a:prstGeom prst="rect">
            <a:avLst/>
          </a:prstGeom>
          <a:noFill/>
          <a:ln>
            <a:noFill/>
          </a:ln>
        </p:spPr>
        <p:txBody>
          <a:bodyPr anchorCtr="0" anchor="ctr" bIns="91425" lIns="91425" spcFirstLastPara="1" rIns="91425" wrap="square" tIns="91425">
            <a:noAutofit/>
          </a:bodyPr>
          <a:lstStyle>
            <a:lvl1pPr indent="0" lvl="0" marL="0" marR="0" rtl="0" algn="ctr">
              <a:spcBef>
                <a:spcPts val="0"/>
              </a:spcBef>
              <a:spcAft>
                <a:spcPts val="0"/>
              </a:spcAft>
              <a:buClr>
                <a:schemeClr val="lt1"/>
              </a:buClr>
              <a:buSzPts val="1400"/>
              <a:buFont typeface="Quattrocento"/>
              <a:buNone/>
              <a:defRPr b="0" i="0" sz="3200" u="none" cap="none" strike="noStrike">
                <a:solidFill>
                  <a:schemeClr val="lt1"/>
                </a:solidFill>
                <a:latin typeface="Quattrocento"/>
                <a:ea typeface="Quattrocento"/>
                <a:cs typeface="Quattrocento"/>
                <a:sym typeface="Quattrocento"/>
              </a:defRPr>
            </a:lvl1pPr>
            <a:lvl2pPr indent="0" lvl="1">
              <a:spcBef>
                <a:spcPts val="0"/>
              </a:spcBef>
              <a:spcAft>
                <a:spcPts val="0"/>
              </a:spcAft>
              <a:buSzPts val="1400"/>
              <a:buNone/>
              <a:defRPr sz="1800"/>
            </a:lvl2pPr>
            <a:lvl3pPr indent="0" lvl="2">
              <a:spcBef>
                <a:spcPts val="0"/>
              </a:spcBef>
              <a:spcAft>
                <a:spcPts val="0"/>
              </a:spcAft>
              <a:buSzPts val="1400"/>
              <a:buNone/>
              <a:defRPr sz="1800"/>
            </a:lvl3pPr>
            <a:lvl4pPr indent="0" lvl="3">
              <a:spcBef>
                <a:spcPts val="0"/>
              </a:spcBef>
              <a:spcAft>
                <a:spcPts val="0"/>
              </a:spcAft>
              <a:buSzPts val="1400"/>
              <a:buNone/>
              <a:defRPr sz="1800"/>
            </a:lvl4pPr>
            <a:lvl5pPr indent="0" lvl="4">
              <a:spcBef>
                <a:spcPts val="0"/>
              </a:spcBef>
              <a:spcAft>
                <a:spcPts val="0"/>
              </a:spcAft>
              <a:buSzPts val="1400"/>
              <a:buNone/>
              <a:defRPr sz="1800"/>
            </a:lvl5pPr>
            <a:lvl6pPr indent="0" lvl="5">
              <a:spcBef>
                <a:spcPts val="0"/>
              </a:spcBef>
              <a:spcAft>
                <a:spcPts val="0"/>
              </a:spcAft>
              <a:buSzPts val="1400"/>
              <a:buNone/>
              <a:defRPr sz="1800"/>
            </a:lvl6pPr>
            <a:lvl7pPr indent="0" lvl="6">
              <a:spcBef>
                <a:spcPts val="0"/>
              </a:spcBef>
              <a:spcAft>
                <a:spcPts val="0"/>
              </a:spcAft>
              <a:buSzPts val="1400"/>
              <a:buNone/>
              <a:defRPr sz="1800"/>
            </a:lvl7pPr>
            <a:lvl8pPr indent="0" lvl="7">
              <a:spcBef>
                <a:spcPts val="0"/>
              </a:spcBef>
              <a:spcAft>
                <a:spcPts val="0"/>
              </a:spcAft>
              <a:buSzPts val="1400"/>
              <a:buNone/>
              <a:defRPr sz="1800"/>
            </a:lvl8pPr>
            <a:lvl9pPr indent="0" lvl="8">
              <a:spcBef>
                <a:spcPts val="0"/>
              </a:spcBef>
              <a:spcAft>
                <a:spcPts val="0"/>
              </a:spcAft>
              <a:buSzPts val="1400"/>
              <a:buNone/>
              <a:defRPr sz="1800"/>
            </a:lvl9pPr>
          </a:lstStyle>
          <a:p/>
        </p:txBody>
      </p:sp>
      <p:sp>
        <p:nvSpPr>
          <p:cNvPr id="155" name="Google Shape;155;p26"/>
          <p:cNvSpPr txBox="1"/>
          <p:nvPr>
            <p:ph idx="11" type="ftr"/>
          </p:nvPr>
        </p:nvSpPr>
        <p:spPr>
          <a:xfrm>
            <a:off x="380999" y="6265545"/>
            <a:ext cx="2895600" cy="365125"/>
          </a:xfrm>
          <a:prstGeom prst="rect">
            <a:avLst/>
          </a:prstGeom>
          <a:noFill/>
          <a:ln>
            <a:noFill/>
          </a:ln>
        </p:spPr>
        <p:txBody>
          <a:bodyPr anchorCtr="0" anchor="ctr" bIns="91425" lIns="91425" spcFirstLastPara="1" rIns="91425" wrap="square" tIns="91425">
            <a:noAutofit/>
          </a:bodyPr>
          <a:lstStyle>
            <a:lvl1pPr indent="0" lvl="0" marL="0" marR="0" rtl="0" algn="l">
              <a:spcBef>
                <a:spcPts val="0"/>
              </a:spcBef>
              <a:spcAft>
                <a:spcPts val="0"/>
              </a:spcAft>
              <a:buSzPts val="1400"/>
              <a:buNone/>
              <a:defRPr sz="1000">
                <a:solidFill>
                  <a:srgbClr val="888888"/>
                </a:solidFill>
                <a:latin typeface="Calibri"/>
                <a:ea typeface="Calibri"/>
                <a:cs typeface="Calibri"/>
                <a:sym typeface="Calibri"/>
              </a:defRPr>
            </a:lvl1pPr>
            <a:lvl2pPr indent="0" lvl="1" marL="457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156" name="Shape 156"/>
        <p:cNvGrpSpPr/>
        <p:nvPr/>
      </p:nvGrpSpPr>
      <p:grpSpPr>
        <a:xfrm>
          <a:off x="0" y="0"/>
          <a:ext cx="0" cy="0"/>
          <a:chOff x="0" y="0"/>
          <a:chExt cx="0" cy="0"/>
        </a:xfrm>
      </p:grpSpPr>
      <p:sp>
        <p:nvSpPr>
          <p:cNvPr id="157" name="Google Shape;157;p27"/>
          <p:cNvSpPr txBox="1"/>
          <p:nvPr>
            <p:ph idx="1" type="body"/>
          </p:nvPr>
        </p:nvSpPr>
        <p:spPr>
          <a:xfrm>
            <a:off x="391159" y="1719072"/>
            <a:ext cx="4038600" cy="4407408"/>
          </a:xfrm>
          <a:prstGeom prst="rect">
            <a:avLst/>
          </a:prstGeom>
          <a:noFill/>
          <a:ln>
            <a:noFill/>
          </a:ln>
        </p:spPr>
        <p:txBody>
          <a:bodyPr anchorCtr="0" anchor="t" bIns="91425" lIns="91425" spcFirstLastPara="1" rIns="91425" wrap="square" tIns="91425">
            <a:noAutofit/>
          </a:bodyPr>
          <a:lstStyle>
            <a:lvl1pPr indent="-424180" lvl="0" marL="457200" marR="0" rtl="0" algn="l">
              <a:spcBef>
                <a:spcPts val="560"/>
              </a:spcBef>
              <a:spcAft>
                <a:spcPts val="0"/>
              </a:spcAft>
              <a:buClr>
                <a:schemeClr val="accent1"/>
              </a:buClr>
              <a:buSzPts val="3080"/>
              <a:buFont typeface="Noto Sans Symbols"/>
              <a:buChar char="▪"/>
              <a:defRPr b="0" i="0" sz="2800" u="none" cap="none" strike="noStrike">
                <a:solidFill>
                  <a:schemeClr val="dk2"/>
                </a:solidFill>
                <a:latin typeface="Calibri"/>
                <a:ea typeface="Calibri"/>
                <a:cs typeface="Calibri"/>
                <a:sym typeface="Calibri"/>
              </a:defRPr>
            </a:lvl1pPr>
            <a:lvl2pPr indent="-396240" lvl="1" marL="914400" marR="0" rtl="0" algn="l">
              <a:spcBef>
                <a:spcPts val="480"/>
              </a:spcBef>
              <a:spcAft>
                <a:spcPts val="0"/>
              </a:spcAft>
              <a:buClr>
                <a:schemeClr val="accent2"/>
              </a:buClr>
              <a:buSzPts val="2640"/>
              <a:buFont typeface="Noto Sans Symbols"/>
              <a:buChar char="▪"/>
              <a:defRPr b="0" i="0" sz="2400" u="none" cap="none" strike="noStrike">
                <a:solidFill>
                  <a:schemeClr val="dk2"/>
                </a:solidFill>
                <a:latin typeface="Calibri"/>
                <a:ea typeface="Calibri"/>
                <a:cs typeface="Calibri"/>
                <a:sym typeface="Calibri"/>
              </a:defRPr>
            </a:lvl2pPr>
            <a:lvl3pPr indent="-368300" lvl="2" marL="1371600" marR="0" rtl="0" algn="l">
              <a:spcBef>
                <a:spcPts val="400"/>
              </a:spcBef>
              <a:spcAft>
                <a:spcPts val="0"/>
              </a:spcAft>
              <a:buClr>
                <a:schemeClr val="accent3"/>
              </a:buClr>
              <a:buSzPts val="2200"/>
              <a:buFont typeface="Noto Sans Symbols"/>
              <a:buChar char="▪"/>
              <a:defRPr b="0" i="0" sz="2000" u="none" cap="none" strike="noStrike">
                <a:solidFill>
                  <a:schemeClr val="dk2"/>
                </a:solidFill>
                <a:latin typeface="Calibri"/>
                <a:ea typeface="Calibri"/>
                <a:cs typeface="Calibri"/>
                <a:sym typeface="Calibri"/>
              </a:defRPr>
            </a:lvl3pPr>
            <a:lvl4pPr indent="-354330" lvl="3" marL="1828800" marR="0" rtl="0" algn="l">
              <a:spcBef>
                <a:spcPts val="360"/>
              </a:spcBef>
              <a:spcAft>
                <a:spcPts val="0"/>
              </a:spcAft>
              <a:buClr>
                <a:schemeClr val="accent4"/>
              </a:buClr>
              <a:buSzPts val="1980"/>
              <a:buFont typeface="Noto Sans Symbols"/>
              <a:buChar char="▪"/>
              <a:defRPr b="0" i="0" sz="1800" u="none" cap="none" strike="noStrike">
                <a:solidFill>
                  <a:schemeClr val="dk2"/>
                </a:solidFill>
                <a:latin typeface="Calibri"/>
                <a:ea typeface="Calibri"/>
                <a:cs typeface="Calibri"/>
                <a:sym typeface="Calibri"/>
              </a:defRPr>
            </a:lvl4pPr>
            <a:lvl5pPr indent="-354329" lvl="4" marL="2286000" marR="0" rtl="0" algn="l">
              <a:spcBef>
                <a:spcPts val="360"/>
              </a:spcBef>
              <a:spcAft>
                <a:spcPts val="0"/>
              </a:spcAft>
              <a:buClr>
                <a:schemeClr val="accent6"/>
              </a:buClr>
              <a:buSzPts val="1980"/>
              <a:buFont typeface="Noto Sans Symbols"/>
              <a:buChar char="▪"/>
              <a:defRPr b="0" i="0" sz="1800" u="none" cap="none" strike="noStrike">
                <a:solidFill>
                  <a:schemeClr val="dk2"/>
                </a:solidFill>
                <a:latin typeface="Calibri"/>
                <a:ea typeface="Calibri"/>
                <a:cs typeface="Calibri"/>
                <a:sym typeface="Calibri"/>
              </a:defRPr>
            </a:lvl5pPr>
            <a:lvl6pPr indent="-342900" lvl="5" marL="2743200" marR="0" rtl="0" algn="l">
              <a:spcBef>
                <a:spcPts val="360"/>
              </a:spcBef>
              <a:spcAft>
                <a:spcPts val="0"/>
              </a:spcAft>
              <a:buClr>
                <a:schemeClr val="accent1"/>
              </a:buClr>
              <a:buSzPts val="1800"/>
              <a:buFont typeface="Noto Sans Symbols"/>
              <a:buChar char="▪"/>
              <a:defRPr b="0" i="0" sz="1800" u="none" cap="none" strike="noStrike">
                <a:solidFill>
                  <a:schemeClr val="dk2"/>
                </a:solidFill>
                <a:latin typeface="Calibri"/>
                <a:ea typeface="Calibri"/>
                <a:cs typeface="Calibri"/>
                <a:sym typeface="Calibri"/>
              </a:defRPr>
            </a:lvl6pPr>
            <a:lvl7pPr indent="-342900" lvl="6" marL="3200400" marR="0" rtl="0" algn="l">
              <a:spcBef>
                <a:spcPts val="360"/>
              </a:spcBef>
              <a:spcAft>
                <a:spcPts val="0"/>
              </a:spcAft>
              <a:buClr>
                <a:schemeClr val="accent2"/>
              </a:buClr>
              <a:buSzPts val="1800"/>
              <a:buFont typeface="Noto Sans Symbols"/>
              <a:buChar char="▪"/>
              <a:defRPr b="0" i="0" sz="1800" u="none" cap="none" strike="noStrike">
                <a:solidFill>
                  <a:schemeClr val="dk2"/>
                </a:solidFill>
                <a:latin typeface="Calibri"/>
                <a:ea typeface="Calibri"/>
                <a:cs typeface="Calibri"/>
                <a:sym typeface="Calibri"/>
              </a:defRPr>
            </a:lvl7pPr>
            <a:lvl8pPr indent="-342900" lvl="7" marL="3657600" marR="0" rtl="0" algn="l">
              <a:spcBef>
                <a:spcPts val="360"/>
              </a:spcBef>
              <a:spcAft>
                <a:spcPts val="0"/>
              </a:spcAft>
              <a:buClr>
                <a:schemeClr val="accent3"/>
              </a:buClr>
              <a:buSzPts val="1800"/>
              <a:buFont typeface="Noto Sans Symbols"/>
              <a:buChar char="▪"/>
              <a:defRPr b="0" i="0" sz="1800" u="none" cap="none" strike="noStrike">
                <a:solidFill>
                  <a:schemeClr val="dk2"/>
                </a:solidFill>
                <a:latin typeface="Calibri"/>
                <a:ea typeface="Calibri"/>
                <a:cs typeface="Calibri"/>
                <a:sym typeface="Calibri"/>
              </a:defRPr>
            </a:lvl8pPr>
            <a:lvl9pPr indent="-342900" lvl="8" marL="4114800" marR="0" rtl="0" algn="l">
              <a:spcBef>
                <a:spcPts val="360"/>
              </a:spcBef>
              <a:spcAft>
                <a:spcPts val="0"/>
              </a:spcAft>
              <a:buClr>
                <a:schemeClr val="accent5"/>
              </a:buClr>
              <a:buSzPts val="1800"/>
              <a:buFont typeface="Noto Sans Symbols"/>
              <a:buChar char="▪"/>
              <a:defRPr b="0" i="0" sz="1800" u="none" cap="none" strike="noStrike">
                <a:solidFill>
                  <a:schemeClr val="dk2"/>
                </a:solidFill>
                <a:latin typeface="Calibri"/>
                <a:ea typeface="Calibri"/>
                <a:cs typeface="Calibri"/>
                <a:sym typeface="Calibri"/>
              </a:defRPr>
            </a:lvl9pPr>
          </a:lstStyle>
          <a:p/>
        </p:txBody>
      </p:sp>
      <p:sp>
        <p:nvSpPr>
          <p:cNvPr id="158" name="Google Shape;158;p27"/>
          <p:cNvSpPr txBox="1"/>
          <p:nvPr>
            <p:ph idx="2" type="body"/>
          </p:nvPr>
        </p:nvSpPr>
        <p:spPr>
          <a:xfrm>
            <a:off x="4723660" y="1719072"/>
            <a:ext cx="4038600" cy="4407408"/>
          </a:xfrm>
          <a:prstGeom prst="rect">
            <a:avLst/>
          </a:prstGeom>
          <a:noFill/>
          <a:ln>
            <a:noFill/>
          </a:ln>
        </p:spPr>
        <p:txBody>
          <a:bodyPr anchorCtr="0" anchor="t" bIns="91425" lIns="91425" spcFirstLastPara="1" rIns="91425" wrap="square" tIns="91425">
            <a:noAutofit/>
          </a:bodyPr>
          <a:lstStyle>
            <a:lvl1pPr indent="-424180" lvl="0" marL="457200" marR="0" rtl="0" algn="l">
              <a:spcBef>
                <a:spcPts val="560"/>
              </a:spcBef>
              <a:spcAft>
                <a:spcPts val="0"/>
              </a:spcAft>
              <a:buClr>
                <a:schemeClr val="accent1"/>
              </a:buClr>
              <a:buSzPts val="3080"/>
              <a:buFont typeface="Noto Sans Symbols"/>
              <a:buChar char="▪"/>
              <a:defRPr b="0" i="0" sz="2800" u="none" cap="none" strike="noStrike">
                <a:solidFill>
                  <a:schemeClr val="dk2"/>
                </a:solidFill>
                <a:latin typeface="Calibri"/>
                <a:ea typeface="Calibri"/>
                <a:cs typeface="Calibri"/>
                <a:sym typeface="Calibri"/>
              </a:defRPr>
            </a:lvl1pPr>
            <a:lvl2pPr indent="-396240" lvl="1" marL="914400" marR="0" rtl="0" algn="l">
              <a:spcBef>
                <a:spcPts val="480"/>
              </a:spcBef>
              <a:spcAft>
                <a:spcPts val="0"/>
              </a:spcAft>
              <a:buClr>
                <a:schemeClr val="accent2"/>
              </a:buClr>
              <a:buSzPts val="2640"/>
              <a:buFont typeface="Noto Sans Symbols"/>
              <a:buChar char="▪"/>
              <a:defRPr b="0" i="0" sz="2400" u="none" cap="none" strike="noStrike">
                <a:solidFill>
                  <a:schemeClr val="dk2"/>
                </a:solidFill>
                <a:latin typeface="Calibri"/>
                <a:ea typeface="Calibri"/>
                <a:cs typeface="Calibri"/>
                <a:sym typeface="Calibri"/>
              </a:defRPr>
            </a:lvl2pPr>
            <a:lvl3pPr indent="-368300" lvl="2" marL="1371600" marR="0" rtl="0" algn="l">
              <a:spcBef>
                <a:spcPts val="400"/>
              </a:spcBef>
              <a:spcAft>
                <a:spcPts val="0"/>
              </a:spcAft>
              <a:buClr>
                <a:schemeClr val="accent3"/>
              </a:buClr>
              <a:buSzPts val="2200"/>
              <a:buFont typeface="Noto Sans Symbols"/>
              <a:buChar char="▪"/>
              <a:defRPr b="0" i="0" sz="2000" u="none" cap="none" strike="noStrike">
                <a:solidFill>
                  <a:schemeClr val="dk2"/>
                </a:solidFill>
                <a:latin typeface="Calibri"/>
                <a:ea typeface="Calibri"/>
                <a:cs typeface="Calibri"/>
                <a:sym typeface="Calibri"/>
              </a:defRPr>
            </a:lvl3pPr>
            <a:lvl4pPr indent="-354330" lvl="3" marL="1828800" marR="0" rtl="0" algn="l">
              <a:spcBef>
                <a:spcPts val="360"/>
              </a:spcBef>
              <a:spcAft>
                <a:spcPts val="0"/>
              </a:spcAft>
              <a:buClr>
                <a:schemeClr val="accent4"/>
              </a:buClr>
              <a:buSzPts val="1980"/>
              <a:buFont typeface="Noto Sans Symbols"/>
              <a:buChar char="▪"/>
              <a:defRPr b="0" i="0" sz="1800" u="none" cap="none" strike="noStrike">
                <a:solidFill>
                  <a:schemeClr val="dk2"/>
                </a:solidFill>
                <a:latin typeface="Calibri"/>
                <a:ea typeface="Calibri"/>
                <a:cs typeface="Calibri"/>
                <a:sym typeface="Calibri"/>
              </a:defRPr>
            </a:lvl4pPr>
            <a:lvl5pPr indent="-354329" lvl="4" marL="2286000" marR="0" rtl="0" algn="l">
              <a:spcBef>
                <a:spcPts val="360"/>
              </a:spcBef>
              <a:spcAft>
                <a:spcPts val="0"/>
              </a:spcAft>
              <a:buClr>
                <a:schemeClr val="accent6"/>
              </a:buClr>
              <a:buSzPts val="1980"/>
              <a:buFont typeface="Noto Sans Symbols"/>
              <a:buChar char="▪"/>
              <a:defRPr b="0" i="0" sz="1800" u="none" cap="none" strike="noStrike">
                <a:solidFill>
                  <a:schemeClr val="dk2"/>
                </a:solidFill>
                <a:latin typeface="Calibri"/>
                <a:ea typeface="Calibri"/>
                <a:cs typeface="Calibri"/>
                <a:sym typeface="Calibri"/>
              </a:defRPr>
            </a:lvl5pPr>
            <a:lvl6pPr indent="-342900" lvl="5" marL="2743200" marR="0" rtl="0" algn="l">
              <a:spcBef>
                <a:spcPts val="360"/>
              </a:spcBef>
              <a:spcAft>
                <a:spcPts val="0"/>
              </a:spcAft>
              <a:buClr>
                <a:schemeClr val="accent1"/>
              </a:buClr>
              <a:buSzPts val="1800"/>
              <a:buFont typeface="Noto Sans Symbols"/>
              <a:buChar char="▪"/>
              <a:defRPr b="0" i="0" sz="1800" u="none" cap="none" strike="noStrike">
                <a:solidFill>
                  <a:schemeClr val="dk2"/>
                </a:solidFill>
                <a:latin typeface="Calibri"/>
                <a:ea typeface="Calibri"/>
                <a:cs typeface="Calibri"/>
                <a:sym typeface="Calibri"/>
              </a:defRPr>
            </a:lvl6pPr>
            <a:lvl7pPr indent="-342900" lvl="6" marL="3200400" marR="0" rtl="0" algn="l">
              <a:spcBef>
                <a:spcPts val="360"/>
              </a:spcBef>
              <a:spcAft>
                <a:spcPts val="0"/>
              </a:spcAft>
              <a:buClr>
                <a:schemeClr val="accent2"/>
              </a:buClr>
              <a:buSzPts val="1800"/>
              <a:buFont typeface="Noto Sans Symbols"/>
              <a:buChar char="▪"/>
              <a:defRPr b="0" i="0" sz="1800" u="none" cap="none" strike="noStrike">
                <a:solidFill>
                  <a:schemeClr val="dk2"/>
                </a:solidFill>
                <a:latin typeface="Calibri"/>
                <a:ea typeface="Calibri"/>
                <a:cs typeface="Calibri"/>
                <a:sym typeface="Calibri"/>
              </a:defRPr>
            </a:lvl7pPr>
            <a:lvl8pPr indent="-342900" lvl="7" marL="3657600" marR="0" rtl="0" algn="l">
              <a:spcBef>
                <a:spcPts val="360"/>
              </a:spcBef>
              <a:spcAft>
                <a:spcPts val="0"/>
              </a:spcAft>
              <a:buClr>
                <a:schemeClr val="accent3"/>
              </a:buClr>
              <a:buSzPts val="1800"/>
              <a:buFont typeface="Noto Sans Symbols"/>
              <a:buChar char="▪"/>
              <a:defRPr b="0" i="0" sz="1800" u="none" cap="none" strike="noStrike">
                <a:solidFill>
                  <a:schemeClr val="dk2"/>
                </a:solidFill>
                <a:latin typeface="Calibri"/>
                <a:ea typeface="Calibri"/>
                <a:cs typeface="Calibri"/>
                <a:sym typeface="Calibri"/>
              </a:defRPr>
            </a:lvl8pPr>
            <a:lvl9pPr indent="-342900" lvl="8" marL="4114800" marR="0" rtl="0" algn="l">
              <a:spcBef>
                <a:spcPts val="360"/>
              </a:spcBef>
              <a:spcAft>
                <a:spcPts val="0"/>
              </a:spcAft>
              <a:buClr>
                <a:schemeClr val="accent5"/>
              </a:buClr>
              <a:buSzPts val="1800"/>
              <a:buFont typeface="Noto Sans Symbols"/>
              <a:buChar char="▪"/>
              <a:defRPr b="0" i="0" sz="1800" u="none" cap="none" strike="noStrike">
                <a:solidFill>
                  <a:schemeClr val="dk2"/>
                </a:solidFill>
                <a:latin typeface="Calibri"/>
                <a:ea typeface="Calibri"/>
                <a:cs typeface="Calibri"/>
                <a:sym typeface="Calibri"/>
              </a:defRPr>
            </a:lvl9pPr>
          </a:lstStyle>
          <a:p/>
        </p:txBody>
      </p:sp>
      <p:sp>
        <p:nvSpPr>
          <p:cNvPr id="159" name="Google Shape;159;p27"/>
          <p:cNvSpPr txBox="1"/>
          <p:nvPr>
            <p:ph type="title"/>
          </p:nvPr>
        </p:nvSpPr>
        <p:spPr>
          <a:xfrm>
            <a:off x="381000" y="355847"/>
            <a:ext cx="8381260" cy="1054394"/>
          </a:xfrm>
          <a:prstGeom prst="rect">
            <a:avLst/>
          </a:prstGeom>
          <a:noFill/>
          <a:ln>
            <a:noFill/>
          </a:ln>
        </p:spPr>
        <p:txBody>
          <a:bodyPr anchorCtr="0" anchor="ctr" bIns="91425" lIns="91425" spcFirstLastPara="1" rIns="91425" wrap="square" tIns="91425">
            <a:noAutofit/>
          </a:bodyPr>
          <a:lstStyle>
            <a:lvl1pPr indent="0" lvl="0" marL="0" marR="0" rtl="0" algn="ctr">
              <a:spcBef>
                <a:spcPts val="0"/>
              </a:spcBef>
              <a:spcAft>
                <a:spcPts val="0"/>
              </a:spcAft>
              <a:buClr>
                <a:schemeClr val="lt1"/>
              </a:buClr>
              <a:buSzPts val="1400"/>
              <a:buFont typeface="Times New Roman"/>
              <a:buNone/>
              <a:defRPr b="0" i="0" sz="3200" u="none" cap="none" strike="noStrike">
                <a:solidFill>
                  <a:schemeClr val="lt1"/>
                </a:solidFill>
                <a:latin typeface="Times New Roman"/>
                <a:ea typeface="Times New Roman"/>
                <a:cs typeface="Times New Roman"/>
                <a:sym typeface="Times New Roman"/>
              </a:defRPr>
            </a:lvl1pPr>
            <a:lvl2pPr indent="0" lvl="1">
              <a:spcBef>
                <a:spcPts val="0"/>
              </a:spcBef>
              <a:spcAft>
                <a:spcPts val="0"/>
              </a:spcAft>
              <a:buSzPts val="1400"/>
              <a:buNone/>
              <a:defRPr sz="1800"/>
            </a:lvl2pPr>
            <a:lvl3pPr indent="0" lvl="2">
              <a:spcBef>
                <a:spcPts val="0"/>
              </a:spcBef>
              <a:spcAft>
                <a:spcPts val="0"/>
              </a:spcAft>
              <a:buSzPts val="1400"/>
              <a:buNone/>
              <a:defRPr sz="1800"/>
            </a:lvl3pPr>
            <a:lvl4pPr indent="0" lvl="3">
              <a:spcBef>
                <a:spcPts val="0"/>
              </a:spcBef>
              <a:spcAft>
                <a:spcPts val="0"/>
              </a:spcAft>
              <a:buSzPts val="1400"/>
              <a:buNone/>
              <a:defRPr sz="1800"/>
            </a:lvl4pPr>
            <a:lvl5pPr indent="0" lvl="4">
              <a:spcBef>
                <a:spcPts val="0"/>
              </a:spcBef>
              <a:spcAft>
                <a:spcPts val="0"/>
              </a:spcAft>
              <a:buSzPts val="1400"/>
              <a:buNone/>
              <a:defRPr sz="1800"/>
            </a:lvl5pPr>
            <a:lvl6pPr indent="0" lvl="5">
              <a:spcBef>
                <a:spcPts val="0"/>
              </a:spcBef>
              <a:spcAft>
                <a:spcPts val="0"/>
              </a:spcAft>
              <a:buSzPts val="1400"/>
              <a:buNone/>
              <a:defRPr sz="1800"/>
            </a:lvl6pPr>
            <a:lvl7pPr indent="0" lvl="6">
              <a:spcBef>
                <a:spcPts val="0"/>
              </a:spcBef>
              <a:spcAft>
                <a:spcPts val="0"/>
              </a:spcAft>
              <a:buSzPts val="1400"/>
              <a:buNone/>
              <a:defRPr sz="1800"/>
            </a:lvl7pPr>
            <a:lvl8pPr indent="0" lvl="7">
              <a:spcBef>
                <a:spcPts val="0"/>
              </a:spcBef>
              <a:spcAft>
                <a:spcPts val="0"/>
              </a:spcAft>
              <a:buSzPts val="1400"/>
              <a:buNone/>
              <a:defRPr sz="1800"/>
            </a:lvl8pPr>
            <a:lvl9pPr indent="0" lvl="8">
              <a:spcBef>
                <a:spcPts val="0"/>
              </a:spcBef>
              <a:spcAft>
                <a:spcPts val="0"/>
              </a:spcAft>
              <a:buSzPts val="1400"/>
              <a:buNone/>
              <a:defRPr sz="1800"/>
            </a:lvl9pPr>
          </a:lstStyle>
          <a:p/>
        </p:txBody>
      </p:sp>
      <p:sp>
        <p:nvSpPr>
          <p:cNvPr id="160" name="Google Shape;160;p27"/>
          <p:cNvSpPr txBox="1"/>
          <p:nvPr>
            <p:ph idx="11" type="ftr"/>
          </p:nvPr>
        </p:nvSpPr>
        <p:spPr>
          <a:xfrm>
            <a:off x="380999" y="6356350"/>
            <a:ext cx="3352800" cy="274320"/>
          </a:xfrm>
          <a:prstGeom prst="rect">
            <a:avLst/>
          </a:prstGeom>
          <a:noFill/>
          <a:ln>
            <a:noFill/>
          </a:ln>
        </p:spPr>
        <p:txBody>
          <a:bodyPr anchorCtr="0" anchor="ctr" bIns="91425" lIns="91425" spcFirstLastPara="1" rIns="91425" wrap="square" tIns="91425">
            <a:noAutofit/>
          </a:bodyPr>
          <a:lstStyle>
            <a:lvl1pPr indent="0" lvl="0" marL="0" marR="0" rtl="0" algn="l">
              <a:spcBef>
                <a:spcPts val="0"/>
              </a:spcBef>
              <a:spcAft>
                <a:spcPts val="0"/>
              </a:spcAft>
              <a:buSzPts val="1400"/>
              <a:buNone/>
              <a:defRPr sz="1100">
                <a:solidFill>
                  <a:schemeClr val="dk2"/>
                </a:solidFill>
                <a:latin typeface="Calibri"/>
                <a:ea typeface="Calibri"/>
                <a:cs typeface="Calibri"/>
                <a:sym typeface="Calibri"/>
              </a:defRPr>
            </a:lvl1pPr>
            <a:lvl2pPr indent="0" lvl="1" marL="457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161" name="Shape 161"/>
        <p:cNvGrpSpPr/>
        <p:nvPr/>
      </p:nvGrpSpPr>
      <p:grpSpPr>
        <a:xfrm>
          <a:off x="0" y="0"/>
          <a:ext cx="0" cy="0"/>
          <a:chOff x="0" y="0"/>
          <a:chExt cx="0" cy="0"/>
        </a:xfrm>
      </p:grpSpPr>
      <p:sp>
        <p:nvSpPr>
          <p:cNvPr id="162" name="Google Shape;162;p28"/>
          <p:cNvSpPr txBox="1"/>
          <p:nvPr>
            <p:ph idx="1" type="body"/>
          </p:nvPr>
        </p:nvSpPr>
        <p:spPr>
          <a:xfrm>
            <a:off x="391159" y="1722438"/>
            <a:ext cx="4040188" cy="639762"/>
          </a:xfrm>
          <a:prstGeom prst="rect">
            <a:avLst/>
          </a:prstGeom>
          <a:noFill/>
          <a:ln>
            <a:noFill/>
          </a:ln>
        </p:spPr>
        <p:txBody>
          <a:bodyPr anchorCtr="0" anchor="b" bIns="91425" lIns="91425" spcFirstLastPara="1" rIns="91425" wrap="square" tIns="91425">
            <a:noAutofit/>
          </a:bodyPr>
          <a:lstStyle>
            <a:lvl1pPr indent="-228600" lvl="0" marL="457200" marR="0" rtl="0" algn="l">
              <a:spcBef>
                <a:spcPts val="480"/>
              </a:spcBef>
              <a:spcAft>
                <a:spcPts val="0"/>
              </a:spcAft>
              <a:buClr>
                <a:schemeClr val="accent1"/>
              </a:buClr>
              <a:buSzPts val="2200"/>
              <a:buFont typeface="Noto Sans Symbols"/>
              <a:buNone/>
              <a:defRPr b="1" i="0" sz="2400" u="none" cap="none" strike="noStrike">
                <a:solidFill>
                  <a:schemeClr val="dk2"/>
                </a:solidFill>
                <a:latin typeface="Calibri"/>
                <a:ea typeface="Calibri"/>
                <a:cs typeface="Calibri"/>
                <a:sym typeface="Calibri"/>
              </a:defRPr>
            </a:lvl1pPr>
            <a:lvl2pPr indent="-228600" lvl="1" marL="914400" marR="0" rtl="0" algn="l">
              <a:spcBef>
                <a:spcPts val="400"/>
              </a:spcBef>
              <a:spcAft>
                <a:spcPts val="0"/>
              </a:spcAft>
              <a:buClr>
                <a:schemeClr val="accent2"/>
              </a:buClr>
              <a:buSzPts val="1980"/>
              <a:buFont typeface="Noto Sans Symbols"/>
              <a:buNone/>
              <a:defRPr b="1" i="0" sz="2000" u="none" cap="none" strike="noStrike">
                <a:solidFill>
                  <a:schemeClr val="dk2"/>
                </a:solidFill>
                <a:latin typeface="Calibri"/>
                <a:ea typeface="Calibri"/>
                <a:cs typeface="Calibri"/>
                <a:sym typeface="Calibri"/>
              </a:defRPr>
            </a:lvl2pPr>
            <a:lvl3pPr indent="-228600" lvl="2" marL="1371600" marR="0" rtl="0" algn="l">
              <a:spcBef>
                <a:spcPts val="360"/>
              </a:spcBef>
              <a:spcAft>
                <a:spcPts val="0"/>
              </a:spcAft>
              <a:buClr>
                <a:schemeClr val="accent3"/>
              </a:buClr>
              <a:buSzPts val="1760"/>
              <a:buFont typeface="Noto Sans Symbols"/>
              <a:buNone/>
              <a:defRPr b="1" i="0" sz="1800" u="none" cap="none" strike="noStrike">
                <a:solidFill>
                  <a:schemeClr val="dk2"/>
                </a:solidFill>
                <a:latin typeface="Calibri"/>
                <a:ea typeface="Calibri"/>
                <a:cs typeface="Calibri"/>
                <a:sym typeface="Calibri"/>
              </a:defRPr>
            </a:lvl3pPr>
            <a:lvl4pPr indent="-228600" lvl="3" marL="1828800" marR="0" rtl="0" algn="l">
              <a:spcBef>
                <a:spcPts val="320"/>
              </a:spcBef>
              <a:spcAft>
                <a:spcPts val="0"/>
              </a:spcAft>
              <a:buClr>
                <a:schemeClr val="accent4"/>
              </a:buClr>
              <a:buSzPts val="1540"/>
              <a:buFont typeface="Noto Sans Symbols"/>
              <a:buNone/>
              <a:defRPr b="1" i="0" sz="1600" u="none" cap="none" strike="noStrike">
                <a:solidFill>
                  <a:schemeClr val="dk2"/>
                </a:solidFill>
                <a:latin typeface="Calibri"/>
                <a:ea typeface="Calibri"/>
                <a:cs typeface="Calibri"/>
                <a:sym typeface="Calibri"/>
              </a:defRPr>
            </a:lvl4pPr>
            <a:lvl5pPr indent="-228600" lvl="4" marL="2286000" marR="0" rtl="0" algn="l">
              <a:spcBef>
                <a:spcPts val="320"/>
              </a:spcBef>
              <a:spcAft>
                <a:spcPts val="0"/>
              </a:spcAft>
              <a:buClr>
                <a:schemeClr val="accent6"/>
              </a:buClr>
              <a:buSzPts val="1430"/>
              <a:buFont typeface="Noto Sans Symbols"/>
              <a:buNone/>
              <a:defRPr b="1" i="0" sz="1600" u="none" cap="none" strike="noStrike">
                <a:solidFill>
                  <a:schemeClr val="dk2"/>
                </a:solidFill>
                <a:latin typeface="Calibri"/>
                <a:ea typeface="Calibri"/>
                <a:cs typeface="Calibri"/>
                <a:sym typeface="Calibri"/>
              </a:defRPr>
            </a:lvl5pPr>
            <a:lvl6pPr indent="-228600" lvl="5" marL="2743200" marR="0" rtl="0" algn="l">
              <a:spcBef>
                <a:spcPts val="320"/>
              </a:spcBef>
              <a:spcAft>
                <a:spcPts val="0"/>
              </a:spcAft>
              <a:buClr>
                <a:schemeClr val="accent1"/>
              </a:buClr>
              <a:buSzPts val="1200"/>
              <a:buFont typeface="Noto Sans Symbols"/>
              <a:buNone/>
              <a:defRPr b="1" i="0" sz="1600" u="none" cap="none" strike="noStrike">
                <a:solidFill>
                  <a:schemeClr val="dk2"/>
                </a:solidFill>
                <a:latin typeface="Calibri"/>
                <a:ea typeface="Calibri"/>
                <a:cs typeface="Calibri"/>
                <a:sym typeface="Calibri"/>
              </a:defRPr>
            </a:lvl6pPr>
            <a:lvl7pPr indent="-228600" lvl="6" marL="3200400" marR="0" rtl="0" algn="l">
              <a:spcBef>
                <a:spcPts val="320"/>
              </a:spcBef>
              <a:spcAft>
                <a:spcPts val="0"/>
              </a:spcAft>
              <a:buClr>
                <a:schemeClr val="accent2"/>
              </a:buClr>
              <a:buSzPts val="1200"/>
              <a:buFont typeface="Noto Sans Symbols"/>
              <a:buNone/>
              <a:defRPr b="1" i="0" sz="1600" u="none" cap="none" strike="noStrike">
                <a:solidFill>
                  <a:schemeClr val="dk2"/>
                </a:solidFill>
                <a:latin typeface="Calibri"/>
                <a:ea typeface="Calibri"/>
                <a:cs typeface="Calibri"/>
                <a:sym typeface="Calibri"/>
              </a:defRPr>
            </a:lvl7pPr>
            <a:lvl8pPr indent="-228600" lvl="7" marL="3657600" marR="0" rtl="0" algn="l">
              <a:spcBef>
                <a:spcPts val="320"/>
              </a:spcBef>
              <a:spcAft>
                <a:spcPts val="0"/>
              </a:spcAft>
              <a:buClr>
                <a:schemeClr val="accent3"/>
              </a:buClr>
              <a:buSzPts val="1200"/>
              <a:buFont typeface="Noto Sans Symbols"/>
              <a:buNone/>
              <a:defRPr b="1" i="0" sz="1600" u="none" cap="none" strike="noStrike">
                <a:solidFill>
                  <a:schemeClr val="dk2"/>
                </a:solidFill>
                <a:latin typeface="Calibri"/>
                <a:ea typeface="Calibri"/>
                <a:cs typeface="Calibri"/>
                <a:sym typeface="Calibri"/>
              </a:defRPr>
            </a:lvl8pPr>
            <a:lvl9pPr indent="-228600" lvl="8" marL="4114800" marR="0" rtl="0" algn="l">
              <a:spcBef>
                <a:spcPts val="320"/>
              </a:spcBef>
              <a:spcAft>
                <a:spcPts val="0"/>
              </a:spcAft>
              <a:buClr>
                <a:schemeClr val="accent5"/>
              </a:buClr>
              <a:buSzPts val="1200"/>
              <a:buFont typeface="Noto Sans Symbols"/>
              <a:buNone/>
              <a:defRPr b="1" i="0" sz="1600" u="none" cap="none" strike="noStrike">
                <a:solidFill>
                  <a:schemeClr val="dk2"/>
                </a:solidFill>
                <a:latin typeface="Calibri"/>
                <a:ea typeface="Calibri"/>
                <a:cs typeface="Calibri"/>
                <a:sym typeface="Calibri"/>
              </a:defRPr>
            </a:lvl9pPr>
          </a:lstStyle>
          <a:p/>
        </p:txBody>
      </p:sp>
      <p:sp>
        <p:nvSpPr>
          <p:cNvPr id="163" name="Google Shape;163;p28"/>
          <p:cNvSpPr txBox="1"/>
          <p:nvPr>
            <p:ph idx="2" type="body"/>
          </p:nvPr>
        </p:nvSpPr>
        <p:spPr>
          <a:xfrm>
            <a:off x="391159" y="2438399"/>
            <a:ext cx="4040188" cy="3687763"/>
          </a:xfrm>
          <a:prstGeom prst="rect">
            <a:avLst/>
          </a:prstGeom>
          <a:noFill/>
          <a:ln>
            <a:noFill/>
          </a:ln>
        </p:spPr>
        <p:txBody>
          <a:bodyPr anchorCtr="0" anchor="t" bIns="91425" lIns="91425" spcFirstLastPara="1" rIns="91425" wrap="square" tIns="91425">
            <a:noAutofit/>
          </a:bodyPr>
          <a:lstStyle>
            <a:lvl1pPr indent="-396240" lvl="0" marL="457200" marR="0" rtl="0" algn="l">
              <a:spcBef>
                <a:spcPts val="480"/>
              </a:spcBef>
              <a:spcAft>
                <a:spcPts val="0"/>
              </a:spcAft>
              <a:buClr>
                <a:schemeClr val="accent1"/>
              </a:buClr>
              <a:buSzPts val="2640"/>
              <a:buFont typeface="Noto Sans Symbols"/>
              <a:buChar char="▪"/>
              <a:defRPr b="0" i="0" sz="2400" u="none" cap="none" strike="noStrike">
                <a:solidFill>
                  <a:schemeClr val="dk2"/>
                </a:solidFill>
                <a:latin typeface="Calibri"/>
                <a:ea typeface="Calibri"/>
                <a:cs typeface="Calibri"/>
                <a:sym typeface="Calibri"/>
              </a:defRPr>
            </a:lvl1pPr>
            <a:lvl2pPr indent="-368300" lvl="1" marL="914400" marR="0" rtl="0" algn="l">
              <a:spcBef>
                <a:spcPts val="400"/>
              </a:spcBef>
              <a:spcAft>
                <a:spcPts val="0"/>
              </a:spcAft>
              <a:buClr>
                <a:schemeClr val="accent2"/>
              </a:buClr>
              <a:buSzPts val="2200"/>
              <a:buFont typeface="Noto Sans Symbols"/>
              <a:buChar char="▪"/>
              <a:defRPr b="0" i="0" sz="2000" u="none" cap="none" strike="noStrike">
                <a:solidFill>
                  <a:schemeClr val="dk2"/>
                </a:solidFill>
                <a:latin typeface="Calibri"/>
                <a:ea typeface="Calibri"/>
                <a:cs typeface="Calibri"/>
                <a:sym typeface="Calibri"/>
              </a:defRPr>
            </a:lvl2pPr>
            <a:lvl3pPr indent="-354330" lvl="2" marL="1371600" marR="0" rtl="0" algn="l">
              <a:spcBef>
                <a:spcPts val="360"/>
              </a:spcBef>
              <a:spcAft>
                <a:spcPts val="0"/>
              </a:spcAft>
              <a:buClr>
                <a:schemeClr val="accent3"/>
              </a:buClr>
              <a:buSzPts val="1980"/>
              <a:buFont typeface="Noto Sans Symbols"/>
              <a:buChar char="▪"/>
              <a:defRPr b="0" i="0" sz="1800" u="none" cap="none" strike="noStrike">
                <a:solidFill>
                  <a:schemeClr val="dk2"/>
                </a:solidFill>
                <a:latin typeface="Calibri"/>
                <a:ea typeface="Calibri"/>
                <a:cs typeface="Calibri"/>
                <a:sym typeface="Calibri"/>
              </a:defRPr>
            </a:lvl3pPr>
            <a:lvl4pPr indent="-340360" lvl="3" marL="1828800" marR="0" rtl="0" algn="l">
              <a:spcBef>
                <a:spcPts val="320"/>
              </a:spcBef>
              <a:spcAft>
                <a:spcPts val="0"/>
              </a:spcAft>
              <a:buClr>
                <a:schemeClr val="accent4"/>
              </a:buClr>
              <a:buSzPts val="1760"/>
              <a:buFont typeface="Noto Sans Symbols"/>
              <a:buChar char="▪"/>
              <a:defRPr b="0" i="0" sz="1600" u="none" cap="none" strike="noStrike">
                <a:solidFill>
                  <a:schemeClr val="dk2"/>
                </a:solidFill>
                <a:latin typeface="Calibri"/>
                <a:ea typeface="Calibri"/>
                <a:cs typeface="Calibri"/>
                <a:sym typeface="Calibri"/>
              </a:defRPr>
            </a:lvl4pPr>
            <a:lvl5pPr indent="-340360" lvl="4" marL="2286000" marR="0" rtl="0" algn="l">
              <a:spcBef>
                <a:spcPts val="320"/>
              </a:spcBef>
              <a:spcAft>
                <a:spcPts val="0"/>
              </a:spcAft>
              <a:buClr>
                <a:schemeClr val="accent6"/>
              </a:buClr>
              <a:buSzPts val="1760"/>
              <a:buFont typeface="Noto Sans Symbols"/>
              <a:buChar char="▪"/>
              <a:defRPr b="0" i="0" sz="1600" u="none" cap="none" strike="noStrike">
                <a:solidFill>
                  <a:schemeClr val="dk2"/>
                </a:solidFill>
                <a:latin typeface="Calibri"/>
                <a:ea typeface="Calibri"/>
                <a:cs typeface="Calibri"/>
                <a:sym typeface="Calibri"/>
              </a:defRPr>
            </a:lvl5pPr>
            <a:lvl6pPr indent="-330200" lvl="5" marL="2743200" marR="0" rtl="0" algn="l">
              <a:spcBef>
                <a:spcPts val="320"/>
              </a:spcBef>
              <a:spcAft>
                <a:spcPts val="0"/>
              </a:spcAft>
              <a:buClr>
                <a:schemeClr val="accent1"/>
              </a:buClr>
              <a:buSzPts val="1600"/>
              <a:buFont typeface="Noto Sans Symbols"/>
              <a:buChar char="▪"/>
              <a:defRPr b="0" i="0" sz="1600" u="none" cap="none" strike="noStrike">
                <a:solidFill>
                  <a:schemeClr val="dk2"/>
                </a:solidFill>
                <a:latin typeface="Calibri"/>
                <a:ea typeface="Calibri"/>
                <a:cs typeface="Calibri"/>
                <a:sym typeface="Calibri"/>
              </a:defRPr>
            </a:lvl6pPr>
            <a:lvl7pPr indent="-330200" lvl="6" marL="3200400" marR="0" rtl="0" algn="l">
              <a:spcBef>
                <a:spcPts val="320"/>
              </a:spcBef>
              <a:spcAft>
                <a:spcPts val="0"/>
              </a:spcAft>
              <a:buClr>
                <a:schemeClr val="accent2"/>
              </a:buClr>
              <a:buSzPts val="1600"/>
              <a:buFont typeface="Noto Sans Symbols"/>
              <a:buChar char="▪"/>
              <a:defRPr b="0" i="0" sz="1600" u="none" cap="none" strike="noStrike">
                <a:solidFill>
                  <a:schemeClr val="dk2"/>
                </a:solidFill>
                <a:latin typeface="Calibri"/>
                <a:ea typeface="Calibri"/>
                <a:cs typeface="Calibri"/>
                <a:sym typeface="Calibri"/>
              </a:defRPr>
            </a:lvl7pPr>
            <a:lvl8pPr indent="-330200" lvl="7" marL="3657600" marR="0" rtl="0" algn="l">
              <a:spcBef>
                <a:spcPts val="320"/>
              </a:spcBef>
              <a:spcAft>
                <a:spcPts val="0"/>
              </a:spcAft>
              <a:buClr>
                <a:schemeClr val="accent3"/>
              </a:buClr>
              <a:buSzPts val="1600"/>
              <a:buFont typeface="Noto Sans Symbols"/>
              <a:buChar char="▪"/>
              <a:defRPr b="0" i="0" sz="1600" u="none" cap="none" strike="noStrike">
                <a:solidFill>
                  <a:schemeClr val="dk2"/>
                </a:solidFill>
                <a:latin typeface="Calibri"/>
                <a:ea typeface="Calibri"/>
                <a:cs typeface="Calibri"/>
                <a:sym typeface="Calibri"/>
              </a:defRPr>
            </a:lvl8pPr>
            <a:lvl9pPr indent="-330200" lvl="8" marL="4114800" marR="0" rtl="0" algn="l">
              <a:spcBef>
                <a:spcPts val="320"/>
              </a:spcBef>
              <a:spcAft>
                <a:spcPts val="0"/>
              </a:spcAft>
              <a:buClr>
                <a:schemeClr val="accent5"/>
              </a:buClr>
              <a:buSzPts val="1600"/>
              <a:buFont typeface="Noto Sans Symbols"/>
              <a:buChar char="▪"/>
              <a:defRPr b="0" i="0" sz="1600" u="none" cap="none" strike="noStrike">
                <a:solidFill>
                  <a:schemeClr val="dk2"/>
                </a:solidFill>
                <a:latin typeface="Calibri"/>
                <a:ea typeface="Calibri"/>
                <a:cs typeface="Calibri"/>
                <a:sym typeface="Calibri"/>
              </a:defRPr>
            </a:lvl9pPr>
          </a:lstStyle>
          <a:p/>
        </p:txBody>
      </p:sp>
      <p:sp>
        <p:nvSpPr>
          <p:cNvPr id="164" name="Google Shape;164;p28"/>
          <p:cNvSpPr txBox="1"/>
          <p:nvPr>
            <p:ph idx="3" type="body"/>
          </p:nvPr>
        </p:nvSpPr>
        <p:spPr>
          <a:xfrm>
            <a:off x="4720485" y="1722438"/>
            <a:ext cx="4041775" cy="639762"/>
          </a:xfrm>
          <a:prstGeom prst="rect">
            <a:avLst/>
          </a:prstGeom>
          <a:noFill/>
          <a:ln>
            <a:noFill/>
          </a:ln>
        </p:spPr>
        <p:txBody>
          <a:bodyPr anchorCtr="0" anchor="b" bIns="91425" lIns="91425" spcFirstLastPara="1" rIns="91425" wrap="square" tIns="91425">
            <a:noAutofit/>
          </a:bodyPr>
          <a:lstStyle>
            <a:lvl1pPr indent="-228600" lvl="0" marL="457200" marR="0" rtl="0" algn="l">
              <a:spcBef>
                <a:spcPts val="480"/>
              </a:spcBef>
              <a:spcAft>
                <a:spcPts val="0"/>
              </a:spcAft>
              <a:buClr>
                <a:schemeClr val="accent1"/>
              </a:buClr>
              <a:buSzPts val="2200"/>
              <a:buFont typeface="Noto Sans Symbols"/>
              <a:buNone/>
              <a:defRPr b="1" i="0" sz="2400" u="none" cap="none" strike="noStrike">
                <a:solidFill>
                  <a:srgbClr val="785F55"/>
                </a:solidFill>
                <a:latin typeface="Calibri"/>
                <a:ea typeface="Calibri"/>
                <a:cs typeface="Calibri"/>
                <a:sym typeface="Calibri"/>
              </a:defRPr>
            </a:lvl1pPr>
            <a:lvl2pPr indent="-228600" lvl="1" marL="914400" marR="0" rtl="0" algn="l">
              <a:spcBef>
                <a:spcPts val="400"/>
              </a:spcBef>
              <a:spcAft>
                <a:spcPts val="0"/>
              </a:spcAft>
              <a:buClr>
                <a:schemeClr val="accent2"/>
              </a:buClr>
              <a:buSzPts val="1980"/>
              <a:buFont typeface="Noto Sans Symbols"/>
              <a:buNone/>
              <a:defRPr b="1" i="0" sz="2000" u="none" cap="none" strike="noStrike">
                <a:solidFill>
                  <a:schemeClr val="dk2"/>
                </a:solidFill>
                <a:latin typeface="Calibri"/>
                <a:ea typeface="Calibri"/>
                <a:cs typeface="Calibri"/>
                <a:sym typeface="Calibri"/>
              </a:defRPr>
            </a:lvl2pPr>
            <a:lvl3pPr indent="-228600" lvl="2" marL="1371600" marR="0" rtl="0" algn="l">
              <a:spcBef>
                <a:spcPts val="360"/>
              </a:spcBef>
              <a:spcAft>
                <a:spcPts val="0"/>
              </a:spcAft>
              <a:buClr>
                <a:schemeClr val="accent3"/>
              </a:buClr>
              <a:buSzPts val="1760"/>
              <a:buFont typeface="Noto Sans Symbols"/>
              <a:buNone/>
              <a:defRPr b="1" i="0" sz="1800" u="none" cap="none" strike="noStrike">
                <a:solidFill>
                  <a:schemeClr val="dk2"/>
                </a:solidFill>
                <a:latin typeface="Calibri"/>
                <a:ea typeface="Calibri"/>
                <a:cs typeface="Calibri"/>
                <a:sym typeface="Calibri"/>
              </a:defRPr>
            </a:lvl3pPr>
            <a:lvl4pPr indent="-228600" lvl="3" marL="1828800" marR="0" rtl="0" algn="l">
              <a:spcBef>
                <a:spcPts val="320"/>
              </a:spcBef>
              <a:spcAft>
                <a:spcPts val="0"/>
              </a:spcAft>
              <a:buClr>
                <a:schemeClr val="accent4"/>
              </a:buClr>
              <a:buSzPts val="1540"/>
              <a:buFont typeface="Noto Sans Symbols"/>
              <a:buNone/>
              <a:defRPr b="1" i="0" sz="1600" u="none" cap="none" strike="noStrike">
                <a:solidFill>
                  <a:schemeClr val="dk2"/>
                </a:solidFill>
                <a:latin typeface="Calibri"/>
                <a:ea typeface="Calibri"/>
                <a:cs typeface="Calibri"/>
                <a:sym typeface="Calibri"/>
              </a:defRPr>
            </a:lvl4pPr>
            <a:lvl5pPr indent="-228600" lvl="4" marL="2286000" marR="0" rtl="0" algn="l">
              <a:spcBef>
                <a:spcPts val="320"/>
              </a:spcBef>
              <a:spcAft>
                <a:spcPts val="0"/>
              </a:spcAft>
              <a:buClr>
                <a:schemeClr val="accent6"/>
              </a:buClr>
              <a:buSzPts val="1430"/>
              <a:buFont typeface="Noto Sans Symbols"/>
              <a:buNone/>
              <a:defRPr b="1" i="0" sz="1600" u="none" cap="none" strike="noStrike">
                <a:solidFill>
                  <a:schemeClr val="dk2"/>
                </a:solidFill>
                <a:latin typeface="Calibri"/>
                <a:ea typeface="Calibri"/>
                <a:cs typeface="Calibri"/>
                <a:sym typeface="Calibri"/>
              </a:defRPr>
            </a:lvl5pPr>
            <a:lvl6pPr indent="-228600" lvl="5" marL="2743200" marR="0" rtl="0" algn="l">
              <a:spcBef>
                <a:spcPts val="320"/>
              </a:spcBef>
              <a:spcAft>
                <a:spcPts val="0"/>
              </a:spcAft>
              <a:buClr>
                <a:schemeClr val="accent1"/>
              </a:buClr>
              <a:buSzPts val="1200"/>
              <a:buFont typeface="Noto Sans Symbols"/>
              <a:buNone/>
              <a:defRPr b="1" i="0" sz="1600" u="none" cap="none" strike="noStrike">
                <a:solidFill>
                  <a:schemeClr val="dk2"/>
                </a:solidFill>
                <a:latin typeface="Calibri"/>
                <a:ea typeface="Calibri"/>
                <a:cs typeface="Calibri"/>
                <a:sym typeface="Calibri"/>
              </a:defRPr>
            </a:lvl6pPr>
            <a:lvl7pPr indent="-228600" lvl="6" marL="3200400" marR="0" rtl="0" algn="l">
              <a:spcBef>
                <a:spcPts val="320"/>
              </a:spcBef>
              <a:spcAft>
                <a:spcPts val="0"/>
              </a:spcAft>
              <a:buClr>
                <a:schemeClr val="accent2"/>
              </a:buClr>
              <a:buSzPts val="1200"/>
              <a:buFont typeface="Noto Sans Symbols"/>
              <a:buNone/>
              <a:defRPr b="1" i="0" sz="1600" u="none" cap="none" strike="noStrike">
                <a:solidFill>
                  <a:schemeClr val="dk2"/>
                </a:solidFill>
                <a:latin typeface="Calibri"/>
                <a:ea typeface="Calibri"/>
                <a:cs typeface="Calibri"/>
                <a:sym typeface="Calibri"/>
              </a:defRPr>
            </a:lvl7pPr>
            <a:lvl8pPr indent="-228600" lvl="7" marL="3657600" marR="0" rtl="0" algn="l">
              <a:spcBef>
                <a:spcPts val="320"/>
              </a:spcBef>
              <a:spcAft>
                <a:spcPts val="0"/>
              </a:spcAft>
              <a:buClr>
                <a:schemeClr val="accent3"/>
              </a:buClr>
              <a:buSzPts val="1200"/>
              <a:buFont typeface="Noto Sans Symbols"/>
              <a:buNone/>
              <a:defRPr b="1" i="0" sz="1600" u="none" cap="none" strike="noStrike">
                <a:solidFill>
                  <a:schemeClr val="dk2"/>
                </a:solidFill>
                <a:latin typeface="Calibri"/>
                <a:ea typeface="Calibri"/>
                <a:cs typeface="Calibri"/>
                <a:sym typeface="Calibri"/>
              </a:defRPr>
            </a:lvl8pPr>
            <a:lvl9pPr indent="-228600" lvl="8" marL="4114800" marR="0" rtl="0" algn="l">
              <a:spcBef>
                <a:spcPts val="320"/>
              </a:spcBef>
              <a:spcAft>
                <a:spcPts val="0"/>
              </a:spcAft>
              <a:buClr>
                <a:schemeClr val="accent5"/>
              </a:buClr>
              <a:buSzPts val="1200"/>
              <a:buFont typeface="Noto Sans Symbols"/>
              <a:buNone/>
              <a:defRPr b="1" i="0" sz="1600" u="none" cap="none" strike="noStrike">
                <a:solidFill>
                  <a:schemeClr val="dk2"/>
                </a:solidFill>
                <a:latin typeface="Calibri"/>
                <a:ea typeface="Calibri"/>
                <a:cs typeface="Calibri"/>
                <a:sym typeface="Calibri"/>
              </a:defRPr>
            </a:lvl9pPr>
          </a:lstStyle>
          <a:p/>
        </p:txBody>
      </p:sp>
      <p:sp>
        <p:nvSpPr>
          <p:cNvPr id="165" name="Google Shape;165;p28"/>
          <p:cNvSpPr txBox="1"/>
          <p:nvPr>
            <p:ph idx="4" type="body"/>
          </p:nvPr>
        </p:nvSpPr>
        <p:spPr>
          <a:xfrm>
            <a:off x="4720485" y="2438399"/>
            <a:ext cx="4041775" cy="3687763"/>
          </a:xfrm>
          <a:prstGeom prst="rect">
            <a:avLst/>
          </a:prstGeom>
          <a:noFill/>
          <a:ln>
            <a:noFill/>
          </a:ln>
        </p:spPr>
        <p:txBody>
          <a:bodyPr anchorCtr="0" anchor="t" bIns="91425" lIns="91425" spcFirstLastPara="1" rIns="91425" wrap="square" tIns="91425">
            <a:noAutofit/>
          </a:bodyPr>
          <a:lstStyle>
            <a:lvl1pPr indent="-396240" lvl="0" marL="457200" marR="0" rtl="0" algn="l">
              <a:spcBef>
                <a:spcPts val="480"/>
              </a:spcBef>
              <a:spcAft>
                <a:spcPts val="0"/>
              </a:spcAft>
              <a:buClr>
                <a:schemeClr val="accent1"/>
              </a:buClr>
              <a:buSzPts val="2640"/>
              <a:buFont typeface="Noto Sans Symbols"/>
              <a:buChar char="▪"/>
              <a:defRPr b="0" i="0" sz="2400" u="none" cap="none" strike="noStrike">
                <a:solidFill>
                  <a:schemeClr val="dk2"/>
                </a:solidFill>
                <a:latin typeface="Calibri"/>
                <a:ea typeface="Calibri"/>
                <a:cs typeface="Calibri"/>
                <a:sym typeface="Calibri"/>
              </a:defRPr>
            </a:lvl1pPr>
            <a:lvl2pPr indent="-368300" lvl="1" marL="914400" marR="0" rtl="0" algn="l">
              <a:spcBef>
                <a:spcPts val="400"/>
              </a:spcBef>
              <a:spcAft>
                <a:spcPts val="0"/>
              </a:spcAft>
              <a:buClr>
                <a:schemeClr val="accent2"/>
              </a:buClr>
              <a:buSzPts val="2200"/>
              <a:buFont typeface="Noto Sans Symbols"/>
              <a:buChar char="▪"/>
              <a:defRPr b="0" i="0" sz="2000" u="none" cap="none" strike="noStrike">
                <a:solidFill>
                  <a:schemeClr val="dk2"/>
                </a:solidFill>
                <a:latin typeface="Calibri"/>
                <a:ea typeface="Calibri"/>
                <a:cs typeface="Calibri"/>
                <a:sym typeface="Calibri"/>
              </a:defRPr>
            </a:lvl2pPr>
            <a:lvl3pPr indent="-354330" lvl="2" marL="1371600" marR="0" rtl="0" algn="l">
              <a:spcBef>
                <a:spcPts val="360"/>
              </a:spcBef>
              <a:spcAft>
                <a:spcPts val="0"/>
              </a:spcAft>
              <a:buClr>
                <a:schemeClr val="accent3"/>
              </a:buClr>
              <a:buSzPts val="1980"/>
              <a:buFont typeface="Noto Sans Symbols"/>
              <a:buChar char="▪"/>
              <a:defRPr b="0" i="0" sz="1800" u="none" cap="none" strike="noStrike">
                <a:solidFill>
                  <a:schemeClr val="dk2"/>
                </a:solidFill>
                <a:latin typeface="Calibri"/>
                <a:ea typeface="Calibri"/>
                <a:cs typeface="Calibri"/>
                <a:sym typeface="Calibri"/>
              </a:defRPr>
            </a:lvl3pPr>
            <a:lvl4pPr indent="-340360" lvl="3" marL="1828800" marR="0" rtl="0" algn="l">
              <a:spcBef>
                <a:spcPts val="320"/>
              </a:spcBef>
              <a:spcAft>
                <a:spcPts val="0"/>
              </a:spcAft>
              <a:buClr>
                <a:schemeClr val="accent4"/>
              </a:buClr>
              <a:buSzPts val="1760"/>
              <a:buFont typeface="Noto Sans Symbols"/>
              <a:buChar char="▪"/>
              <a:defRPr b="0" i="0" sz="1600" u="none" cap="none" strike="noStrike">
                <a:solidFill>
                  <a:schemeClr val="dk2"/>
                </a:solidFill>
                <a:latin typeface="Calibri"/>
                <a:ea typeface="Calibri"/>
                <a:cs typeface="Calibri"/>
                <a:sym typeface="Calibri"/>
              </a:defRPr>
            </a:lvl4pPr>
            <a:lvl5pPr indent="-340360" lvl="4" marL="2286000" marR="0" rtl="0" algn="l">
              <a:spcBef>
                <a:spcPts val="320"/>
              </a:spcBef>
              <a:spcAft>
                <a:spcPts val="0"/>
              </a:spcAft>
              <a:buClr>
                <a:schemeClr val="accent6"/>
              </a:buClr>
              <a:buSzPts val="1760"/>
              <a:buFont typeface="Noto Sans Symbols"/>
              <a:buChar char="▪"/>
              <a:defRPr b="0" i="0" sz="1600" u="none" cap="none" strike="noStrike">
                <a:solidFill>
                  <a:schemeClr val="dk2"/>
                </a:solidFill>
                <a:latin typeface="Calibri"/>
                <a:ea typeface="Calibri"/>
                <a:cs typeface="Calibri"/>
                <a:sym typeface="Calibri"/>
              </a:defRPr>
            </a:lvl5pPr>
            <a:lvl6pPr indent="-330200" lvl="5" marL="2743200" marR="0" rtl="0" algn="l">
              <a:spcBef>
                <a:spcPts val="320"/>
              </a:spcBef>
              <a:spcAft>
                <a:spcPts val="0"/>
              </a:spcAft>
              <a:buClr>
                <a:schemeClr val="accent1"/>
              </a:buClr>
              <a:buSzPts val="1600"/>
              <a:buFont typeface="Noto Sans Symbols"/>
              <a:buChar char="▪"/>
              <a:defRPr b="0" i="0" sz="1600" u="none" cap="none" strike="noStrike">
                <a:solidFill>
                  <a:schemeClr val="dk2"/>
                </a:solidFill>
                <a:latin typeface="Calibri"/>
                <a:ea typeface="Calibri"/>
                <a:cs typeface="Calibri"/>
                <a:sym typeface="Calibri"/>
              </a:defRPr>
            </a:lvl6pPr>
            <a:lvl7pPr indent="-330200" lvl="6" marL="3200400" marR="0" rtl="0" algn="l">
              <a:spcBef>
                <a:spcPts val="320"/>
              </a:spcBef>
              <a:spcAft>
                <a:spcPts val="0"/>
              </a:spcAft>
              <a:buClr>
                <a:schemeClr val="accent2"/>
              </a:buClr>
              <a:buSzPts val="1600"/>
              <a:buFont typeface="Noto Sans Symbols"/>
              <a:buChar char="▪"/>
              <a:defRPr b="0" i="0" sz="1600" u="none" cap="none" strike="noStrike">
                <a:solidFill>
                  <a:schemeClr val="dk2"/>
                </a:solidFill>
                <a:latin typeface="Calibri"/>
                <a:ea typeface="Calibri"/>
                <a:cs typeface="Calibri"/>
                <a:sym typeface="Calibri"/>
              </a:defRPr>
            </a:lvl7pPr>
            <a:lvl8pPr indent="-330200" lvl="7" marL="3657600" marR="0" rtl="0" algn="l">
              <a:spcBef>
                <a:spcPts val="320"/>
              </a:spcBef>
              <a:spcAft>
                <a:spcPts val="0"/>
              </a:spcAft>
              <a:buClr>
                <a:schemeClr val="accent3"/>
              </a:buClr>
              <a:buSzPts val="1600"/>
              <a:buFont typeface="Noto Sans Symbols"/>
              <a:buChar char="▪"/>
              <a:defRPr b="0" i="0" sz="1600" u="none" cap="none" strike="noStrike">
                <a:solidFill>
                  <a:schemeClr val="dk2"/>
                </a:solidFill>
                <a:latin typeface="Calibri"/>
                <a:ea typeface="Calibri"/>
                <a:cs typeface="Calibri"/>
                <a:sym typeface="Calibri"/>
              </a:defRPr>
            </a:lvl8pPr>
            <a:lvl9pPr indent="-330200" lvl="8" marL="4114800" marR="0" rtl="0" algn="l">
              <a:spcBef>
                <a:spcPts val="320"/>
              </a:spcBef>
              <a:spcAft>
                <a:spcPts val="0"/>
              </a:spcAft>
              <a:buClr>
                <a:schemeClr val="accent5"/>
              </a:buClr>
              <a:buSzPts val="1600"/>
              <a:buFont typeface="Noto Sans Symbols"/>
              <a:buChar char="▪"/>
              <a:defRPr b="0" i="0" sz="1600" u="none" cap="none" strike="noStrike">
                <a:solidFill>
                  <a:schemeClr val="dk2"/>
                </a:solidFill>
                <a:latin typeface="Calibri"/>
                <a:ea typeface="Calibri"/>
                <a:cs typeface="Calibri"/>
                <a:sym typeface="Calibri"/>
              </a:defRPr>
            </a:lvl9pPr>
          </a:lstStyle>
          <a:p/>
        </p:txBody>
      </p:sp>
      <p:sp>
        <p:nvSpPr>
          <p:cNvPr id="166" name="Google Shape;166;p28"/>
          <p:cNvSpPr txBox="1"/>
          <p:nvPr>
            <p:ph type="title"/>
          </p:nvPr>
        </p:nvSpPr>
        <p:spPr>
          <a:xfrm>
            <a:off x="381000" y="355847"/>
            <a:ext cx="8381260" cy="1054394"/>
          </a:xfrm>
          <a:prstGeom prst="rect">
            <a:avLst/>
          </a:prstGeom>
          <a:noFill/>
          <a:ln>
            <a:noFill/>
          </a:ln>
        </p:spPr>
        <p:txBody>
          <a:bodyPr anchorCtr="0" anchor="ctr" bIns="91425" lIns="91425" spcFirstLastPara="1" rIns="91425" wrap="square" tIns="91425">
            <a:noAutofit/>
          </a:bodyPr>
          <a:lstStyle>
            <a:lvl1pPr indent="0" lvl="0" marL="0" marR="0" rtl="0" algn="ctr">
              <a:spcBef>
                <a:spcPts val="0"/>
              </a:spcBef>
              <a:spcAft>
                <a:spcPts val="0"/>
              </a:spcAft>
              <a:buClr>
                <a:schemeClr val="lt1"/>
              </a:buClr>
              <a:buSzPts val="1400"/>
              <a:buFont typeface="Times New Roman"/>
              <a:buNone/>
              <a:defRPr b="0" i="0" sz="3200" u="none" cap="none" strike="noStrike">
                <a:solidFill>
                  <a:schemeClr val="lt1"/>
                </a:solidFill>
                <a:latin typeface="Times New Roman"/>
                <a:ea typeface="Times New Roman"/>
                <a:cs typeface="Times New Roman"/>
                <a:sym typeface="Times New Roman"/>
              </a:defRPr>
            </a:lvl1pPr>
            <a:lvl2pPr indent="0" lvl="1">
              <a:spcBef>
                <a:spcPts val="0"/>
              </a:spcBef>
              <a:spcAft>
                <a:spcPts val="0"/>
              </a:spcAft>
              <a:buSzPts val="1400"/>
              <a:buNone/>
              <a:defRPr sz="1800"/>
            </a:lvl2pPr>
            <a:lvl3pPr indent="0" lvl="2">
              <a:spcBef>
                <a:spcPts val="0"/>
              </a:spcBef>
              <a:spcAft>
                <a:spcPts val="0"/>
              </a:spcAft>
              <a:buSzPts val="1400"/>
              <a:buNone/>
              <a:defRPr sz="1800"/>
            </a:lvl3pPr>
            <a:lvl4pPr indent="0" lvl="3">
              <a:spcBef>
                <a:spcPts val="0"/>
              </a:spcBef>
              <a:spcAft>
                <a:spcPts val="0"/>
              </a:spcAft>
              <a:buSzPts val="1400"/>
              <a:buNone/>
              <a:defRPr sz="1800"/>
            </a:lvl4pPr>
            <a:lvl5pPr indent="0" lvl="4">
              <a:spcBef>
                <a:spcPts val="0"/>
              </a:spcBef>
              <a:spcAft>
                <a:spcPts val="0"/>
              </a:spcAft>
              <a:buSzPts val="1400"/>
              <a:buNone/>
              <a:defRPr sz="1800"/>
            </a:lvl5pPr>
            <a:lvl6pPr indent="0" lvl="5">
              <a:spcBef>
                <a:spcPts val="0"/>
              </a:spcBef>
              <a:spcAft>
                <a:spcPts val="0"/>
              </a:spcAft>
              <a:buSzPts val="1400"/>
              <a:buNone/>
              <a:defRPr sz="1800"/>
            </a:lvl6pPr>
            <a:lvl7pPr indent="0" lvl="6">
              <a:spcBef>
                <a:spcPts val="0"/>
              </a:spcBef>
              <a:spcAft>
                <a:spcPts val="0"/>
              </a:spcAft>
              <a:buSzPts val="1400"/>
              <a:buNone/>
              <a:defRPr sz="1800"/>
            </a:lvl7pPr>
            <a:lvl8pPr indent="0" lvl="7">
              <a:spcBef>
                <a:spcPts val="0"/>
              </a:spcBef>
              <a:spcAft>
                <a:spcPts val="0"/>
              </a:spcAft>
              <a:buSzPts val="1400"/>
              <a:buNone/>
              <a:defRPr sz="1800"/>
            </a:lvl8pPr>
            <a:lvl9pPr indent="0" lvl="8">
              <a:spcBef>
                <a:spcPts val="0"/>
              </a:spcBef>
              <a:spcAft>
                <a:spcPts val="0"/>
              </a:spcAft>
              <a:buSzPts val="1400"/>
              <a:buNone/>
              <a:defRPr sz="1800"/>
            </a:lvl9pPr>
          </a:lstStyle>
          <a:p/>
        </p:txBody>
      </p:sp>
      <p:sp>
        <p:nvSpPr>
          <p:cNvPr id="167" name="Google Shape;167;p28"/>
          <p:cNvSpPr txBox="1"/>
          <p:nvPr>
            <p:ph idx="11" type="ftr"/>
          </p:nvPr>
        </p:nvSpPr>
        <p:spPr>
          <a:xfrm>
            <a:off x="380999" y="6356350"/>
            <a:ext cx="3352800" cy="274320"/>
          </a:xfrm>
          <a:prstGeom prst="rect">
            <a:avLst/>
          </a:prstGeom>
          <a:noFill/>
          <a:ln>
            <a:noFill/>
          </a:ln>
        </p:spPr>
        <p:txBody>
          <a:bodyPr anchorCtr="0" anchor="ctr" bIns="91425" lIns="91425" spcFirstLastPara="1" rIns="91425" wrap="square" tIns="91425">
            <a:noAutofit/>
          </a:bodyPr>
          <a:lstStyle>
            <a:lvl1pPr indent="0" lvl="0" marL="0" marR="0" rtl="0" algn="l">
              <a:spcBef>
                <a:spcPts val="0"/>
              </a:spcBef>
              <a:spcAft>
                <a:spcPts val="0"/>
              </a:spcAft>
              <a:buSzPts val="1400"/>
              <a:buNone/>
              <a:defRPr sz="1100">
                <a:solidFill>
                  <a:schemeClr val="dk2"/>
                </a:solidFill>
                <a:latin typeface="Calibri"/>
                <a:ea typeface="Calibri"/>
                <a:cs typeface="Calibri"/>
                <a:sym typeface="Calibri"/>
              </a:defRPr>
            </a:lvl1pPr>
            <a:lvl2pPr indent="0" lvl="1" marL="457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68" name="Shape 168"/>
        <p:cNvGrpSpPr/>
        <p:nvPr/>
      </p:nvGrpSpPr>
      <p:grpSpPr>
        <a:xfrm>
          <a:off x="0" y="0"/>
          <a:ext cx="0" cy="0"/>
          <a:chOff x="0" y="0"/>
          <a:chExt cx="0" cy="0"/>
        </a:xfrm>
      </p:grpSpPr>
      <p:sp>
        <p:nvSpPr>
          <p:cNvPr id="169" name="Google Shape;169;p29"/>
          <p:cNvSpPr txBox="1"/>
          <p:nvPr>
            <p:ph type="title"/>
          </p:nvPr>
        </p:nvSpPr>
        <p:spPr>
          <a:xfrm>
            <a:off x="381000" y="355847"/>
            <a:ext cx="8381260" cy="1054394"/>
          </a:xfrm>
          <a:prstGeom prst="rect">
            <a:avLst/>
          </a:prstGeom>
          <a:noFill/>
          <a:ln>
            <a:noFill/>
          </a:ln>
        </p:spPr>
        <p:txBody>
          <a:bodyPr anchorCtr="0" anchor="ctr" bIns="91425" lIns="91425" spcFirstLastPara="1" rIns="91425" wrap="square" tIns="91425">
            <a:noAutofit/>
          </a:bodyPr>
          <a:lstStyle>
            <a:lvl1pPr indent="0" lvl="0" marL="0" marR="0" rtl="0" algn="ctr">
              <a:spcBef>
                <a:spcPts val="0"/>
              </a:spcBef>
              <a:spcAft>
                <a:spcPts val="0"/>
              </a:spcAft>
              <a:buClr>
                <a:schemeClr val="lt1"/>
              </a:buClr>
              <a:buSzPts val="1400"/>
              <a:buFont typeface="Times New Roman"/>
              <a:buNone/>
              <a:defRPr b="0" i="0" sz="3200" u="none" cap="none" strike="noStrike">
                <a:solidFill>
                  <a:schemeClr val="lt1"/>
                </a:solidFill>
                <a:latin typeface="Times New Roman"/>
                <a:ea typeface="Times New Roman"/>
                <a:cs typeface="Times New Roman"/>
                <a:sym typeface="Times New Roman"/>
              </a:defRPr>
            </a:lvl1pPr>
            <a:lvl2pPr indent="0" lvl="1">
              <a:spcBef>
                <a:spcPts val="0"/>
              </a:spcBef>
              <a:spcAft>
                <a:spcPts val="0"/>
              </a:spcAft>
              <a:buSzPts val="1400"/>
              <a:buNone/>
              <a:defRPr sz="1800"/>
            </a:lvl2pPr>
            <a:lvl3pPr indent="0" lvl="2">
              <a:spcBef>
                <a:spcPts val="0"/>
              </a:spcBef>
              <a:spcAft>
                <a:spcPts val="0"/>
              </a:spcAft>
              <a:buSzPts val="1400"/>
              <a:buNone/>
              <a:defRPr sz="1800"/>
            </a:lvl3pPr>
            <a:lvl4pPr indent="0" lvl="3">
              <a:spcBef>
                <a:spcPts val="0"/>
              </a:spcBef>
              <a:spcAft>
                <a:spcPts val="0"/>
              </a:spcAft>
              <a:buSzPts val="1400"/>
              <a:buNone/>
              <a:defRPr sz="1800"/>
            </a:lvl4pPr>
            <a:lvl5pPr indent="0" lvl="4">
              <a:spcBef>
                <a:spcPts val="0"/>
              </a:spcBef>
              <a:spcAft>
                <a:spcPts val="0"/>
              </a:spcAft>
              <a:buSzPts val="1400"/>
              <a:buNone/>
              <a:defRPr sz="1800"/>
            </a:lvl5pPr>
            <a:lvl6pPr indent="0" lvl="5">
              <a:spcBef>
                <a:spcPts val="0"/>
              </a:spcBef>
              <a:spcAft>
                <a:spcPts val="0"/>
              </a:spcAft>
              <a:buSzPts val="1400"/>
              <a:buNone/>
              <a:defRPr sz="1800"/>
            </a:lvl6pPr>
            <a:lvl7pPr indent="0" lvl="6">
              <a:spcBef>
                <a:spcPts val="0"/>
              </a:spcBef>
              <a:spcAft>
                <a:spcPts val="0"/>
              </a:spcAft>
              <a:buSzPts val="1400"/>
              <a:buNone/>
              <a:defRPr sz="1800"/>
            </a:lvl7pPr>
            <a:lvl8pPr indent="0" lvl="7">
              <a:spcBef>
                <a:spcPts val="0"/>
              </a:spcBef>
              <a:spcAft>
                <a:spcPts val="0"/>
              </a:spcAft>
              <a:buSzPts val="1400"/>
              <a:buNone/>
              <a:defRPr sz="1800"/>
            </a:lvl8pPr>
            <a:lvl9pPr indent="0" lvl="8">
              <a:spcBef>
                <a:spcPts val="0"/>
              </a:spcBef>
              <a:spcAft>
                <a:spcPts val="0"/>
              </a:spcAft>
              <a:buSzPts val="1400"/>
              <a:buNone/>
              <a:defRPr sz="1800"/>
            </a:lvl9pPr>
          </a:lstStyle>
          <a:p/>
        </p:txBody>
      </p:sp>
      <p:sp>
        <p:nvSpPr>
          <p:cNvPr id="170" name="Google Shape;170;p29"/>
          <p:cNvSpPr txBox="1"/>
          <p:nvPr>
            <p:ph idx="11" type="ftr"/>
          </p:nvPr>
        </p:nvSpPr>
        <p:spPr>
          <a:xfrm>
            <a:off x="380999" y="6356350"/>
            <a:ext cx="3352800" cy="274320"/>
          </a:xfrm>
          <a:prstGeom prst="rect">
            <a:avLst/>
          </a:prstGeom>
          <a:noFill/>
          <a:ln>
            <a:noFill/>
          </a:ln>
        </p:spPr>
        <p:txBody>
          <a:bodyPr anchorCtr="0" anchor="ctr" bIns="91425" lIns="91425" spcFirstLastPara="1" rIns="91425" wrap="square" tIns="91425">
            <a:noAutofit/>
          </a:bodyPr>
          <a:lstStyle>
            <a:lvl1pPr indent="0" lvl="0" marL="0" marR="0" rtl="0" algn="l">
              <a:spcBef>
                <a:spcPts val="0"/>
              </a:spcBef>
              <a:spcAft>
                <a:spcPts val="0"/>
              </a:spcAft>
              <a:buSzPts val="1400"/>
              <a:buNone/>
              <a:defRPr sz="1100">
                <a:solidFill>
                  <a:schemeClr val="dk2"/>
                </a:solidFill>
                <a:latin typeface="Calibri"/>
                <a:ea typeface="Calibri"/>
                <a:cs typeface="Calibri"/>
                <a:sym typeface="Calibri"/>
              </a:defRPr>
            </a:lvl1pPr>
            <a:lvl2pPr indent="0" lvl="1" marL="457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p:cSld name="Content with Caption">
    <p:spTree>
      <p:nvGrpSpPr>
        <p:cNvPr id="171" name="Shape 171"/>
        <p:cNvGrpSpPr/>
        <p:nvPr/>
      </p:nvGrpSpPr>
      <p:grpSpPr>
        <a:xfrm>
          <a:off x="0" y="0"/>
          <a:ext cx="0" cy="0"/>
          <a:chOff x="0" y="0"/>
          <a:chExt cx="0" cy="0"/>
        </a:xfrm>
      </p:grpSpPr>
      <p:sp>
        <p:nvSpPr>
          <p:cNvPr id="172" name="Google Shape;172;p30"/>
          <p:cNvSpPr txBox="1"/>
          <p:nvPr>
            <p:ph idx="1" type="body"/>
          </p:nvPr>
        </p:nvSpPr>
        <p:spPr>
          <a:xfrm>
            <a:off x="380999" y="1188720"/>
            <a:ext cx="6096001" cy="4969193"/>
          </a:xfrm>
          <a:prstGeom prst="rect">
            <a:avLst/>
          </a:prstGeom>
          <a:noFill/>
          <a:ln>
            <a:noFill/>
          </a:ln>
        </p:spPr>
        <p:txBody>
          <a:bodyPr anchorCtr="0" anchor="t" bIns="91425" lIns="91425" spcFirstLastPara="1" rIns="91425" wrap="square" tIns="91425">
            <a:noAutofit/>
          </a:bodyPr>
          <a:lstStyle>
            <a:lvl1pPr indent="-396240" lvl="0" marL="457200" marR="0" rtl="0" algn="l">
              <a:spcBef>
                <a:spcPts val="480"/>
              </a:spcBef>
              <a:spcAft>
                <a:spcPts val="0"/>
              </a:spcAft>
              <a:buClr>
                <a:schemeClr val="accent1"/>
              </a:buClr>
              <a:buSzPts val="2640"/>
              <a:buFont typeface="Noto Sans Symbols"/>
              <a:buChar char="▪"/>
              <a:defRPr b="0" i="0" sz="2400" u="none" cap="none" strike="noStrike">
                <a:solidFill>
                  <a:schemeClr val="dk2"/>
                </a:solidFill>
                <a:latin typeface="Calibri"/>
                <a:ea typeface="Calibri"/>
                <a:cs typeface="Calibri"/>
                <a:sym typeface="Calibri"/>
              </a:defRPr>
            </a:lvl1pPr>
            <a:lvl2pPr indent="-396240" lvl="1" marL="914400" marR="0" rtl="0" algn="l">
              <a:spcBef>
                <a:spcPts val="480"/>
              </a:spcBef>
              <a:spcAft>
                <a:spcPts val="0"/>
              </a:spcAft>
              <a:buClr>
                <a:schemeClr val="accent2"/>
              </a:buClr>
              <a:buSzPts val="2640"/>
              <a:buFont typeface="Noto Sans Symbols"/>
              <a:buChar char="▪"/>
              <a:defRPr b="0" i="0" sz="2400" u="none" cap="none" strike="noStrike">
                <a:solidFill>
                  <a:schemeClr val="dk2"/>
                </a:solidFill>
                <a:latin typeface="Calibri"/>
                <a:ea typeface="Calibri"/>
                <a:cs typeface="Calibri"/>
                <a:sym typeface="Calibri"/>
              </a:defRPr>
            </a:lvl2pPr>
            <a:lvl3pPr indent="-396239" lvl="2" marL="1371600" marR="0" rtl="0" algn="l">
              <a:spcBef>
                <a:spcPts val="480"/>
              </a:spcBef>
              <a:spcAft>
                <a:spcPts val="0"/>
              </a:spcAft>
              <a:buClr>
                <a:schemeClr val="accent3"/>
              </a:buClr>
              <a:buSzPts val="2640"/>
              <a:buFont typeface="Noto Sans Symbols"/>
              <a:buChar char="▪"/>
              <a:defRPr b="0" i="0" sz="2400" u="none" cap="none" strike="noStrike">
                <a:solidFill>
                  <a:schemeClr val="dk2"/>
                </a:solidFill>
                <a:latin typeface="Calibri"/>
                <a:ea typeface="Calibri"/>
                <a:cs typeface="Calibri"/>
                <a:sym typeface="Calibri"/>
              </a:defRPr>
            </a:lvl3pPr>
            <a:lvl4pPr indent="-368300" lvl="3" marL="1828800" marR="0" rtl="0" algn="l">
              <a:spcBef>
                <a:spcPts val="400"/>
              </a:spcBef>
              <a:spcAft>
                <a:spcPts val="0"/>
              </a:spcAft>
              <a:buClr>
                <a:schemeClr val="accent4"/>
              </a:buClr>
              <a:buSzPts val="2200"/>
              <a:buFont typeface="Noto Sans Symbols"/>
              <a:buChar char="▪"/>
              <a:defRPr b="0" i="0" sz="2000" u="none" cap="none" strike="noStrike">
                <a:solidFill>
                  <a:schemeClr val="dk2"/>
                </a:solidFill>
                <a:latin typeface="Calibri"/>
                <a:ea typeface="Calibri"/>
                <a:cs typeface="Calibri"/>
                <a:sym typeface="Calibri"/>
              </a:defRPr>
            </a:lvl4pPr>
            <a:lvl5pPr indent="-368300" lvl="4" marL="2286000" marR="0" rtl="0" algn="l">
              <a:spcBef>
                <a:spcPts val="400"/>
              </a:spcBef>
              <a:spcAft>
                <a:spcPts val="0"/>
              </a:spcAft>
              <a:buClr>
                <a:schemeClr val="accent6"/>
              </a:buClr>
              <a:buSzPts val="2200"/>
              <a:buFont typeface="Noto Sans Symbols"/>
              <a:buChar char="▪"/>
              <a:defRPr b="0" i="0" sz="2000" u="none" cap="none" strike="noStrike">
                <a:solidFill>
                  <a:schemeClr val="dk2"/>
                </a:solidFill>
                <a:latin typeface="Calibri"/>
                <a:ea typeface="Calibri"/>
                <a:cs typeface="Calibri"/>
                <a:sym typeface="Calibri"/>
              </a:defRPr>
            </a:lvl5pPr>
            <a:lvl6pPr indent="-355600" lvl="5" marL="2743200" marR="0" rtl="0" algn="l">
              <a:spcBef>
                <a:spcPts val="400"/>
              </a:spcBef>
              <a:spcAft>
                <a:spcPts val="0"/>
              </a:spcAft>
              <a:buClr>
                <a:schemeClr val="accent1"/>
              </a:buClr>
              <a:buSzPts val="2000"/>
              <a:buFont typeface="Noto Sans Symbols"/>
              <a:buChar char="▪"/>
              <a:defRPr b="0" i="0" sz="2000" u="none" cap="none" strike="noStrike">
                <a:solidFill>
                  <a:schemeClr val="dk2"/>
                </a:solidFill>
                <a:latin typeface="Calibri"/>
                <a:ea typeface="Calibri"/>
                <a:cs typeface="Calibri"/>
                <a:sym typeface="Calibri"/>
              </a:defRPr>
            </a:lvl6pPr>
            <a:lvl7pPr indent="-355600" lvl="6" marL="3200400" marR="0" rtl="0" algn="l">
              <a:spcBef>
                <a:spcPts val="400"/>
              </a:spcBef>
              <a:spcAft>
                <a:spcPts val="0"/>
              </a:spcAft>
              <a:buClr>
                <a:schemeClr val="accent2"/>
              </a:buClr>
              <a:buSzPts val="2000"/>
              <a:buFont typeface="Noto Sans Symbols"/>
              <a:buChar char="▪"/>
              <a:defRPr b="0" i="0" sz="2000" u="none" cap="none" strike="noStrike">
                <a:solidFill>
                  <a:schemeClr val="dk2"/>
                </a:solidFill>
                <a:latin typeface="Calibri"/>
                <a:ea typeface="Calibri"/>
                <a:cs typeface="Calibri"/>
                <a:sym typeface="Calibri"/>
              </a:defRPr>
            </a:lvl7pPr>
            <a:lvl8pPr indent="-355600" lvl="7" marL="3657600" marR="0" rtl="0" algn="l">
              <a:spcBef>
                <a:spcPts val="400"/>
              </a:spcBef>
              <a:spcAft>
                <a:spcPts val="0"/>
              </a:spcAft>
              <a:buClr>
                <a:schemeClr val="accent3"/>
              </a:buClr>
              <a:buSzPts val="2000"/>
              <a:buFont typeface="Noto Sans Symbols"/>
              <a:buChar char="▪"/>
              <a:defRPr b="0" i="0" sz="2000" u="none" cap="none" strike="noStrike">
                <a:solidFill>
                  <a:schemeClr val="dk2"/>
                </a:solidFill>
                <a:latin typeface="Calibri"/>
                <a:ea typeface="Calibri"/>
                <a:cs typeface="Calibri"/>
                <a:sym typeface="Calibri"/>
              </a:defRPr>
            </a:lvl8pPr>
            <a:lvl9pPr indent="-355600" lvl="8" marL="4114800" marR="0" rtl="0" algn="l">
              <a:spcBef>
                <a:spcPts val="400"/>
              </a:spcBef>
              <a:spcAft>
                <a:spcPts val="0"/>
              </a:spcAft>
              <a:buClr>
                <a:schemeClr val="accent5"/>
              </a:buClr>
              <a:buSzPts val="2000"/>
              <a:buFont typeface="Noto Sans Symbols"/>
              <a:buChar char="▪"/>
              <a:defRPr b="0" i="0" sz="2000" u="none" cap="none" strike="noStrike">
                <a:solidFill>
                  <a:schemeClr val="dk2"/>
                </a:solidFill>
                <a:latin typeface="Calibri"/>
                <a:ea typeface="Calibri"/>
                <a:cs typeface="Calibri"/>
                <a:sym typeface="Calibri"/>
              </a:defRPr>
            </a:lvl9pPr>
          </a:lstStyle>
          <a:p/>
        </p:txBody>
      </p:sp>
      <p:sp>
        <p:nvSpPr>
          <p:cNvPr id="173" name="Google Shape;173;p30"/>
          <p:cNvSpPr txBox="1"/>
          <p:nvPr>
            <p:ph idx="2" type="body"/>
          </p:nvPr>
        </p:nvSpPr>
        <p:spPr>
          <a:xfrm>
            <a:off x="7162060" y="2232152"/>
            <a:ext cx="1673352" cy="2816352"/>
          </a:xfrm>
          <a:prstGeom prst="rect">
            <a:avLst/>
          </a:prstGeom>
          <a:noFill/>
          <a:ln>
            <a:noFill/>
          </a:ln>
        </p:spPr>
        <p:txBody>
          <a:bodyPr anchorCtr="0" anchor="t" bIns="91425" lIns="91425" spcFirstLastPara="1" rIns="91425" wrap="square" tIns="91425">
            <a:noAutofit/>
          </a:bodyPr>
          <a:lstStyle>
            <a:lvl1pPr indent="-228600" lvl="0" marL="457200" marR="0" rtl="0" algn="l">
              <a:spcBef>
                <a:spcPts val="280"/>
              </a:spcBef>
              <a:spcAft>
                <a:spcPts val="0"/>
              </a:spcAft>
              <a:buClr>
                <a:schemeClr val="accent1"/>
              </a:buClr>
              <a:buSzPts val="2200"/>
              <a:buFont typeface="Noto Sans Symbols"/>
              <a:buNone/>
              <a:defRPr b="0" i="0" sz="1400" u="none" cap="none" strike="noStrike">
                <a:solidFill>
                  <a:srgbClr val="FFFFFF"/>
                </a:solidFill>
                <a:latin typeface="Calibri"/>
                <a:ea typeface="Calibri"/>
                <a:cs typeface="Calibri"/>
                <a:sym typeface="Calibri"/>
              </a:defRPr>
            </a:lvl1pPr>
            <a:lvl2pPr indent="-228600" lvl="1" marL="914400" marR="0" rtl="0" algn="l">
              <a:spcBef>
                <a:spcPts val="240"/>
              </a:spcBef>
              <a:spcAft>
                <a:spcPts val="0"/>
              </a:spcAft>
              <a:buClr>
                <a:schemeClr val="accent2"/>
              </a:buClr>
              <a:buSzPts val="1980"/>
              <a:buFont typeface="Noto Sans Symbols"/>
              <a:buNone/>
              <a:defRPr b="0" i="0" sz="1200" u="none" cap="none" strike="noStrike">
                <a:solidFill>
                  <a:schemeClr val="dk2"/>
                </a:solidFill>
                <a:latin typeface="Calibri"/>
                <a:ea typeface="Calibri"/>
                <a:cs typeface="Calibri"/>
                <a:sym typeface="Calibri"/>
              </a:defRPr>
            </a:lvl2pPr>
            <a:lvl3pPr indent="-228600" lvl="2" marL="1371600" marR="0" rtl="0" algn="l">
              <a:spcBef>
                <a:spcPts val="200"/>
              </a:spcBef>
              <a:spcAft>
                <a:spcPts val="0"/>
              </a:spcAft>
              <a:buClr>
                <a:schemeClr val="accent3"/>
              </a:buClr>
              <a:buSzPts val="1760"/>
              <a:buFont typeface="Noto Sans Symbols"/>
              <a:buNone/>
              <a:defRPr b="0" i="0" sz="1000" u="none" cap="none" strike="noStrike">
                <a:solidFill>
                  <a:schemeClr val="dk2"/>
                </a:solidFill>
                <a:latin typeface="Calibri"/>
                <a:ea typeface="Calibri"/>
                <a:cs typeface="Calibri"/>
                <a:sym typeface="Calibri"/>
              </a:defRPr>
            </a:lvl3pPr>
            <a:lvl4pPr indent="-228600" lvl="3" marL="1828800" marR="0" rtl="0" algn="l">
              <a:spcBef>
                <a:spcPts val="180"/>
              </a:spcBef>
              <a:spcAft>
                <a:spcPts val="0"/>
              </a:spcAft>
              <a:buClr>
                <a:schemeClr val="accent4"/>
              </a:buClr>
              <a:buSzPts val="1540"/>
              <a:buFont typeface="Noto Sans Symbols"/>
              <a:buNone/>
              <a:defRPr b="0" i="0" sz="900" u="none" cap="none" strike="noStrike">
                <a:solidFill>
                  <a:schemeClr val="dk2"/>
                </a:solidFill>
                <a:latin typeface="Calibri"/>
                <a:ea typeface="Calibri"/>
                <a:cs typeface="Calibri"/>
                <a:sym typeface="Calibri"/>
              </a:defRPr>
            </a:lvl4pPr>
            <a:lvl5pPr indent="-228600" lvl="4" marL="2286000" marR="0" rtl="0" algn="l">
              <a:spcBef>
                <a:spcPts val="180"/>
              </a:spcBef>
              <a:spcAft>
                <a:spcPts val="0"/>
              </a:spcAft>
              <a:buClr>
                <a:schemeClr val="accent6"/>
              </a:buClr>
              <a:buSzPts val="1430"/>
              <a:buFont typeface="Noto Sans Symbols"/>
              <a:buNone/>
              <a:defRPr b="0" i="0" sz="900" u="none" cap="none" strike="noStrike">
                <a:solidFill>
                  <a:schemeClr val="dk2"/>
                </a:solidFill>
                <a:latin typeface="Calibri"/>
                <a:ea typeface="Calibri"/>
                <a:cs typeface="Calibri"/>
                <a:sym typeface="Calibri"/>
              </a:defRPr>
            </a:lvl5pPr>
            <a:lvl6pPr indent="-228600" lvl="5" marL="2743200" marR="0" rtl="0" algn="l">
              <a:spcBef>
                <a:spcPts val="180"/>
              </a:spcBef>
              <a:spcAft>
                <a:spcPts val="0"/>
              </a:spcAft>
              <a:buClr>
                <a:schemeClr val="accent1"/>
              </a:buClr>
              <a:buSzPts val="1200"/>
              <a:buFont typeface="Noto Sans Symbols"/>
              <a:buNone/>
              <a:defRPr b="0" i="0" sz="900" u="none" cap="none" strike="noStrike">
                <a:solidFill>
                  <a:schemeClr val="dk2"/>
                </a:solidFill>
                <a:latin typeface="Calibri"/>
                <a:ea typeface="Calibri"/>
                <a:cs typeface="Calibri"/>
                <a:sym typeface="Calibri"/>
              </a:defRPr>
            </a:lvl6pPr>
            <a:lvl7pPr indent="-228600" lvl="6" marL="3200400" marR="0" rtl="0" algn="l">
              <a:spcBef>
                <a:spcPts val="180"/>
              </a:spcBef>
              <a:spcAft>
                <a:spcPts val="0"/>
              </a:spcAft>
              <a:buClr>
                <a:schemeClr val="accent2"/>
              </a:buClr>
              <a:buSzPts val="1200"/>
              <a:buFont typeface="Noto Sans Symbols"/>
              <a:buNone/>
              <a:defRPr b="0" i="0" sz="900" u="none" cap="none" strike="noStrike">
                <a:solidFill>
                  <a:schemeClr val="dk2"/>
                </a:solidFill>
                <a:latin typeface="Calibri"/>
                <a:ea typeface="Calibri"/>
                <a:cs typeface="Calibri"/>
                <a:sym typeface="Calibri"/>
              </a:defRPr>
            </a:lvl7pPr>
            <a:lvl8pPr indent="-228600" lvl="7" marL="3657600" marR="0" rtl="0" algn="l">
              <a:spcBef>
                <a:spcPts val="180"/>
              </a:spcBef>
              <a:spcAft>
                <a:spcPts val="0"/>
              </a:spcAft>
              <a:buClr>
                <a:schemeClr val="accent3"/>
              </a:buClr>
              <a:buSzPts val="1200"/>
              <a:buFont typeface="Noto Sans Symbols"/>
              <a:buNone/>
              <a:defRPr b="0" i="0" sz="900" u="none" cap="none" strike="noStrike">
                <a:solidFill>
                  <a:schemeClr val="dk2"/>
                </a:solidFill>
                <a:latin typeface="Calibri"/>
                <a:ea typeface="Calibri"/>
                <a:cs typeface="Calibri"/>
                <a:sym typeface="Calibri"/>
              </a:defRPr>
            </a:lvl8pPr>
            <a:lvl9pPr indent="-228600" lvl="8" marL="4114800" marR="0" rtl="0" algn="l">
              <a:spcBef>
                <a:spcPts val="180"/>
              </a:spcBef>
              <a:spcAft>
                <a:spcPts val="0"/>
              </a:spcAft>
              <a:buClr>
                <a:schemeClr val="accent5"/>
              </a:buClr>
              <a:buSzPts val="1200"/>
              <a:buFont typeface="Noto Sans Symbols"/>
              <a:buNone/>
              <a:defRPr b="0" i="0" sz="900" u="none" cap="none" strike="noStrike">
                <a:solidFill>
                  <a:schemeClr val="dk2"/>
                </a:solidFill>
                <a:latin typeface="Calibri"/>
                <a:ea typeface="Calibri"/>
                <a:cs typeface="Calibri"/>
                <a:sym typeface="Calibri"/>
              </a:defRPr>
            </a:lvl9pPr>
          </a:lstStyle>
          <a:p/>
        </p:txBody>
      </p:sp>
      <p:sp>
        <p:nvSpPr>
          <p:cNvPr id="174" name="Google Shape;174;p30"/>
          <p:cNvSpPr txBox="1"/>
          <p:nvPr>
            <p:ph type="title"/>
          </p:nvPr>
        </p:nvSpPr>
        <p:spPr>
          <a:xfrm>
            <a:off x="7159752" y="1096962"/>
            <a:ext cx="1675660" cy="1033590"/>
          </a:xfrm>
          <a:prstGeom prst="rect">
            <a:avLst/>
          </a:prstGeom>
          <a:noFill/>
          <a:ln>
            <a:noFill/>
          </a:ln>
        </p:spPr>
        <p:txBody>
          <a:bodyPr anchorCtr="0" anchor="b" bIns="91425" lIns="91425" spcFirstLastPara="1" rIns="91425" wrap="square" tIns="91425">
            <a:noAutofit/>
          </a:bodyPr>
          <a:lstStyle>
            <a:lvl1pPr indent="0" lvl="0" marL="0" marR="0" rtl="0" algn="l">
              <a:spcBef>
                <a:spcPts val="0"/>
              </a:spcBef>
              <a:spcAft>
                <a:spcPts val="0"/>
              </a:spcAft>
              <a:buClr>
                <a:schemeClr val="lt1"/>
              </a:buClr>
              <a:buSzPts val="1400"/>
              <a:buFont typeface="Times New Roman"/>
              <a:buNone/>
              <a:defRPr b="0" i="0" sz="2000" u="none" cap="none" strike="noStrike">
                <a:solidFill>
                  <a:schemeClr val="lt1"/>
                </a:solidFill>
                <a:latin typeface="Times New Roman"/>
                <a:ea typeface="Times New Roman"/>
                <a:cs typeface="Times New Roman"/>
                <a:sym typeface="Times New Roman"/>
              </a:defRPr>
            </a:lvl1pPr>
            <a:lvl2pPr indent="0" lvl="1">
              <a:spcBef>
                <a:spcPts val="0"/>
              </a:spcBef>
              <a:spcAft>
                <a:spcPts val="0"/>
              </a:spcAft>
              <a:buSzPts val="1400"/>
              <a:buNone/>
              <a:defRPr sz="1800"/>
            </a:lvl2pPr>
            <a:lvl3pPr indent="0" lvl="2">
              <a:spcBef>
                <a:spcPts val="0"/>
              </a:spcBef>
              <a:spcAft>
                <a:spcPts val="0"/>
              </a:spcAft>
              <a:buSzPts val="1400"/>
              <a:buNone/>
              <a:defRPr sz="1800"/>
            </a:lvl3pPr>
            <a:lvl4pPr indent="0" lvl="3">
              <a:spcBef>
                <a:spcPts val="0"/>
              </a:spcBef>
              <a:spcAft>
                <a:spcPts val="0"/>
              </a:spcAft>
              <a:buSzPts val="1400"/>
              <a:buNone/>
              <a:defRPr sz="1800"/>
            </a:lvl4pPr>
            <a:lvl5pPr indent="0" lvl="4">
              <a:spcBef>
                <a:spcPts val="0"/>
              </a:spcBef>
              <a:spcAft>
                <a:spcPts val="0"/>
              </a:spcAft>
              <a:buSzPts val="1400"/>
              <a:buNone/>
              <a:defRPr sz="1800"/>
            </a:lvl5pPr>
            <a:lvl6pPr indent="0" lvl="5">
              <a:spcBef>
                <a:spcPts val="0"/>
              </a:spcBef>
              <a:spcAft>
                <a:spcPts val="0"/>
              </a:spcAft>
              <a:buSzPts val="1400"/>
              <a:buNone/>
              <a:defRPr sz="1800"/>
            </a:lvl6pPr>
            <a:lvl7pPr indent="0" lvl="6">
              <a:spcBef>
                <a:spcPts val="0"/>
              </a:spcBef>
              <a:spcAft>
                <a:spcPts val="0"/>
              </a:spcAft>
              <a:buSzPts val="1400"/>
              <a:buNone/>
              <a:defRPr sz="1800"/>
            </a:lvl7pPr>
            <a:lvl8pPr indent="0" lvl="7">
              <a:spcBef>
                <a:spcPts val="0"/>
              </a:spcBef>
              <a:spcAft>
                <a:spcPts val="0"/>
              </a:spcAft>
              <a:buSzPts val="1400"/>
              <a:buNone/>
              <a:defRPr sz="1800"/>
            </a:lvl8pPr>
            <a:lvl9pPr indent="0" lvl="8">
              <a:spcBef>
                <a:spcPts val="0"/>
              </a:spcBef>
              <a:spcAft>
                <a:spcPts val="0"/>
              </a:spcAft>
              <a:buSzPts val="1400"/>
              <a:buNone/>
              <a:defRPr sz="1800"/>
            </a:lvl9pPr>
          </a:lstStyle>
          <a:p/>
        </p:txBody>
      </p:sp>
      <p:pic>
        <p:nvPicPr>
          <p:cNvPr descr="CDE LOGO TEST.png" id="175" name="Google Shape;175;p30"/>
          <p:cNvPicPr preferRelativeResize="0"/>
          <p:nvPr/>
        </p:nvPicPr>
        <p:blipFill rotWithShape="1">
          <a:blip r:embed="rId2">
            <a:alphaModFix/>
          </a:blip>
          <a:srcRect b="0" l="0" r="0" t="0"/>
          <a:stretch/>
        </p:blipFill>
        <p:spPr>
          <a:xfrm>
            <a:off x="4121560" y="6222265"/>
            <a:ext cx="2584532" cy="408405"/>
          </a:xfrm>
          <a:prstGeom prst="rect">
            <a:avLst/>
          </a:prstGeom>
          <a:noFill/>
          <a:ln>
            <a:noFill/>
          </a:ln>
        </p:spPr>
      </p:pic>
      <p:sp>
        <p:nvSpPr>
          <p:cNvPr id="176" name="Google Shape;176;p30"/>
          <p:cNvSpPr txBox="1"/>
          <p:nvPr>
            <p:ph idx="11" type="ftr"/>
          </p:nvPr>
        </p:nvSpPr>
        <p:spPr>
          <a:xfrm>
            <a:off x="380999" y="6356350"/>
            <a:ext cx="3352800" cy="274320"/>
          </a:xfrm>
          <a:prstGeom prst="rect">
            <a:avLst/>
          </a:prstGeom>
          <a:noFill/>
          <a:ln>
            <a:noFill/>
          </a:ln>
        </p:spPr>
        <p:txBody>
          <a:bodyPr anchorCtr="0" anchor="ctr" bIns="91425" lIns="91425" spcFirstLastPara="1" rIns="91425" wrap="square" tIns="91425">
            <a:noAutofit/>
          </a:bodyPr>
          <a:lstStyle>
            <a:lvl1pPr indent="0" lvl="0" marL="0" marR="0" rtl="0" algn="l">
              <a:spcBef>
                <a:spcPts val="0"/>
              </a:spcBef>
              <a:spcAft>
                <a:spcPts val="0"/>
              </a:spcAft>
              <a:buSzPts val="1400"/>
              <a:buNone/>
              <a:defRPr sz="1100">
                <a:solidFill>
                  <a:schemeClr val="dk2"/>
                </a:solidFill>
                <a:latin typeface="Calibri"/>
                <a:ea typeface="Calibri"/>
                <a:cs typeface="Calibri"/>
                <a:sym typeface="Calibri"/>
              </a:defRPr>
            </a:lvl1pPr>
            <a:lvl2pPr indent="0" lvl="1" marL="457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77" name="Google Shape;177;p30"/>
          <p:cNvSpPr txBox="1"/>
          <p:nvPr>
            <p:ph idx="3" type="body"/>
          </p:nvPr>
        </p:nvSpPr>
        <p:spPr>
          <a:xfrm>
            <a:off x="380998" y="457200"/>
            <a:ext cx="6096001" cy="639762"/>
          </a:xfrm>
          <a:prstGeom prst="rect">
            <a:avLst/>
          </a:prstGeom>
          <a:noFill/>
          <a:ln>
            <a:noFill/>
          </a:ln>
        </p:spPr>
        <p:txBody>
          <a:bodyPr anchorCtr="0" anchor="ctr" bIns="91425" lIns="91425" spcFirstLastPara="1" rIns="91425" wrap="square" tIns="91425">
            <a:noAutofit/>
          </a:bodyPr>
          <a:lstStyle>
            <a:lvl1pPr indent="-228600" lvl="0" marL="457200" marR="0" rtl="0" algn="l">
              <a:spcBef>
                <a:spcPts val="560"/>
              </a:spcBef>
              <a:spcAft>
                <a:spcPts val="0"/>
              </a:spcAft>
              <a:buClr>
                <a:schemeClr val="accent1"/>
              </a:buClr>
              <a:buSzPts val="2200"/>
              <a:buFont typeface="Noto Sans Symbols"/>
              <a:buNone/>
              <a:defRPr b="1" i="0" sz="2800" u="none" cap="none" strike="noStrike">
                <a:solidFill>
                  <a:srgbClr val="355C7E"/>
                </a:solidFill>
                <a:latin typeface="Calibri"/>
                <a:ea typeface="Calibri"/>
                <a:cs typeface="Calibri"/>
                <a:sym typeface="Calibri"/>
              </a:defRPr>
            </a:lvl1pPr>
            <a:lvl2pPr indent="-228600" lvl="1" marL="914400" marR="0" rtl="0" algn="l">
              <a:spcBef>
                <a:spcPts val="400"/>
              </a:spcBef>
              <a:spcAft>
                <a:spcPts val="0"/>
              </a:spcAft>
              <a:buClr>
                <a:schemeClr val="accent2"/>
              </a:buClr>
              <a:buSzPts val="1980"/>
              <a:buFont typeface="Noto Sans Symbols"/>
              <a:buNone/>
              <a:defRPr b="1" i="0" sz="2000" u="none" cap="none" strike="noStrike">
                <a:solidFill>
                  <a:schemeClr val="dk2"/>
                </a:solidFill>
                <a:latin typeface="Calibri"/>
                <a:ea typeface="Calibri"/>
                <a:cs typeface="Calibri"/>
                <a:sym typeface="Calibri"/>
              </a:defRPr>
            </a:lvl2pPr>
            <a:lvl3pPr indent="-228600" lvl="2" marL="1371600" marR="0" rtl="0" algn="l">
              <a:spcBef>
                <a:spcPts val="360"/>
              </a:spcBef>
              <a:spcAft>
                <a:spcPts val="0"/>
              </a:spcAft>
              <a:buClr>
                <a:schemeClr val="accent3"/>
              </a:buClr>
              <a:buSzPts val="1760"/>
              <a:buFont typeface="Noto Sans Symbols"/>
              <a:buNone/>
              <a:defRPr b="1" i="0" sz="1800" u="none" cap="none" strike="noStrike">
                <a:solidFill>
                  <a:schemeClr val="dk2"/>
                </a:solidFill>
                <a:latin typeface="Calibri"/>
                <a:ea typeface="Calibri"/>
                <a:cs typeface="Calibri"/>
                <a:sym typeface="Calibri"/>
              </a:defRPr>
            </a:lvl3pPr>
            <a:lvl4pPr indent="-228600" lvl="3" marL="1828800" marR="0" rtl="0" algn="l">
              <a:spcBef>
                <a:spcPts val="320"/>
              </a:spcBef>
              <a:spcAft>
                <a:spcPts val="0"/>
              </a:spcAft>
              <a:buClr>
                <a:schemeClr val="accent4"/>
              </a:buClr>
              <a:buSzPts val="1540"/>
              <a:buFont typeface="Noto Sans Symbols"/>
              <a:buNone/>
              <a:defRPr b="1" i="0" sz="1600" u="none" cap="none" strike="noStrike">
                <a:solidFill>
                  <a:schemeClr val="dk2"/>
                </a:solidFill>
                <a:latin typeface="Calibri"/>
                <a:ea typeface="Calibri"/>
                <a:cs typeface="Calibri"/>
                <a:sym typeface="Calibri"/>
              </a:defRPr>
            </a:lvl4pPr>
            <a:lvl5pPr indent="-228600" lvl="4" marL="2286000" marR="0" rtl="0" algn="l">
              <a:spcBef>
                <a:spcPts val="320"/>
              </a:spcBef>
              <a:spcAft>
                <a:spcPts val="0"/>
              </a:spcAft>
              <a:buClr>
                <a:schemeClr val="accent6"/>
              </a:buClr>
              <a:buSzPts val="1430"/>
              <a:buFont typeface="Noto Sans Symbols"/>
              <a:buNone/>
              <a:defRPr b="1" i="0" sz="1600" u="none" cap="none" strike="noStrike">
                <a:solidFill>
                  <a:schemeClr val="dk2"/>
                </a:solidFill>
                <a:latin typeface="Calibri"/>
                <a:ea typeface="Calibri"/>
                <a:cs typeface="Calibri"/>
                <a:sym typeface="Calibri"/>
              </a:defRPr>
            </a:lvl5pPr>
            <a:lvl6pPr indent="-228600" lvl="5" marL="2743200" marR="0" rtl="0" algn="l">
              <a:spcBef>
                <a:spcPts val="320"/>
              </a:spcBef>
              <a:spcAft>
                <a:spcPts val="0"/>
              </a:spcAft>
              <a:buClr>
                <a:schemeClr val="accent1"/>
              </a:buClr>
              <a:buSzPts val="1200"/>
              <a:buFont typeface="Noto Sans Symbols"/>
              <a:buNone/>
              <a:defRPr b="1" i="0" sz="1600" u="none" cap="none" strike="noStrike">
                <a:solidFill>
                  <a:schemeClr val="dk2"/>
                </a:solidFill>
                <a:latin typeface="Calibri"/>
                <a:ea typeface="Calibri"/>
                <a:cs typeface="Calibri"/>
                <a:sym typeface="Calibri"/>
              </a:defRPr>
            </a:lvl6pPr>
            <a:lvl7pPr indent="-228600" lvl="6" marL="3200400" marR="0" rtl="0" algn="l">
              <a:spcBef>
                <a:spcPts val="320"/>
              </a:spcBef>
              <a:spcAft>
                <a:spcPts val="0"/>
              </a:spcAft>
              <a:buClr>
                <a:schemeClr val="accent2"/>
              </a:buClr>
              <a:buSzPts val="1200"/>
              <a:buFont typeface="Noto Sans Symbols"/>
              <a:buNone/>
              <a:defRPr b="1" i="0" sz="1600" u="none" cap="none" strike="noStrike">
                <a:solidFill>
                  <a:schemeClr val="dk2"/>
                </a:solidFill>
                <a:latin typeface="Calibri"/>
                <a:ea typeface="Calibri"/>
                <a:cs typeface="Calibri"/>
                <a:sym typeface="Calibri"/>
              </a:defRPr>
            </a:lvl7pPr>
            <a:lvl8pPr indent="-228600" lvl="7" marL="3657600" marR="0" rtl="0" algn="l">
              <a:spcBef>
                <a:spcPts val="320"/>
              </a:spcBef>
              <a:spcAft>
                <a:spcPts val="0"/>
              </a:spcAft>
              <a:buClr>
                <a:schemeClr val="accent3"/>
              </a:buClr>
              <a:buSzPts val="1200"/>
              <a:buFont typeface="Noto Sans Symbols"/>
              <a:buNone/>
              <a:defRPr b="1" i="0" sz="1600" u="none" cap="none" strike="noStrike">
                <a:solidFill>
                  <a:schemeClr val="dk2"/>
                </a:solidFill>
                <a:latin typeface="Calibri"/>
                <a:ea typeface="Calibri"/>
                <a:cs typeface="Calibri"/>
                <a:sym typeface="Calibri"/>
              </a:defRPr>
            </a:lvl8pPr>
            <a:lvl9pPr indent="-228600" lvl="8" marL="4114800" marR="0" rtl="0" algn="l">
              <a:spcBef>
                <a:spcPts val="320"/>
              </a:spcBef>
              <a:spcAft>
                <a:spcPts val="0"/>
              </a:spcAft>
              <a:buClr>
                <a:schemeClr val="accent5"/>
              </a:buClr>
              <a:buSzPts val="1200"/>
              <a:buFont typeface="Noto Sans Symbols"/>
              <a:buNone/>
              <a:defRPr b="1" i="0" sz="1600" u="none" cap="none" strike="noStrike">
                <a:solidFill>
                  <a:schemeClr val="dk2"/>
                </a:solidFill>
                <a:latin typeface="Calibri"/>
                <a:ea typeface="Calibri"/>
                <a:cs typeface="Calibri"/>
                <a:sym typeface="Calibri"/>
              </a:defRPr>
            </a:lvl9pPr>
          </a:lstStyle>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178" name="Shape 178"/>
        <p:cNvGrpSpPr/>
        <p:nvPr/>
      </p:nvGrpSpPr>
      <p:grpSpPr>
        <a:xfrm>
          <a:off x="0" y="0"/>
          <a:ext cx="0" cy="0"/>
          <a:chOff x="0" y="0"/>
          <a:chExt cx="0" cy="0"/>
        </a:xfrm>
      </p:grpSpPr>
      <p:sp>
        <p:nvSpPr>
          <p:cNvPr id="179" name="Google Shape;179;p31"/>
          <p:cNvSpPr/>
          <p:nvPr>
            <p:ph idx="2" type="pic"/>
          </p:nvPr>
        </p:nvSpPr>
        <p:spPr>
          <a:xfrm>
            <a:off x="380999" y="460248"/>
            <a:ext cx="6172202" cy="5564632"/>
          </a:xfrm>
          <a:prstGeom prst="rect">
            <a:avLst/>
          </a:prstGeom>
          <a:noFill/>
          <a:ln>
            <a:noFill/>
          </a:ln>
        </p:spPr>
        <p:txBody>
          <a:bodyPr anchorCtr="0" anchor="ctr" bIns="91425" lIns="91425" spcFirstLastPara="1" rIns="91425" wrap="square" tIns="91425">
            <a:noAutofit/>
          </a:bodyPr>
          <a:lstStyle>
            <a:lvl1pPr indent="0" lvl="0" marL="0" marR="0" rtl="0" algn="ctr">
              <a:spcBef>
                <a:spcPts val="640"/>
              </a:spcBef>
              <a:spcAft>
                <a:spcPts val="0"/>
              </a:spcAft>
              <a:buClr>
                <a:schemeClr val="accent1"/>
              </a:buClr>
              <a:buSzPts val="1400"/>
              <a:buFont typeface="Noto Sans Symbols"/>
              <a:buNone/>
              <a:defRPr b="0" i="0" sz="3200" u="none" cap="none" strike="noStrike">
                <a:solidFill>
                  <a:schemeClr val="lt2"/>
                </a:solidFill>
                <a:latin typeface="Calibri"/>
                <a:ea typeface="Calibri"/>
                <a:cs typeface="Calibri"/>
                <a:sym typeface="Calibri"/>
              </a:defRPr>
            </a:lvl1pPr>
            <a:lvl2pPr indent="0" lvl="1" marL="457200" marR="0" rtl="0" algn="l">
              <a:spcBef>
                <a:spcPts val="560"/>
              </a:spcBef>
              <a:spcAft>
                <a:spcPts val="0"/>
              </a:spcAft>
              <a:buClr>
                <a:schemeClr val="accent2"/>
              </a:buClr>
              <a:buSzPts val="1400"/>
              <a:buFont typeface="Noto Sans Symbols"/>
              <a:buNone/>
              <a:defRPr b="0" i="0" sz="2800" u="none" cap="none" strike="noStrike">
                <a:solidFill>
                  <a:schemeClr val="lt2"/>
                </a:solidFill>
                <a:latin typeface="Calibri"/>
                <a:ea typeface="Calibri"/>
                <a:cs typeface="Calibri"/>
                <a:sym typeface="Calibri"/>
              </a:defRPr>
            </a:lvl2pPr>
            <a:lvl3pPr indent="0" lvl="2" marL="914400" marR="0" rtl="0" algn="l">
              <a:spcBef>
                <a:spcPts val="480"/>
              </a:spcBef>
              <a:spcAft>
                <a:spcPts val="0"/>
              </a:spcAft>
              <a:buClr>
                <a:schemeClr val="accent3"/>
              </a:buClr>
              <a:buSzPts val="1400"/>
              <a:buFont typeface="Noto Sans Symbols"/>
              <a:buNone/>
              <a:defRPr b="0" i="0" sz="2400" u="none" cap="none" strike="noStrike">
                <a:solidFill>
                  <a:schemeClr val="lt2"/>
                </a:solidFill>
                <a:latin typeface="Calibri"/>
                <a:ea typeface="Calibri"/>
                <a:cs typeface="Calibri"/>
                <a:sym typeface="Calibri"/>
              </a:defRPr>
            </a:lvl3pPr>
            <a:lvl4pPr indent="0" lvl="3" marL="1371600" marR="0" rtl="0" algn="l">
              <a:spcBef>
                <a:spcPts val="400"/>
              </a:spcBef>
              <a:spcAft>
                <a:spcPts val="0"/>
              </a:spcAft>
              <a:buClr>
                <a:schemeClr val="accent4"/>
              </a:buClr>
              <a:buSzPts val="1400"/>
              <a:buFont typeface="Noto Sans Symbols"/>
              <a:buNone/>
              <a:defRPr b="0" i="0" sz="2000" u="none" cap="none" strike="noStrike">
                <a:solidFill>
                  <a:schemeClr val="lt2"/>
                </a:solidFill>
                <a:latin typeface="Calibri"/>
                <a:ea typeface="Calibri"/>
                <a:cs typeface="Calibri"/>
                <a:sym typeface="Calibri"/>
              </a:defRPr>
            </a:lvl4pPr>
            <a:lvl5pPr indent="0" lvl="4" marL="1828800" marR="0" rtl="0" algn="l">
              <a:spcBef>
                <a:spcPts val="400"/>
              </a:spcBef>
              <a:spcAft>
                <a:spcPts val="0"/>
              </a:spcAft>
              <a:buClr>
                <a:schemeClr val="accent6"/>
              </a:buClr>
              <a:buSzPts val="1400"/>
              <a:buFont typeface="Noto Sans Symbols"/>
              <a:buNone/>
              <a:defRPr b="0" i="0" sz="2000" u="none" cap="none" strike="noStrike">
                <a:solidFill>
                  <a:schemeClr val="lt2"/>
                </a:solidFill>
                <a:latin typeface="Calibri"/>
                <a:ea typeface="Calibri"/>
                <a:cs typeface="Calibri"/>
                <a:sym typeface="Calibri"/>
              </a:defRPr>
            </a:lvl5pPr>
            <a:lvl6pPr indent="0" lvl="5" marL="2286000" marR="0" rtl="0" algn="l">
              <a:spcBef>
                <a:spcPts val="400"/>
              </a:spcBef>
              <a:spcAft>
                <a:spcPts val="0"/>
              </a:spcAft>
              <a:buClr>
                <a:schemeClr val="accent1"/>
              </a:buClr>
              <a:buSzPts val="1400"/>
              <a:buFont typeface="Noto Sans Symbols"/>
              <a:buNone/>
              <a:defRPr b="0" i="0" sz="2000" u="none" cap="none" strike="noStrike">
                <a:solidFill>
                  <a:schemeClr val="lt2"/>
                </a:solidFill>
                <a:latin typeface="Calibri"/>
                <a:ea typeface="Calibri"/>
                <a:cs typeface="Calibri"/>
                <a:sym typeface="Calibri"/>
              </a:defRPr>
            </a:lvl6pPr>
            <a:lvl7pPr indent="0" lvl="6" marL="2743200" marR="0" rtl="0" algn="l">
              <a:spcBef>
                <a:spcPts val="400"/>
              </a:spcBef>
              <a:spcAft>
                <a:spcPts val="0"/>
              </a:spcAft>
              <a:buClr>
                <a:schemeClr val="accent2"/>
              </a:buClr>
              <a:buSzPts val="1400"/>
              <a:buFont typeface="Noto Sans Symbols"/>
              <a:buNone/>
              <a:defRPr b="0" i="0" sz="2000" u="none" cap="none" strike="noStrike">
                <a:solidFill>
                  <a:schemeClr val="lt2"/>
                </a:solidFill>
                <a:latin typeface="Calibri"/>
                <a:ea typeface="Calibri"/>
                <a:cs typeface="Calibri"/>
                <a:sym typeface="Calibri"/>
              </a:defRPr>
            </a:lvl7pPr>
            <a:lvl8pPr indent="0" lvl="7" marL="3200400" marR="0" rtl="0" algn="l">
              <a:spcBef>
                <a:spcPts val="400"/>
              </a:spcBef>
              <a:spcAft>
                <a:spcPts val="0"/>
              </a:spcAft>
              <a:buClr>
                <a:schemeClr val="accent3"/>
              </a:buClr>
              <a:buSzPts val="1400"/>
              <a:buFont typeface="Noto Sans Symbols"/>
              <a:buNone/>
              <a:defRPr b="0" i="0" sz="2000" u="none" cap="none" strike="noStrike">
                <a:solidFill>
                  <a:schemeClr val="lt2"/>
                </a:solidFill>
                <a:latin typeface="Calibri"/>
                <a:ea typeface="Calibri"/>
                <a:cs typeface="Calibri"/>
                <a:sym typeface="Calibri"/>
              </a:defRPr>
            </a:lvl8pPr>
            <a:lvl9pPr indent="0" lvl="8" marL="3657600" marR="0" rtl="0" algn="l">
              <a:spcBef>
                <a:spcPts val="400"/>
              </a:spcBef>
              <a:spcAft>
                <a:spcPts val="0"/>
              </a:spcAft>
              <a:buClr>
                <a:schemeClr val="accent5"/>
              </a:buClr>
              <a:buSzPts val="1400"/>
              <a:buFont typeface="Noto Sans Symbols"/>
              <a:buNone/>
              <a:defRPr b="0" i="0" sz="2000" u="none" cap="none" strike="noStrike">
                <a:solidFill>
                  <a:schemeClr val="lt2"/>
                </a:solidFill>
                <a:latin typeface="Calibri"/>
                <a:ea typeface="Calibri"/>
                <a:cs typeface="Calibri"/>
                <a:sym typeface="Calibri"/>
              </a:defRPr>
            </a:lvl9pPr>
          </a:lstStyle>
          <a:p/>
        </p:txBody>
      </p:sp>
      <p:sp>
        <p:nvSpPr>
          <p:cNvPr id="180" name="Google Shape;180;p31"/>
          <p:cNvSpPr txBox="1"/>
          <p:nvPr>
            <p:ph idx="1" type="body"/>
          </p:nvPr>
        </p:nvSpPr>
        <p:spPr>
          <a:xfrm>
            <a:off x="7162800" y="2265680"/>
            <a:ext cx="1676400" cy="2971800"/>
          </a:xfrm>
          <a:prstGeom prst="rect">
            <a:avLst/>
          </a:prstGeom>
          <a:noFill/>
          <a:ln>
            <a:noFill/>
          </a:ln>
        </p:spPr>
        <p:txBody>
          <a:bodyPr anchorCtr="0" anchor="t" bIns="91425" lIns="91425" spcFirstLastPara="1" rIns="91425" wrap="square" tIns="91425">
            <a:noAutofit/>
          </a:bodyPr>
          <a:lstStyle>
            <a:lvl1pPr indent="-228600" lvl="0" marL="457200" marR="0" rtl="0" algn="l">
              <a:spcBef>
                <a:spcPts val="280"/>
              </a:spcBef>
              <a:spcAft>
                <a:spcPts val="0"/>
              </a:spcAft>
              <a:buClr>
                <a:schemeClr val="accent1"/>
              </a:buClr>
              <a:buSzPts val="2200"/>
              <a:buFont typeface="Noto Sans Symbols"/>
              <a:buNone/>
              <a:defRPr b="0" i="0" sz="1400" u="none" cap="none" strike="noStrike">
                <a:solidFill>
                  <a:srgbClr val="395750"/>
                </a:solidFill>
                <a:latin typeface="Calibri"/>
                <a:ea typeface="Calibri"/>
                <a:cs typeface="Calibri"/>
                <a:sym typeface="Calibri"/>
              </a:defRPr>
            </a:lvl1pPr>
            <a:lvl2pPr indent="-228600" lvl="1" marL="914400" marR="0" rtl="0" algn="l">
              <a:spcBef>
                <a:spcPts val="240"/>
              </a:spcBef>
              <a:spcAft>
                <a:spcPts val="0"/>
              </a:spcAft>
              <a:buClr>
                <a:schemeClr val="accent2"/>
              </a:buClr>
              <a:buSzPts val="1980"/>
              <a:buFont typeface="Noto Sans Symbols"/>
              <a:buNone/>
              <a:defRPr b="0" i="0" sz="1200" u="none" cap="none" strike="noStrike">
                <a:solidFill>
                  <a:schemeClr val="lt2"/>
                </a:solidFill>
                <a:latin typeface="Calibri"/>
                <a:ea typeface="Calibri"/>
                <a:cs typeface="Calibri"/>
                <a:sym typeface="Calibri"/>
              </a:defRPr>
            </a:lvl2pPr>
            <a:lvl3pPr indent="-228600" lvl="2" marL="1371600" marR="0" rtl="0" algn="l">
              <a:spcBef>
                <a:spcPts val="200"/>
              </a:spcBef>
              <a:spcAft>
                <a:spcPts val="0"/>
              </a:spcAft>
              <a:buClr>
                <a:schemeClr val="accent3"/>
              </a:buClr>
              <a:buSzPts val="1760"/>
              <a:buFont typeface="Noto Sans Symbols"/>
              <a:buNone/>
              <a:defRPr b="0" i="0" sz="1000" u="none" cap="none" strike="noStrike">
                <a:solidFill>
                  <a:schemeClr val="lt2"/>
                </a:solidFill>
                <a:latin typeface="Calibri"/>
                <a:ea typeface="Calibri"/>
                <a:cs typeface="Calibri"/>
                <a:sym typeface="Calibri"/>
              </a:defRPr>
            </a:lvl3pPr>
            <a:lvl4pPr indent="-228600" lvl="3" marL="1828800" marR="0" rtl="0" algn="l">
              <a:spcBef>
                <a:spcPts val="180"/>
              </a:spcBef>
              <a:spcAft>
                <a:spcPts val="0"/>
              </a:spcAft>
              <a:buClr>
                <a:schemeClr val="accent4"/>
              </a:buClr>
              <a:buSzPts val="1540"/>
              <a:buFont typeface="Noto Sans Symbols"/>
              <a:buNone/>
              <a:defRPr b="0" i="0" sz="900" u="none" cap="none" strike="noStrike">
                <a:solidFill>
                  <a:schemeClr val="lt2"/>
                </a:solidFill>
                <a:latin typeface="Calibri"/>
                <a:ea typeface="Calibri"/>
                <a:cs typeface="Calibri"/>
                <a:sym typeface="Calibri"/>
              </a:defRPr>
            </a:lvl4pPr>
            <a:lvl5pPr indent="-228600" lvl="4" marL="2286000" marR="0" rtl="0" algn="l">
              <a:spcBef>
                <a:spcPts val="180"/>
              </a:spcBef>
              <a:spcAft>
                <a:spcPts val="0"/>
              </a:spcAft>
              <a:buClr>
                <a:schemeClr val="accent6"/>
              </a:buClr>
              <a:buSzPts val="1430"/>
              <a:buFont typeface="Noto Sans Symbols"/>
              <a:buNone/>
              <a:defRPr b="0" i="0" sz="900" u="none" cap="none" strike="noStrike">
                <a:solidFill>
                  <a:schemeClr val="lt2"/>
                </a:solidFill>
                <a:latin typeface="Calibri"/>
                <a:ea typeface="Calibri"/>
                <a:cs typeface="Calibri"/>
                <a:sym typeface="Calibri"/>
              </a:defRPr>
            </a:lvl5pPr>
            <a:lvl6pPr indent="-228600" lvl="5" marL="2743200" marR="0" rtl="0" algn="l">
              <a:spcBef>
                <a:spcPts val="180"/>
              </a:spcBef>
              <a:spcAft>
                <a:spcPts val="0"/>
              </a:spcAft>
              <a:buClr>
                <a:schemeClr val="accent1"/>
              </a:buClr>
              <a:buSzPts val="1200"/>
              <a:buFont typeface="Noto Sans Symbols"/>
              <a:buNone/>
              <a:defRPr b="0" i="0" sz="900" u="none" cap="none" strike="noStrike">
                <a:solidFill>
                  <a:schemeClr val="lt2"/>
                </a:solidFill>
                <a:latin typeface="Calibri"/>
                <a:ea typeface="Calibri"/>
                <a:cs typeface="Calibri"/>
                <a:sym typeface="Calibri"/>
              </a:defRPr>
            </a:lvl6pPr>
            <a:lvl7pPr indent="-228600" lvl="6" marL="3200400" marR="0" rtl="0" algn="l">
              <a:spcBef>
                <a:spcPts val="180"/>
              </a:spcBef>
              <a:spcAft>
                <a:spcPts val="0"/>
              </a:spcAft>
              <a:buClr>
                <a:schemeClr val="accent2"/>
              </a:buClr>
              <a:buSzPts val="1200"/>
              <a:buFont typeface="Noto Sans Symbols"/>
              <a:buNone/>
              <a:defRPr b="0" i="0" sz="900" u="none" cap="none" strike="noStrike">
                <a:solidFill>
                  <a:schemeClr val="lt2"/>
                </a:solidFill>
                <a:latin typeface="Calibri"/>
                <a:ea typeface="Calibri"/>
                <a:cs typeface="Calibri"/>
                <a:sym typeface="Calibri"/>
              </a:defRPr>
            </a:lvl7pPr>
            <a:lvl8pPr indent="-228600" lvl="7" marL="3657600" marR="0" rtl="0" algn="l">
              <a:spcBef>
                <a:spcPts val="180"/>
              </a:spcBef>
              <a:spcAft>
                <a:spcPts val="0"/>
              </a:spcAft>
              <a:buClr>
                <a:schemeClr val="accent3"/>
              </a:buClr>
              <a:buSzPts val="1200"/>
              <a:buFont typeface="Noto Sans Symbols"/>
              <a:buNone/>
              <a:defRPr b="0" i="0" sz="900" u="none" cap="none" strike="noStrike">
                <a:solidFill>
                  <a:schemeClr val="lt2"/>
                </a:solidFill>
                <a:latin typeface="Calibri"/>
                <a:ea typeface="Calibri"/>
                <a:cs typeface="Calibri"/>
                <a:sym typeface="Calibri"/>
              </a:defRPr>
            </a:lvl8pPr>
            <a:lvl9pPr indent="-228600" lvl="8" marL="4114800" marR="0" rtl="0" algn="l">
              <a:spcBef>
                <a:spcPts val="180"/>
              </a:spcBef>
              <a:spcAft>
                <a:spcPts val="0"/>
              </a:spcAft>
              <a:buClr>
                <a:schemeClr val="accent5"/>
              </a:buClr>
              <a:buSzPts val="1200"/>
              <a:buFont typeface="Noto Sans Symbols"/>
              <a:buNone/>
              <a:defRPr b="0" i="0" sz="900" u="none" cap="none" strike="noStrike">
                <a:solidFill>
                  <a:schemeClr val="lt2"/>
                </a:solidFill>
                <a:latin typeface="Calibri"/>
                <a:ea typeface="Calibri"/>
                <a:cs typeface="Calibri"/>
                <a:sym typeface="Calibri"/>
              </a:defRPr>
            </a:lvl9pPr>
          </a:lstStyle>
          <a:p/>
        </p:txBody>
      </p:sp>
      <p:sp>
        <p:nvSpPr>
          <p:cNvPr id="181" name="Google Shape;181;p31"/>
          <p:cNvSpPr txBox="1"/>
          <p:nvPr>
            <p:ph type="title"/>
          </p:nvPr>
        </p:nvSpPr>
        <p:spPr>
          <a:xfrm>
            <a:off x="7162800" y="1107440"/>
            <a:ext cx="1676400" cy="1026160"/>
          </a:xfrm>
          <a:prstGeom prst="rect">
            <a:avLst/>
          </a:prstGeom>
          <a:noFill/>
          <a:ln>
            <a:noFill/>
          </a:ln>
        </p:spPr>
        <p:txBody>
          <a:bodyPr anchorCtr="0" anchor="b" bIns="91425" lIns="91425" spcFirstLastPara="1" rIns="91425" wrap="square" tIns="91425">
            <a:noAutofit/>
          </a:bodyPr>
          <a:lstStyle>
            <a:lvl1pPr indent="0" lvl="0" marL="0" marR="0" rtl="0" algn="l">
              <a:spcBef>
                <a:spcPts val="0"/>
              </a:spcBef>
              <a:spcAft>
                <a:spcPts val="0"/>
              </a:spcAft>
              <a:buClr>
                <a:schemeClr val="lt1"/>
              </a:buClr>
              <a:buSzPts val="1400"/>
              <a:buFont typeface="Times New Roman"/>
              <a:buNone/>
              <a:defRPr b="0" i="0" sz="2000" u="none" cap="none" strike="noStrike">
                <a:solidFill>
                  <a:schemeClr val="lt1"/>
                </a:solidFill>
                <a:latin typeface="Times New Roman"/>
                <a:ea typeface="Times New Roman"/>
                <a:cs typeface="Times New Roman"/>
                <a:sym typeface="Times New Roman"/>
              </a:defRPr>
            </a:lvl1pPr>
            <a:lvl2pPr indent="0" lvl="1">
              <a:spcBef>
                <a:spcPts val="0"/>
              </a:spcBef>
              <a:spcAft>
                <a:spcPts val="0"/>
              </a:spcAft>
              <a:buSzPts val="1400"/>
              <a:buNone/>
              <a:defRPr sz="1800"/>
            </a:lvl2pPr>
            <a:lvl3pPr indent="0" lvl="2">
              <a:spcBef>
                <a:spcPts val="0"/>
              </a:spcBef>
              <a:spcAft>
                <a:spcPts val="0"/>
              </a:spcAft>
              <a:buSzPts val="1400"/>
              <a:buNone/>
              <a:defRPr sz="1800"/>
            </a:lvl3pPr>
            <a:lvl4pPr indent="0" lvl="3">
              <a:spcBef>
                <a:spcPts val="0"/>
              </a:spcBef>
              <a:spcAft>
                <a:spcPts val="0"/>
              </a:spcAft>
              <a:buSzPts val="1400"/>
              <a:buNone/>
              <a:defRPr sz="1800"/>
            </a:lvl4pPr>
            <a:lvl5pPr indent="0" lvl="4">
              <a:spcBef>
                <a:spcPts val="0"/>
              </a:spcBef>
              <a:spcAft>
                <a:spcPts val="0"/>
              </a:spcAft>
              <a:buSzPts val="1400"/>
              <a:buNone/>
              <a:defRPr sz="1800"/>
            </a:lvl5pPr>
            <a:lvl6pPr indent="0" lvl="5">
              <a:spcBef>
                <a:spcPts val="0"/>
              </a:spcBef>
              <a:spcAft>
                <a:spcPts val="0"/>
              </a:spcAft>
              <a:buSzPts val="1400"/>
              <a:buNone/>
              <a:defRPr sz="1800"/>
            </a:lvl6pPr>
            <a:lvl7pPr indent="0" lvl="6">
              <a:spcBef>
                <a:spcPts val="0"/>
              </a:spcBef>
              <a:spcAft>
                <a:spcPts val="0"/>
              </a:spcAft>
              <a:buSzPts val="1400"/>
              <a:buNone/>
              <a:defRPr sz="1800"/>
            </a:lvl7pPr>
            <a:lvl8pPr indent="0" lvl="7">
              <a:spcBef>
                <a:spcPts val="0"/>
              </a:spcBef>
              <a:spcAft>
                <a:spcPts val="0"/>
              </a:spcAft>
              <a:buSzPts val="1400"/>
              <a:buNone/>
              <a:defRPr sz="1800"/>
            </a:lvl8pPr>
            <a:lvl9pPr indent="0" lvl="8">
              <a:spcBef>
                <a:spcPts val="0"/>
              </a:spcBef>
              <a:spcAft>
                <a:spcPts val="0"/>
              </a:spcAft>
              <a:buSzPts val="1400"/>
              <a:buNone/>
              <a:defRPr sz="1800"/>
            </a:lvl9pPr>
          </a:lstStyle>
          <a:p/>
        </p:txBody>
      </p:sp>
      <p:sp>
        <p:nvSpPr>
          <p:cNvPr id="182" name="Google Shape;182;p31"/>
          <p:cNvSpPr txBox="1"/>
          <p:nvPr>
            <p:ph idx="11" type="ftr"/>
          </p:nvPr>
        </p:nvSpPr>
        <p:spPr>
          <a:xfrm>
            <a:off x="380999" y="6356350"/>
            <a:ext cx="3352800" cy="274320"/>
          </a:xfrm>
          <a:prstGeom prst="rect">
            <a:avLst/>
          </a:prstGeom>
          <a:noFill/>
          <a:ln>
            <a:noFill/>
          </a:ln>
        </p:spPr>
        <p:txBody>
          <a:bodyPr anchorCtr="0" anchor="ctr" bIns="91425" lIns="91425" spcFirstLastPara="1" rIns="91425" wrap="square" tIns="91425">
            <a:noAutofit/>
          </a:bodyPr>
          <a:lstStyle>
            <a:lvl1pPr indent="0" lvl="0" marL="0" marR="0" rtl="0" algn="l">
              <a:spcBef>
                <a:spcPts val="0"/>
              </a:spcBef>
              <a:spcAft>
                <a:spcPts val="0"/>
              </a:spcAft>
              <a:buSzPts val="1400"/>
              <a:buNone/>
              <a:defRPr sz="1100">
                <a:solidFill>
                  <a:schemeClr val="dk2"/>
                </a:solidFill>
                <a:latin typeface="Calibri"/>
                <a:ea typeface="Calibri"/>
                <a:cs typeface="Calibri"/>
                <a:sym typeface="Calibri"/>
              </a:defRPr>
            </a:lvl1pPr>
            <a:lvl2pPr indent="0" lvl="1" marL="457200"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2pPr>
            <a:lvl3pPr indent="0" lvl="2" marL="914400"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3pPr>
            <a:lvl4pPr indent="0" lvl="3" marL="1371600"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4pPr>
            <a:lvl5pPr indent="0" lvl="4" marL="1828800"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5pPr>
            <a:lvl6pPr indent="0" lvl="5" marL="2286000"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6pPr>
            <a:lvl7pPr indent="0" lvl="6" marL="2743200"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7pPr>
            <a:lvl8pPr indent="0" lvl="7" marL="3200400"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8pPr>
            <a:lvl9pPr indent="0" lvl="8" marL="3657600"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9pPr>
          </a:lstStyle>
          <a:p/>
        </p:txBody>
      </p:sp>
      <p:pic>
        <p:nvPicPr>
          <p:cNvPr descr="CDE LOGO TEST.png" id="183" name="Google Shape;183;p31"/>
          <p:cNvPicPr preferRelativeResize="0"/>
          <p:nvPr/>
        </p:nvPicPr>
        <p:blipFill rotWithShape="1">
          <a:blip r:embed="rId2">
            <a:alphaModFix/>
          </a:blip>
          <a:srcRect b="0" l="0" r="0" t="0"/>
          <a:stretch/>
        </p:blipFill>
        <p:spPr>
          <a:xfrm>
            <a:off x="4121560" y="6222265"/>
            <a:ext cx="2584532" cy="408405"/>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7" name="Shape 27"/>
        <p:cNvGrpSpPr/>
        <p:nvPr/>
      </p:nvGrpSpPr>
      <p:grpSpPr>
        <a:xfrm>
          <a:off x="0" y="0"/>
          <a:ext cx="0" cy="0"/>
          <a:chOff x="0" y="0"/>
          <a:chExt cx="0" cy="0"/>
        </a:xfrm>
      </p:grpSpPr>
      <p:sp>
        <p:nvSpPr>
          <p:cNvPr id="28" name="Google Shape;28;p4"/>
          <p:cNvSpPr txBox="1"/>
          <p:nvPr>
            <p:ph type="title"/>
          </p:nvPr>
        </p:nvSpPr>
        <p:spPr>
          <a:xfrm>
            <a:off x="457200" y="274638"/>
            <a:ext cx="8229600" cy="1143000"/>
          </a:xfrm>
          <a:prstGeom prst="rect">
            <a:avLst/>
          </a:prstGeom>
          <a:solidFill>
            <a:srgbClr val="FFFF00"/>
          </a:solidFill>
          <a:ln>
            <a:noFill/>
          </a:ln>
        </p:spPr>
        <p:txBody>
          <a:bodyPr anchorCtr="0" anchor="ctr" bIns="91425" lIns="91425" spcFirstLastPara="1" rIns="91425" wrap="square" tIns="91425">
            <a:noAutofit/>
          </a:bodyPr>
          <a:lstStyle>
            <a:lvl1pPr indent="0" lvl="0" marL="0" marR="0" rtl="0" algn="l">
              <a:spcBef>
                <a:spcPts val="0"/>
              </a:spcBef>
              <a:spcAft>
                <a:spcPts val="0"/>
              </a:spcAft>
              <a:buClr>
                <a:schemeClr val="dk1"/>
              </a:buClr>
              <a:buSzPts val="1400"/>
              <a:buFont typeface="Calibri"/>
              <a:buNone/>
              <a:defRPr b="0" i="0" sz="4400" u="none" cap="none" strike="noStrike">
                <a:solidFill>
                  <a:schemeClr val="dk1"/>
                </a:solidFill>
                <a:latin typeface="Calibri"/>
                <a:ea typeface="Calibri"/>
                <a:cs typeface="Calibri"/>
                <a:sym typeface="Calibri"/>
              </a:defRPr>
            </a:lvl1pPr>
            <a:lvl2pPr indent="0" lvl="1">
              <a:spcBef>
                <a:spcPts val="0"/>
              </a:spcBef>
              <a:spcAft>
                <a:spcPts val="0"/>
              </a:spcAft>
              <a:buSzPts val="1400"/>
              <a:buNone/>
              <a:defRPr sz="1800"/>
            </a:lvl2pPr>
            <a:lvl3pPr indent="0" lvl="2">
              <a:spcBef>
                <a:spcPts val="0"/>
              </a:spcBef>
              <a:spcAft>
                <a:spcPts val="0"/>
              </a:spcAft>
              <a:buSzPts val="1400"/>
              <a:buNone/>
              <a:defRPr sz="1800"/>
            </a:lvl3pPr>
            <a:lvl4pPr indent="0" lvl="3">
              <a:spcBef>
                <a:spcPts val="0"/>
              </a:spcBef>
              <a:spcAft>
                <a:spcPts val="0"/>
              </a:spcAft>
              <a:buSzPts val="1400"/>
              <a:buNone/>
              <a:defRPr sz="1800"/>
            </a:lvl4pPr>
            <a:lvl5pPr indent="0" lvl="4">
              <a:spcBef>
                <a:spcPts val="0"/>
              </a:spcBef>
              <a:spcAft>
                <a:spcPts val="0"/>
              </a:spcAft>
              <a:buSzPts val="1400"/>
              <a:buNone/>
              <a:defRPr sz="1800"/>
            </a:lvl5pPr>
            <a:lvl6pPr indent="0" lvl="5">
              <a:spcBef>
                <a:spcPts val="0"/>
              </a:spcBef>
              <a:spcAft>
                <a:spcPts val="0"/>
              </a:spcAft>
              <a:buSzPts val="1400"/>
              <a:buNone/>
              <a:defRPr sz="1800"/>
            </a:lvl6pPr>
            <a:lvl7pPr indent="0" lvl="6">
              <a:spcBef>
                <a:spcPts val="0"/>
              </a:spcBef>
              <a:spcAft>
                <a:spcPts val="0"/>
              </a:spcAft>
              <a:buSzPts val="1400"/>
              <a:buNone/>
              <a:defRPr sz="1800"/>
            </a:lvl7pPr>
            <a:lvl8pPr indent="0" lvl="7">
              <a:spcBef>
                <a:spcPts val="0"/>
              </a:spcBef>
              <a:spcAft>
                <a:spcPts val="0"/>
              </a:spcAft>
              <a:buSzPts val="1400"/>
              <a:buNone/>
              <a:defRPr sz="1800"/>
            </a:lvl8pPr>
            <a:lvl9pPr indent="0" lvl="8">
              <a:spcBef>
                <a:spcPts val="0"/>
              </a:spcBef>
              <a:spcAft>
                <a:spcPts val="0"/>
              </a:spcAft>
              <a:buSzPts val="1400"/>
              <a:buNone/>
              <a:defRPr sz="1800"/>
            </a:lvl9pPr>
          </a:lstStyle>
          <a:p/>
        </p:txBody>
      </p:sp>
      <p:sp>
        <p:nvSpPr>
          <p:cNvPr id="29" name="Google Shape;29;p4"/>
          <p:cNvSpPr txBox="1"/>
          <p:nvPr>
            <p:ph idx="1" type="body"/>
          </p:nvPr>
        </p:nvSpPr>
        <p:spPr>
          <a:xfrm>
            <a:off x="457200" y="1600200"/>
            <a:ext cx="8229600" cy="4525963"/>
          </a:xfrm>
          <a:prstGeom prst="rect">
            <a:avLst/>
          </a:prstGeom>
          <a:noFill/>
          <a:ln>
            <a:noFill/>
          </a:ln>
        </p:spPr>
        <p:txBody>
          <a:bodyPr anchorCtr="0" anchor="t" bIns="91425" lIns="91425" spcFirstLastPara="1" rIns="91425" wrap="square" tIns="91425">
            <a:noAutofit/>
          </a:bodyPr>
          <a:lstStyle>
            <a:lvl1pPr indent="-431800" lvl="0" marL="457200" marR="0" rtl="0" algn="l">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30" name="Google Shape;30;p4"/>
          <p:cNvSpPr txBox="1"/>
          <p:nvPr>
            <p:ph idx="10" type="dt"/>
          </p:nvPr>
        </p:nvSpPr>
        <p:spPr>
          <a:xfrm>
            <a:off x="457200" y="6356350"/>
            <a:ext cx="2133600" cy="365125"/>
          </a:xfrm>
          <a:prstGeom prst="rect">
            <a:avLst/>
          </a:prstGeom>
          <a:noFill/>
          <a:ln>
            <a:noFill/>
          </a:ln>
        </p:spPr>
        <p:txBody>
          <a:bodyPr anchorCtr="0" anchor="ctr" bIns="91425" lIns="91425" spcFirstLastPara="1" rIns="91425" wrap="square" tIns="91425">
            <a:noAutofit/>
          </a:bodyPr>
          <a:lstStyle>
            <a:lvl1pPr indent="0" lvl="0" mar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indent="0" lvl="1" marL="457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31" name="Google Shape;31;p4"/>
          <p:cNvSpPr txBox="1"/>
          <p:nvPr>
            <p:ph idx="11" type="ftr"/>
          </p:nvPr>
        </p:nvSpPr>
        <p:spPr>
          <a:xfrm>
            <a:off x="3124200" y="6356350"/>
            <a:ext cx="2895600" cy="365125"/>
          </a:xfrm>
          <a:prstGeom prst="rect">
            <a:avLst/>
          </a:prstGeom>
          <a:noFill/>
          <a:ln>
            <a:noFill/>
          </a:ln>
        </p:spPr>
        <p:txBody>
          <a:bodyPr anchorCtr="0" anchor="ctr" bIns="91425" lIns="91425" spcFirstLastPara="1" rIns="91425" wrap="square" tIns="91425">
            <a:noAutofit/>
          </a:bodyPr>
          <a:lstStyle>
            <a:lvl1pPr indent="0" lvl="0" mar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indent="0" lvl="1" marL="457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32" name="Google Shape;32;p4"/>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with Caption">
  <p:cSld name="Blank with Caption">
    <p:spTree>
      <p:nvGrpSpPr>
        <p:cNvPr id="184" name="Shape 184"/>
        <p:cNvGrpSpPr/>
        <p:nvPr/>
      </p:nvGrpSpPr>
      <p:grpSpPr>
        <a:xfrm>
          <a:off x="0" y="0"/>
          <a:ext cx="0" cy="0"/>
          <a:chOff x="0" y="0"/>
          <a:chExt cx="0" cy="0"/>
        </a:xfrm>
      </p:grpSpPr>
      <p:sp>
        <p:nvSpPr>
          <p:cNvPr id="185" name="Google Shape;185;p32"/>
          <p:cNvSpPr txBox="1"/>
          <p:nvPr>
            <p:ph idx="1" type="body"/>
          </p:nvPr>
        </p:nvSpPr>
        <p:spPr>
          <a:xfrm>
            <a:off x="7162800" y="2265680"/>
            <a:ext cx="1676400" cy="2971800"/>
          </a:xfrm>
          <a:prstGeom prst="rect">
            <a:avLst/>
          </a:prstGeom>
          <a:noFill/>
          <a:ln>
            <a:noFill/>
          </a:ln>
        </p:spPr>
        <p:txBody>
          <a:bodyPr anchorCtr="0" anchor="t" bIns="91425" lIns="91425" spcFirstLastPara="1" rIns="91425" wrap="square" tIns="91425">
            <a:noAutofit/>
          </a:bodyPr>
          <a:lstStyle>
            <a:lvl1pPr indent="-228600" lvl="0" marL="457200" marR="0" rtl="0" algn="l">
              <a:spcBef>
                <a:spcPts val="280"/>
              </a:spcBef>
              <a:spcAft>
                <a:spcPts val="0"/>
              </a:spcAft>
              <a:buClr>
                <a:schemeClr val="accent1"/>
              </a:buClr>
              <a:buSzPts val="2200"/>
              <a:buFont typeface="Noto Sans Symbols"/>
              <a:buNone/>
              <a:defRPr b="0" i="0" sz="1400" u="none" cap="none" strike="noStrike">
                <a:solidFill>
                  <a:schemeClr val="accent1"/>
                </a:solidFill>
                <a:latin typeface="Calibri"/>
                <a:ea typeface="Calibri"/>
                <a:cs typeface="Calibri"/>
                <a:sym typeface="Calibri"/>
              </a:defRPr>
            </a:lvl1pPr>
            <a:lvl2pPr indent="-228600" lvl="1" marL="914400" marR="0" rtl="0" algn="l">
              <a:spcBef>
                <a:spcPts val="240"/>
              </a:spcBef>
              <a:spcAft>
                <a:spcPts val="0"/>
              </a:spcAft>
              <a:buClr>
                <a:schemeClr val="accent2"/>
              </a:buClr>
              <a:buSzPts val="1980"/>
              <a:buFont typeface="Noto Sans Symbols"/>
              <a:buNone/>
              <a:defRPr b="0" i="0" sz="1200" u="none" cap="none" strike="noStrike">
                <a:solidFill>
                  <a:schemeClr val="lt2"/>
                </a:solidFill>
                <a:latin typeface="Calibri"/>
                <a:ea typeface="Calibri"/>
                <a:cs typeface="Calibri"/>
                <a:sym typeface="Calibri"/>
              </a:defRPr>
            </a:lvl2pPr>
            <a:lvl3pPr indent="-228600" lvl="2" marL="1371600" marR="0" rtl="0" algn="l">
              <a:spcBef>
                <a:spcPts val="200"/>
              </a:spcBef>
              <a:spcAft>
                <a:spcPts val="0"/>
              </a:spcAft>
              <a:buClr>
                <a:schemeClr val="accent3"/>
              </a:buClr>
              <a:buSzPts val="1760"/>
              <a:buFont typeface="Noto Sans Symbols"/>
              <a:buNone/>
              <a:defRPr b="0" i="0" sz="1000" u="none" cap="none" strike="noStrike">
                <a:solidFill>
                  <a:schemeClr val="lt2"/>
                </a:solidFill>
                <a:latin typeface="Calibri"/>
                <a:ea typeface="Calibri"/>
                <a:cs typeface="Calibri"/>
                <a:sym typeface="Calibri"/>
              </a:defRPr>
            </a:lvl3pPr>
            <a:lvl4pPr indent="-228600" lvl="3" marL="1828800" marR="0" rtl="0" algn="l">
              <a:spcBef>
                <a:spcPts val="180"/>
              </a:spcBef>
              <a:spcAft>
                <a:spcPts val="0"/>
              </a:spcAft>
              <a:buClr>
                <a:schemeClr val="accent4"/>
              </a:buClr>
              <a:buSzPts val="1540"/>
              <a:buFont typeface="Noto Sans Symbols"/>
              <a:buNone/>
              <a:defRPr b="0" i="0" sz="900" u="none" cap="none" strike="noStrike">
                <a:solidFill>
                  <a:schemeClr val="lt2"/>
                </a:solidFill>
                <a:latin typeface="Calibri"/>
                <a:ea typeface="Calibri"/>
                <a:cs typeface="Calibri"/>
                <a:sym typeface="Calibri"/>
              </a:defRPr>
            </a:lvl4pPr>
            <a:lvl5pPr indent="-228600" lvl="4" marL="2286000" marR="0" rtl="0" algn="l">
              <a:spcBef>
                <a:spcPts val="180"/>
              </a:spcBef>
              <a:spcAft>
                <a:spcPts val="0"/>
              </a:spcAft>
              <a:buClr>
                <a:schemeClr val="accent6"/>
              </a:buClr>
              <a:buSzPts val="1430"/>
              <a:buFont typeface="Noto Sans Symbols"/>
              <a:buNone/>
              <a:defRPr b="0" i="0" sz="900" u="none" cap="none" strike="noStrike">
                <a:solidFill>
                  <a:schemeClr val="lt2"/>
                </a:solidFill>
                <a:latin typeface="Calibri"/>
                <a:ea typeface="Calibri"/>
                <a:cs typeface="Calibri"/>
                <a:sym typeface="Calibri"/>
              </a:defRPr>
            </a:lvl5pPr>
            <a:lvl6pPr indent="-228600" lvl="5" marL="2743200" marR="0" rtl="0" algn="l">
              <a:spcBef>
                <a:spcPts val="180"/>
              </a:spcBef>
              <a:spcAft>
                <a:spcPts val="0"/>
              </a:spcAft>
              <a:buClr>
                <a:schemeClr val="accent1"/>
              </a:buClr>
              <a:buSzPts val="1200"/>
              <a:buFont typeface="Noto Sans Symbols"/>
              <a:buNone/>
              <a:defRPr b="0" i="0" sz="900" u="none" cap="none" strike="noStrike">
                <a:solidFill>
                  <a:schemeClr val="lt2"/>
                </a:solidFill>
                <a:latin typeface="Calibri"/>
                <a:ea typeface="Calibri"/>
                <a:cs typeface="Calibri"/>
                <a:sym typeface="Calibri"/>
              </a:defRPr>
            </a:lvl6pPr>
            <a:lvl7pPr indent="-228600" lvl="6" marL="3200400" marR="0" rtl="0" algn="l">
              <a:spcBef>
                <a:spcPts val="180"/>
              </a:spcBef>
              <a:spcAft>
                <a:spcPts val="0"/>
              </a:spcAft>
              <a:buClr>
                <a:schemeClr val="accent2"/>
              </a:buClr>
              <a:buSzPts val="1200"/>
              <a:buFont typeface="Noto Sans Symbols"/>
              <a:buNone/>
              <a:defRPr b="0" i="0" sz="900" u="none" cap="none" strike="noStrike">
                <a:solidFill>
                  <a:schemeClr val="lt2"/>
                </a:solidFill>
                <a:latin typeface="Calibri"/>
                <a:ea typeface="Calibri"/>
                <a:cs typeface="Calibri"/>
                <a:sym typeface="Calibri"/>
              </a:defRPr>
            </a:lvl7pPr>
            <a:lvl8pPr indent="-228600" lvl="7" marL="3657600" marR="0" rtl="0" algn="l">
              <a:spcBef>
                <a:spcPts val="180"/>
              </a:spcBef>
              <a:spcAft>
                <a:spcPts val="0"/>
              </a:spcAft>
              <a:buClr>
                <a:schemeClr val="accent3"/>
              </a:buClr>
              <a:buSzPts val="1200"/>
              <a:buFont typeface="Noto Sans Symbols"/>
              <a:buNone/>
              <a:defRPr b="0" i="0" sz="900" u="none" cap="none" strike="noStrike">
                <a:solidFill>
                  <a:schemeClr val="lt2"/>
                </a:solidFill>
                <a:latin typeface="Calibri"/>
                <a:ea typeface="Calibri"/>
                <a:cs typeface="Calibri"/>
                <a:sym typeface="Calibri"/>
              </a:defRPr>
            </a:lvl8pPr>
            <a:lvl9pPr indent="-228600" lvl="8" marL="4114800" marR="0" rtl="0" algn="l">
              <a:spcBef>
                <a:spcPts val="180"/>
              </a:spcBef>
              <a:spcAft>
                <a:spcPts val="0"/>
              </a:spcAft>
              <a:buClr>
                <a:schemeClr val="accent5"/>
              </a:buClr>
              <a:buSzPts val="1200"/>
              <a:buFont typeface="Noto Sans Symbols"/>
              <a:buNone/>
              <a:defRPr b="0" i="0" sz="900" u="none" cap="none" strike="noStrike">
                <a:solidFill>
                  <a:schemeClr val="lt2"/>
                </a:solidFill>
                <a:latin typeface="Calibri"/>
                <a:ea typeface="Calibri"/>
                <a:cs typeface="Calibri"/>
                <a:sym typeface="Calibri"/>
              </a:defRPr>
            </a:lvl9pPr>
          </a:lstStyle>
          <a:p/>
        </p:txBody>
      </p:sp>
      <p:sp>
        <p:nvSpPr>
          <p:cNvPr id="186" name="Google Shape;186;p32"/>
          <p:cNvSpPr txBox="1"/>
          <p:nvPr>
            <p:ph type="title"/>
          </p:nvPr>
        </p:nvSpPr>
        <p:spPr>
          <a:xfrm>
            <a:off x="7162800" y="1076960"/>
            <a:ext cx="1676400" cy="1056640"/>
          </a:xfrm>
          <a:prstGeom prst="rect">
            <a:avLst/>
          </a:prstGeom>
          <a:noFill/>
          <a:ln>
            <a:noFill/>
          </a:ln>
        </p:spPr>
        <p:txBody>
          <a:bodyPr anchorCtr="0" anchor="b" bIns="91425" lIns="91425" spcFirstLastPara="1" rIns="91425" wrap="square" tIns="91425">
            <a:noAutofit/>
          </a:bodyPr>
          <a:lstStyle>
            <a:lvl1pPr indent="0" lvl="0" marL="0" marR="0" rtl="0" algn="l">
              <a:spcBef>
                <a:spcPts val="0"/>
              </a:spcBef>
              <a:spcAft>
                <a:spcPts val="0"/>
              </a:spcAft>
              <a:buClr>
                <a:schemeClr val="lt1"/>
              </a:buClr>
              <a:buSzPts val="1400"/>
              <a:buFont typeface="Times New Roman"/>
              <a:buNone/>
              <a:defRPr b="0" i="0" sz="2000" u="none" cap="none" strike="noStrike">
                <a:solidFill>
                  <a:schemeClr val="lt1"/>
                </a:solidFill>
                <a:latin typeface="Times New Roman"/>
                <a:ea typeface="Times New Roman"/>
                <a:cs typeface="Times New Roman"/>
                <a:sym typeface="Times New Roman"/>
              </a:defRPr>
            </a:lvl1pPr>
            <a:lvl2pPr indent="0" lvl="1">
              <a:spcBef>
                <a:spcPts val="0"/>
              </a:spcBef>
              <a:spcAft>
                <a:spcPts val="0"/>
              </a:spcAft>
              <a:buSzPts val="1400"/>
              <a:buNone/>
              <a:defRPr sz="1800"/>
            </a:lvl2pPr>
            <a:lvl3pPr indent="0" lvl="2">
              <a:spcBef>
                <a:spcPts val="0"/>
              </a:spcBef>
              <a:spcAft>
                <a:spcPts val="0"/>
              </a:spcAft>
              <a:buSzPts val="1400"/>
              <a:buNone/>
              <a:defRPr sz="1800"/>
            </a:lvl3pPr>
            <a:lvl4pPr indent="0" lvl="3">
              <a:spcBef>
                <a:spcPts val="0"/>
              </a:spcBef>
              <a:spcAft>
                <a:spcPts val="0"/>
              </a:spcAft>
              <a:buSzPts val="1400"/>
              <a:buNone/>
              <a:defRPr sz="1800"/>
            </a:lvl4pPr>
            <a:lvl5pPr indent="0" lvl="4">
              <a:spcBef>
                <a:spcPts val="0"/>
              </a:spcBef>
              <a:spcAft>
                <a:spcPts val="0"/>
              </a:spcAft>
              <a:buSzPts val="1400"/>
              <a:buNone/>
              <a:defRPr sz="1800"/>
            </a:lvl5pPr>
            <a:lvl6pPr indent="0" lvl="5">
              <a:spcBef>
                <a:spcPts val="0"/>
              </a:spcBef>
              <a:spcAft>
                <a:spcPts val="0"/>
              </a:spcAft>
              <a:buSzPts val="1400"/>
              <a:buNone/>
              <a:defRPr sz="1800"/>
            </a:lvl6pPr>
            <a:lvl7pPr indent="0" lvl="6">
              <a:spcBef>
                <a:spcPts val="0"/>
              </a:spcBef>
              <a:spcAft>
                <a:spcPts val="0"/>
              </a:spcAft>
              <a:buSzPts val="1400"/>
              <a:buNone/>
              <a:defRPr sz="1800"/>
            </a:lvl7pPr>
            <a:lvl8pPr indent="0" lvl="7">
              <a:spcBef>
                <a:spcPts val="0"/>
              </a:spcBef>
              <a:spcAft>
                <a:spcPts val="0"/>
              </a:spcAft>
              <a:buSzPts val="1400"/>
              <a:buNone/>
              <a:defRPr sz="1800"/>
            </a:lvl8pPr>
            <a:lvl9pPr indent="0" lvl="8">
              <a:spcBef>
                <a:spcPts val="0"/>
              </a:spcBef>
              <a:spcAft>
                <a:spcPts val="0"/>
              </a:spcAft>
              <a:buSzPts val="1400"/>
              <a:buNone/>
              <a:defRPr sz="1800"/>
            </a:lvl9pPr>
          </a:lstStyle>
          <a:p/>
        </p:txBody>
      </p:sp>
      <p:sp>
        <p:nvSpPr>
          <p:cNvPr id="187" name="Google Shape;187;p32"/>
          <p:cNvSpPr txBox="1"/>
          <p:nvPr>
            <p:ph idx="11" type="ftr"/>
          </p:nvPr>
        </p:nvSpPr>
        <p:spPr>
          <a:xfrm>
            <a:off x="380999" y="6356350"/>
            <a:ext cx="3352800" cy="274320"/>
          </a:xfrm>
          <a:prstGeom prst="rect">
            <a:avLst/>
          </a:prstGeom>
          <a:noFill/>
          <a:ln>
            <a:noFill/>
          </a:ln>
        </p:spPr>
        <p:txBody>
          <a:bodyPr anchorCtr="0" anchor="ctr" bIns="91425" lIns="91425" spcFirstLastPara="1" rIns="91425" wrap="square" tIns="91425">
            <a:noAutofit/>
          </a:bodyPr>
          <a:lstStyle>
            <a:lvl1pPr indent="0" lvl="0" marL="0" marR="0" rtl="0" algn="l">
              <a:spcBef>
                <a:spcPts val="0"/>
              </a:spcBef>
              <a:spcAft>
                <a:spcPts val="0"/>
              </a:spcAft>
              <a:buSzPts val="1400"/>
              <a:buNone/>
              <a:defRPr sz="1100">
                <a:solidFill>
                  <a:srgbClr val="785F55"/>
                </a:solidFill>
                <a:latin typeface="Calibri"/>
                <a:ea typeface="Calibri"/>
                <a:cs typeface="Calibri"/>
                <a:sym typeface="Calibri"/>
              </a:defRPr>
            </a:lvl1pPr>
            <a:lvl2pPr indent="0" lvl="1" marL="457200"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2pPr>
            <a:lvl3pPr indent="0" lvl="2" marL="914400"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3pPr>
            <a:lvl4pPr indent="0" lvl="3" marL="1371600"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4pPr>
            <a:lvl5pPr indent="0" lvl="4" marL="1828800"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5pPr>
            <a:lvl6pPr indent="0" lvl="5" marL="2286000"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6pPr>
            <a:lvl7pPr indent="0" lvl="6" marL="2743200"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7pPr>
            <a:lvl8pPr indent="0" lvl="7" marL="3200400"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8pPr>
            <a:lvl9pPr indent="0" lvl="8" marL="3657600"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9pPr>
          </a:lstStyle>
          <a:p/>
        </p:txBody>
      </p:sp>
      <p:pic>
        <p:nvPicPr>
          <p:cNvPr descr="CDE LOGO TEST.png" id="188" name="Google Shape;188;p32"/>
          <p:cNvPicPr preferRelativeResize="0"/>
          <p:nvPr/>
        </p:nvPicPr>
        <p:blipFill rotWithShape="1">
          <a:blip r:embed="rId2">
            <a:alphaModFix/>
          </a:blip>
          <a:srcRect b="0" l="0" r="0" t="0"/>
          <a:stretch/>
        </p:blipFill>
        <p:spPr>
          <a:xfrm>
            <a:off x="4121560" y="6222265"/>
            <a:ext cx="2584532" cy="408405"/>
          </a:xfrm>
          <a:prstGeom prst="rect">
            <a:avLst/>
          </a:prstGeom>
          <a:noFill/>
          <a:ln>
            <a:noFill/>
          </a:ln>
        </p:spPr>
      </p:pic>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Left">
  <p:cSld name="Content with Caption Left">
    <p:spTree>
      <p:nvGrpSpPr>
        <p:cNvPr id="189" name="Shape 189"/>
        <p:cNvGrpSpPr/>
        <p:nvPr/>
      </p:nvGrpSpPr>
      <p:grpSpPr>
        <a:xfrm>
          <a:off x="0" y="0"/>
          <a:ext cx="0" cy="0"/>
          <a:chOff x="0" y="0"/>
          <a:chExt cx="0" cy="0"/>
        </a:xfrm>
      </p:grpSpPr>
      <p:sp>
        <p:nvSpPr>
          <p:cNvPr id="190" name="Google Shape;190;p33"/>
          <p:cNvSpPr/>
          <p:nvPr/>
        </p:nvSpPr>
        <p:spPr>
          <a:xfrm>
            <a:off x="0" y="0"/>
            <a:ext cx="9144000" cy="6858000"/>
          </a:xfrm>
          <a:prstGeom prst="rect">
            <a:avLst/>
          </a:prstGeom>
          <a:blipFill rotWithShape="1">
            <a:blip r:embed="rId2">
              <a:alphaModFix/>
            </a:blip>
            <a:stretch>
              <a:fillRect b="0" l="0" r="0" t="0"/>
            </a:stretch>
          </a:blip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
        <p:nvSpPr>
          <p:cNvPr id="191" name="Google Shape;191;p33"/>
          <p:cNvSpPr txBox="1"/>
          <p:nvPr>
            <p:ph idx="1" type="body"/>
          </p:nvPr>
        </p:nvSpPr>
        <p:spPr>
          <a:xfrm>
            <a:off x="149352" y="2130552"/>
            <a:ext cx="1673352" cy="2816352"/>
          </a:xfrm>
          <a:prstGeom prst="rect">
            <a:avLst/>
          </a:prstGeom>
          <a:noFill/>
          <a:ln>
            <a:noFill/>
          </a:ln>
        </p:spPr>
        <p:txBody>
          <a:bodyPr anchorCtr="0" anchor="t" bIns="91425" lIns="91425" spcFirstLastPara="1" rIns="91425" wrap="square" tIns="91425">
            <a:noAutofit/>
          </a:bodyPr>
          <a:lstStyle>
            <a:lvl1pPr indent="-228600" lvl="0" marL="457200" marR="0" rtl="0" algn="l">
              <a:spcBef>
                <a:spcPts val="280"/>
              </a:spcBef>
              <a:spcAft>
                <a:spcPts val="0"/>
              </a:spcAft>
              <a:buClr>
                <a:schemeClr val="accent1"/>
              </a:buClr>
              <a:buSzPts val="2200"/>
              <a:buFont typeface="Noto Sans Symbols"/>
              <a:buNone/>
              <a:defRPr b="0" i="0" sz="1400" u="none" cap="none" strike="noStrike">
                <a:solidFill>
                  <a:srgbClr val="FFFFFF"/>
                </a:solidFill>
                <a:latin typeface="Calibri"/>
                <a:ea typeface="Calibri"/>
                <a:cs typeface="Calibri"/>
                <a:sym typeface="Calibri"/>
              </a:defRPr>
            </a:lvl1pPr>
            <a:lvl2pPr indent="-228600" lvl="1" marL="914400" marR="0" rtl="0" algn="l">
              <a:spcBef>
                <a:spcPts val="240"/>
              </a:spcBef>
              <a:spcAft>
                <a:spcPts val="0"/>
              </a:spcAft>
              <a:buClr>
                <a:schemeClr val="accent2"/>
              </a:buClr>
              <a:buSzPts val="1980"/>
              <a:buFont typeface="Noto Sans Symbols"/>
              <a:buNone/>
              <a:defRPr b="0" i="0" sz="1200" u="none" cap="none" strike="noStrike">
                <a:solidFill>
                  <a:schemeClr val="dk2"/>
                </a:solidFill>
                <a:latin typeface="Calibri"/>
                <a:ea typeface="Calibri"/>
                <a:cs typeface="Calibri"/>
                <a:sym typeface="Calibri"/>
              </a:defRPr>
            </a:lvl2pPr>
            <a:lvl3pPr indent="-228600" lvl="2" marL="1371600" marR="0" rtl="0" algn="l">
              <a:spcBef>
                <a:spcPts val="200"/>
              </a:spcBef>
              <a:spcAft>
                <a:spcPts val="0"/>
              </a:spcAft>
              <a:buClr>
                <a:schemeClr val="accent3"/>
              </a:buClr>
              <a:buSzPts val="1760"/>
              <a:buFont typeface="Noto Sans Symbols"/>
              <a:buNone/>
              <a:defRPr b="0" i="0" sz="1000" u="none" cap="none" strike="noStrike">
                <a:solidFill>
                  <a:schemeClr val="dk2"/>
                </a:solidFill>
                <a:latin typeface="Calibri"/>
                <a:ea typeface="Calibri"/>
                <a:cs typeface="Calibri"/>
                <a:sym typeface="Calibri"/>
              </a:defRPr>
            </a:lvl3pPr>
            <a:lvl4pPr indent="-228600" lvl="3" marL="1828800" marR="0" rtl="0" algn="l">
              <a:spcBef>
                <a:spcPts val="180"/>
              </a:spcBef>
              <a:spcAft>
                <a:spcPts val="0"/>
              </a:spcAft>
              <a:buClr>
                <a:schemeClr val="accent4"/>
              </a:buClr>
              <a:buSzPts val="1540"/>
              <a:buFont typeface="Noto Sans Symbols"/>
              <a:buNone/>
              <a:defRPr b="0" i="0" sz="900" u="none" cap="none" strike="noStrike">
                <a:solidFill>
                  <a:schemeClr val="dk2"/>
                </a:solidFill>
                <a:latin typeface="Calibri"/>
                <a:ea typeface="Calibri"/>
                <a:cs typeface="Calibri"/>
                <a:sym typeface="Calibri"/>
              </a:defRPr>
            </a:lvl4pPr>
            <a:lvl5pPr indent="-228600" lvl="4" marL="2286000" marR="0" rtl="0" algn="l">
              <a:spcBef>
                <a:spcPts val="180"/>
              </a:spcBef>
              <a:spcAft>
                <a:spcPts val="0"/>
              </a:spcAft>
              <a:buClr>
                <a:schemeClr val="accent6"/>
              </a:buClr>
              <a:buSzPts val="1430"/>
              <a:buFont typeface="Noto Sans Symbols"/>
              <a:buNone/>
              <a:defRPr b="0" i="0" sz="900" u="none" cap="none" strike="noStrike">
                <a:solidFill>
                  <a:schemeClr val="dk2"/>
                </a:solidFill>
                <a:latin typeface="Calibri"/>
                <a:ea typeface="Calibri"/>
                <a:cs typeface="Calibri"/>
                <a:sym typeface="Calibri"/>
              </a:defRPr>
            </a:lvl5pPr>
            <a:lvl6pPr indent="-228600" lvl="5" marL="2743200" marR="0" rtl="0" algn="l">
              <a:spcBef>
                <a:spcPts val="180"/>
              </a:spcBef>
              <a:spcAft>
                <a:spcPts val="0"/>
              </a:spcAft>
              <a:buClr>
                <a:schemeClr val="accent1"/>
              </a:buClr>
              <a:buSzPts val="1200"/>
              <a:buFont typeface="Noto Sans Symbols"/>
              <a:buNone/>
              <a:defRPr b="0" i="0" sz="900" u="none" cap="none" strike="noStrike">
                <a:solidFill>
                  <a:schemeClr val="dk2"/>
                </a:solidFill>
                <a:latin typeface="Calibri"/>
                <a:ea typeface="Calibri"/>
                <a:cs typeface="Calibri"/>
                <a:sym typeface="Calibri"/>
              </a:defRPr>
            </a:lvl6pPr>
            <a:lvl7pPr indent="-228600" lvl="6" marL="3200400" marR="0" rtl="0" algn="l">
              <a:spcBef>
                <a:spcPts val="180"/>
              </a:spcBef>
              <a:spcAft>
                <a:spcPts val="0"/>
              </a:spcAft>
              <a:buClr>
                <a:schemeClr val="accent2"/>
              </a:buClr>
              <a:buSzPts val="1200"/>
              <a:buFont typeface="Noto Sans Symbols"/>
              <a:buNone/>
              <a:defRPr b="0" i="0" sz="900" u="none" cap="none" strike="noStrike">
                <a:solidFill>
                  <a:schemeClr val="dk2"/>
                </a:solidFill>
                <a:latin typeface="Calibri"/>
                <a:ea typeface="Calibri"/>
                <a:cs typeface="Calibri"/>
                <a:sym typeface="Calibri"/>
              </a:defRPr>
            </a:lvl7pPr>
            <a:lvl8pPr indent="-228600" lvl="7" marL="3657600" marR="0" rtl="0" algn="l">
              <a:spcBef>
                <a:spcPts val="180"/>
              </a:spcBef>
              <a:spcAft>
                <a:spcPts val="0"/>
              </a:spcAft>
              <a:buClr>
                <a:schemeClr val="accent3"/>
              </a:buClr>
              <a:buSzPts val="1200"/>
              <a:buFont typeface="Noto Sans Symbols"/>
              <a:buNone/>
              <a:defRPr b="0" i="0" sz="900" u="none" cap="none" strike="noStrike">
                <a:solidFill>
                  <a:schemeClr val="dk2"/>
                </a:solidFill>
                <a:latin typeface="Calibri"/>
                <a:ea typeface="Calibri"/>
                <a:cs typeface="Calibri"/>
                <a:sym typeface="Calibri"/>
              </a:defRPr>
            </a:lvl8pPr>
            <a:lvl9pPr indent="-228600" lvl="8" marL="4114800" marR="0" rtl="0" algn="l">
              <a:spcBef>
                <a:spcPts val="180"/>
              </a:spcBef>
              <a:spcAft>
                <a:spcPts val="0"/>
              </a:spcAft>
              <a:buClr>
                <a:schemeClr val="accent5"/>
              </a:buClr>
              <a:buSzPts val="1200"/>
              <a:buFont typeface="Noto Sans Symbols"/>
              <a:buNone/>
              <a:defRPr b="0" i="0" sz="900" u="none" cap="none" strike="noStrike">
                <a:solidFill>
                  <a:schemeClr val="dk2"/>
                </a:solidFill>
                <a:latin typeface="Calibri"/>
                <a:ea typeface="Calibri"/>
                <a:cs typeface="Calibri"/>
                <a:sym typeface="Calibri"/>
              </a:defRPr>
            </a:lvl9pPr>
          </a:lstStyle>
          <a:p/>
        </p:txBody>
      </p:sp>
      <p:sp>
        <p:nvSpPr>
          <p:cNvPr id="192" name="Google Shape;192;p33"/>
          <p:cNvSpPr txBox="1"/>
          <p:nvPr>
            <p:ph type="title"/>
          </p:nvPr>
        </p:nvSpPr>
        <p:spPr>
          <a:xfrm>
            <a:off x="149352" y="944562"/>
            <a:ext cx="1675660" cy="1033590"/>
          </a:xfrm>
          <a:prstGeom prst="rect">
            <a:avLst/>
          </a:prstGeom>
          <a:noFill/>
          <a:ln>
            <a:noFill/>
          </a:ln>
        </p:spPr>
        <p:txBody>
          <a:bodyPr anchorCtr="0" anchor="b" bIns="91425" lIns="91425" spcFirstLastPara="1" rIns="91425" wrap="square" tIns="91425">
            <a:noAutofit/>
          </a:bodyPr>
          <a:lstStyle>
            <a:lvl1pPr indent="0" lvl="0" marL="0" marR="0" rtl="0" algn="l">
              <a:spcBef>
                <a:spcPts val="0"/>
              </a:spcBef>
              <a:spcAft>
                <a:spcPts val="0"/>
              </a:spcAft>
              <a:buClr>
                <a:schemeClr val="lt1"/>
              </a:buClr>
              <a:buSzPts val="1400"/>
              <a:buFont typeface="Times New Roman"/>
              <a:buNone/>
              <a:defRPr b="0" i="0" sz="2000" u="none" cap="none" strike="noStrike">
                <a:solidFill>
                  <a:schemeClr val="lt1"/>
                </a:solidFill>
                <a:latin typeface="Times New Roman"/>
                <a:ea typeface="Times New Roman"/>
                <a:cs typeface="Times New Roman"/>
                <a:sym typeface="Times New Roman"/>
              </a:defRPr>
            </a:lvl1pPr>
            <a:lvl2pPr indent="0" lvl="1">
              <a:spcBef>
                <a:spcPts val="0"/>
              </a:spcBef>
              <a:spcAft>
                <a:spcPts val="0"/>
              </a:spcAft>
              <a:buSzPts val="1400"/>
              <a:buNone/>
              <a:defRPr sz="1800"/>
            </a:lvl2pPr>
            <a:lvl3pPr indent="0" lvl="2">
              <a:spcBef>
                <a:spcPts val="0"/>
              </a:spcBef>
              <a:spcAft>
                <a:spcPts val="0"/>
              </a:spcAft>
              <a:buSzPts val="1400"/>
              <a:buNone/>
              <a:defRPr sz="1800"/>
            </a:lvl3pPr>
            <a:lvl4pPr indent="0" lvl="3">
              <a:spcBef>
                <a:spcPts val="0"/>
              </a:spcBef>
              <a:spcAft>
                <a:spcPts val="0"/>
              </a:spcAft>
              <a:buSzPts val="1400"/>
              <a:buNone/>
              <a:defRPr sz="1800"/>
            </a:lvl4pPr>
            <a:lvl5pPr indent="0" lvl="4">
              <a:spcBef>
                <a:spcPts val="0"/>
              </a:spcBef>
              <a:spcAft>
                <a:spcPts val="0"/>
              </a:spcAft>
              <a:buSzPts val="1400"/>
              <a:buNone/>
              <a:defRPr sz="1800"/>
            </a:lvl5pPr>
            <a:lvl6pPr indent="0" lvl="5">
              <a:spcBef>
                <a:spcPts val="0"/>
              </a:spcBef>
              <a:spcAft>
                <a:spcPts val="0"/>
              </a:spcAft>
              <a:buSzPts val="1400"/>
              <a:buNone/>
              <a:defRPr sz="1800"/>
            </a:lvl6pPr>
            <a:lvl7pPr indent="0" lvl="6">
              <a:spcBef>
                <a:spcPts val="0"/>
              </a:spcBef>
              <a:spcAft>
                <a:spcPts val="0"/>
              </a:spcAft>
              <a:buSzPts val="1400"/>
              <a:buNone/>
              <a:defRPr sz="1800"/>
            </a:lvl7pPr>
            <a:lvl8pPr indent="0" lvl="7">
              <a:spcBef>
                <a:spcPts val="0"/>
              </a:spcBef>
              <a:spcAft>
                <a:spcPts val="0"/>
              </a:spcAft>
              <a:buSzPts val="1400"/>
              <a:buNone/>
              <a:defRPr sz="1800"/>
            </a:lvl8pPr>
            <a:lvl9pPr indent="0" lvl="8">
              <a:spcBef>
                <a:spcPts val="0"/>
              </a:spcBef>
              <a:spcAft>
                <a:spcPts val="0"/>
              </a:spcAft>
              <a:buSzPts val="1400"/>
              <a:buNone/>
              <a:defRPr sz="1800"/>
            </a:lvl9pPr>
          </a:lstStyle>
          <a:p/>
        </p:txBody>
      </p:sp>
      <p:sp>
        <p:nvSpPr>
          <p:cNvPr id="193" name="Google Shape;193;p33"/>
          <p:cNvSpPr txBox="1"/>
          <p:nvPr>
            <p:ph idx="11" type="ftr"/>
          </p:nvPr>
        </p:nvSpPr>
        <p:spPr>
          <a:xfrm>
            <a:off x="2199639" y="6356350"/>
            <a:ext cx="3352800" cy="274320"/>
          </a:xfrm>
          <a:prstGeom prst="rect">
            <a:avLst/>
          </a:prstGeom>
          <a:noFill/>
          <a:ln>
            <a:noFill/>
          </a:ln>
        </p:spPr>
        <p:txBody>
          <a:bodyPr anchorCtr="0" anchor="ctr" bIns="91425" lIns="91425" spcFirstLastPara="1" rIns="91425" wrap="square" tIns="91425">
            <a:noAutofit/>
          </a:bodyPr>
          <a:lstStyle>
            <a:lvl1pPr indent="0" lvl="0" marL="0" marR="0" rtl="0" algn="l">
              <a:spcBef>
                <a:spcPts val="0"/>
              </a:spcBef>
              <a:spcAft>
                <a:spcPts val="0"/>
              </a:spcAft>
              <a:buSzPts val="1400"/>
              <a:buNone/>
              <a:defRPr sz="1100">
                <a:solidFill>
                  <a:schemeClr val="dk2"/>
                </a:solidFill>
                <a:latin typeface="Calibri"/>
                <a:ea typeface="Calibri"/>
                <a:cs typeface="Calibri"/>
                <a:sym typeface="Calibri"/>
              </a:defRPr>
            </a:lvl1pPr>
            <a:lvl2pPr indent="0" lvl="1" marL="457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pic>
        <p:nvPicPr>
          <p:cNvPr descr="CDE LOGO TEST.png" id="194" name="Google Shape;194;p33"/>
          <p:cNvPicPr preferRelativeResize="0"/>
          <p:nvPr/>
        </p:nvPicPr>
        <p:blipFill rotWithShape="1">
          <a:blip r:embed="rId3">
            <a:alphaModFix/>
          </a:blip>
          <a:srcRect b="0" l="0" r="0" t="0"/>
          <a:stretch/>
        </p:blipFill>
        <p:spPr>
          <a:xfrm>
            <a:off x="6204360" y="6222265"/>
            <a:ext cx="2584532" cy="408405"/>
          </a:xfrm>
          <a:prstGeom prst="rect">
            <a:avLst/>
          </a:prstGeom>
          <a:noFill/>
          <a:ln>
            <a:noFill/>
          </a:ln>
        </p:spPr>
      </p:pic>
      <p:sp>
        <p:nvSpPr>
          <p:cNvPr id="195" name="Google Shape;195;p33"/>
          <p:cNvSpPr txBox="1"/>
          <p:nvPr>
            <p:ph idx="2" type="body"/>
          </p:nvPr>
        </p:nvSpPr>
        <p:spPr>
          <a:xfrm>
            <a:off x="2199640" y="1036320"/>
            <a:ext cx="6589252" cy="4969193"/>
          </a:xfrm>
          <a:prstGeom prst="rect">
            <a:avLst/>
          </a:prstGeom>
          <a:noFill/>
          <a:ln>
            <a:noFill/>
          </a:ln>
        </p:spPr>
        <p:txBody>
          <a:bodyPr anchorCtr="0" anchor="t" bIns="91425" lIns="91425" spcFirstLastPara="1" rIns="91425" wrap="square" tIns="91425">
            <a:noAutofit/>
          </a:bodyPr>
          <a:lstStyle>
            <a:lvl1pPr indent="-396240" lvl="0" marL="457200" marR="0" rtl="0" algn="l">
              <a:spcBef>
                <a:spcPts val="480"/>
              </a:spcBef>
              <a:spcAft>
                <a:spcPts val="0"/>
              </a:spcAft>
              <a:buClr>
                <a:schemeClr val="accent1"/>
              </a:buClr>
              <a:buSzPts val="2640"/>
              <a:buFont typeface="Noto Sans Symbols"/>
              <a:buChar char="▪"/>
              <a:defRPr b="0" i="0" sz="2400" u="none" cap="none" strike="noStrike">
                <a:solidFill>
                  <a:schemeClr val="dk2"/>
                </a:solidFill>
                <a:latin typeface="Calibri"/>
                <a:ea typeface="Calibri"/>
                <a:cs typeface="Calibri"/>
                <a:sym typeface="Calibri"/>
              </a:defRPr>
            </a:lvl1pPr>
            <a:lvl2pPr indent="-396240" lvl="1" marL="914400" marR="0" rtl="0" algn="l">
              <a:spcBef>
                <a:spcPts val="480"/>
              </a:spcBef>
              <a:spcAft>
                <a:spcPts val="0"/>
              </a:spcAft>
              <a:buClr>
                <a:schemeClr val="accent2"/>
              </a:buClr>
              <a:buSzPts val="2640"/>
              <a:buFont typeface="Noto Sans Symbols"/>
              <a:buChar char="▪"/>
              <a:defRPr b="0" i="0" sz="2400" u="none" cap="none" strike="noStrike">
                <a:solidFill>
                  <a:schemeClr val="dk2"/>
                </a:solidFill>
                <a:latin typeface="Calibri"/>
                <a:ea typeface="Calibri"/>
                <a:cs typeface="Calibri"/>
                <a:sym typeface="Calibri"/>
              </a:defRPr>
            </a:lvl2pPr>
            <a:lvl3pPr indent="-396239" lvl="2" marL="1371600" marR="0" rtl="0" algn="l">
              <a:spcBef>
                <a:spcPts val="480"/>
              </a:spcBef>
              <a:spcAft>
                <a:spcPts val="0"/>
              </a:spcAft>
              <a:buClr>
                <a:schemeClr val="accent3"/>
              </a:buClr>
              <a:buSzPts val="2640"/>
              <a:buFont typeface="Noto Sans Symbols"/>
              <a:buChar char="▪"/>
              <a:defRPr b="0" i="0" sz="2400" u="none" cap="none" strike="noStrike">
                <a:solidFill>
                  <a:schemeClr val="dk2"/>
                </a:solidFill>
                <a:latin typeface="Calibri"/>
                <a:ea typeface="Calibri"/>
                <a:cs typeface="Calibri"/>
                <a:sym typeface="Calibri"/>
              </a:defRPr>
            </a:lvl3pPr>
            <a:lvl4pPr indent="-368300" lvl="3" marL="1828800" marR="0" rtl="0" algn="l">
              <a:spcBef>
                <a:spcPts val="400"/>
              </a:spcBef>
              <a:spcAft>
                <a:spcPts val="0"/>
              </a:spcAft>
              <a:buClr>
                <a:schemeClr val="accent4"/>
              </a:buClr>
              <a:buSzPts val="2200"/>
              <a:buFont typeface="Noto Sans Symbols"/>
              <a:buChar char="▪"/>
              <a:defRPr b="0" i="0" sz="2000" u="none" cap="none" strike="noStrike">
                <a:solidFill>
                  <a:schemeClr val="dk2"/>
                </a:solidFill>
                <a:latin typeface="Calibri"/>
                <a:ea typeface="Calibri"/>
                <a:cs typeface="Calibri"/>
                <a:sym typeface="Calibri"/>
              </a:defRPr>
            </a:lvl4pPr>
            <a:lvl5pPr indent="-368300" lvl="4" marL="2286000" marR="0" rtl="0" algn="l">
              <a:spcBef>
                <a:spcPts val="400"/>
              </a:spcBef>
              <a:spcAft>
                <a:spcPts val="0"/>
              </a:spcAft>
              <a:buClr>
                <a:schemeClr val="accent6"/>
              </a:buClr>
              <a:buSzPts val="2200"/>
              <a:buFont typeface="Noto Sans Symbols"/>
              <a:buChar char="▪"/>
              <a:defRPr b="0" i="0" sz="2000" u="none" cap="none" strike="noStrike">
                <a:solidFill>
                  <a:schemeClr val="dk2"/>
                </a:solidFill>
                <a:latin typeface="Calibri"/>
                <a:ea typeface="Calibri"/>
                <a:cs typeface="Calibri"/>
                <a:sym typeface="Calibri"/>
              </a:defRPr>
            </a:lvl5pPr>
            <a:lvl6pPr indent="-355600" lvl="5" marL="2743200" marR="0" rtl="0" algn="l">
              <a:spcBef>
                <a:spcPts val="400"/>
              </a:spcBef>
              <a:spcAft>
                <a:spcPts val="0"/>
              </a:spcAft>
              <a:buClr>
                <a:schemeClr val="accent1"/>
              </a:buClr>
              <a:buSzPts val="2000"/>
              <a:buFont typeface="Noto Sans Symbols"/>
              <a:buChar char="▪"/>
              <a:defRPr b="0" i="0" sz="2000" u="none" cap="none" strike="noStrike">
                <a:solidFill>
                  <a:schemeClr val="dk2"/>
                </a:solidFill>
                <a:latin typeface="Calibri"/>
                <a:ea typeface="Calibri"/>
                <a:cs typeface="Calibri"/>
                <a:sym typeface="Calibri"/>
              </a:defRPr>
            </a:lvl6pPr>
            <a:lvl7pPr indent="-355600" lvl="6" marL="3200400" marR="0" rtl="0" algn="l">
              <a:spcBef>
                <a:spcPts val="400"/>
              </a:spcBef>
              <a:spcAft>
                <a:spcPts val="0"/>
              </a:spcAft>
              <a:buClr>
                <a:schemeClr val="accent2"/>
              </a:buClr>
              <a:buSzPts val="2000"/>
              <a:buFont typeface="Noto Sans Symbols"/>
              <a:buChar char="▪"/>
              <a:defRPr b="0" i="0" sz="2000" u="none" cap="none" strike="noStrike">
                <a:solidFill>
                  <a:schemeClr val="dk2"/>
                </a:solidFill>
                <a:latin typeface="Calibri"/>
                <a:ea typeface="Calibri"/>
                <a:cs typeface="Calibri"/>
                <a:sym typeface="Calibri"/>
              </a:defRPr>
            </a:lvl7pPr>
            <a:lvl8pPr indent="-355600" lvl="7" marL="3657600" marR="0" rtl="0" algn="l">
              <a:spcBef>
                <a:spcPts val="400"/>
              </a:spcBef>
              <a:spcAft>
                <a:spcPts val="0"/>
              </a:spcAft>
              <a:buClr>
                <a:schemeClr val="accent3"/>
              </a:buClr>
              <a:buSzPts val="2000"/>
              <a:buFont typeface="Noto Sans Symbols"/>
              <a:buChar char="▪"/>
              <a:defRPr b="0" i="0" sz="2000" u="none" cap="none" strike="noStrike">
                <a:solidFill>
                  <a:schemeClr val="dk2"/>
                </a:solidFill>
                <a:latin typeface="Calibri"/>
                <a:ea typeface="Calibri"/>
                <a:cs typeface="Calibri"/>
                <a:sym typeface="Calibri"/>
              </a:defRPr>
            </a:lvl8pPr>
            <a:lvl9pPr indent="-355600" lvl="8" marL="4114800" marR="0" rtl="0" algn="l">
              <a:spcBef>
                <a:spcPts val="400"/>
              </a:spcBef>
              <a:spcAft>
                <a:spcPts val="0"/>
              </a:spcAft>
              <a:buClr>
                <a:schemeClr val="accent5"/>
              </a:buClr>
              <a:buSzPts val="2000"/>
              <a:buFont typeface="Noto Sans Symbols"/>
              <a:buChar char="▪"/>
              <a:defRPr b="0" i="0" sz="2000" u="none" cap="none" strike="noStrike">
                <a:solidFill>
                  <a:schemeClr val="dk2"/>
                </a:solidFill>
                <a:latin typeface="Calibri"/>
                <a:ea typeface="Calibri"/>
                <a:cs typeface="Calibri"/>
                <a:sym typeface="Calibri"/>
              </a:defRPr>
            </a:lvl9pPr>
          </a:lstStyle>
          <a:p/>
        </p:txBody>
      </p:sp>
      <p:sp>
        <p:nvSpPr>
          <p:cNvPr id="196" name="Google Shape;196;p33"/>
          <p:cNvSpPr txBox="1"/>
          <p:nvPr>
            <p:ph idx="3" type="body"/>
          </p:nvPr>
        </p:nvSpPr>
        <p:spPr>
          <a:xfrm>
            <a:off x="2199639" y="304800"/>
            <a:ext cx="6589252" cy="639762"/>
          </a:xfrm>
          <a:prstGeom prst="rect">
            <a:avLst/>
          </a:prstGeom>
          <a:noFill/>
          <a:ln>
            <a:noFill/>
          </a:ln>
        </p:spPr>
        <p:txBody>
          <a:bodyPr anchorCtr="0" anchor="ctr" bIns="91425" lIns="91425" spcFirstLastPara="1" rIns="91425" wrap="square" tIns="91425">
            <a:noAutofit/>
          </a:bodyPr>
          <a:lstStyle>
            <a:lvl1pPr indent="-228600" lvl="0" marL="457200" marR="0" rtl="0" algn="l">
              <a:spcBef>
                <a:spcPts val="560"/>
              </a:spcBef>
              <a:spcAft>
                <a:spcPts val="0"/>
              </a:spcAft>
              <a:buClr>
                <a:schemeClr val="accent1"/>
              </a:buClr>
              <a:buSzPts val="2200"/>
              <a:buFont typeface="Noto Sans Symbols"/>
              <a:buNone/>
              <a:defRPr b="1" i="0" sz="2800" u="none" cap="none" strike="noStrike">
                <a:solidFill>
                  <a:srgbClr val="355D7E"/>
                </a:solidFill>
                <a:latin typeface="Calibri"/>
                <a:ea typeface="Calibri"/>
                <a:cs typeface="Calibri"/>
                <a:sym typeface="Calibri"/>
              </a:defRPr>
            </a:lvl1pPr>
            <a:lvl2pPr indent="-228600" lvl="1" marL="914400" marR="0" rtl="0" algn="l">
              <a:spcBef>
                <a:spcPts val="400"/>
              </a:spcBef>
              <a:spcAft>
                <a:spcPts val="0"/>
              </a:spcAft>
              <a:buClr>
                <a:schemeClr val="accent2"/>
              </a:buClr>
              <a:buSzPts val="1980"/>
              <a:buFont typeface="Noto Sans Symbols"/>
              <a:buNone/>
              <a:defRPr b="1" i="0" sz="2000" u="none" cap="none" strike="noStrike">
                <a:solidFill>
                  <a:schemeClr val="dk2"/>
                </a:solidFill>
                <a:latin typeface="Calibri"/>
                <a:ea typeface="Calibri"/>
                <a:cs typeface="Calibri"/>
                <a:sym typeface="Calibri"/>
              </a:defRPr>
            </a:lvl2pPr>
            <a:lvl3pPr indent="-228600" lvl="2" marL="1371600" marR="0" rtl="0" algn="l">
              <a:spcBef>
                <a:spcPts val="360"/>
              </a:spcBef>
              <a:spcAft>
                <a:spcPts val="0"/>
              </a:spcAft>
              <a:buClr>
                <a:schemeClr val="accent3"/>
              </a:buClr>
              <a:buSzPts val="1760"/>
              <a:buFont typeface="Noto Sans Symbols"/>
              <a:buNone/>
              <a:defRPr b="1" i="0" sz="1800" u="none" cap="none" strike="noStrike">
                <a:solidFill>
                  <a:schemeClr val="dk2"/>
                </a:solidFill>
                <a:latin typeface="Calibri"/>
                <a:ea typeface="Calibri"/>
                <a:cs typeface="Calibri"/>
                <a:sym typeface="Calibri"/>
              </a:defRPr>
            </a:lvl3pPr>
            <a:lvl4pPr indent="-228600" lvl="3" marL="1828800" marR="0" rtl="0" algn="l">
              <a:spcBef>
                <a:spcPts val="320"/>
              </a:spcBef>
              <a:spcAft>
                <a:spcPts val="0"/>
              </a:spcAft>
              <a:buClr>
                <a:schemeClr val="accent4"/>
              </a:buClr>
              <a:buSzPts val="1540"/>
              <a:buFont typeface="Noto Sans Symbols"/>
              <a:buNone/>
              <a:defRPr b="1" i="0" sz="1600" u="none" cap="none" strike="noStrike">
                <a:solidFill>
                  <a:schemeClr val="dk2"/>
                </a:solidFill>
                <a:latin typeface="Calibri"/>
                <a:ea typeface="Calibri"/>
                <a:cs typeface="Calibri"/>
                <a:sym typeface="Calibri"/>
              </a:defRPr>
            </a:lvl4pPr>
            <a:lvl5pPr indent="-228600" lvl="4" marL="2286000" marR="0" rtl="0" algn="l">
              <a:spcBef>
                <a:spcPts val="320"/>
              </a:spcBef>
              <a:spcAft>
                <a:spcPts val="0"/>
              </a:spcAft>
              <a:buClr>
                <a:schemeClr val="accent6"/>
              </a:buClr>
              <a:buSzPts val="1430"/>
              <a:buFont typeface="Noto Sans Symbols"/>
              <a:buNone/>
              <a:defRPr b="1" i="0" sz="1600" u="none" cap="none" strike="noStrike">
                <a:solidFill>
                  <a:schemeClr val="dk2"/>
                </a:solidFill>
                <a:latin typeface="Calibri"/>
                <a:ea typeface="Calibri"/>
                <a:cs typeface="Calibri"/>
                <a:sym typeface="Calibri"/>
              </a:defRPr>
            </a:lvl5pPr>
            <a:lvl6pPr indent="-228600" lvl="5" marL="2743200" marR="0" rtl="0" algn="l">
              <a:spcBef>
                <a:spcPts val="320"/>
              </a:spcBef>
              <a:spcAft>
                <a:spcPts val="0"/>
              </a:spcAft>
              <a:buClr>
                <a:schemeClr val="accent1"/>
              </a:buClr>
              <a:buSzPts val="1200"/>
              <a:buFont typeface="Noto Sans Symbols"/>
              <a:buNone/>
              <a:defRPr b="1" i="0" sz="1600" u="none" cap="none" strike="noStrike">
                <a:solidFill>
                  <a:schemeClr val="dk2"/>
                </a:solidFill>
                <a:latin typeface="Calibri"/>
                <a:ea typeface="Calibri"/>
                <a:cs typeface="Calibri"/>
                <a:sym typeface="Calibri"/>
              </a:defRPr>
            </a:lvl6pPr>
            <a:lvl7pPr indent="-228600" lvl="6" marL="3200400" marR="0" rtl="0" algn="l">
              <a:spcBef>
                <a:spcPts val="320"/>
              </a:spcBef>
              <a:spcAft>
                <a:spcPts val="0"/>
              </a:spcAft>
              <a:buClr>
                <a:schemeClr val="accent2"/>
              </a:buClr>
              <a:buSzPts val="1200"/>
              <a:buFont typeface="Noto Sans Symbols"/>
              <a:buNone/>
              <a:defRPr b="1" i="0" sz="1600" u="none" cap="none" strike="noStrike">
                <a:solidFill>
                  <a:schemeClr val="dk2"/>
                </a:solidFill>
                <a:latin typeface="Calibri"/>
                <a:ea typeface="Calibri"/>
                <a:cs typeface="Calibri"/>
                <a:sym typeface="Calibri"/>
              </a:defRPr>
            </a:lvl7pPr>
            <a:lvl8pPr indent="-228600" lvl="7" marL="3657600" marR="0" rtl="0" algn="l">
              <a:spcBef>
                <a:spcPts val="320"/>
              </a:spcBef>
              <a:spcAft>
                <a:spcPts val="0"/>
              </a:spcAft>
              <a:buClr>
                <a:schemeClr val="accent3"/>
              </a:buClr>
              <a:buSzPts val="1200"/>
              <a:buFont typeface="Noto Sans Symbols"/>
              <a:buNone/>
              <a:defRPr b="1" i="0" sz="1600" u="none" cap="none" strike="noStrike">
                <a:solidFill>
                  <a:schemeClr val="dk2"/>
                </a:solidFill>
                <a:latin typeface="Calibri"/>
                <a:ea typeface="Calibri"/>
                <a:cs typeface="Calibri"/>
                <a:sym typeface="Calibri"/>
              </a:defRPr>
            </a:lvl8pPr>
            <a:lvl9pPr indent="-228600" lvl="8" marL="4114800" marR="0" rtl="0" algn="l">
              <a:spcBef>
                <a:spcPts val="320"/>
              </a:spcBef>
              <a:spcAft>
                <a:spcPts val="0"/>
              </a:spcAft>
              <a:buClr>
                <a:schemeClr val="accent5"/>
              </a:buClr>
              <a:buSzPts val="1200"/>
              <a:buFont typeface="Noto Sans Symbols"/>
              <a:buNone/>
              <a:defRPr b="1" i="0" sz="1600" u="none" cap="none" strike="noStrike">
                <a:solidFill>
                  <a:schemeClr val="dk2"/>
                </a:solidFill>
                <a:latin typeface="Calibri"/>
                <a:ea typeface="Calibri"/>
                <a:cs typeface="Calibri"/>
                <a:sym typeface="Calibri"/>
              </a:defRPr>
            </a:lvl9pPr>
          </a:lstStyle>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with Caption Left">
  <p:cSld name="Blank with Caption Left">
    <p:spTree>
      <p:nvGrpSpPr>
        <p:cNvPr id="197" name="Shape 197"/>
        <p:cNvGrpSpPr/>
        <p:nvPr/>
      </p:nvGrpSpPr>
      <p:grpSpPr>
        <a:xfrm>
          <a:off x="0" y="0"/>
          <a:ext cx="0" cy="0"/>
          <a:chOff x="0" y="0"/>
          <a:chExt cx="0" cy="0"/>
        </a:xfrm>
      </p:grpSpPr>
      <p:sp>
        <p:nvSpPr>
          <p:cNvPr id="198" name="Google Shape;198;p34"/>
          <p:cNvSpPr txBox="1"/>
          <p:nvPr>
            <p:ph idx="1" type="body"/>
          </p:nvPr>
        </p:nvSpPr>
        <p:spPr>
          <a:xfrm>
            <a:off x="149352" y="2130552"/>
            <a:ext cx="1673352" cy="2816352"/>
          </a:xfrm>
          <a:prstGeom prst="rect">
            <a:avLst/>
          </a:prstGeom>
          <a:noFill/>
          <a:ln>
            <a:noFill/>
          </a:ln>
        </p:spPr>
        <p:txBody>
          <a:bodyPr anchorCtr="0" anchor="t" bIns="91425" lIns="91425" spcFirstLastPara="1" rIns="91425" wrap="square" tIns="91425">
            <a:noAutofit/>
          </a:bodyPr>
          <a:lstStyle>
            <a:lvl1pPr indent="-228600" lvl="0" marL="457200" marR="0" rtl="0" algn="l">
              <a:spcBef>
                <a:spcPts val="280"/>
              </a:spcBef>
              <a:spcAft>
                <a:spcPts val="0"/>
              </a:spcAft>
              <a:buClr>
                <a:schemeClr val="accent1"/>
              </a:buClr>
              <a:buSzPts val="2200"/>
              <a:buFont typeface="Noto Sans Symbols"/>
              <a:buNone/>
              <a:defRPr b="0" i="0" sz="1400" u="none" cap="none" strike="noStrike">
                <a:solidFill>
                  <a:srgbClr val="FFFFFF"/>
                </a:solidFill>
                <a:latin typeface="Calibri"/>
                <a:ea typeface="Calibri"/>
                <a:cs typeface="Calibri"/>
                <a:sym typeface="Calibri"/>
              </a:defRPr>
            </a:lvl1pPr>
            <a:lvl2pPr indent="-228600" lvl="1" marL="914400" marR="0" rtl="0" algn="l">
              <a:spcBef>
                <a:spcPts val="240"/>
              </a:spcBef>
              <a:spcAft>
                <a:spcPts val="0"/>
              </a:spcAft>
              <a:buClr>
                <a:schemeClr val="accent2"/>
              </a:buClr>
              <a:buSzPts val="1980"/>
              <a:buFont typeface="Noto Sans Symbols"/>
              <a:buNone/>
              <a:defRPr b="0" i="0" sz="1200" u="none" cap="none" strike="noStrike">
                <a:solidFill>
                  <a:schemeClr val="dk2"/>
                </a:solidFill>
                <a:latin typeface="Calibri"/>
                <a:ea typeface="Calibri"/>
                <a:cs typeface="Calibri"/>
                <a:sym typeface="Calibri"/>
              </a:defRPr>
            </a:lvl2pPr>
            <a:lvl3pPr indent="-228600" lvl="2" marL="1371600" marR="0" rtl="0" algn="l">
              <a:spcBef>
                <a:spcPts val="200"/>
              </a:spcBef>
              <a:spcAft>
                <a:spcPts val="0"/>
              </a:spcAft>
              <a:buClr>
                <a:schemeClr val="accent3"/>
              </a:buClr>
              <a:buSzPts val="1760"/>
              <a:buFont typeface="Noto Sans Symbols"/>
              <a:buNone/>
              <a:defRPr b="0" i="0" sz="1000" u="none" cap="none" strike="noStrike">
                <a:solidFill>
                  <a:schemeClr val="dk2"/>
                </a:solidFill>
                <a:latin typeface="Calibri"/>
                <a:ea typeface="Calibri"/>
                <a:cs typeface="Calibri"/>
                <a:sym typeface="Calibri"/>
              </a:defRPr>
            </a:lvl3pPr>
            <a:lvl4pPr indent="-228600" lvl="3" marL="1828800" marR="0" rtl="0" algn="l">
              <a:spcBef>
                <a:spcPts val="180"/>
              </a:spcBef>
              <a:spcAft>
                <a:spcPts val="0"/>
              </a:spcAft>
              <a:buClr>
                <a:schemeClr val="accent4"/>
              </a:buClr>
              <a:buSzPts val="1540"/>
              <a:buFont typeface="Noto Sans Symbols"/>
              <a:buNone/>
              <a:defRPr b="0" i="0" sz="900" u="none" cap="none" strike="noStrike">
                <a:solidFill>
                  <a:schemeClr val="dk2"/>
                </a:solidFill>
                <a:latin typeface="Calibri"/>
                <a:ea typeface="Calibri"/>
                <a:cs typeface="Calibri"/>
                <a:sym typeface="Calibri"/>
              </a:defRPr>
            </a:lvl4pPr>
            <a:lvl5pPr indent="-228600" lvl="4" marL="2286000" marR="0" rtl="0" algn="l">
              <a:spcBef>
                <a:spcPts val="180"/>
              </a:spcBef>
              <a:spcAft>
                <a:spcPts val="0"/>
              </a:spcAft>
              <a:buClr>
                <a:schemeClr val="accent6"/>
              </a:buClr>
              <a:buSzPts val="1430"/>
              <a:buFont typeface="Noto Sans Symbols"/>
              <a:buNone/>
              <a:defRPr b="0" i="0" sz="900" u="none" cap="none" strike="noStrike">
                <a:solidFill>
                  <a:schemeClr val="dk2"/>
                </a:solidFill>
                <a:latin typeface="Calibri"/>
                <a:ea typeface="Calibri"/>
                <a:cs typeface="Calibri"/>
                <a:sym typeface="Calibri"/>
              </a:defRPr>
            </a:lvl5pPr>
            <a:lvl6pPr indent="-228600" lvl="5" marL="2743200" marR="0" rtl="0" algn="l">
              <a:spcBef>
                <a:spcPts val="180"/>
              </a:spcBef>
              <a:spcAft>
                <a:spcPts val="0"/>
              </a:spcAft>
              <a:buClr>
                <a:schemeClr val="accent1"/>
              </a:buClr>
              <a:buSzPts val="1200"/>
              <a:buFont typeface="Noto Sans Symbols"/>
              <a:buNone/>
              <a:defRPr b="0" i="0" sz="900" u="none" cap="none" strike="noStrike">
                <a:solidFill>
                  <a:schemeClr val="dk2"/>
                </a:solidFill>
                <a:latin typeface="Calibri"/>
                <a:ea typeface="Calibri"/>
                <a:cs typeface="Calibri"/>
                <a:sym typeface="Calibri"/>
              </a:defRPr>
            </a:lvl6pPr>
            <a:lvl7pPr indent="-228600" lvl="6" marL="3200400" marR="0" rtl="0" algn="l">
              <a:spcBef>
                <a:spcPts val="180"/>
              </a:spcBef>
              <a:spcAft>
                <a:spcPts val="0"/>
              </a:spcAft>
              <a:buClr>
                <a:schemeClr val="accent2"/>
              </a:buClr>
              <a:buSzPts val="1200"/>
              <a:buFont typeface="Noto Sans Symbols"/>
              <a:buNone/>
              <a:defRPr b="0" i="0" sz="900" u="none" cap="none" strike="noStrike">
                <a:solidFill>
                  <a:schemeClr val="dk2"/>
                </a:solidFill>
                <a:latin typeface="Calibri"/>
                <a:ea typeface="Calibri"/>
                <a:cs typeface="Calibri"/>
                <a:sym typeface="Calibri"/>
              </a:defRPr>
            </a:lvl7pPr>
            <a:lvl8pPr indent="-228600" lvl="7" marL="3657600" marR="0" rtl="0" algn="l">
              <a:spcBef>
                <a:spcPts val="180"/>
              </a:spcBef>
              <a:spcAft>
                <a:spcPts val="0"/>
              </a:spcAft>
              <a:buClr>
                <a:schemeClr val="accent3"/>
              </a:buClr>
              <a:buSzPts val="1200"/>
              <a:buFont typeface="Noto Sans Symbols"/>
              <a:buNone/>
              <a:defRPr b="0" i="0" sz="900" u="none" cap="none" strike="noStrike">
                <a:solidFill>
                  <a:schemeClr val="dk2"/>
                </a:solidFill>
                <a:latin typeface="Calibri"/>
                <a:ea typeface="Calibri"/>
                <a:cs typeface="Calibri"/>
                <a:sym typeface="Calibri"/>
              </a:defRPr>
            </a:lvl8pPr>
            <a:lvl9pPr indent="-228600" lvl="8" marL="4114800" marR="0" rtl="0" algn="l">
              <a:spcBef>
                <a:spcPts val="180"/>
              </a:spcBef>
              <a:spcAft>
                <a:spcPts val="0"/>
              </a:spcAft>
              <a:buClr>
                <a:schemeClr val="accent5"/>
              </a:buClr>
              <a:buSzPts val="1200"/>
              <a:buFont typeface="Noto Sans Symbols"/>
              <a:buNone/>
              <a:defRPr b="0" i="0" sz="900" u="none" cap="none" strike="noStrike">
                <a:solidFill>
                  <a:schemeClr val="dk2"/>
                </a:solidFill>
                <a:latin typeface="Calibri"/>
                <a:ea typeface="Calibri"/>
                <a:cs typeface="Calibri"/>
                <a:sym typeface="Calibri"/>
              </a:defRPr>
            </a:lvl9pPr>
          </a:lstStyle>
          <a:p/>
        </p:txBody>
      </p:sp>
      <p:sp>
        <p:nvSpPr>
          <p:cNvPr id="199" name="Google Shape;199;p34"/>
          <p:cNvSpPr txBox="1"/>
          <p:nvPr>
            <p:ph type="title"/>
          </p:nvPr>
        </p:nvSpPr>
        <p:spPr>
          <a:xfrm>
            <a:off x="149352" y="894080"/>
            <a:ext cx="1675660" cy="1084072"/>
          </a:xfrm>
          <a:prstGeom prst="rect">
            <a:avLst/>
          </a:prstGeom>
          <a:noFill/>
          <a:ln>
            <a:noFill/>
          </a:ln>
        </p:spPr>
        <p:txBody>
          <a:bodyPr anchorCtr="0" anchor="b" bIns="91425" lIns="91425" spcFirstLastPara="1" rIns="91425" wrap="square" tIns="91425">
            <a:noAutofit/>
          </a:bodyPr>
          <a:lstStyle>
            <a:lvl1pPr indent="0" lvl="0" marL="0" marR="0" rtl="0" algn="l">
              <a:spcBef>
                <a:spcPts val="0"/>
              </a:spcBef>
              <a:spcAft>
                <a:spcPts val="0"/>
              </a:spcAft>
              <a:buClr>
                <a:schemeClr val="lt1"/>
              </a:buClr>
              <a:buSzPts val="1400"/>
              <a:buFont typeface="Times New Roman"/>
              <a:buNone/>
              <a:defRPr b="0" i="0" sz="2000" u="none" cap="none" strike="noStrike">
                <a:solidFill>
                  <a:schemeClr val="lt1"/>
                </a:solidFill>
                <a:latin typeface="Times New Roman"/>
                <a:ea typeface="Times New Roman"/>
                <a:cs typeface="Times New Roman"/>
                <a:sym typeface="Times New Roman"/>
              </a:defRPr>
            </a:lvl1pPr>
            <a:lvl2pPr indent="0" lvl="1">
              <a:spcBef>
                <a:spcPts val="0"/>
              </a:spcBef>
              <a:spcAft>
                <a:spcPts val="0"/>
              </a:spcAft>
              <a:buSzPts val="1400"/>
              <a:buNone/>
              <a:defRPr sz="1800"/>
            </a:lvl2pPr>
            <a:lvl3pPr indent="0" lvl="2">
              <a:spcBef>
                <a:spcPts val="0"/>
              </a:spcBef>
              <a:spcAft>
                <a:spcPts val="0"/>
              </a:spcAft>
              <a:buSzPts val="1400"/>
              <a:buNone/>
              <a:defRPr sz="1800"/>
            </a:lvl3pPr>
            <a:lvl4pPr indent="0" lvl="3">
              <a:spcBef>
                <a:spcPts val="0"/>
              </a:spcBef>
              <a:spcAft>
                <a:spcPts val="0"/>
              </a:spcAft>
              <a:buSzPts val="1400"/>
              <a:buNone/>
              <a:defRPr sz="1800"/>
            </a:lvl4pPr>
            <a:lvl5pPr indent="0" lvl="4">
              <a:spcBef>
                <a:spcPts val="0"/>
              </a:spcBef>
              <a:spcAft>
                <a:spcPts val="0"/>
              </a:spcAft>
              <a:buSzPts val="1400"/>
              <a:buNone/>
              <a:defRPr sz="1800"/>
            </a:lvl5pPr>
            <a:lvl6pPr indent="0" lvl="5">
              <a:spcBef>
                <a:spcPts val="0"/>
              </a:spcBef>
              <a:spcAft>
                <a:spcPts val="0"/>
              </a:spcAft>
              <a:buSzPts val="1400"/>
              <a:buNone/>
              <a:defRPr sz="1800"/>
            </a:lvl6pPr>
            <a:lvl7pPr indent="0" lvl="6">
              <a:spcBef>
                <a:spcPts val="0"/>
              </a:spcBef>
              <a:spcAft>
                <a:spcPts val="0"/>
              </a:spcAft>
              <a:buSzPts val="1400"/>
              <a:buNone/>
              <a:defRPr sz="1800"/>
            </a:lvl7pPr>
            <a:lvl8pPr indent="0" lvl="7">
              <a:spcBef>
                <a:spcPts val="0"/>
              </a:spcBef>
              <a:spcAft>
                <a:spcPts val="0"/>
              </a:spcAft>
              <a:buSzPts val="1400"/>
              <a:buNone/>
              <a:defRPr sz="1800"/>
            </a:lvl8pPr>
            <a:lvl9pPr indent="0" lvl="8">
              <a:spcBef>
                <a:spcPts val="0"/>
              </a:spcBef>
              <a:spcAft>
                <a:spcPts val="0"/>
              </a:spcAft>
              <a:buSzPts val="1400"/>
              <a:buNone/>
              <a:defRPr sz="1800"/>
            </a:lvl9pPr>
          </a:lstStyle>
          <a:p/>
        </p:txBody>
      </p:sp>
      <p:sp>
        <p:nvSpPr>
          <p:cNvPr id="200" name="Google Shape;200;p34"/>
          <p:cNvSpPr txBox="1"/>
          <p:nvPr>
            <p:ph idx="11" type="ftr"/>
          </p:nvPr>
        </p:nvSpPr>
        <p:spPr>
          <a:xfrm>
            <a:off x="2199639" y="6356350"/>
            <a:ext cx="3352800" cy="274320"/>
          </a:xfrm>
          <a:prstGeom prst="rect">
            <a:avLst/>
          </a:prstGeom>
          <a:noFill/>
          <a:ln>
            <a:noFill/>
          </a:ln>
        </p:spPr>
        <p:txBody>
          <a:bodyPr anchorCtr="0" anchor="ctr" bIns="91425" lIns="91425" spcFirstLastPara="1" rIns="91425" wrap="square" tIns="91425">
            <a:noAutofit/>
          </a:bodyPr>
          <a:lstStyle>
            <a:lvl1pPr indent="0" lvl="0" marL="0" marR="0" rtl="0" algn="l">
              <a:spcBef>
                <a:spcPts val="0"/>
              </a:spcBef>
              <a:spcAft>
                <a:spcPts val="0"/>
              </a:spcAft>
              <a:buSzPts val="1400"/>
              <a:buNone/>
              <a:defRPr sz="1100">
                <a:solidFill>
                  <a:schemeClr val="dk2"/>
                </a:solidFill>
                <a:latin typeface="Calibri"/>
                <a:ea typeface="Calibri"/>
                <a:cs typeface="Calibri"/>
                <a:sym typeface="Calibri"/>
              </a:defRPr>
            </a:lvl1pPr>
            <a:lvl2pPr indent="0" lvl="1" marL="457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pic>
        <p:nvPicPr>
          <p:cNvPr descr="CDE LOGO TEST.png" id="201" name="Google Shape;201;p34"/>
          <p:cNvPicPr preferRelativeResize="0"/>
          <p:nvPr/>
        </p:nvPicPr>
        <p:blipFill rotWithShape="1">
          <a:blip r:embed="rId2">
            <a:alphaModFix/>
          </a:blip>
          <a:srcRect b="0" l="0" r="0" t="0"/>
          <a:stretch/>
        </p:blipFill>
        <p:spPr>
          <a:xfrm>
            <a:off x="6204360" y="6222265"/>
            <a:ext cx="2584532" cy="408405"/>
          </a:xfrm>
          <a:prstGeom prst="rect">
            <a:avLst/>
          </a:prstGeom>
          <a:noFill/>
          <a:ln>
            <a:noFill/>
          </a:ln>
        </p:spPr>
      </p:pic>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Left">
  <p:cSld name="Picture with Caption Left">
    <p:spTree>
      <p:nvGrpSpPr>
        <p:cNvPr id="202" name="Shape 202"/>
        <p:cNvGrpSpPr/>
        <p:nvPr/>
      </p:nvGrpSpPr>
      <p:grpSpPr>
        <a:xfrm>
          <a:off x="0" y="0"/>
          <a:ext cx="0" cy="0"/>
          <a:chOff x="0" y="0"/>
          <a:chExt cx="0" cy="0"/>
        </a:xfrm>
      </p:grpSpPr>
      <p:sp>
        <p:nvSpPr>
          <p:cNvPr id="203" name="Google Shape;203;p35"/>
          <p:cNvSpPr/>
          <p:nvPr/>
        </p:nvSpPr>
        <p:spPr>
          <a:xfrm>
            <a:off x="0" y="0"/>
            <a:ext cx="9144000" cy="6858000"/>
          </a:xfrm>
          <a:prstGeom prst="rect">
            <a:avLst/>
          </a:prstGeom>
          <a:blipFill rotWithShape="1">
            <a:blip r:embed="rId2">
              <a:alphaModFix/>
            </a:blip>
            <a:stretch>
              <a:fillRect b="0" l="0" r="0" t="0"/>
            </a:stretch>
          </a:blip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
        <p:nvSpPr>
          <p:cNvPr id="204" name="Google Shape;204;p35"/>
          <p:cNvSpPr txBox="1"/>
          <p:nvPr>
            <p:ph idx="1" type="body"/>
          </p:nvPr>
        </p:nvSpPr>
        <p:spPr>
          <a:xfrm>
            <a:off x="149352" y="2130552"/>
            <a:ext cx="1673352" cy="2816352"/>
          </a:xfrm>
          <a:prstGeom prst="rect">
            <a:avLst/>
          </a:prstGeom>
          <a:noFill/>
          <a:ln>
            <a:noFill/>
          </a:ln>
        </p:spPr>
        <p:txBody>
          <a:bodyPr anchorCtr="0" anchor="t" bIns="91425" lIns="91425" spcFirstLastPara="1" rIns="91425" wrap="square" tIns="91425">
            <a:noAutofit/>
          </a:bodyPr>
          <a:lstStyle>
            <a:lvl1pPr indent="-228600" lvl="0" marL="457200" marR="0" rtl="0" algn="l">
              <a:spcBef>
                <a:spcPts val="280"/>
              </a:spcBef>
              <a:spcAft>
                <a:spcPts val="0"/>
              </a:spcAft>
              <a:buClr>
                <a:schemeClr val="accent1"/>
              </a:buClr>
              <a:buSzPts val="2200"/>
              <a:buFont typeface="Noto Sans Symbols"/>
              <a:buNone/>
              <a:defRPr b="0" i="0" sz="1400" u="none" cap="none" strike="noStrike">
                <a:solidFill>
                  <a:srgbClr val="FFFFFF"/>
                </a:solidFill>
                <a:latin typeface="Calibri"/>
                <a:ea typeface="Calibri"/>
                <a:cs typeface="Calibri"/>
                <a:sym typeface="Calibri"/>
              </a:defRPr>
            </a:lvl1pPr>
            <a:lvl2pPr indent="-228600" lvl="1" marL="914400" marR="0" rtl="0" algn="l">
              <a:spcBef>
                <a:spcPts val="240"/>
              </a:spcBef>
              <a:spcAft>
                <a:spcPts val="0"/>
              </a:spcAft>
              <a:buClr>
                <a:schemeClr val="accent2"/>
              </a:buClr>
              <a:buSzPts val="1980"/>
              <a:buFont typeface="Noto Sans Symbols"/>
              <a:buNone/>
              <a:defRPr b="0" i="0" sz="1200" u="none" cap="none" strike="noStrike">
                <a:solidFill>
                  <a:schemeClr val="dk2"/>
                </a:solidFill>
                <a:latin typeface="Calibri"/>
                <a:ea typeface="Calibri"/>
                <a:cs typeface="Calibri"/>
                <a:sym typeface="Calibri"/>
              </a:defRPr>
            </a:lvl2pPr>
            <a:lvl3pPr indent="-228600" lvl="2" marL="1371600" marR="0" rtl="0" algn="l">
              <a:spcBef>
                <a:spcPts val="200"/>
              </a:spcBef>
              <a:spcAft>
                <a:spcPts val="0"/>
              </a:spcAft>
              <a:buClr>
                <a:schemeClr val="accent3"/>
              </a:buClr>
              <a:buSzPts val="1760"/>
              <a:buFont typeface="Noto Sans Symbols"/>
              <a:buNone/>
              <a:defRPr b="0" i="0" sz="1000" u="none" cap="none" strike="noStrike">
                <a:solidFill>
                  <a:schemeClr val="dk2"/>
                </a:solidFill>
                <a:latin typeface="Calibri"/>
                <a:ea typeface="Calibri"/>
                <a:cs typeface="Calibri"/>
                <a:sym typeface="Calibri"/>
              </a:defRPr>
            </a:lvl3pPr>
            <a:lvl4pPr indent="-228600" lvl="3" marL="1828800" marR="0" rtl="0" algn="l">
              <a:spcBef>
                <a:spcPts val="180"/>
              </a:spcBef>
              <a:spcAft>
                <a:spcPts val="0"/>
              </a:spcAft>
              <a:buClr>
                <a:schemeClr val="accent4"/>
              </a:buClr>
              <a:buSzPts val="1540"/>
              <a:buFont typeface="Noto Sans Symbols"/>
              <a:buNone/>
              <a:defRPr b="0" i="0" sz="900" u="none" cap="none" strike="noStrike">
                <a:solidFill>
                  <a:schemeClr val="dk2"/>
                </a:solidFill>
                <a:latin typeface="Calibri"/>
                <a:ea typeface="Calibri"/>
                <a:cs typeface="Calibri"/>
                <a:sym typeface="Calibri"/>
              </a:defRPr>
            </a:lvl4pPr>
            <a:lvl5pPr indent="-228600" lvl="4" marL="2286000" marR="0" rtl="0" algn="l">
              <a:spcBef>
                <a:spcPts val="180"/>
              </a:spcBef>
              <a:spcAft>
                <a:spcPts val="0"/>
              </a:spcAft>
              <a:buClr>
                <a:schemeClr val="accent6"/>
              </a:buClr>
              <a:buSzPts val="1430"/>
              <a:buFont typeface="Noto Sans Symbols"/>
              <a:buNone/>
              <a:defRPr b="0" i="0" sz="900" u="none" cap="none" strike="noStrike">
                <a:solidFill>
                  <a:schemeClr val="dk2"/>
                </a:solidFill>
                <a:latin typeface="Calibri"/>
                <a:ea typeface="Calibri"/>
                <a:cs typeface="Calibri"/>
                <a:sym typeface="Calibri"/>
              </a:defRPr>
            </a:lvl5pPr>
            <a:lvl6pPr indent="-228600" lvl="5" marL="2743200" marR="0" rtl="0" algn="l">
              <a:spcBef>
                <a:spcPts val="180"/>
              </a:spcBef>
              <a:spcAft>
                <a:spcPts val="0"/>
              </a:spcAft>
              <a:buClr>
                <a:schemeClr val="accent1"/>
              </a:buClr>
              <a:buSzPts val="1200"/>
              <a:buFont typeface="Noto Sans Symbols"/>
              <a:buNone/>
              <a:defRPr b="0" i="0" sz="900" u="none" cap="none" strike="noStrike">
                <a:solidFill>
                  <a:schemeClr val="dk2"/>
                </a:solidFill>
                <a:latin typeface="Calibri"/>
                <a:ea typeface="Calibri"/>
                <a:cs typeface="Calibri"/>
                <a:sym typeface="Calibri"/>
              </a:defRPr>
            </a:lvl6pPr>
            <a:lvl7pPr indent="-228600" lvl="6" marL="3200400" marR="0" rtl="0" algn="l">
              <a:spcBef>
                <a:spcPts val="180"/>
              </a:spcBef>
              <a:spcAft>
                <a:spcPts val="0"/>
              </a:spcAft>
              <a:buClr>
                <a:schemeClr val="accent2"/>
              </a:buClr>
              <a:buSzPts val="1200"/>
              <a:buFont typeface="Noto Sans Symbols"/>
              <a:buNone/>
              <a:defRPr b="0" i="0" sz="900" u="none" cap="none" strike="noStrike">
                <a:solidFill>
                  <a:schemeClr val="dk2"/>
                </a:solidFill>
                <a:latin typeface="Calibri"/>
                <a:ea typeface="Calibri"/>
                <a:cs typeface="Calibri"/>
                <a:sym typeface="Calibri"/>
              </a:defRPr>
            </a:lvl7pPr>
            <a:lvl8pPr indent="-228600" lvl="7" marL="3657600" marR="0" rtl="0" algn="l">
              <a:spcBef>
                <a:spcPts val="180"/>
              </a:spcBef>
              <a:spcAft>
                <a:spcPts val="0"/>
              </a:spcAft>
              <a:buClr>
                <a:schemeClr val="accent3"/>
              </a:buClr>
              <a:buSzPts val="1200"/>
              <a:buFont typeface="Noto Sans Symbols"/>
              <a:buNone/>
              <a:defRPr b="0" i="0" sz="900" u="none" cap="none" strike="noStrike">
                <a:solidFill>
                  <a:schemeClr val="dk2"/>
                </a:solidFill>
                <a:latin typeface="Calibri"/>
                <a:ea typeface="Calibri"/>
                <a:cs typeface="Calibri"/>
                <a:sym typeface="Calibri"/>
              </a:defRPr>
            </a:lvl8pPr>
            <a:lvl9pPr indent="-228600" lvl="8" marL="4114800" marR="0" rtl="0" algn="l">
              <a:spcBef>
                <a:spcPts val="180"/>
              </a:spcBef>
              <a:spcAft>
                <a:spcPts val="0"/>
              </a:spcAft>
              <a:buClr>
                <a:schemeClr val="accent5"/>
              </a:buClr>
              <a:buSzPts val="1200"/>
              <a:buFont typeface="Noto Sans Symbols"/>
              <a:buNone/>
              <a:defRPr b="0" i="0" sz="900" u="none" cap="none" strike="noStrike">
                <a:solidFill>
                  <a:schemeClr val="dk2"/>
                </a:solidFill>
                <a:latin typeface="Calibri"/>
                <a:ea typeface="Calibri"/>
                <a:cs typeface="Calibri"/>
                <a:sym typeface="Calibri"/>
              </a:defRPr>
            </a:lvl9pPr>
          </a:lstStyle>
          <a:p/>
        </p:txBody>
      </p:sp>
      <p:sp>
        <p:nvSpPr>
          <p:cNvPr id="205" name="Google Shape;205;p35"/>
          <p:cNvSpPr txBox="1"/>
          <p:nvPr>
            <p:ph type="title"/>
          </p:nvPr>
        </p:nvSpPr>
        <p:spPr>
          <a:xfrm>
            <a:off x="149352" y="985520"/>
            <a:ext cx="1675660" cy="992632"/>
          </a:xfrm>
          <a:prstGeom prst="rect">
            <a:avLst/>
          </a:prstGeom>
          <a:noFill/>
          <a:ln>
            <a:noFill/>
          </a:ln>
        </p:spPr>
        <p:txBody>
          <a:bodyPr anchorCtr="0" anchor="b" bIns="91425" lIns="91425" spcFirstLastPara="1" rIns="91425" wrap="square" tIns="91425">
            <a:noAutofit/>
          </a:bodyPr>
          <a:lstStyle>
            <a:lvl1pPr indent="0" lvl="0" marL="0" marR="0" rtl="0" algn="l">
              <a:spcBef>
                <a:spcPts val="0"/>
              </a:spcBef>
              <a:spcAft>
                <a:spcPts val="0"/>
              </a:spcAft>
              <a:buClr>
                <a:schemeClr val="lt1"/>
              </a:buClr>
              <a:buSzPts val="1400"/>
              <a:buFont typeface="Times New Roman"/>
              <a:buNone/>
              <a:defRPr b="0" i="0" sz="2000" u="none" cap="none" strike="noStrike">
                <a:solidFill>
                  <a:schemeClr val="lt1"/>
                </a:solidFill>
                <a:latin typeface="Times New Roman"/>
                <a:ea typeface="Times New Roman"/>
                <a:cs typeface="Times New Roman"/>
                <a:sym typeface="Times New Roman"/>
              </a:defRPr>
            </a:lvl1pPr>
            <a:lvl2pPr indent="0" lvl="1">
              <a:spcBef>
                <a:spcPts val="0"/>
              </a:spcBef>
              <a:spcAft>
                <a:spcPts val="0"/>
              </a:spcAft>
              <a:buSzPts val="1400"/>
              <a:buNone/>
              <a:defRPr sz="1800"/>
            </a:lvl2pPr>
            <a:lvl3pPr indent="0" lvl="2">
              <a:spcBef>
                <a:spcPts val="0"/>
              </a:spcBef>
              <a:spcAft>
                <a:spcPts val="0"/>
              </a:spcAft>
              <a:buSzPts val="1400"/>
              <a:buNone/>
              <a:defRPr sz="1800"/>
            </a:lvl3pPr>
            <a:lvl4pPr indent="0" lvl="3">
              <a:spcBef>
                <a:spcPts val="0"/>
              </a:spcBef>
              <a:spcAft>
                <a:spcPts val="0"/>
              </a:spcAft>
              <a:buSzPts val="1400"/>
              <a:buNone/>
              <a:defRPr sz="1800"/>
            </a:lvl4pPr>
            <a:lvl5pPr indent="0" lvl="4">
              <a:spcBef>
                <a:spcPts val="0"/>
              </a:spcBef>
              <a:spcAft>
                <a:spcPts val="0"/>
              </a:spcAft>
              <a:buSzPts val="1400"/>
              <a:buNone/>
              <a:defRPr sz="1800"/>
            </a:lvl5pPr>
            <a:lvl6pPr indent="0" lvl="5">
              <a:spcBef>
                <a:spcPts val="0"/>
              </a:spcBef>
              <a:spcAft>
                <a:spcPts val="0"/>
              </a:spcAft>
              <a:buSzPts val="1400"/>
              <a:buNone/>
              <a:defRPr sz="1800"/>
            </a:lvl6pPr>
            <a:lvl7pPr indent="0" lvl="6">
              <a:spcBef>
                <a:spcPts val="0"/>
              </a:spcBef>
              <a:spcAft>
                <a:spcPts val="0"/>
              </a:spcAft>
              <a:buSzPts val="1400"/>
              <a:buNone/>
              <a:defRPr sz="1800"/>
            </a:lvl7pPr>
            <a:lvl8pPr indent="0" lvl="7">
              <a:spcBef>
                <a:spcPts val="0"/>
              </a:spcBef>
              <a:spcAft>
                <a:spcPts val="0"/>
              </a:spcAft>
              <a:buSzPts val="1400"/>
              <a:buNone/>
              <a:defRPr sz="1800"/>
            </a:lvl8pPr>
            <a:lvl9pPr indent="0" lvl="8">
              <a:spcBef>
                <a:spcPts val="0"/>
              </a:spcBef>
              <a:spcAft>
                <a:spcPts val="0"/>
              </a:spcAft>
              <a:buSzPts val="1400"/>
              <a:buNone/>
              <a:defRPr sz="1800"/>
            </a:lvl9pPr>
          </a:lstStyle>
          <a:p/>
        </p:txBody>
      </p:sp>
      <p:sp>
        <p:nvSpPr>
          <p:cNvPr id="206" name="Google Shape;206;p35"/>
          <p:cNvSpPr/>
          <p:nvPr>
            <p:ph idx="2" type="pic"/>
          </p:nvPr>
        </p:nvSpPr>
        <p:spPr>
          <a:xfrm>
            <a:off x="2213286" y="304800"/>
            <a:ext cx="6625914" cy="5872480"/>
          </a:xfrm>
          <a:prstGeom prst="rect">
            <a:avLst/>
          </a:prstGeom>
          <a:noFill/>
          <a:ln>
            <a:noFill/>
          </a:ln>
        </p:spPr>
        <p:txBody>
          <a:bodyPr anchorCtr="0" anchor="ctr" bIns="91425" lIns="91425" spcFirstLastPara="1" rIns="91425" wrap="square" tIns="91425">
            <a:noAutofit/>
          </a:bodyPr>
          <a:lstStyle>
            <a:lvl1pPr indent="0" lvl="0" marL="0" marR="0" rtl="0" algn="ctr">
              <a:spcBef>
                <a:spcPts val="640"/>
              </a:spcBef>
              <a:spcAft>
                <a:spcPts val="0"/>
              </a:spcAft>
              <a:buClr>
                <a:schemeClr val="accent1"/>
              </a:buClr>
              <a:buSzPts val="1400"/>
              <a:buFont typeface="Noto Sans Symbols"/>
              <a:buNone/>
              <a:defRPr b="0" i="0" sz="3200" u="none" cap="none" strike="noStrike">
                <a:solidFill>
                  <a:schemeClr val="dk2"/>
                </a:solidFill>
                <a:latin typeface="Calibri"/>
                <a:ea typeface="Calibri"/>
                <a:cs typeface="Calibri"/>
                <a:sym typeface="Calibri"/>
              </a:defRPr>
            </a:lvl1pPr>
            <a:lvl2pPr indent="0" lvl="1" marL="457200" marR="0" rtl="0" algn="l">
              <a:spcBef>
                <a:spcPts val="560"/>
              </a:spcBef>
              <a:spcAft>
                <a:spcPts val="0"/>
              </a:spcAft>
              <a:buClr>
                <a:schemeClr val="accent2"/>
              </a:buClr>
              <a:buSzPts val="1400"/>
              <a:buFont typeface="Noto Sans Symbols"/>
              <a:buNone/>
              <a:defRPr b="0" i="0" sz="2800" u="none" cap="none" strike="noStrike">
                <a:solidFill>
                  <a:schemeClr val="dk2"/>
                </a:solidFill>
                <a:latin typeface="Calibri"/>
                <a:ea typeface="Calibri"/>
                <a:cs typeface="Calibri"/>
                <a:sym typeface="Calibri"/>
              </a:defRPr>
            </a:lvl2pPr>
            <a:lvl3pPr indent="0" lvl="2" marL="914400" marR="0" rtl="0" algn="l">
              <a:spcBef>
                <a:spcPts val="480"/>
              </a:spcBef>
              <a:spcAft>
                <a:spcPts val="0"/>
              </a:spcAft>
              <a:buClr>
                <a:schemeClr val="accent3"/>
              </a:buClr>
              <a:buSzPts val="1400"/>
              <a:buFont typeface="Noto Sans Symbols"/>
              <a:buNone/>
              <a:defRPr b="0" i="0" sz="2400" u="none" cap="none" strike="noStrike">
                <a:solidFill>
                  <a:schemeClr val="dk2"/>
                </a:solidFill>
                <a:latin typeface="Calibri"/>
                <a:ea typeface="Calibri"/>
                <a:cs typeface="Calibri"/>
                <a:sym typeface="Calibri"/>
              </a:defRPr>
            </a:lvl3pPr>
            <a:lvl4pPr indent="0" lvl="3" marL="1371600" marR="0" rtl="0" algn="l">
              <a:spcBef>
                <a:spcPts val="400"/>
              </a:spcBef>
              <a:spcAft>
                <a:spcPts val="0"/>
              </a:spcAft>
              <a:buClr>
                <a:schemeClr val="accent4"/>
              </a:buClr>
              <a:buSzPts val="1400"/>
              <a:buFont typeface="Noto Sans Symbols"/>
              <a:buNone/>
              <a:defRPr b="0" i="0" sz="2000" u="none" cap="none" strike="noStrike">
                <a:solidFill>
                  <a:schemeClr val="dk2"/>
                </a:solidFill>
                <a:latin typeface="Calibri"/>
                <a:ea typeface="Calibri"/>
                <a:cs typeface="Calibri"/>
                <a:sym typeface="Calibri"/>
              </a:defRPr>
            </a:lvl4pPr>
            <a:lvl5pPr indent="0" lvl="4" marL="1828800" marR="0" rtl="0" algn="l">
              <a:spcBef>
                <a:spcPts val="400"/>
              </a:spcBef>
              <a:spcAft>
                <a:spcPts val="0"/>
              </a:spcAft>
              <a:buClr>
                <a:schemeClr val="accent6"/>
              </a:buClr>
              <a:buSzPts val="1400"/>
              <a:buFont typeface="Noto Sans Symbols"/>
              <a:buNone/>
              <a:defRPr b="0" i="0" sz="2000" u="none" cap="none" strike="noStrike">
                <a:solidFill>
                  <a:schemeClr val="dk2"/>
                </a:solidFill>
                <a:latin typeface="Calibri"/>
                <a:ea typeface="Calibri"/>
                <a:cs typeface="Calibri"/>
                <a:sym typeface="Calibri"/>
              </a:defRPr>
            </a:lvl5pPr>
            <a:lvl6pPr indent="0" lvl="5" marL="2286000" marR="0" rtl="0" algn="l">
              <a:spcBef>
                <a:spcPts val="400"/>
              </a:spcBef>
              <a:spcAft>
                <a:spcPts val="0"/>
              </a:spcAft>
              <a:buClr>
                <a:schemeClr val="accent1"/>
              </a:buClr>
              <a:buSzPts val="1400"/>
              <a:buFont typeface="Noto Sans Symbols"/>
              <a:buNone/>
              <a:defRPr b="0" i="0" sz="2000" u="none" cap="none" strike="noStrike">
                <a:solidFill>
                  <a:schemeClr val="dk2"/>
                </a:solidFill>
                <a:latin typeface="Calibri"/>
                <a:ea typeface="Calibri"/>
                <a:cs typeface="Calibri"/>
                <a:sym typeface="Calibri"/>
              </a:defRPr>
            </a:lvl6pPr>
            <a:lvl7pPr indent="0" lvl="6" marL="2743200" marR="0" rtl="0" algn="l">
              <a:spcBef>
                <a:spcPts val="400"/>
              </a:spcBef>
              <a:spcAft>
                <a:spcPts val="0"/>
              </a:spcAft>
              <a:buClr>
                <a:schemeClr val="accent2"/>
              </a:buClr>
              <a:buSzPts val="1400"/>
              <a:buFont typeface="Noto Sans Symbols"/>
              <a:buNone/>
              <a:defRPr b="0" i="0" sz="2000" u="none" cap="none" strike="noStrike">
                <a:solidFill>
                  <a:schemeClr val="dk2"/>
                </a:solidFill>
                <a:latin typeface="Calibri"/>
                <a:ea typeface="Calibri"/>
                <a:cs typeface="Calibri"/>
                <a:sym typeface="Calibri"/>
              </a:defRPr>
            </a:lvl7pPr>
            <a:lvl8pPr indent="0" lvl="7" marL="3200400" marR="0" rtl="0" algn="l">
              <a:spcBef>
                <a:spcPts val="400"/>
              </a:spcBef>
              <a:spcAft>
                <a:spcPts val="0"/>
              </a:spcAft>
              <a:buClr>
                <a:schemeClr val="accent3"/>
              </a:buClr>
              <a:buSzPts val="1400"/>
              <a:buFont typeface="Noto Sans Symbols"/>
              <a:buNone/>
              <a:defRPr b="0" i="0" sz="2000" u="none" cap="none" strike="noStrike">
                <a:solidFill>
                  <a:schemeClr val="dk2"/>
                </a:solidFill>
                <a:latin typeface="Calibri"/>
                <a:ea typeface="Calibri"/>
                <a:cs typeface="Calibri"/>
                <a:sym typeface="Calibri"/>
              </a:defRPr>
            </a:lvl8pPr>
            <a:lvl9pPr indent="0" lvl="8" marL="3657600" marR="0" rtl="0" algn="l">
              <a:spcBef>
                <a:spcPts val="400"/>
              </a:spcBef>
              <a:spcAft>
                <a:spcPts val="0"/>
              </a:spcAft>
              <a:buClr>
                <a:schemeClr val="accent5"/>
              </a:buClr>
              <a:buSzPts val="1400"/>
              <a:buFont typeface="Noto Sans Symbols"/>
              <a:buNone/>
              <a:defRPr b="0" i="0" sz="2000" u="none" cap="none" strike="noStrike">
                <a:solidFill>
                  <a:schemeClr val="dk2"/>
                </a:solidFill>
                <a:latin typeface="Calibri"/>
                <a:ea typeface="Calibri"/>
                <a:cs typeface="Calibri"/>
                <a:sym typeface="Calibri"/>
              </a:defRPr>
            </a:lvl9pPr>
          </a:lstStyle>
          <a:p/>
        </p:txBody>
      </p:sp>
      <p:sp>
        <p:nvSpPr>
          <p:cNvPr id="207" name="Google Shape;207;p35"/>
          <p:cNvSpPr txBox="1"/>
          <p:nvPr>
            <p:ph idx="11" type="ftr"/>
          </p:nvPr>
        </p:nvSpPr>
        <p:spPr>
          <a:xfrm>
            <a:off x="2199639" y="6356350"/>
            <a:ext cx="3352800" cy="274320"/>
          </a:xfrm>
          <a:prstGeom prst="rect">
            <a:avLst/>
          </a:prstGeom>
          <a:noFill/>
          <a:ln>
            <a:noFill/>
          </a:ln>
        </p:spPr>
        <p:txBody>
          <a:bodyPr anchorCtr="0" anchor="ctr" bIns="91425" lIns="91425" spcFirstLastPara="1" rIns="91425" wrap="square" tIns="91425">
            <a:noAutofit/>
          </a:bodyPr>
          <a:lstStyle>
            <a:lvl1pPr indent="0" lvl="0" marL="0" marR="0" rtl="0" algn="l">
              <a:spcBef>
                <a:spcPts val="0"/>
              </a:spcBef>
              <a:spcAft>
                <a:spcPts val="0"/>
              </a:spcAft>
              <a:buSzPts val="1400"/>
              <a:buNone/>
              <a:defRPr sz="1100">
                <a:solidFill>
                  <a:schemeClr val="dk2"/>
                </a:solidFill>
                <a:latin typeface="Calibri"/>
                <a:ea typeface="Calibri"/>
                <a:cs typeface="Calibri"/>
                <a:sym typeface="Calibri"/>
              </a:defRPr>
            </a:lvl1pPr>
            <a:lvl2pPr indent="0" lvl="1" marL="457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pic>
        <p:nvPicPr>
          <p:cNvPr descr="CDE LOGO TEST.png" id="208" name="Google Shape;208;p35"/>
          <p:cNvPicPr preferRelativeResize="0"/>
          <p:nvPr/>
        </p:nvPicPr>
        <p:blipFill rotWithShape="1">
          <a:blip r:embed="rId3">
            <a:alphaModFix/>
          </a:blip>
          <a:srcRect b="0" l="0" r="0" t="0"/>
          <a:stretch/>
        </p:blipFill>
        <p:spPr>
          <a:xfrm>
            <a:off x="6204360" y="6222265"/>
            <a:ext cx="2584532" cy="408405"/>
          </a:xfrm>
          <a:prstGeom prst="rect">
            <a:avLst/>
          </a:prstGeom>
          <a:noFill/>
          <a:ln>
            <a:noFill/>
          </a:ln>
        </p:spPr>
      </p:pic>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09" name="Shape 209"/>
        <p:cNvGrpSpPr/>
        <p:nvPr/>
      </p:nvGrpSpPr>
      <p:grpSpPr>
        <a:xfrm>
          <a:off x="0" y="0"/>
          <a:ext cx="0" cy="0"/>
          <a:chOff x="0" y="0"/>
          <a:chExt cx="0" cy="0"/>
        </a:xfrm>
      </p:grpSpPr>
      <p:sp>
        <p:nvSpPr>
          <p:cNvPr id="210" name="Google Shape;210;p36"/>
          <p:cNvSpPr txBox="1"/>
          <p:nvPr>
            <p:ph type="title"/>
          </p:nvPr>
        </p:nvSpPr>
        <p:spPr>
          <a:xfrm>
            <a:off x="722313" y="4406900"/>
            <a:ext cx="7772400" cy="1362075"/>
          </a:xfrm>
          <a:prstGeom prst="rect">
            <a:avLst/>
          </a:prstGeom>
          <a:noFill/>
          <a:ln>
            <a:noFill/>
          </a:ln>
        </p:spPr>
        <p:txBody>
          <a:bodyPr anchorCtr="0" anchor="t" bIns="91425" lIns="91425" spcFirstLastPara="1" rIns="91425" wrap="square" tIns="91425">
            <a:noAutofit/>
          </a:bodyPr>
          <a:lstStyle>
            <a:lvl1pPr indent="0" lvl="0" marL="0" marR="0" rtl="0" algn="l">
              <a:spcBef>
                <a:spcPts val="0"/>
              </a:spcBef>
              <a:spcAft>
                <a:spcPts val="0"/>
              </a:spcAft>
              <a:buClr>
                <a:schemeClr val="lt1"/>
              </a:buClr>
              <a:buSzPts val="1400"/>
              <a:buFont typeface="Times New Roman"/>
              <a:buNone/>
              <a:defRPr b="1" i="0" sz="4000" u="none" cap="none" strike="noStrike">
                <a:solidFill>
                  <a:schemeClr val="lt1"/>
                </a:solidFill>
                <a:latin typeface="Times New Roman"/>
                <a:ea typeface="Times New Roman"/>
                <a:cs typeface="Times New Roman"/>
                <a:sym typeface="Times New Roman"/>
              </a:defRPr>
            </a:lvl1pPr>
            <a:lvl2pPr indent="0" lvl="1">
              <a:spcBef>
                <a:spcPts val="0"/>
              </a:spcBef>
              <a:spcAft>
                <a:spcPts val="0"/>
              </a:spcAft>
              <a:buSzPts val="1400"/>
              <a:buNone/>
              <a:defRPr sz="1800"/>
            </a:lvl2pPr>
            <a:lvl3pPr indent="0" lvl="2">
              <a:spcBef>
                <a:spcPts val="0"/>
              </a:spcBef>
              <a:spcAft>
                <a:spcPts val="0"/>
              </a:spcAft>
              <a:buSzPts val="1400"/>
              <a:buNone/>
              <a:defRPr sz="1800"/>
            </a:lvl3pPr>
            <a:lvl4pPr indent="0" lvl="3">
              <a:spcBef>
                <a:spcPts val="0"/>
              </a:spcBef>
              <a:spcAft>
                <a:spcPts val="0"/>
              </a:spcAft>
              <a:buSzPts val="1400"/>
              <a:buNone/>
              <a:defRPr sz="1800"/>
            </a:lvl4pPr>
            <a:lvl5pPr indent="0" lvl="4">
              <a:spcBef>
                <a:spcPts val="0"/>
              </a:spcBef>
              <a:spcAft>
                <a:spcPts val="0"/>
              </a:spcAft>
              <a:buSzPts val="1400"/>
              <a:buNone/>
              <a:defRPr sz="1800"/>
            </a:lvl5pPr>
            <a:lvl6pPr indent="0" lvl="5">
              <a:spcBef>
                <a:spcPts val="0"/>
              </a:spcBef>
              <a:spcAft>
                <a:spcPts val="0"/>
              </a:spcAft>
              <a:buSzPts val="1400"/>
              <a:buNone/>
              <a:defRPr sz="1800"/>
            </a:lvl6pPr>
            <a:lvl7pPr indent="0" lvl="6">
              <a:spcBef>
                <a:spcPts val="0"/>
              </a:spcBef>
              <a:spcAft>
                <a:spcPts val="0"/>
              </a:spcAft>
              <a:buSzPts val="1400"/>
              <a:buNone/>
              <a:defRPr sz="1800"/>
            </a:lvl7pPr>
            <a:lvl8pPr indent="0" lvl="7">
              <a:spcBef>
                <a:spcPts val="0"/>
              </a:spcBef>
              <a:spcAft>
                <a:spcPts val="0"/>
              </a:spcAft>
              <a:buSzPts val="1400"/>
              <a:buNone/>
              <a:defRPr sz="1800"/>
            </a:lvl8pPr>
            <a:lvl9pPr indent="0" lvl="8">
              <a:spcBef>
                <a:spcPts val="0"/>
              </a:spcBef>
              <a:spcAft>
                <a:spcPts val="0"/>
              </a:spcAft>
              <a:buSzPts val="1400"/>
              <a:buNone/>
              <a:defRPr sz="1800"/>
            </a:lvl9pPr>
          </a:lstStyle>
          <a:p/>
        </p:txBody>
      </p:sp>
      <p:sp>
        <p:nvSpPr>
          <p:cNvPr id="211" name="Google Shape;211;p36"/>
          <p:cNvSpPr txBox="1"/>
          <p:nvPr>
            <p:ph idx="1" type="body"/>
          </p:nvPr>
        </p:nvSpPr>
        <p:spPr>
          <a:xfrm>
            <a:off x="722313" y="2906713"/>
            <a:ext cx="7772400" cy="1500187"/>
          </a:xfrm>
          <a:prstGeom prst="rect">
            <a:avLst/>
          </a:prstGeom>
          <a:noFill/>
          <a:ln>
            <a:noFill/>
          </a:ln>
        </p:spPr>
        <p:txBody>
          <a:bodyPr anchorCtr="0" anchor="b" bIns="91425" lIns="91425" spcFirstLastPara="1" rIns="91425" wrap="square" tIns="91425">
            <a:noAutofit/>
          </a:bodyPr>
          <a:lstStyle>
            <a:lvl1pPr indent="-228600" lvl="0" marL="457200" marR="0" rtl="0" algn="l">
              <a:spcBef>
                <a:spcPts val="400"/>
              </a:spcBef>
              <a:spcAft>
                <a:spcPts val="0"/>
              </a:spcAft>
              <a:buClr>
                <a:schemeClr val="accent1"/>
              </a:buClr>
              <a:buSzPts val="2200"/>
              <a:buFont typeface="Noto Sans Symbols"/>
              <a:buNone/>
              <a:defRPr b="0" i="0" sz="2000" u="none" cap="none" strike="noStrike">
                <a:solidFill>
                  <a:schemeClr val="dk2"/>
                </a:solidFill>
                <a:latin typeface="Calibri"/>
                <a:ea typeface="Calibri"/>
                <a:cs typeface="Calibri"/>
                <a:sym typeface="Calibri"/>
              </a:defRPr>
            </a:lvl1pPr>
            <a:lvl2pPr indent="-228600" lvl="1" marL="914400" marR="0" rtl="0" algn="l">
              <a:spcBef>
                <a:spcPts val="360"/>
              </a:spcBef>
              <a:spcAft>
                <a:spcPts val="0"/>
              </a:spcAft>
              <a:buClr>
                <a:schemeClr val="accent2"/>
              </a:buClr>
              <a:buSzPts val="1980"/>
              <a:buFont typeface="Noto Sans Symbols"/>
              <a:buNone/>
              <a:defRPr b="0" i="0" sz="1800" u="none" cap="none" strike="noStrike">
                <a:solidFill>
                  <a:schemeClr val="dk2"/>
                </a:solidFill>
                <a:latin typeface="Calibri"/>
                <a:ea typeface="Calibri"/>
                <a:cs typeface="Calibri"/>
                <a:sym typeface="Calibri"/>
              </a:defRPr>
            </a:lvl2pPr>
            <a:lvl3pPr indent="-228600" lvl="2" marL="1371600" marR="0" rtl="0" algn="l">
              <a:spcBef>
                <a:spcPts val="320"/>
              </a:spcBef>
              <a:spcAft>
                <a:spcPts val="0"/>
              </a:spcAft>
              <a:buClr>
                <a:schemeClr val="accent3"/>
              </a:buClr>
              <a:buSzPts val="1760"/>
              <a:buFont typeface="Noto Sans Symbols"/>
              <a:buNone/>
              <a:defRPr b="0" i="0" sz="1600" u="none" cap="none" strike="noStrike">
                <a:solidFill>
                  <a:schemeClr val="dk2"/>
                </a:solidFill>
                <a:latin typeface="Calibri"/>
                <a:ea typeface="Calibri"/>
                <a:cs typeface="Calibri"/>
                <a:sym typeface="Calibri"/>
              </a:defRPr>
            </a:lvl3pPr>
            <a:lvl4pPr indent="-228600" lvl="3" marL="1828800" marR="0" rtl="0" algn="l">
              <a:spcBef>
                <a:spcPts val="280"/>
              </a:spcBef>
              <a:spcAft>
                <a:spcPts val="0"/>
              </a:spcAft>
              <a:buClr>
                <a:schemeClr val="accent4"/>
              </a:buClr>
              <a:buSzPts val="1540"/>
              <a:buFont typeface="Noto Sans Symbols"/>
              <a:buNone/>
              <a:defRPr b="0" i="0" sz="1400" u="none" cap="none" strike="noStrike">
                <a:solidFill>
                  <a:schemeClr val="dk2"/>
                </a:solidFill>
                <a:latin typeface="Calibri"/>
                <a:ea typeface="Calibri"/>
                <a:cs typeface="Calibri"/>
                <a:sym typeface="Calibri"/>
              </a:defRPr>
            </a:lvl4pPr>
            <a:lvl5pPr indent="-228600" lvl="4" marL="2286000" marR="0" rtl="0" algn="l">
              <a:spcBef>
                <a:spcPts val="280"/>
              </a:spcBef>
              <a:spcAft>
                <a:spcPts val="0"/>
              </a:spcAft>
              <a:buClr>
                <a:schemeClr val="accent6"/>
              </a:buClr>
              <a:buSzPts val="1430"/>
              <a:buFont typeface="Noto Sans Symbols"/>
              <a:buNone/>
              <a:defRPr b="0" i="0" sz="1400" u="none" cap="none" strike="noStrike">
                <a:solidFill>
                  <a:schemeClr val="dk2"/>
                </a:solidFill>
                <a:latin typeface="Calibri"/>
                <a:ea typeface="Calibri"/>
                <a:cs typeface="Calibri"/>
                <a:sym typeface="Calibri"/>
              </a:defRPr>
            </a:lvl5pPr>
            <a:lvl6pPr indent="-228600" lvl="5" marL="2743200" marR="0" rtl="0" algn="l">
              <a:spcBef>
                <a:spcPts val="280"/>
              </a:spcBef>
              <a:spcAft>
                <a:spcPts val="0"/>
              </a:spcAft>
              <a:buClr>
                <a:schemeClr val="accent1"/>
              </a:buClr>
              <a:buSzPts val="1200"/>
              <a:buFont typeface="Noto Sans Symbols"/>
              <a:buNone/>
              <a:defRPr b="0" i="0" sz="1400" u="none" cap="none" strike="noStrike">
                <a:solidFill>
                  <a:schemeClr val="dk2"/>
                </a:solidFill>
                <a:latin typeface="Calibri"/>
                <a:ea typeface="Calibri"/>
                <a:cs typeface="Calibri"/>
                <a:sym typeface="Calibri"/>
              </a:defRPr>
            </a:lvl6pPr>
            <a:lvl7pPr indent="-228600" lvl="6" marL="3200400" marR="0" rtl="0" algn="l">
              <a:spcBef>
                <a:spcPts val="280"/>
              </a:spcBef>
              <a:spcAft>
                <a:spcPts val="0"/>
              </a:spcAft>
              <a:buClr>
                <a:schemeClr val="accent2"/>
              </a:buClr>
              <a:buSzPts val="1200"/>
              <a:buFont typeface="Noto Sans Symbols"/>
              <a:buNone/>
              <a:defRPr b="0" i="0" sz="1400" u="none" cap="none" strike="noStrike">
                <a:solidFill>
                  <a:schemeClr val="dk2"/>
                </a:solidFill>
                <a:latin typeface="Calibri"/>
                <a:ea typeface="Calibri"/>
                <a:cs typeface="Calibri"/>
                <a:sym typeface="Calibri"/>
              </a:defRPr>
            </a:lvl7pPr>
            <a:lvl8pPr indent="-228600" lvl="7" marL="3657600" marR="0" rtl="0" algn="l">
              <a:spcBef>
                <a:spcPts val="280"/>
              </a:spcBef>
              <a:spcAft>
                <a:spcPts val="0"/>
              </a:spcAft>
              <a:buClr>
                <a:schemeClr val="accent3"/>
              </a:buClr>
              <a:buSzPts val="1200"/>
              <a:buFont typeface="Noto Sans Symbols"/>
              <a:buNone/>
              <a:defRPr b="0" i="0" sz="1400" u="none" cap="none" strike="noStrike">
                <a:solidFill>
                  <a:schemeClr val="dk2"/>
                </a:solidFill>
                <a:latin typeface="Calibri"/>
                <a:ea typeface="Calibri"/>
                <a:cs typeface="Calibri"/>
                <a:sym typeface="Calibri"/>
              </a:defRPr>
            </a:lvl8pPr>
            <a:lvl9pPr indent="-228600" lvl="8" marL="4114800" marR="0" rtl="0" algn="l">
              <a:spcBef>
                <a:spcPts val="280"/>
              </a:spcBef>
              <a:spcAft>
                <a:spcPts val="0"/>
              </a:spcAft>
              <a:buClr>
                <a:schemeClr val="accent5"/>
              </a:buClr>
              <a:buSzPts val="1200"/>
              <a:buFont typeface="Noto Sans Symbols"/>
              <a:buNone/>
              <a:defRPr b="0" i="0" sz="1400" u="none" cap="none" strike="noStrike">
                <a:solidFill>
                  <a:schemeClr val="dk2"/>
                </a:solidFill>
                <a:latin typeface="Calibri"/>
                <a:ea typeface="Calibri"/>
                <a:cs typeface="Calibri"/>
                <a:sym typeface="Calibri"/>
              </a:defRPr>
            </a:lvl9pPr>
          </a:lstStyl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33" name="Shape 33"/>
        <p:cNvGrpSpPr/>
        <p:nvPr/>
      </p:nvGrpSpPr>
      <p:grpSpPr>
        <a:xfrm>
          <a:off x="0" y="0"/>
          <a:ext cx="0" cy="0"/>
          <a:chOff x="0" y="0"/>
          <a:chExt cx="0" cy="0"/>
        </a:xfrm>
      </p:grpSpPr>
      <p:sp>
        <p:nvSpPr>
          <p:cNvPr id="34" name="Google Shape;34;p5"/>
          <p:cNvSpPr txBox="1"/>
          <p:nvPr>
            <p:ph type="title"/>
          </p:nvPr>
        </p:nvSpPr>
        <p:spPr>
          <a:xfrm>
            <a:off x="457200" y="274638"/>
            <a:ext cx="8229600" cy="1143000"/>
          </a:xfrm>
          <a:prstGeom prst="rect">
            <a:avLst/>
          </a:prstGeom>
          <a:solidFill>
            <a:srgbClr val="FFFF00"/>
          </a:solidFill>
          <a:ln>
            <a:noFill/>
          </a:ln>
        </p:spPr>
        <p:txBody>
          <a:bodyPr anchorCtr="0" anchor="ctr" bIns="91425" lIns="91425" spcFirstLastPara="1" rIns="91425" wrap="square" tIns="91425">
            <a:noAutofit/>
          </a:bodyPr>
          <a:lstStyle>
            <a:lvl1pPr indent="0" lvl="0" marL="0" marR="0" rtl="0" algn="l">
              <a:spcBef>
                <a:spcPts val="0"/>
              </a:spcBef>
              <a:spcAft>
                <a:spcPts val="0"/>
              </a:spcAft>
              <a:buClr>
                <a:schemeClr val="dk1"/>
              </a:buClr>
              <a:buSzPts val="1400"/>
              <a:buFont typeface="Calibri"/>
              <a:buNone/>
              <a:defRPr b="0" i="0" sz="4400" u="none" cap="none" strike="noStrike">
                <a:solidFill>
                  <a:schemeClr val="dk1"/>
                </a:solidFill>
                <a:latin typeface="Calibri"/>
                <a:ea typeface="Calibri"/>
                <a:cs typeface="Calibri"/>
                <a:sym typeface="Calibri"/>
              </a:defRPr>
            </a:lvl1pPr>
            <a:lvl2pPr indent="0" lvl="1">
              <a:spcBef>
                <a:spcPts val="0"/>
              </a:spcBef>
              <a:spcAft>
                <a:spcPts val="0"/>
              </a:spcAft>
              <a:buSzPts val="1400"/>
              <a:buNone/>
              <a:defRPr sz="1800"/>
            </a:lvl2pPr>
            <a:lvl3pPr indent="0" lvl="2">
              <a:spcBef>
                <a:spcPts val="0"/>
              </a:spcBef>
              <a:spcAft>
                <a:spcPts val="0"/>
              </a:spcAft>
              <a:buSzPts val="1400"/>
              <a:buNone/>
              <a:defRPr sz="1800"/>
            </a:lvl3pPr>
            <a:lvl4pPr indent="0" lvl="3">
              <a:spcBef>
                <a:spcPts val="0"/>
              </a:spcBef>
              <a:spcAft>
                <a:spcPts val="0"/>
              </a:spcAft>
              <a:buSzPts val="1400"/>
              <a:buNone/>
              <a:defRPr sz="1800"/>
            </a:lvl4pPr>
            <a:lvl5pPr indent="0" lvl="4">
              <a:spcBef>
                <a:spcPts val="0"/>
              </a:spcBef>
              <a:spcAft>
                <a:spcPts val="0"/>
              </a:spcAft>
              <a:buSzPts val="1400"/>
              <a:buNone/>
              <a:defRPr sz="1800"/>
            </a:lvl5pPr>
            <a:lvl6pPr indent="0" lvl="5">
              <a:spcBef>
                <a:spcPts val="0"/>
              </a:spcBef>
              <a:spcAft>
                <a:spcPts val="0"/>
              </a:spcAft>
              <a:buSzPts val="1400"/>
              <a:buNone/>
              <a:defRPr sz="1800"/>
            </a:lvl6pPr>
            <a:lvl7pPr indent="0" lvl="6">
              <a:spcBef>
                <a:spcPts val="0"/>
              </a:spcBef>
              <a:spcAft>
                <a:spcPts val="0"/>
              </a:spcAft>
              <a:buSzPts val="1400"/>
              <a:buNone/>
              <a:defRPr sz="1800"/>
            </a:lvl7pPr>
            <a:lvl8pPr indent="0" lvl="7">
              <a:spcBef>
                <a:spcPts val="0"/>
              </a:spcBef>
              <a:spcAft>
                <a:spcPts val="0"/>
              </a:spcAft>
              <a:buSzPts val="1400"/>
              <a:buNone/>
              <a:defRPr sz="1800"/>
            </a:lvl8pPr>
            <a:lvl9pPr indent="0" lvl="8">
              <a:spcBef>
                <a:spcPts val="0"/>
              </a:spcBef>
              <a:spcAft>
                <a:spcPts val="0"/>
              </a:spcAft>
              <a:buSzPts val="1400"/>
              <a:buNone/>
              <a:defRPr sz="1800"/>
            </a:lvl9pPr>
          </a:lstStyle>
          <a:p/>
        </p:txBody>
      </p:sp>
      <p:sp>
        <p:nvSpPr>
          <p:cNvPr id="35" name="Google Shape;35;p5"/>
          <p:cNvSpPr txBox="1"/>
          <p:nvPr>
            <p:ph idx="10" type="dt"/>
          </p:nvPr>
        </p:nvSpPr>
        <p:spPr>
          <a:xfrm>
            <a:off x="457200" y="6356350"/>
            <a:ext cx="2133600" cy="365125"/>
          </a:xfrm>
          <a:prstGeom prst="rect">
            <a:avLst/>
          </a:prstGeom>
          <a:noFill/>
          <a:ln>
            <a:noFill/>
          </a:ln>
        </p:spPr>
        <p:txBody>
          <a:bodyPr anchorCtr="0" anchor="ctr" bIns="91425" lIns="91425" spcFirstLastPara="1" rIns="91425" wrap="square" tIns="91425">
            <a:noAutofit/>
          </a:bodyPr>
          <a:lstStyle>
            <a:lvl1pPr indent="0" lvl="0" marL="0" marR="0" rtl="0" algn="l">
              <a:spcBef>
                <a:spcPts val="0"/>
              </a:spcBef>
              <a:spcAft>
                <a:spcPts val="0"/>
              </a:spcAft>
              <a:buSzPts val="1400"/>
              <a:buNone/>
              <a:defRPr sz="1200">
                <a:solidFill>
                  <a:srgbClr val="888888"/>
                </a:solidFill>
                <a:latin typeface="Calibri"/>
                <a:ea typeface="Calibri"/>
                <a:cs typeface="Calibri"/>
                <a:sym typeface="Calibri"/>
              </a:defRPr>
            </a:lvl1pPr>
            <a:lvl2pPr indent="0" lvl="1" marL="457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36" name="Google Shape;36;p5"/>
          <p:cNvSpPr txBox="1"/>
          <p:nvPr>
            <p:ph idx="11" type="ftr"/>
          </p:nvPr>
        </p:nvSpPr>
        <p:spPr>
          <a:xfrm>
            <a:off x="3124200" y="6356350"/>
            <a:ext cx="2895600" cy="365125"/>
          </a:xfrm>
          <a:prstGeom prst="rect">
            <a:avLst/>
          </a:prstGeom>
          <a:noFill/>
          <a:ln>
            <a:noFill/>
          </a:ln>
        </p:spPr>
        <p:txBody>
          <a:bodyPr anchorCtr="0" anchor="ctr" bIns="91425" lIns="91425" spcFirstLastPara="1" rIns="91425" wrap="square" tIns="91425">
            <a:noAutofit/>
          </a:bodyPr>
          <a:lstStyle>
            <a:lvl1pPr indent="0" lvl="0" marL="0" marR="0" rtl="0" algn="ctr">
              <a:spcBef>
                <a:spcPts val="0"/>
              </a:spcBef>
              <a:spcAft>
                <a:spcPts val="0"/>
              </a:spcAft>
              <a:buSzPts val="1400"/>
              <a:buNone/>
              <a:defRPr sz="1200">
                <a:solidFill>
                  <a:srgbClr val="888888"/>
                </a:solidFill>
                <a:latin typeface="Calibri"/>
                <a:ea typeface="Calibri"/>
                <a:cs typeface="Calibri"/>
                <a:sym typeface="Calibri"/>
              </a:defRPr>
            </a:lvl1pPr>
            <a:lvl2pPr indent="0" lvl="1" marL="457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37" name="Google Shape;37;p5"/>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sz="1200">
                <a:solidFill>
                  <a:srgbClr val="888888"/>
                </a:solidFill>
                <a:latin typeface="Calibri"/>
                <a:ea typeface="Calibri"/>
                <a:cs typeface="Calibri"/>
                <a:sym typeface="Calibri"/>
              </a:defRPr>
            </a:lvl1pPr>
            <a:lvl2pPr indent="0" lvl="1" marL="0" marR="0" rtl="0" algn="r">
              <a:spcBef>
                <a:spcPts val="0"/>
              </a:spcBef>
              <a:buNone/>
              <a:defRPr sz="1200">
                <a:solidFill>
                  <a:srgbClr val="888888"/>
                </a:solidFill>
                <a:latin typeface="Calibri"/>
                <a:ea typeface="Calibri"/>
                <a:cs typeface="Calibri"/>
                <a:sym typeface="Calibri"/>
              </a:defRPr>
            </a:lvl2pPr>
            <a:lvl3pPr indent="0" lvl="2" marL="0" marR="0" rtl="0" algn="r">
              <a:spcBef>
                <a:spcPts val="0"/>
              </a:spcBef>
              <a:buNone/>
              <a:defRPr sz="1200">
                <a:solidFill>
                  <a:srgbClr val="888888"/>
                </a:solidFill>
                <a:latin typeface="Calibri"/>
                <a:ea typeface="Calibri"/>
                <a:cs typeface="Calibri"/>
                <a:sym typeface="Calibri"/>
              </a:defRPr>
            </a:lvl3pPr>
            <a:lvl4pPr indent="0" lvl="3" marL="0" marR="0" rtl="0" algn="r">
              <a:spcBef>
                <a:spcPts val="0"/>
              </a:spcBef>
              <a:buNone/>
              <a:defRPr sz="1200">
                <a:solidFill>
                  <a:srgbClr val="888888"/>
                </a:solidFill>
                <a:latin typeface="Calibri"/>
                <a:ea typeface="Calibri"/>
                <a:cs typeface="Calibri"/>
                <a:sym typeface="Calibri"/>
              </a:defRPr>
            </a:lvl4pPr>
            <a:lvl5pPr indent="0" lvl="4" marL="0" marR="0" rtl="0" algn="r">
              <a:spcBef>
                <a:spcPts val="0"/>
              </a:spcBef>
              <a:buNone/>
              <a:defRPr sz="1200">
                <a:solidFill>
                  <a:srgbClr val="888888"/>
                </a:solidFill>
                <a:latin typeface="Calibri"/>
                <a:ea typeface="Calibri"/>
                <a:cs typeface="Calibri"/>
                <a:sym typeface="Calibri"/>
              </a:defRPr>
            </a:lvl5pPr>
            <a:lvl6pPr indent="0" lvl="5" marL="0" marR="0" rtl="0" algn="r">
              <a:spcBef>
                <a:spcPts val="0"/>
              </a:spcBef>
              <a:buNone/>
              <a:defRPr sz="1200">
                <a:solidFill>
                  <a:srgbClr val="888888"/>
                </a:solidFill>
                <a:latin typeface="Calibri"/>
                <a:ea typeface="Calibri"/>
                <a:cs typeface="Calibri"/>
                <a:sym typeface="Calibri"/>
              </a:defRPr>
            </a:lvl6pPr>
            <a:lvl7pPr indent="0" lvl="6" marL="0" marR="0" rtl="0" algn="r">
              <a:spcBef>
                <a:spcPts val="0"/>
              </a:spcBef>
              <a:buNone/>
              <a:defRPr sz="1200">
                <a:solidFill>
                  <a:srgbClr val="888888"/>
                </a:solidFill>
                <a:latin typeface="Calibri"/>
                <a:ea typeface="Calibri"/>
                <a:cs typeface="Calibri"/>
                <a:sym typeface="Calibri"/>
              </a:defRPr>
            </a:lvl7pPr>
            <a:lvl8pPr indent="0" lvl="7" marL="0" marR="0" rtl="0" algn="r">
              <a:spcBef>
                <a:spcPts val="0"/>
              </a:spcBef>
              <a:buNone/>
              <a:defRPr sz="1200">
                <a:solidFill>
                  <a:srgbClr val="888888"/>
                </a:solidFill>
                <a:latin typeface="Calibri"/>
                <a:ea typeface="Calibri"/>
                <a:cs typeface="Calibri"/>
                <a:sym typeface="Calibri"/>
              </a:defRPr>
            </a:lvl8pPr>
            <a:lvl9pPr indent="0" lvl="8" marL="0" marR="0" rtl="0" algn="r">
              <a:spcBef>
                <a:spcPts val="0"/>
              </a:spcBef>
              <a:buNone/>
              <a:defRPr sz="1200">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type="objOnly">
  <p:cSld name="OBJECT_ONLY">
    <p:spTree>
      <p:nvGrpSpPr>
        <p:cNvPr id="38" name="Shape 38"/>
        <p:cNvGrpSpPr/>
        <p:nvPr/>
      </p:nvGrpSpPr>
      <p:grpSpPr>
        <a:xfrm>
          <a:off x="0" y="0"/>
          <a:ext cx="0" cy="0"/>
          <a:chOff x="0" y="0"/>
          <a:chExt cx="0" cy="0"/>
        </a:xfrm>
      </p:grpSpPr>
      <p:sp>
        <p:nvSpPr>
          <p:cNvPr id="39" name="Google Shape;39;p6"/>
          <p:cNvSpPr txBox="1"/>
          <p:nvPr>
            <p:ph idx="1" type="body"/>
          </p:nvPr>
        </p:nvSpPr>
        <p:spPr>
          <a:xfrm>
            <a:off x="685800" y="609600"/>
            <a:ext cx="7772400" cy="5486400"/>
          </a:xfrm>
          <a:prstGeom prst="rect">
            <a:avLst/>
          </a:prstGeom>
          <a:noFill/>
          <a:ln>
            <a:noFill/>
          </a:ln>
        </p:spPr>
        <p:txBody>
          <a:bodyPr anchorCtr="0" anchor="t" bIns="91425" lIns="91425" spcFirstLastPara="1" rIns="91425" wrap="square" tIns="91425">
            <a:noAutofit/>
          </a:bodyPr>
          <a:lstStyle>
            <a:lvl1pPr indent="-431800" lvl="0" marL="457200" marR="0" rtl="0" algn="l">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40" name="Google Shape;40;p6"/>
          <p:cNvSpPr txBox="1"/>
          <p:nvPr>
            <p:ph idx="10" type="dt"/>
          </p:nvPr>
        </p:nvSpPr>
        <p:spPr>
          <a:xfrm>
            <a:off x="457200" y="6356350"/>
            <a:ext cx="2133600" cy="365125"/>
          </a:xfrm>
          <a:prstGeom prst="rect">
            <a:avLst/>
          </a:prstGeom>
          <a:noFill/>
          <a:ln>
            <a:noFill/>
          </a:ln>
        </p:spPr>
        <p:txBody>
          <a:bodyPr anchorCtr="0" anchor="ctr" bIns="91425" lIns="91425" spcFirstLastPara="1" rIns="91425" wrap="square" tIns="91425">
            <a:noAutofit/>
          </a:bodyPr>
          <a:lstStyle>
            <a:lvl1pPr indent="0" lvl="0" marL="0" marR="0" rtl="0" algn="l">
              <a:spcBef>
                <a:spcPts val="0"/>
              </a:spcBef>
              <a:spcAft>
                <a:spcPts val="0"/>
              </a:spcAft>
              <a:buSzPts val="1400"/>
              <a:buNone/>
              <a:defRPr sz="1200">
                <a:solidFill>
                  <a:srgbClr val="888888"/>
                </a:solidFill>
                <a:latin typeface="Calibri"/>
                <a:ea typeface="Calibri"/>
                <a:cs typeface="Calibri"/>
                <a:sym typeface="Calibri"/>
              </a:defRPr>
            </a:lvl1pPr>
            <a:lvl2pPr indent="0" lvl="1" marL="457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1" name="Google Shape;41;p6"/>
          <p:cNvSpPr txBox="1"/>
          <p:nvPr>
            <p:ph idx="11" type="ftr"/>
          </p:nvPr>
        </p:nvSpPr>
        <p:spPr>
          <a:xfrm>
            <a:off x="3124200" y="6356350"/>
            <a:ext cx="2895600" cy="365125"/>
          </a:xfrm>
          <a:prstGeom prst="rect">
            <a:avLst/>
          </a:prstGeom>
          <a:noFill/>
          <a:ln>
            <a:noFill/>
          </a:ln>
        </p:spPr>
        <p:txBody>
          <a:bodyPr anchorCtr="0" anchor="ctr" bIns="91425" lIns="91425" spcFirstLastPara="1" rIns="91425" wrap="square" tIns="91425">
            <a:noAutofit/>
          </a:bodyPr>
          <a:lstStyle>
            <a:lvl1pPr indent="0" lvl="0" marL="0" marR="0" rtl="0" algn="ctr">
              <a:spcBef>
                <a:spcPts val="0"/>
              </a:spcBef>
              <a:spcAft>
                <a:spcPts val="0"/>
              </a:spcAft>
              <a:buSzPts val="1400"/>
              <a:buNone/>
              <a:defRPr sz="1200">
                <a:solidFill>
                  <a:srgbClr val="888888"/>
                </a:solidFill>
                <a:latin typeface="Calibri"/>
                <a:ea typeface="Calibri"/>
                <a:cs typeface="Calibri"/>
                <a:sym typeface="Calibri"/>
              </a:defRPr>
            </a:lvl1pPr>
            <a:lvl2pPr indent="0" lvl="1" marL="457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2" name="Google Shape;42;p6"/>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sz="1200">
                <a:solidFill>
                  <a:srgbClr val="000000"/>
                </a:solidFill>
                <a:latin typeface="Calibri"/>
                <a:ea typeface="Calibri"/>
                <a:cs typeface="Calibri"/>
                <a:sym typeface="Calibri"/>
              </a:defRPr>
            </a:lvl1pPr>
            <a:lvl2pPr indent="0" lvl="1" marL="0" marR="0" rtl="0" algn="r">
              <a:spcBef>
                <a:spcPts val="0"/>
              </a:spcBef>
              <a:buNone/>
              <a:defRPr sz="1200">
                <a:solidFill>
                  <a:srgbClr val="000000"/>
                </a:solidFill>
                <a:latin typeface="Calibri"/>
                <a:ea typeface="Calibri"/>
                <a:cs typeface="Calibri"/>
                <a:sym typeface="Calibri"/>
              </a:defRPr>
            </a:lvl2pPr>
            <a:lvl3pPr indent="0" lvl="2" marL="0" marR="0" rtl="0" algn="r">
              <a:spcBef>
                <a:spcPts val="0"/>
              </a:spcBef>
              <a:buNone/>
              <a:defRPr sz="1200">
                <a:solidFill>
                  <a:srgbClr val="000000"/>
                </a:solidFill>
                <a:latin typeface="Calibri"/>
                <a:ea typeface="Calibri"/>
                <a:cs typeface="Calibri"/>
                <a:sym typeface="Calibri"/>
              </a:defRPr>
            </a:lvl3pPr>
            <a:lvl4pPr indent="0" lvl="3" marL="0" marR="0" rtl="0" algn="r">
              <a:spcBef>
                <a:spcPts val="0"/>
              </a:spcBef>
              <a:buNone/>
              <a:defRPr sz="1200">
                <a:solidFill>
                  <a:srgbClr val="000000"/>
                </a:solidFill>
                <a:latin typeface="Calibri"/>
                <a:ea typeface="Calibri"/>
                <a:cs typeface="Calibri"/>
                <a:sym typeface="Calibri"/>
              </a:defRPr>
            </a:lvl4pPr>
            <a:lvl5pPr indent="0" lvl="4" marL="0" marR="0" rtl="0" algn="r">
              <a:spcBef>
                <a:spcPts val="0"/>
              </a:spcBef>
              <a:buNone/>
              <a:defRPr sz="1200">
                <a:solidFill>
                  <a:srgbClr val="000000"/>
                </a:solidFill>
                <a:latin typeface="Calibri"/>
                <a:ea typeface="Calibri"/>
                <a:cs typeface="Calibri"/>
                <a:sym typeface="Calibri"/>
              </a:defRPr>
            </a:lvl5pPr>
            <a:lvl6pPr indent="0" lvl="5" marL="0" marR="0" rtl="0" algn="r">
              <a:spcBef>
                <a:spcPts val="0"/>
              </a:spcBef>
              <a:buNone/>
              <a:defRPr sz="1200">
                <a:solidFill>
                  <a:srgbClr val="000000"/>
                </a:solidFill>
                <a:latin typeface="Calibri"/>
                <a:ea typeface="Calibri"/>
                <a:cs typeface="Calibri"/>
                <a:sym typeface="Calibri"/>
              </a:defRPr>
            </a:lvl6pPr>
            <a:lvl7pPr indent="0" lvl="6" marL="0" marR="0" rtl="0" algn="r">
              <a:spcBef>
                <a:spcPts val="0"/>
              </a:spcBef>
              <a:buNone/>
              <a:defRPr sz="1200">
                <a:solidFill>
                  <a:srgbClr val="000000"/>
                </a:solidFill>
                <a:latin typeface="Calibri"/>
                <a:ea typeface="Calibri"/>
                <a:cs typeface="Calibri"/>
                <a:sym typeface="Calibri"/>
              </a:defRPr>
            </a:lvl7pPr>
            <a:lvl8pPr indent="0" lvl="7" marL="0" marR="0" rtl="0" algn="r">
              <a:spcBef>
                <a:spcPts val="0"/>
              </a:spcBef>
              <a:buNone/>
              <a:defRPr sz="1200">
                <a:solidFill>
                  <a:srgbClr val="000000"/>
                </a:solidFill>
                <a:latin typeface="Calibri"/>
                <a:ea typeface="Calibri"/>
                <a:cs typeface="Calibri"/>
                <a:sym typeface="Calibri"/>
              </a:defRPr>
            </a:lvl8pPr>
            <a:lvl9pPr indent="0" lvl="8" marL="0" marR="0" rtl="0" algn="r">
              <a:spcBef>
                <a:spcPts val="0"/>
              </a:spcBef>
              <a:buNone/>
              <a:defRPr sz="1200">
                <a:solidFill>
                  <a:srgbClr val="000000"/>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43" name="Shape 43"/>
        <p:cNvGrpSpPr/>
        <p:nvPr/>
      </p:nvGrpSpPr>
      <p:grpSpPr>
        <a:xfrm>
          <a:off x="0" y="0"/>
          <a:ext cx="0" cy="0"/>
          <a:chOff x="0" y="0"/>
          <a:chExt cx="0" cy="0"/>
        </a:xfrm>
      </p:grpSpPr>
      <p:sp>
        <p:nvSpPr>
          <p:cNvPr id="44" name="Google Shape;44;p7"/>
          <p:cNvSpPr txBox="1"/>
          <p:nvPr>
            <p:ph type="title"/>
          </p:nvPr>
        </p:nvSpPr>
        <p:spPr>
          <a:xfrm>
            <a:off x="1792288" y="4800600"/>
            <a:ext cx="5486400" cy="566738"/>
          </a:xfrm>
          <a:prstGeom prst="rect">
            <a:avLst/>
          </a:prstGeom>
          <a:solidFill>
            <a:srgbClr val="FFFF00"/>
          </a:solidFill>
          <a:ln>
            <a:noFill/>
          </a:ln>
        </p:spPr>
        <p:txBody>
          <a:bodyPr anchorCtr="0" anchor="b" bIns="91425" lIns="91425" spcFirstLastPara="1" rIns="91425" wrap="square" tIns="91425">
            <a:noAutofit/>
          </a:bodyPr>
          <a:lstStyle>
            <a:lvl1pPr indent="0" lvl="0" marL="0" marR="0" rtl="0" algn="l">
              <a:spcBef>
                <a:spcPts val="0"/>
              </a:spcBef>
              <a:spcAft>
                <a:spcPts val="0"/>
              </a:spcAft>
              <a:buClr>
                <a:schemeClr val="dk1"/>
              </a:buClr>
              <a:buSzPts val="1400"/>
              <a:buFont typeface="Calibri"/>
              <a:buNone/>
              <a:defRPr b="1" i="0" sz="2000" u="none" cap="none" strike="noStrike">
                <a:solidFill>
                  <a:schemeClr val="dk1"/>
                </a:solidFill>
                <a:latin typeface="Calibri"/>
                <a:ea typeface="Calibri"/>
                <a:cs typeface="Calibri"/>
                <a:sym typeface="Calibri"/>
              </a:defRPr>
            </a:lvl1pPr>
            <a:lvl2pPr indent="0" lvl="1">
              <a:spcBef>
                <a:spcPts val="0"/>
              </a:spcBef>
              <a:spcAft>
                <a:spcPts val="0"/>
              </a:spcAft>
              <a:buSzPts val="1400"/>
              <a:buNone/>
              <a:defRPr sz="1800"/>
            </a:lvl2pPr>
            <a:lvl3pPr indent="0" lvl="2">
              <a:spcBef>
                <a:spcPts val="0"/>
              </a:spcBef>
              <a:spcAft>
                <a:spcPts val="0"/>
              </a:spcAft>
              <a:buSzPts val="1400"/>
              <a:buNone/>
              <a:defRPr sz="1800"/>
            </a:lvl3pPr>
            <a:lvl4pPr indent="0" lvl="3">
              <a:spcBef>
                <a:spcPts val="0"/>
              </a:spcBef>
              <a:spcAft>
                <a:spcPts val="0"/>
              </a:spcAft>
              <a:buSzPts val="1400"/>
              <a:buNone/>
              <a:defRPr sz="1800"/>
            </a:lvl4pPr>
            <a:lvl5pPr indent="0" lvl="4">
              <a:spcBef>
                <a:spcPts val="0"/>
              </a:spcBef>
              <a:spcAft>
                <a:spcPts val="0"/>
              </a:spcAft>
              <a:buSzPts val="1400"/>
              <a:buNone/>
              <a:defRPr sz="1800"/>
            </a:lvl5pPr>
            <a:lvl6pPr indent="0" lvl="5">
              <a:spcBef>
                <a:spcPts val="0"/>
              </a:spcBef>
              <a:spcAft>
                <a:spcPts val="0"/>
              </a:spcAft>
              <a:buSzPts val="1400"/>
              <a:buNone/>
              <a:defRPr sz="1800"/>
            </a:lvl6pPr>
            <a:lvl7pPr indent="0" lvl="6">
              <a:spcBef>
                <a:spcPts val="0"/>
              </a:spcBef>
              <a:spcAft>
                <a:spcPts val="0"/>
              </a:spcAft>
              <a:buSzPts val="1400"/>
              <a:buNone/>
              <a:defRPr sz="1800"/>
            </a:lvl7pPr>
            <a:lvl8pPr indent="0" lvl="7">
              <a:spcBef>
                <a:spcPts val="0"/>
              </a:spcBef>
              <a:spcAft>
                <a:spcPts val="0"/>
              </a:spcAft>
              <a:buSzPts val="1400"/>
              <a:buNone/>
              <a:defRPr sz="1800"/>
            </a:lvl8pPr>
            <a:lvl9pPr indent="0" lvl="8">
              <a:spcBef>
                <a:spcPts val="0"/>
              </a:spcBef>
              <a:spcAft>
                <a:spcPts val="0"/>
              </a:spcAft>
              <a:buSzPts val="1400"/>
              <a:buNone/>
              <a:defRPr sz="1800"/>
            </a:lvl9pPr>
          </a:lstStyle>
          <a:p/>
        </p:txBody>
      </p:sp>
      <p:sp>
        <p:nvSpPr>
          <p:cNvPr id="45" name="Google Shape;45;p7"/>
          <p:cNvSpPr/>
          <p:nvPr>
            <p:ph idx="2" type="pic"/>
          </p:nvPr>
        </p:nvSpPr>
        <p:spPr>
          <a:xfrm>
            <a:off x="1792288" y="612775"/>
            <a:ext cx="5486400" cy="4114800"/>
          </a:xfrm>
          <a:prstGeom prst="rect">
            <a:avLst/>
          </a:prstGeom>
          <a:noFill/>
          <a:ln>
            <a:noFill/>
          </a:ln>
        </p:spPr>
        <p:txBody>
          <a:bodyPr anchorCtr="0" anchor="t" bIns="91425" lIns="91425" spcFirstLastPara="1" rIns="91425" wrap="square" tIns="91425">
            <a:noAutofit/>
          </a:bodyPr>
          <a:lstStyle>
            <a:lvl1pPr indent="0" lvl="0" marL="0" marR="0" rtl="0" algn="l">
              <a:spcBef>
                <a:spcPts val="640"/>
              </a:spcBef>
              <a:spcAft>
                <a:spcPts val="0"/>
              </a:spcAft>
              <a:buClr>
                <a:schemeClr val="dk1"/>
              </a:buClr>
              <a:buSzPts val="1400"/>
              <a:buFont typeface="Arial"/>
              <a:buNone/>
              <a:defRPr b="0" i="0" sz="3200" u="none" cap="none" strike="noStrike">
                <a:solidFill>
                  <a:schemeClr val="dk1"/>
                </a:solidFill>
                <a:latin typeface="Calibri"/>
                <a:ea typeface="Calibri"/>
                <a:cs typeface="Calibri"/>
                <a:sym typeface="Calibri"/>
              </a:defRPr>
            </a:lvl1pPr>
            <a:lvl2pPr indent="0" lvl="1" marL="457200" marR="0" rtl="0" algn="l">
              <a:spcBef>
                <a:spcPts val="560"/>
              </a:spcBef>
              <a:spcAft>
                <a:spcPts val="0"/>
              </a:spcAft>
              <a:buClr>
                <a:schemeClr val="dk1"/>
              </a:buClr>
              <a:buSzPts val="1400"/>
              <a:buFont typeface="Arial"/>
              <a:buNone/>
              <a:defRPr b="0" i="0" sz="2800" u="none" cap="none" strike="noStrike">
                <a:solidFill>
                  <a:schemeClr val="dk1"/>
                </a:solidFill>
                <a:latin typeface="Calibri"/>
                <a:ea typeface="Calibri"/>
                <a:cs typeface="Calibri"/>
                <a:sym typeface="Calibri"/>
              </a:defRPr>
            </a:lvl2pPr>
            <a:lvl3pPr indent="0" lvl="2" marL="914400" marR="0" rtl="0" algn="l">
              <a:spcBef>
                <a:spcPts val="480"/>
              </a:spcBef>
              <a:spcAft>
                <a:spcPts val="0"/>
              </a:spcAft>
              <a:buClr>
                <a:schemeClr val="dk1"/>
              </a:buClr>
              <a:buSzPts val="1400"/>
              <a:buFont typeface="Arial"/>
              <a:buNone/>
              <a:defRPr b="0" i="0" sz="2400" u="none" cap="none" strike="noStrike">
                <a:solidFill>
                  <a:schemeClr val="dk1"/>
                </a:solidFill>
                <a:latin typeface="Calibri"/>
                <a:ea typeface="Calibri"/>
                <a:cs typeface="Calibri"/>
                <a:sym typeface="Calibri"/>
              </a:defRPr>
            </a:lvl3pPr>
            <a:lvl4pPr indent="0" lvl="3" marL="1371600" marR="0" rtl="0" algn="l">
              <a:spcBef>
                <a:spcPts val="400"/>
              </a:spcBef>
              <a:spcAft>
                <a:spcPts val="0"/>
              </a:spcAft>
              <a:buClr>
                <a:schemeClr val="dk1"/>
              </a:buClr>
              <a:buSzPts val="1400"/>
              <a:buFont typeface="Arial"/>
              <a:buNone/>
              <a:defRPr b="0" i="0" sz="2000" u="none" cap="none" strike="noStrike">
                <a:solidFill>
                  <a:schemeClr val="dk1"/>
                </a:solidFill>
                <a:latin typeface="Calibri"/>
                <a:ea typeface="Calibri"/>
                <a:cs typeface="Calibri"/>
                <a:sym typeface="Calibri"/>
              </a:defRPr>
            </a:lvl4pPr>
            <a:lvl5pPr indent="0" lvl="4" marL="1828800" marR="0" rtl="0" algn="l">
              <a:spcBef>
                <a:spcPts val="400"/>
              </a:spcBef>
              <a:spcAft>
                <a:spcPts val="0"/>
              </a:spcAft>
              <a:buClr>
                <a:schemeClr val="dk1"/>
              </a:buClr>
              <a:buSzPts val="1400"/>
              <a:buFont typeface="Arial"/>
              <a:buNone/>
              <a:defRPr b="0" i="0" sz="2000" u="none" cap="none" strike="noStrike">
                <a:solidFill>
                  <a:schemeClr val="dk1"/>
                </a:solidFill>
                <a:latin typeface="Calibri"/>
                <a:ea typeface="Calibri"/>
                <a:cs typeface="Calibri"/>
                <a:sym typeface="Calibri"/>
              </a:defRPr>
            </a:lvl5pPr>
            <a:lvl6pPr indent="0" lvl="5" marL="2286000" marR="0" rtl="0" algn="l">
              <a:spcBef>
                <a:spcPts val="400"/>
              </a:spcBef>
              <a:spcAft>
                <a:spcPts val="0"/>
              </a:spcAft>
              <a:buClr>
                <a:schemeClr val="dk1"/>
              </a:buClr>
              <a:buSzPts val="1400"/>
              <a:buFont typeface="Arial"/>
              <a:buNone/>
              <a:defRPr b="0" i="0" sz="2000" u="none" cap="none" strike="noStrike">
                <a:solidFill>
                  <a:schemeClr val="dk1"/>
                </a:solidFill>
                <a:latin typeface="Calibri"/>
                <a:ea typeface="Calibri"/>
                <a:cs typeface="Calibri"/>
                <a:sym typeface="Calibri"/>
              </a:defRPr>
            </a:lvl6pPr>
            <a:lvl7pPr indent="0" lvl="6" marL="2743200" marR="0" rtl="0" algn="l">
              <a:spcBef>
                <a:spcPts val="400"/>
              </a:spcBef>
              <a:spcAft>
                <a:spcPts val="0"/>
              </a:spcAft>
              <a:buClr>
                <a:schemeClr val="dk1"/>
              </a:buClr>
              <a:buSzPts val="1400"/>
              <a:buFont typeface="Arial"/>
              <a:buNone/>
              <a:defRPr b="0" i="0" sz="2000" u="none" cap="none" strike="noStrike">
                <a:solidFill>
                  <a:schemeClr val="dk1"/>
                </a:solidFill>
                <a:latin typeface="Calibri"/>
                <a:ea typeface="Calibri"/>
                <a:cs typeface="Calibri"/>
                <a:sym typeface="Calibri"/>
              </a:defRPr>
            </a:lvl7pPr>
            <a:lvl8pPr indent="0" lvl="7" marL="3200400" marR="0" rtl="0" algn="l">
              <a:spcBef>
                <a:spcPts val="400"/>
              </a:spcBef>
              <a:spcAft>
                <a:spcPts val="0"/>
              </a:spcAft>
              <a:buClr>
                <a:schemeClr val="dk1"/>
              </a:buClr>
              <a:buSzPts val="1400"/>
              <a:buFont typeface="Arial"/>
              <a:buNone/>
              <a:defRPr b="0" i="0" sz="2000" u="none" cap="none" strike="noStrike">
                <a:solidFill>
                  <a:schemeClr val="dk1"/>
                </a:solidFill>
                <a:latin typeface="Calibri"/>
                <a:ea typeface="Calibri"/>
                <a:cs typeface="Calibri"/>
                <a:sym typeface="Calibri"/>
              </a:defRPr>
            </a:lvl8pPr>
            <a:lvl9pPr indent="0" lvl="8" marL="3657600" marR="0" rtl="0" algn="l">
              <a:spcBef>
                <a:spcPts val="400"/>
              </a:spcBef>
              <a:spcAft>
                <a:spcPts val="0"/>
              </a:spcAft>
              <a:buClr>
                <a:schemeClr val="dk1"/>
              </a:buClr>
              <a:buSzPts val="1400"/>
              <a:buFont typeface="Arial"/>
              <a:buNone/>
              <a:defRPr b="0" i="0" sz="2000" u="none" cap="none" strike="noStrike">
                <a:solidFill>
                  <a:schemeClr val="dk1"/>
                </a:solidFill>
                <a:latin typeface="Calibri"/>
                <a:ea typeface="Calibri"/>
                <a:cs typeface="Calibri"/>
                <a:sym typeface="Calibri"/>
              </a:defRPr>
            </a:lvl9pPr>
          </a:lstStyle>
          <a:p/>
        </p:txBody>
      </p:sp>
      <p:sp>
        <p:nvSpPr>
          <p:cNvPr id="46" name="Google Shape;46;p7"/>
          <p:cNvSpPr txBox="1"/>
          <p:nvPr>
            <p:ph idx="1" type="body"/>
          </p:nvPr>
        </p:nvSpPr>
        <p:spPr>
          <a:xfrm>
            <a:off x="1792288" y="5367338"/>
            <a:ext cx="5486400" cy="804862"/>
          </a:xfrm>
          <a:prstGeom prst="rect">
            <a:avLst/>
          </a:prstGeom>
          <a:noFill/>
          <a:ln>
            <a:noFill/>
          </a:ln>
        </p:spPr>
        <p:txBody>
          <a:bodyPr anchorCtr="0" anchor="t" bIns="91425" lIns="91425" spcFirstLastPara="1" rIns="91425" wrap="square" tIns="91425">
            <a:noAutofit/>
          </a:bodyPr>
          <a:lstStyle>
            <a:lvl1pPr indent="-228600" lvl="0" marL="457200" marR="0" rtl="0" algn="l">
              <a:spcBef>
                <a:spcPts val="280"/>
              </a:spcBef>
              <a:spcAft>
                <a:spcPts val="0"/>
              </a:spcAft>
              <a:buClr>
                <a:schemeClr val="dk1"/>
              </a:buClr>
              <a:buSzPts val="3200"/>
              <a:buFont typeface="Arial"/>
              <a:buNone/>
              <a:defRPr b="0" i="0" sz="1400" u="none" cap="none" strike="noStrike">
                <a:solidFill>
                  <a:schemeClr val="dk1"/>
                </a:solidFill>
                <a:latin typeface="Calibri"/>
                <a:ea typeface="Calibri"/>
                <a:cs typeface="Calibri"/>
                <a:sym typeface="Calibri"/>
              </a:defRPr>
            </a:lvl1pPr>
            <a:lvl2pPr indent="-228600" lvl="1" marL="914400" marR="0" rtl="0" algn="l">
              <a:spcBef>
                <a:spcPts val="240"/>
              </a:spcBef>
              <a:spcAft>
                <a:spcPts val="0"/>
              </a:spcAft>
              <a:buClr>
                <a:schemeClr val="dk1"/>
              </a:buClr>
              <a:buSzPts val="2800"/>
              <a:buFont typeface="Arial"/>
              <a:buNone/>
              <a:defRPr b="0" i="0" sz="1200" u="none" cap="none" strike="noStrike">
                <a:solidFill>
                  <a:schemeClr val="dk1"/>
                </a:solidFill>
                <a:latin typeface="Calibri"/>
                <a:ea typeface="Calibri"/>
                <a:cs typeface="Calibri"/>
                <a:sym typeface="Calibri"/>
              </a:defRPr>
            </a:lvl2pPr>
            <a:lvl3pPr indent="-228600" lvl="2" marL="1371600" marR="0" rtl="0" algn="l">
              <a:spcBef>
                <a:spcPts val="200"/>
              </a:spcBef>
              <a:spcAft>
                <a:spcPts val="0"/>
              </a:spcAft>
              <a:buClr>
                <a:schemeClr val="dk1"/>
              </a:buClr>
              <a:buSzPts val="2400"/>
              <a:buFont typeface="Arial"/>
              <a:buNone/>
              <a:defRPr b="0" i="0" sz="1000" u="none" cap="none" strike="noStrike">
                <a:solidFill>
                  <a:schemeClr val="dk1"/>
                </a:solidFill>
                <a:latin typeface="Calibri"/>
                <a:ea typeface="Calibri"/>
                <a:cs typeface="Calibri"/>
                <a:sym typeface="Calibri"/>
              </a:defRPr>
            </a:lvl3pPr>
            <a:lvl4pPr indent="-228600" lvl="3" marL="1828800" marR="0" rtl="0" algn="l">
              <a:spcBef>
                <a:spcPts val="180"/>
              </a:spcBef>
              <a:spcAft>
                <a:spcPts val="0"/>
              </a:spcAft>
              <a:buClr>
                <a:schemeClr val="dk1"/>
              </a:buClr>
              <a:buSzPts val="2000"/>
              <a:buFont typeface="Arial"/>
              <a:buNone/>
              <a:defRPr b="0" i="0" sz="900" u="none" cap="none" strike="noStrike">
                <a:solidFill>
                  <a:schemeClr val="dk1"/>
                </a:solidFill>
                <a:latin typeface="Calibri"/>
                <a:ea typeface="Calibri"/>
                <a:cs typeface="Calibri"/>
                <a:sym typeface="Calibri"/>
              </a:defRPr>
            </a:lvl4pPr>
            <a:lvl5pPr indent="-228600" lvl="4" marL="2286000" marR="0" rtl="0" algn="l">
              <a:spcBef>
                <a:spcPts val="180"/>
              </a:spcBef>
              <a:spcAft>
                <a:spcPts val="0"/>
              </a:spcAft>
              <a:buClr>
                <a:schemeClr val="dk1"/>
              </a:buClr>
              <a:buSzPts val="2000"/>
              <a:buFont typeface="Arial"/>
              <a:buNone/>
              <a:defRPr b="0" i="0" sz="900" u="none" cap="none" strike="noStrike">
                <a:solidFill>
                  <a:schemeClr val="dk1"/>
                </a:solidFill>
                <a:latin typeface="Calibri"/>
                <a:ea typeface="Calibri"/>
                <a:cs typeface="Calibri"/>
                <a:sym typeface="Calibri"/>
              </a:defRPr>
            </a:lvl5pPr>
            <a:lvl6pPr indent="-228600" lvl="5" marL="2743200" marR="0" rtl="0" algn="l">
              <a:spcBef>
                <a:spcPts val="180"/>
              </a:spcBef>
              <a:spcAft>
                <a:spcPts val="0"/>
              </a:spcAft>
              <a:buClr>
                <a:schemeClr val="dk1"/>
              </a:buClr>
              <a:buSzPts val="2000"/>
              <a:buFont typeface="Arial"/>
              <a:buNone/>
              <a:defRPr b="0" i="0" sz="900" u="none" cap="none" strike="noStrike">
                <a:solidFill>
                  <a:schemeClr val="dk1"/>
                </a:solidFill>
                <a:latin typeface="Calibri"/>
                <a:ea typeface="Calibri"/>
                <a:cs typeface="Calibri"/>
                <a:sym typeface="Calibri"/>
              </a:defRPr>
            </a:lvl6pPr>
            <a:lvl7pPr indent="-228600" lvl="6" marL="3200400" marR="0" rtl="0" algn="l">
              <a:spcBef>
                <a:spcPts val="180"/>
              </a:spcBef>
              <a:spcAft>
                <a:spcPts val="0"/>
              </a:spcAft>
              <a:buClr>
                <a:schemeClr val="dk1"/>
              </a:buClr>
              <a:buSzPts val="2000"/>
              <a:buFont typeface="Arial"/>
              <a:buNone/>
              <a:defRPr b="0" i="0" sz="900" u="none" cap="none" strike="noStrike">
                <a:solidFill>
                  <a:schemeClr val="dk1"/>
                </a:solidFill>
                <a:latin typeface="Calibri"/>
                <a:ea typeface="Calibri"/>
                <a:cs typeface="Calibri"/>
                <a:sym typeface="Calibri"/>
              </a:defRPr>
            </a:lvl7pPr>
            <a:lvl8pPr indent="-228600" lvl="7" marL="3657600" marR="0" rtl="0" algn="l">
              <a:spcBef>
                <a:spcPts val="180"/>
              </a:spcBef>
              <a:spcAft>
                <a:spcPts val="0"/>
              </a:spcAft>
              <a:buClr>
                <a:schemeClr val="dk1"/>
              </a:buClr>
              <a:buSzPts val="2000"/>
              <a:buFont typeface="Arial"/>
              <a:buNone/>
              <a:defRPr b="0" i="0" sz="900" u="none" cap="none" strike="noStrike">
                <a:solidFill>
                  <a:schemeClr val="dk1"/>
                </a:solidFill>
                <a:latin typeface="Calibri"/>
                <a:ea typeface="Calibri"/>
                <a:cs typeface="Calibri"/>
                <a:sym typeface="Calibri"/>
              </a:defRPr>
            </a:lvl8pPr>
            <a:lvl9pPr indent="-228600" lvl="8" marL="4114800" marR="0" rtl="0" algn="l">
              <a:spcBef>
                <a:spcPts val="180"/>
              </a:spcBef>
              <a:spcAft>
                <a:spcPts val="0"/>
              </a:spcAft>
              <a:buClr>
                <a:schemeClr val="dk1"/>
              </a:buClr>
              <a:buSzPts val="2000"/>
              <a:buFont typeface="Arial"/>
              <a:buNone/>
              <a:defRPr b="0" i="0" sz="900" u="none" cap="none" strike="noStrike">
                <a:solidFill>
                  <a:schemeClr val="dk1"/>
                </a:solidFill>
                <a:latin typeface="Calibri"/>
                <a:ea typeface="Calibri"/>
                <a:cs typeface="Calibri"/>
                <a:sym typeface="Calibri"/>
              </a:defRPr>
            </a:lvl9pPr>
          </a:lstStyle>
          <a:p/>
        </p:txBody>
      </p:sp>
      <p:sp>
        <p:nvSpPr>
          <p:cNvPr id="47" name="Google Shape;47;p7"/>
          <p:cNvSpPr txBox="1"/>
          <p:nvPr>
            <p:ph idx="10" type="dt"/>
          </p:nvPr>
        </p:nvSpPr>
        <p:spPr>
          <a:xfrm>
            <a:off x="457200" y="6356350"/>
            <a:ext cx="2133600" cy="365125"/>
          </a:xfrm>
          <a:prstGeom prst="rect">
            <a:avLst/>
          </a:prstGeom>
          <a:noFill/>
          <a:ln>
            <a:noFill/>
          </a:ln>
        </p:spPr>
        <p:txBody>
          <a:bodyPr anchorCtr="0" anchor="ctr" bIns="91425" lIns="91425" spcFirstLastPara="1" rIns="91425" wrap="square" tIns="91425">
            <a:noAutofit/>
          </a:bodyPr>
          <a:lstStyle>
            <a:lvl1pPr indent="0" lvl="0" marL="0" marR="0" rtl="0" algn="l">
              <a:spcBef>
                <a:spcPts val="0"/>
              </a:spcBef>
              <a:spcAft>
                <a:spcPts val="0"/>
              </a:spcAft>
              <a:buSzPts val="1400"/>
              <a:buNone/>
              <a:defRPr sz="1200">
                <a:solidFill>
                  <a:srgbClr val="888888"/>
                </a:solidFill>
                <a:latin typeface="Calibri"/>
                <a:ea typeface="Calibri"/>
                <a:cs typeface="Calibri"/>
                <a:sym typeface="Calibri"/>
              </a:defRPr>
            </a:lvl1pPr>
            <a:lvl2pPr indent="0" lvl="1" marL="457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8" name="Google Shape;48;p7"/>
          <p:cNvSpPr txBox="1"/>
          <p:nvPr>
            <p:ph idx="11" type="ftr"/>
          </p:nvPr>
        </p:nvSpPr>
        <p:spPr>
          <a:xfrm>
            <a:off x="3124200" y="6356350"/>
            <a:ext cx="2895600" cy="365125"/>
          </a:xfrm>
          <a:prstGeom prst="rect">
            <a:avLst/>
          </a:prstGeom>
          <a:noFill/>
          <a:ln>
            <a:noFill/>
          </a:ln>
        </p:spPr>
        <p:txBody>
          <a:bodyPr anchorCtr="0" anchor="ctr" bIns="91425" lIns="91425" spcFirstLastPara="1" rIns="91425" wrap="square" tIns="91425">
            <a:noAutofit/>
          </a:bodyPr>
          <a:lstStyle>
            <a:lvl1pPr indent="0" lvl="0" marL="0" marR="0" rtl="0" algn="ctr">
              <a:spcBef>
                <a:spcPts val="0"/>
              </a:spcBef>
              <a:spcAft>
                <a:spcPts val="0"/>
              </a:spcAft>
              <a:buSzPts val="1400"/>
              <a:buNone/>
              <a:defRPr sz="1200">
                <a:solidFill>
                  <a:srgbClr val="888888"/>
                </a:solidFill>
                <a:latin typeface="Calibri"/>
                <a:ea typeface="Calibri"/>
                <a:cs typeface="Calibri"/>
                <a:sym typeface="Calibri"/>
              </a:defRPr>
            </a:lvl1pPr>
            <a:lvl2pPr indent="0" lvl="1" marL="457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9" name="Google Shape;49;p7"/>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sz="1200">
                <a:solidFill>
                  <a:srgbClr val="888888"/>
                </a:solidFill>
                <a:latin typeface="Calibri"/>
                <a:ea typeface="Calibri"/>
                <a:cs typeface="Calibri"/>
                <a:sym typeface="Calibri"/>
              </a:defRPr>
            </a:lvl1pPr>
            <a:lvl2pPr indent="0" lvl="1" marL="0" marR="0" rtl="0" algn="r">
              <a:spcBef>
                <a:spcPts val="0"/>
              </a:spcBef>
              <a:buNone/>
              <a:defRPr sz="1200">
                <a:solidFill>
                  <a:srgbClr val="888888"/>
                </a:solidFill>
                <a:latin typeface="Calibri"/>
                <a:ea typeface="Calibri"/>
                <a:cs typeface="Calibri"/>
                <a:sym typeface="Calibri"/>
              </a:defRPr>
            </a:lvl2pPr>
            <a:lvl3pPr indent="0" lvl="2" marL="0" marR="0" rtl="0" algn="r">
              <a:spcBef>
                <a:spcPts val="0"/>
              </a:spcBef>
              <a:buNone/>
              <a:defRPr sz="1200">
                <a:solidFill>
                  <a:srgbClr val="888888"/>
                </a:solidFill>
                <a:latin typeface="Calibri"/>
                <a:ea typeface="Calibri"/>
                <a:cs typeface="Calibri"/>
                <a:sym typeface="Calibri"/>
              </a:defRPr>
            </a:lvl3pPr>
            <a:lvl4pPr indent="0" lvl="3" marL="0" marR="0" rtl="0" algn="r">
              <a:spcBef>
                <a:spcPts val="0"/>
              </a:spcBef>
              <a:buNone/>
              <a:defRPr sz="1200">
                <a:solidFill>
                  <a:srgbClr val="888888"/>
                </a:solidFill>
                <a:latin typeface="Calibri"/>
                <a:ea typeface="Calibri"/>
                <a:cs typeface="Calibri"/>
                <a:sym typeface="Calibri"/>
              </a:defRPr>
            </a:lvl4pPr>
            <a:lvl5pPr indent="0" lvl="4" marL="0" marR="0" rtl="0" algn="r">
              <a:spcBef>
                <a:spcPts val="0"/>
              </a:spcBef>
              <a:buNone/>
              <a:defRPr sz="1200">
                <a:solidFill>
                  <a:srgbClr val="888888"/>
                </a:solidFill>
                <a:latin typeface="Calibri"/>
                <a:ea typeface="Calibri"/>
                <a:cs typeface="Calibri"/>
                <a:sym typeface="Calibri"/>
              </a:defRPr>
            </a:lvl5pPr>
            <a:lvl6pPr indent="0" lvl="5" marL="0" marR="0" rtl="0" algn="r">
              <a:spcBef>
                <a:spcPts val="0"/>
              </a:spcBef>
              <a:buNone/>
              <a:defRPr sz="1200">
                <a:solidFill>
                  <a:srgbClr val="888888"/>
                </a:solidFill>
                <a:latin typeface="Calibri"/>
                <a:ea typeface="Calibri"/>
                <a:cs typeface="Calibri"/>
                <a:sym typeface="Calibri"/>
              </a:defRPr>
            </a:lvl6pPr>
            <a:lvl7pPr indent="0" lvl="6" marL="0" marR="0" rtl="0" algn="r">
              <a:spcBef>
                <a:spcPts val="0"/>
              </a:spcBef>
              <a:buNone/>
              <a:defRPr sz="1200">
                <a:solidFill>
                  <a:srgbClr val="888888"/>
                </a:solidFill>
                <a:latin typeface="Calibri"/>
                <a:ea typeface="Calibri"/>
                <a:cs typeface="Calibri"/>
                <a:sym typeface="Calibri"/>
              </a:defRPr>
            </a:lvl7pPr>
            <a:lvl8pPr indent="0" lvl="7" marL="0" marR="0" rtl="0" algn="r">
              <a:spcBef>
                <a:spcPts val="0"/>
              </a:spcBef>
              <a:buNone/>
              <a:defRPr sz="1200">
                <a:solidFill>
                  <a:srgbClr val="888888"/>
                </a:solidFill>
                <a:latin typeface="Calibri"/>
                <a:ea typeface="Calibri"/>
                <a:cs typeface="Calibri"/>
                <a:sym typeface="Calibri"/>
              </a:defRPr>
            </a:lvl8pPr>
            <a:lvl9pPr indent="0" lvl="8" marL="0" marR="0" rtl="0" algn="r">
              <a:spcBef>
                <a:spcPts val="0"/>
              </a:spcBef>
              <a:buNone/>
              <a:defRPr sz="1200">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Text, and Content" type="txAndObj">
  <p:cSld name="TEXT_AND_OBJECT">
    <p:spTree>
      <p:nvGrpSpPr>
        <p:cNvPr id="50" name="Shape 50"/>
        <p:cNvGrpSpPr/>
        <p:nvPr/>
      </p:nvGrpSpPr>
      <p:grpSpPr>
        <a:xfrm>
          <a:off x="0" y="0"/>
          <a:ext cx="0" cy="0"/>
          <a:chOff x="0" y="0"/>
          <a:chExt cx="0" cy="0"/>
        </a:xfrm>
      </p:grpSpPr>
      <p:sp>
        <p:nvSpPr>
          <p:cNvPr id="51" name="Google Shape;51;p8"/>
          <p:cNvSpPr txBox="1"/>
          <p:nvPr>
            <p:ph type="title"/>
          </p:nvPr>
        </p:nvSpPr>
        <p:spPr>
          <a:xfrm>
            <a:off x="685800" y="609600"/>
            <a:ext cx="7772400" cy="1143000"/>
          </a:xfrm>
          <a:prstGeom prst="rect">
            <a:avLst/>
          </a:prstGeom>
          <a:solidFill>
            <a:srgbClr val="FFFF00"/>
          </a:solidFill>
          <a:ln>
            <a:noFill/>
          </a:ln>
        </p:spPr>
        <p:txBody>
          <a:bodyPr anchorCtr="0" anchor="ctr" bIns="91425" lIns="91425" spcFirstLastPara="1" rIns="91425" wrap="square" tIns="91425">
            <a:noAutofit/>
          </a:bodyPr>
          <a:lstStyle>
            <a:lvl1pPr indent="0" lvl="0" marL="0" marR="0" rtl="0" algn="l">
              <a:spcBef>
                <a:spcPts val="0"/>
              </a:spcBef>
              <a:spcAft>
                <a:spcPts val="0"/>
              </a:spcAft>
              <a:buClr>
                <a:schemeClr val="dk1"/>
              </a:buClr>
              <a:buSzPts val="1400"/>
              <a:buFont typeface="Calibri"/>
              <a:buNone/>
              <a:defRPr b="0" i="0" sz="4400" u="none" cap="none" strike="noStrike">
                <a:solidFill>
                  <a:schemeClr val="dk1"/>
                </a:solidFill>
                <a:latin typeface="Calibri"/>
                <a:ea typeface="Calibri"/>
                <a:cs typeface="Calibri"/>
                <a:sym typeface="Calibri"/>
              </a:defRPr>
            </a:lvl1pPr>
            <a:lvl2pPr indent="0" lvl="1">
              <a:spcBef>
                <a:spcPts val="0"/>
              </a:spcBef>
              <a:spcAft>
                <a:spcPts val="0"/>
              </a:spcAft>
              <a:buSzPts val="1400"/>
              <a:buNone/>
              <a:defRPr sz="1800"/>
            </a:lvl2pPr>
            <a:lvl3pPr indent="0" lvl="2">
              <a:spcBef>
                <a:spcPts val="0"/>
              </a:spcBef>
              <a:spcAft>
                <a:spcPts val="0"/>
              </a:spcAft>
              <a:buSzPts val="1400"/>
              <a:buNone/>
              <a:defRPr sz="1800"/>
            </a:lvl3pPr>
            <a:lvl4pPr indent="0" lvl="3">
              <a:spcBef>
                <a:spcPts val="0"/>
              </a:spcBef>
              <a:spcAft>
                <a:spcPts val="0"/>
              </a:spcAft>
              <a:buSzPts val="1400"/>
              <a:buNone/>
              <a:defRPr sz="1800"/>
            </a:lvl4pPr>
            <a:lvl5pPr indent="0" lvl="4">
              <a:spcBef>
                <a:spcPts val="0"/>
              </a:spcBef>
              <a:spcAft>
                <a:spcPts val="0"/>
              </a:spcAft>
              <a:buSzPts val="1400"/>
              <a:buNone/>
              <a:defRPr sz="1800"/>
            </a:lvl5pPr>
            <a:lvl6pPr indent="0" lvl="5">
              <a:spcBef>
                <a:spcPts val="0"/>
              </a:spcBef>
              <a:spcAft>
                <a:spcPts val="0"/>
              </a:spcAft>
              <a:buSzPts val="1400"/>
              <a:buNone/>
              <a:defRPr sz="1800"/>
            </a:lvl6pPr>
            <a:lvl7pPr indent="0" lvl="6">
              <a:spcBef>
                <a:spcPts val="0"/>
              </a:spcBef>
              <a:spcAft>
                <a:spcPts val="0"/>
              </a:spcAft>
              <a:buSzPts val="1400"/>
              <a:buNone/>
              <a:defRPr sz="1800"/>
            </a:lvl7pPr>
            <a:lvl8pPr indent="0" lvl="7">
              <a:spcBef>
                <a:spcPts val="0"/>
              </a:spcBef>
              <a:spcAft>
                <a:spcPts val="0"/>
              </a:spcAft>
              <a:buSzPts val="1400"/>
              <a:buNone/>
              <a:defRPr sz="1800"/>
            </a:lvl8pPr>
            <a:lvl9pPr indent="0" lvl="8">
              <a:spcBef>
                <a:spcPts val="0"/>
              </a:spcBef>
              <a:spcAft>
                <a:spcPts val="0"/>
              </a:spcAft>
              <a:buSzPts val="1400"/>
              <a:buNone/>
              <a:defRPr sz="1800"/>
            </a:lvl9pPr>
          </a:lstStyle>
          <a:p/>
        </p:txBody>
      </p:sp>
      <p:sp>
        <p:nvSpPr>
          <p:cNvPr id="52" name="Google Shape;52;p8"/>
          <p:cNvSpPr txBox="1"/>
          <p:nvPr>
            <p:ph idx="1" type="body"/>
          </p:nvPr>
        </p:nvSpPr>
        <p:spPr>
          <a:xfrm>
            <a:off x="685800" y="1981200"/>
            <a:ext cx="3810000" cy="4114800"/>
          </a:xfrm>
          <a:prstGeom prst="rect">
            <a:avLst/>
          </a:prstGeom>
          <a:noFill/>
          <a:ln>
            <a:noFill/>
          </a:ln>
        </p:spPr>
        <p:txBody>
          <a:bodyPr anchorCtr="0" anchor="t" bIns="91425" lIns="91425" spcFirstLastPara="1" rIns="91425" wrap="square" tIns="91425">
            <a:noAutofit/>
          </a:bodyPr>
          <a:lstStyle>
            <a:lvl1pPr indent="-431800" lvl="0" marL="457200" marR="0" rtl="0" algn="l">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53" name="Google Shape;53;p8"/>
          <p:cNvSpPr txBox="1"/>
          <p:nvPr>
            <p:ph idx="2" type="body"/>
          </p:nvPr>
        </p:nvSpPr>
        <p:spPr>
          <a:xfrm>
            <a:off x="4648200" y="1981200"/>
            <a:ext cx="3810000" cy="4114800"/>
          </a:xfrm>
          <a:prstGeom prst="rect">
            <a:avLst/>
          </a:prstGeom>
          <a:noFill/>
          <a:ln>
            <a:noFill/>
          </a:ln>
        </p:spPr>
        <p:txBody>
          <a:bodyPr anchorCtr="0" anchor="t" bIns="91425" lIns="91425" spcFirstLastPara="1" rIns="91425" wrap="square" tIns="91425">
            <a:noAutofit/>
          </a:bodyPr>
          <a:lstStyle>
            <a:lvl1pPr indent="-431800" lvl="0" marL="457200" marR="0" rtl="0" algn="l">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54" name="Google Shape;54;p8"/>
          <p:cNvSpPr txBox="1"/>
          <p:nvPr>
            <p:ph idx="10" type="dt"/>
          </p:nvPr>
        </p:nvSpPr>
        <p:spPr>
          <a:xfrm>
            <a:off x="457200" y="6356350"/>
            <a:ext cx="2133600" cy="365125"/>
          </a:xfrm>
          <a:prstGeom prst="rect">
            <a:avLst/>
          </a:prstGeom>
          <a:noFill/>
          <a:ln>
            <a:noFill/>
          </a:ln>
        </p:spPr>
        <p:txBody>
          <a:bodyPr anchorCtr="0" anchor="ctr" bIns="91425" lIns="91425" spcFirstLastPara="1" rIns="91425" wrap="square" tIns="91425">
            <a:noAutofit/>
          </a:bodyPr>
          <a:lstStyle>
            <a:lvl1pPr indent="0" lvl="0" marL="0" marR="0" rtl="0" algn="l">
              <a:spcBef>
                <a:spcPts val="0"/>
              </a:spcBef>
              <a:spcAft>
                <a:spcPts val="0"/>
              </a:spcAft>
              <a:buSzPts val="1400"/>
              <a:buNone/>
              <a:defRPr sz="1200">
                <a:solidFill>
                  <a:srgbClr val="888888"/>
                </a:solidFill>
                <a:latin typeface="Calibri"/>
                <a:ea typeface="Calibri"/>
                <a:cs typeface="Calibri"/>
                <a:sym typeface="Calibri"/>
              </a:defRPr>
            </a:lvl1pPr>
            <a:lvl2pPr indent="0" lvl="1" marL="457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5" name="Google Shape;55;p8"/>
          <p:cNvSpPr txBox="1"/>
          <p:nvPr>
            <p:ph idx="11" type="ftr"/>
          </p:nvPr>
        </p:nvSpPr>
        <p:spPr>
          <a:xfrm>
            <a:off x="3124200" y="6356350"/>
            <a:ext cx="2895600" cy="365125"/>
          </a:xfrm>
          <a:prstGeom prst="rect">
            <a:avLst/>
          </a:prstGeom>
          <a:noFill/>
          <a:ln>
            <a:noFill/>
          </a:ln>
        </p:spPr>
        <p:txBody>
          <a:bodyPr anchorCtr="0" anchor="ctr" bIns="91425" lIns="91425" spcFirstLastPara="1" rIns="91425" wrap="square" tIns="91425">
            <a:noAutofit/>
          </a:bodyPr>
          <a:lstStyle>
            <a:lvl1pPr indent="0" lvl="0" marL="0" marR="0" rtl="0" algn="ctr">
              <a:spcBef>
                <a:spcPts val="0"/>
              </a:spcBef>
              <a:spcAft>
                <a:spcPts val="0"/>
              </a:spcAft>
              <a:buSzPts val="1400"/>
              <a:buNone/>
              <a:defRPr sz="1200">
                <a:solidFill>
                  <a:srgbClr val="888888"/>
                </a:solidFill>
                <a:latin typeface="Calibri"/>
                <a:ea typeface="Calibri"/>
                <a:cs typeface="Calibri"/>
                <a:sym typeface="Calibri"/>
              </a:defRPr>
            </a:lvl1pPr>
            <a:lvl2pPr indent="0" lvl="1" marL="457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6" name="Google Shape;56;p8"/>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sz="1200">
                <a:solidFill>
                  <a:srgbClr val="000000"/>
                </a:solidFill>
                <a:latin typeface="Calibri"/>
                <a:ea typeface="Calibri"/>
                <a:cs typeface="Calibri"/>
                <a:sym typeface="Calibri"/>
              </a:defRPr>
            </a:lvl1pPr>
            <a:lvl2pPr indent="0" lvl="1" marL="0" marR="0" rtl="0" algn="r">
              <a:spcBef>
                <a:spcPts val="0"/>
              </a:spcBef>
              <a:buNone/>
              <a:defRPr sz="1200">
                <a:solidFill>
                  <a:srgbClr val="000000"/>
                </a:solidFill>
                <a:latin typeface="Calibri"/>
                <a:ea typeface="Calibri"/>
                <a:cs typeface="Calibri"/>
                <a:sym typeface="Calibri"/>
              </a:defRPr>
            </a:lvl2pPr>
            <a:lvl3pPr indent="0" lvl="2" marL="0" marR="0" rtl="0" algn="r">
              <a:spcBef>
                <a:spcPts val="0"/>
              </a:spcBef>
              <a:buNone/>
              <a:defRPr sz="1200">
                <a:solidFill>
                  <a:srgbClr val="000000"/>
                </a:solidFill>
                <a:latin typeface="Calibri"/>
                <a:ea typeface="Calibri"/>
                <a:cs typeface="Calibri"/>
                <a:sym typeface="Calibri"/>
              </a:defRPr>
            </a:lvl3pPr>
            <a:lvl4pPr indent="0" lvl="3" marL="0" marR="0" rtl="0" algn="r">
              <a:spcBef>
                <a:spcPts val="0"/>
              </a:spcBef>
              <a:buNone/>
              <a:defRPr sz="1200">
                <a:solidFill>
                  <a:srgbClr val="000000"/>
                </a:solidFill>
                <a:latin typeface="Calibri"/>
                <a:ea typeface="Calibri"/>
                <a:cs typeface="Calibri"/>
                <a:sym typeface="Calibri"/>
              </a:defRPr>
            </a:lvl4pPr>
            <a:lvl5pPr indent="0" lvl="4" marL="0" marR="0" rtl="0" algn="r">
              <a:spcBef>
                <a:spcPts val="0"/>
              </a:spcBef>
              <a:buNone/>
              <a:defRPr sz="1200">
                <a:solidFill>
                  <a:srgbClr val="000000"/>
                </a:solidFill>
                <a:latin typeface="Calibri"/>
                <a:ea typeface="Calibri"/>
                <a:cs typeface="Calibri"/>
                <a:sym typeface="Calibri"/>
              </a:defRPr>
            </a:lvl5pPr>
            <a:lvl6pPr indent="0" lvl="5" marL="0" marR="0" rtl="0" algn="r">
              <a:spcBef>
                <a:spcPts val="0"/>
              </a:spcBef>
              <a:buNone/>
              <a:defRPr sz="1200">
                <a:solidFill>
                  <a:srgbClr val="000000"/>
                </a:solidFill>
                <a:latin typeface="Calibri"/>
                <a:ea typeface="Calibri"/>
                <a:cs typeface="Calibri"/>
                <a:sym typeface="Calibri"/>
              </a:defRPr>
            </a:lvl6pPr>
            <a:lvl7pPr indent="0" lvl="6" marL="0" marR="0" rtl="0" algn="r">
              <a:spcBef>
                <a:spcPts val="0"/>
              </a:spcBef>
              <a:buNone/>
              <a:defRPr sz="1200">
                <a:solidFill>
                  <a:srgbClr val="000000"/>
                </a:solidFill>
                <a:latin typeface="Calibri"/>
                <a:ea typeface="Calibri"/>
                <a:cs typeface="Calibri"/>
                <a:sym typeface="Calibri"/>
              </a:defRPr>
            </a:lvl7pPr>
            <a:lvl8pPr indent="0" lvl="7" marL="0" marR="0" rtl="0" algn="r">
              <a:spcBef>
                <a:spcPts val="0"/>
              </a:spcBef>
              <a:buNone/>
              <a:defRPr sz="1200">
                <a:solidFill>
                  <a:srgbClr val="000000"/>
                </a:solidFill>
                <a:latin typeface="Calibri"/>
                <a:ea typeface="Calibri"/>
                <a:cs typeface="Calibri"/>
                <a:sym typeface="Calibri"/>
              </a:defRPr>
            </a:lvl8pPr>
            <a:lvl9pPr indent="0" lvl="8" marL="0" marR="0" rtl="0" algn="r">
              <a:spcBef>
                <a:spcPts val="0"/>
              </a:spcBef>
              <a:buNone/>
              <a:defRPr sz="1200">
                <a:solidFill>
                  <a:srgbClr val="000000"/>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57" name="Shape 57"/>
        <p:cNvGrpSpPr/>
        <p:nvPr/>
      </p:nvGrpSpPr>
      <p:grpSpPr>
        <a:xfrm>
          <a:off x="0" y="0"/>
          <a:ext cx="0" cy="0"/>
          <a:chOff x="0" y="0"/>
          <a:chExt cx="0" cy="0"/>
        </a:xfrm>
      </p:grpSpPr>
      <p:sp>
        <p:nvSpPr>
          <p:cNvPr id="58" name="Google Shape;58;p9"/>
          <p:cNvSpPr txBox="1"/>
          <p:nvPr>
            <p:ph type="title"/>
          </p:nvPr>
        </p:nvSpPr>
        <p:spPr>
          <a:xfrm>
            <a:off x="722313" y="4406900"/>
            <a:ext cx="7772400" cy="1362075"/>
          </a:xfrm>
          <a:prstGeom prst="rect">
            <a:avLst/>
          </a:prstGeom>
          <a:solidFill>
            <a:srgbClr val="FFFF00"/>
          </a:solidFill>
          <a:ln>
            <a:noFill/>
          </a:ln>
        </p:spPr>
        <p:txBody>
          <a:bodyPr anchorCtr="0" anchor="t" bIns="91425" lIns="91425" spcFirstLastPara="1" rIns="91425" wrap="square" tIns="91425">
            <a:noAutofit/>
          </a:bodyPr>
          <a:lstStyle>
            <a:lvl1pPr indent="0" lvl="0" marL="0" marR="0" rtl="0" algn="l">
              <a:spcBef>
                <a:spcPts val="0"/>
              </a:spcBef>
              <a:spcAft>
                <a:spcPts val="0"/>
              </a:spcAft>
              <a:buClr>
                <a:schemeClr val="dk1"/>
              </a:buClr>
              <a:buSzPts val="1400"/>
              <a:buFont typeface="Calibri"/>
              <a:buNone/>
              <a:defRPr b="1" i="0" sz="4000" u="none" cap="none" strike="noStrike">
                <a:solidFill>
                  <a:schemeClr val="dk1"/>
                </a:solidFill>
                <a:latin typeface="Calibri"/>
                <a:ea typeface="Calibri"/>
                <a:cs typeface="Calibri"/>
                <a:sym typeface="Calibri"/>
              </a:defRPr>
            </a:lvl1pPr>
            <a:lvl2pPr indent="0" lvl="1">
              <a:spcBef>
                <a:spcPts val="0"/>
              </a:spcBef>
              <a:spcAft>
                <a:spcPts val="0"/>
              </a:spcAft>
              <a:buSzPts val="1400"/>
              <a:buNone/>
              <a:defRPr sz="1800"/>
            </a:lvl2pPr>
            <a:lvl3pPr indent="0" lvl="2">
              <a:spcBef>
                <a:spcPts val="0"/>
              </a:spcBef>
              <a:spcAft>
                <a:spcPts val="0"/>
              </a:spcAft>
              <a:buSzPts val="1400"/>
              <a:buNone/>
              <a:defRPr sz="1800"/>
            </a:lvl3pPr>
            <a:lvl4pPr indent="0" lvl="3">
              <a:spcBef>
                <a:spcPts val="0"/>
              </a:spcBef>
              <a:spcAft>
                <a:spcPts val="0"/>
              </a:spcAft>
              <a:buSzPts val="1400"/>
              <a:buNone/>
              <a:defRPr sz="1800"/>
            </a:lvl4pPr>
            <a:lvl5pPr indent="0" lvl="4">
              <a:spcBef>
                <a:spcPts val="0"/>
              </a:spcBef>
              <a:spcAft>
                <a:spcPts val="0"/>
              </a:spcAft>
              <a:buSzPts val="1400"/>
              <a:buNone/>
              <a:defRPr sz="1800"/>
            </a:lvl5pPr>
            <a:lvl6pPr indent="0" lvl="5">
              <a:spcBef>
                <a:spcPts val="0"/>
              </a:spcBef>
              <a:spcAft>
                <a:spcPts val="0"/>
              </a:spcAft>
              <a:buSzPts val="1400"/>
              <a:buNone/>
              <a:defRPr sz="1800"/>
            </a:lvl6pPr>
            <a:lvl7pPr indent="0" lvl="6">
              <a:spcBef>
                <a:spcPts val="0"/>
              </a:spcBef>
              <a:spcAft>
                <a:spcPts val="0"/>
              </a:spcAft>
              <a:buSzPts val="1400"/>
              <a:buNone/>
              <a:defRPr sz="1800"/>
            </a:lvl7pPr>
            <a:lvl8pPr indent="0" lvl="7">
              <a:spcBef>
                <a:spcPts val="0"/>
              </a:spcBef>
              <a:spcAft>
                <a:spcPts val="0"/>
              </a:spcAft>
              <a:buSzPts val="1400"/>
              <a:buNone/>
              <a:defRPr sz="1800"/>
            </a:lvl8pPr>
            <a:lvl9pPr indent="0" lvl="8">
              <a:spcBef>
                <a:spcPts val="0"/>
              </a:spcBef>
              <a:spcAft>
                <a:spcPts val="0"/>
              </a:spcAft>
              <a:buSzPts val="1400"/>
              <a:buNone/>
              <a:defRPr sz="1800"/>
            </a:lvl9pPr>
          </a:lstStyle>
          <a:p/>
        </p:txBody>
      </p:sp>
      <p:sp>
        <p:nvSpPr>
          <p:cNvPr id="59" name="Google Shape;59;p9"/>
          <p:cNvSpPr txBox="1"/>
          <p:nvPr>
            <p:ph idx="1" type="body"/>
          </p:nvPr>
        </p:nvSpPr>
        <p:spPr>
          <a:xfrm>
            <a:off x="722313" y="2906713"/>
            <a:ext cx="7772400" cy="1500187"/>
          </a:xfrm>
          <a:prstGeom prst="rect">
            <a:avLst/>
          </a:prstGeom>
          <a:noFill/>
          <a:ln>
            <a:noFill/>
          </a:ln>
        </p:spPr>
        <p:txBody>
          <a:bodyPr anchorCtr="0" anchor="b" bIns="91425" lIns="91425" spcFirstLastPara="1" rIns="91425" wrap="square" tIns="91425">
            <a:noAutofit/>
          </a:bodyPr>
          <a:lstStyle>
            <a:lvl1pPr indent="-228600" lvl="0" marL="457200" marR="0" rtl="0" algn="l">
              <a:spcBef>
                <a:spcPts val="400"/>
              </a:spcBef>
              <a:spcAft>
                <a:spcPts val="0"/>
              </a:spcAft>
              <a:buClr>
                <a:srgbClr val="888888"/>
              </a:buClr>
              <a:buSzPts val="3200"/>
              <a:buFont typeface="Arial"/>
              <a:buNone/>
              <a:defRPr b="0" i="0" sz="2000" u="none" cap="none" strike="noStrike">
                <a:solidFill>
                  <a:srgbClr val="888888"/>
                </a:solidFill>
                <a:latin typeface="Calibri"/>
                <a:ea typeface="Calibri"/>
                <a:cs typeface="Calibri"/>
                <a:sym typeface="Calibri"/>
              </a:defRPr>
            </a:lvl1pPr>
            <a:lvl2pPr indent="-228600" lvl="1" marL="914400" marR="0" rtl="0" algn="l">
              <a:spcBef>
                <a:spcPts val="360"/>
              </a:spcBef>
              <a:spcAft>
                <a:spcPts val="0"/>
              </a:spcAft>
              <a:buClr>
                <a:srgbClr val="888888"/>
              </a:buClr>
              <a:buSzPts val="2800"/>
              <a:buFont typeface="Arial"/>
              <a:buNone/>
              <a:defRPr b="0" i="0" sz="1800" u="none" cap="none" strike="noStrike">
                <a:solidFill>
                  <a:srgbClr val="888888"/>
                </a:solidFill>
                <a:latin typeface="Calibri"/>
                <a:ea typeface="Calibri"/>
                <a:cs typeface="Calibri"/>
                <a:sym typeface="Calibri"/>
              </a:defRPr>
            </a:lvl2pPr>
            <a:lvl3pPr indent="-228600" lvl="2" marL="1371600" marR="0" rtl="0" algn="l">
              <a:spcBef>
                <a:spcPts val="320"/>
              </a:spcBef>
              <a:spcAft>
                <a:spcPts val="0"/>
              </a:spcAft>
              <a:buClr>
                <a:srgbClr val="888888"/>
              </a:buClr>
              <a:buSzPts val="2400"/>
              <a:buFont typeface="Arial"/>
              <a:buNone/>
              <a:defRPr b="0" i="0" sz="1600" u="none" cap="none" strike="noStrike">
                <a:solidFill>
                  <a:srgbClr val="888888"/>
                </a:solidFill>
                <a:latin typeface="Calibri"/>
                <a:ea typeface="Calibri"/>
                <a:cs typeface="Calibri"/>
                <a:sym typeface="Calibri"/>
              </a:defRPr>
            </a:lvl3pPr>
            <a:lvl4pPr indent="-228600" lvl="3" marL="1828800" marR="0" rtl="0" algn="l">
              <a:spcBef>
                <a:spcPts val="280"/>
              </a:spcBef>
              <a:spcAft>
                <a:spcPts val="0"/>
              </a:spcAft>
              <a:buClr>
                <a:srgbClr val="888888"/>
              </a:buClr>
              <a:buSzPts val="2000"/>
              <a:buFont typeface="Arial"/>
              <a:buNone/>
              <a:defRPr b="0" i="0" sz="1400" u="none" cap="none" strike="noStrike">
                <a:solidFill>
                  <a:srgbClr val="888888"/>
                </a:solidFill>
                <a:latin typeface="Calibri"/>
                <a:ea typeface="Calibri"/>
                <a:cs typeface="Calibri"/>
                <a:sym typeface="Calibri"/>
              </a:defRPr>
            </a:lvl4pPr>
            <a:lvl5pPr indent="-228600" lvl="4" marL="2286000" marR="0" rtl="0" algn="l">
              <a:spcBef>
                <a:spcPts val="280"/>
              </a:spcBef>
              <a:spcAft>
                <a:spcPts val="0"/>
              </a:spcAft>
              <a:buClr>
                <a:srgbClr val="888888"/>
              </a:buClr>
              <a:buSzPts val="2000"/>
              <a:buFont typeface="Arial"/>
              <a:buNone/>
              <a:defRPr b="0" i="0" sz="1400" u="none" cap="none" strike="noStrike">
                <a:solidFill>
                  <a:srgbClr val="888888"/>
                </a:solidFill>
                <a:latin typeface="Calibri"/>
                <a:ea typeface="Calibri"/>
                <a:cs typeface="Calibri"/>
                <a:sym typeface="Calibri"/>
              </a:defRPr>
            </a:lvl5pPr>
            <a:lvl6pPr indent="-228600" lvl="5" marL="2743200" marR="0" rtl="0" algn="l">
              <a:spcBef>
                <a:spcPts val="280"/>
              </a:spcBef>
              <a:spcAft>
                <a:spcPts val="0"/>
              </a:spcAft>
              <a:buClr>
                <a:srgbClr val="888888"/>
              </a:buClr>
              <a:buSzPts val="2000"/>
              <a:buFont typeface="Arial"/>
              <a:buNone/>
              <a:defRPr b="0" i="0" sz="1400" u="none" cap="none" strike="noStrike">
                <a:solidFill>
                  <a:srgbClr val="888888"/>
                </a:solidFill>
                <a:latin typeface="Calibri"/>
                <a:ea typeface="Calibri"/>
                <a:cs typeface="Calibri"/>
                <a:sym typeface="Calibri"/>
              </a:defRPr>
            </a:lvl6pPr>
            <a:lvl7pPr indent="-228600" lvl="6" marL="3200400" marR="0" rtl="0" algn="l">
              <a:spcBef>
                <a:spcPts val="280"/>
              </a:spcBef>
              <a:spcAft>
                <a:spcPts val="0"/>
              </a:spcAft>
              <a:buClr>
                <a:srgbClr val="888888"/>
              </a:buClr>
              <a:buSzPts val="2000"/>
              <a:buFont typeface="Arial"/>
              <a:buNone/>
              <a:defRPr b="0" i="0" sz="1400" u="none" cap="none" strike="noStrike">
                <a:solidFill>
                  <a:srgbClr val="888888"/>
                </a:solidFill>
                <a:latin typeface="Calibri"/>
                <a:ea typeface="Calibri"/>
                <a:cs typeface="Calibri"/>
                <a:sym typeface="Calibri"/>
              </a:defRPr>
            </a:lvl7pPr>
            <a:lvl8pPr indent="-228600" lvl="7" marL="3657600" marR="0" rtl="0" algn="l">
              <a:spcBef>
                <a:spcPts val="280"/>
              </a:spcBef>
              <a:spcAft>
                <a:spcPts val="0"/>
              </a:spcAft>
              <a:buClr>
                <a:srgbClr val="888888"/>
              </a:buClr>
              <a:buSzPts val="2000"/>
              <a:buFont typeface="Arial"/>
              <a:buNone/>
              <a:defRPr b="0" i="0" sz="1400" u="none" cap="none" strike="noStrike">
                <a:solidFill>
                  <a:srgbClr val="888888"/>
                </a:solidFill>
                <a:latin typeface="Calibri"/>
                <a:ea typeface="Calibri"/>
                <a:cs typeface="Calibri"/>
                <a:sym typeface="Calibri"/>
              </a:defRPr>
            </a:lvl8pPr>
            <a:lvl9pPr indent="-228600" lvl="8" marL="4114800" marR="0" rtl="0" algn="l">
              <a:spcBef>
                <a:spcPts val="280"/>
              </a:spcBef>
              <a:spcAft>
                <a:spcPts val="0"/>
              </a:spcAft>
              <a:buClr>
                <a:srgbClr val="888888"/>
              </a:buClr>
              <a:buSzPts val="2000"/>
              <a:buFont typeface="Arial"/>
              <a:buNone/>
              <a:defRPr b="0" i="0" sz="1400" u="none" cap="none" strike="noStrike">
                <a:solidFill>
                  <a:srgbClr val="888888"/>
                </a:solidFill>
                <a:latin typeface="Calibri"/>
                <a:ea typeface="Calibri"/>
                <a:cs typeface="Calibri"/>
                <a:sym typeface="Calibri"/>
              </a:defRPr>
            </a:lvl9pPr>
          </a:lstStyle>
          <a:p/>
        </p:txBody>
      </p:sp>
      <p:sp>
        <p:nvSpPr>
          <p:cNvPr id="60" name="Google Shape;60;p9"/>
          <p:cNvSpPr txBox="1"/>
          <p:nvPr>
            <p:ph idx="10" type="dt"/>
          </p:nvPr>
        </p:nvSpPr>
        <p:spPr>
          <a:xfrm>
            <a:off x="457200" y="6356350"/>
            <a:ext cx="2133600" cy="365125"/>
          </a:xfrm>
          <a:prstGeom prst="rect">
            <a:avLst/>
          </a:prstGeom>
          <a:noFill/>
          <a:ln>
            <a:noFill/>
          </a:ln>
        </p:spPr>
        <p:txBody>
          <a:bodyPr anchorCtr="0" anchor="ctr" bIns="91425" lIns="91425" spcFirstLastPara="1" rIns="91425" wrap="square" tIns="91425">
            <a:noAutofit/>
          </a:bodyPr>
          <a:lstStyle>
            <a:lvl1pPr indent="0" lvl="0" marL="0" marR="0" rtl="0" algn="l">
              <a:spcBef>
                <a:spcPts val="0"/>
              </a:spcBef>
              <a:spcAft>
                <a:spcPts val="0"/>
              </a:spcAft>
              <a:buSzPts val="1400"/>
              <a:buNone/>
              <a:defRPr sz="1200">
                <a:solidFill>
                  <a:srgbClr val="888888"/>
                </a:solidFill>
                <a:latin typeface="Calibri"/>
                <a:ea typeface="Calibri"/>
                <a:cs typeface="Calibri"/>
                <a:sym typeface="Calibri"/>
              </a:defRPr>
            </a:lvl1pPr>
            <a:lvl2pPr indent="0" lvl="1" marL="457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61" name="Google Shape;61;p9"/>
          <p:cNvSpPr txBox="1"/>
          <p:nvPr>
            <p:ph idx="11" type="ftr"/>
          </p:nvPr>
        </p:nvSpPr>
        <p:spPr>
          <a:xfrm>
            <a:off x="3124200" y="6356350"/>
            <a:ext cx="2895600" cy="365125"/>
          </a:xfrm>
          <a:prstGeom prst="rect">
            <a:avLst/>
          </a:prstGeom>
          <a:noFill/>
          <a:ln>
            <a:noFill/>
          </a:ln>
        </p:spPr>
        <p:txBody>
          <a:bodyPr anchorCtr="0" anchor="ctr" bIns="91425" lIns="91425" spcFirstLastPara="1" rIns="91425" wrap="square" tIns="91425">
            <a:noAutofit/>
          </a:bodyPr>
          <a:lstStyle>
            <a:lvl1pPr indent="0" lvl="0" marL="0" marR="0" rtl="0" algn="ctr">
              <a:spcBef>
                <a:spcPts val="0"/>
              </a:spcBef>
              <a:spcAft>
                <a:spcPts val="0"/>
              </a:spcAft>
              <a:buSzPts val="1400"/>
              <a:buNone/>
              <a:defRPr sz="1200">
                <a:solidFill>
                  <a:srgbClr val="888888"/>
                </a:solidFill>
                <a:latin typeface="Calibri"/>
                <a:ea typeface="Calibri"/>
                <a:cs typeface="Calibri"/>
                <a:sym typeface="Calibri"/>
              </a:defRPr>
            </a:lvl1pPr>
            <a:lvl2pPr indent="0" lvl="1" marL="457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62" name="Google Shape;62;p9"/>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sz="1200">
                <a:solidFill>
                  <a:srgbClr val="888888"/>
                </a:solidFill>
                <a:latin typeface="Calibri"/>
                <a:ea typeface="Calibri"/>
                <a:cs typeface="Calibri"/>
                <a:sym typeface="Calibri"/>
              </a:defRPr>
            </a:lvl1pPr>
            <a:lvl2pPr indent="0" lvl="1" marL="0" marR="0" rtl="0" algn="r">
              <a:spcBef>
                <a:spcPts val="0"/>
              </a:spcBef>
              <a:buNone/>
              <a:defRPr sz="1200">
                <a:solidFill>
                  <a:srgbClr val="888888"/>
                </a:solidFill>
                <a:latin typeface="Calibri"/>
                <a:ea typeface="Calibri"/>
                <a:cs typeface="Calibri"/>
                <a:sym typeface="Calibri"/>
              </a:defRPr>
            </a:lvl2pPr>
            <a:lvl3pPr indent="0" lvl="2" marL="0" marR="0" rtl="0" algn="r">
              <a:spcBef>
                <a:spcPts val="0"/>
              </a:spcBef>
              <a:buNone/>
              <a:defRPr sz="1200">
                <a:solidFill>
                  <a:srgbClr val="888888"/>
                </a:solidFill>
                <a:latin typeface="Calibri"/>
                <a:ea typeface="Calibri"/>
                <a:cs typeface="Calibri"/>
                <a:sym typeface="Calibri"/>
              </a:defRPr>
            </a:lvl3pPr>
            <a:lvl4pPr indent="0" lvl="3" marL="0" marR="0" rtl="0" algn="r">
              <a:spcBef>
                <a:spcPts val="0"/>
              </a:spcBef>
              <a:buNone/>
              <a:defRPr sz="1200">
                <a:solidFill>
                  <a:srgbClr val="888888"/>
                </a:solidFill>
                <a:latin typeface="Calibri"/>
                <a:ea typeface="Calibri"/>
                <a:cs typeface="Calibri"/>
                <a:sym typeface="Calibri"/>
              </a:defRPr>
            </a:lvl4pPr>
            <a:lvl5pPr indent="0" lvl="4" marL="0" marR="0" rtl="0" algn="r">
              <a:spcBef>
                <a:spcPts val="0"/>
              </a:spcBef>
              <a:buNone/>
              <a:defRPr sz="1200">
                <a:solidFill>
                  <a:srgbClr val="888888"/>
                </a:solidFill>
                <a:latin typeface="Calibri"/>
                <a:ea typeface="Calibri"/>
                <a:cs typeface="Calibri"/>
                <a:sym typeface="Calibri"/>
              </a:defRPr>
            </a:lvl5pPr>
            <a:lvl6pPr indent="0" lvl="5" marL="0" marR="0" rtl="0" algn="r">
              <a:spcBef>
                <a:spcPts val="0"/>
              </a:spcBef>
              <a:buNone/>
              <a:defRPr sz="1200">
                <a:solidFill>
                  <a:srgbClr val="888888"/>
                </a:solidFill>
                <a:latin typeface="Calibri"/>
                <a:ea typeface="Calibri"/>
                <a:cs typeface="Calibri"/>
                <a:sym typeface="Calibri"/>
              </a:defRPr>
            </a:lvl6pPr>
            <a:lvl7pPr indent="0" lvl="6" marL="0" marR="0" rtl="0" algn="r">
              <a:spcBef>
                <a:spcPts val="0"/>
              </a:spcBef>
              <a:buNone/>
              <a:defRPr sz="1200">
                <a:solidFill>
                  <a:srgbClr val="888888"/>
                </a:solidFill>
                <a:latin typeface="Calibri"/>
                <a:ea typeface="Calibri"/>
                <a:cs typeface="Calibri"/>
                <a:sym typeface="Calibri"/>
              </a:defRPr>
            </a:lvl7pPr>
            <a:lvl8pPr indent="0" lvl="7" marL="0" marR="0" rtl="0" algn="r">
              <a:spcBef>
                <a:spcPts val="0"/>
              </a:spcBef>
              <a:buNone/>
              <a:defRPr sz="1200">
                <a:solidFill>
                  <a:srgbClr val="888888"/>
                </a:solidFill>
                <a:latin typeface="Calibri"/>
                <a:ea typeface="Calibri"/>
                <a:cs typeface="Calibri"/>
                <a:sym typeface="Calibri"/>
              </a:defRPr>
            </a:lvl8pPr>
            <a:lvl9pPr indent="0" lvl="8" marL="0" marR="0" rtl="0" algn="r">
              <a:spcBef>
                <a:spcPts val="0"/>
              </a:spcBef>
              <a:buNone/>
              <a:defRPr sz="1200">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63" name="Shape 63"/>
        <p:cNvGrpSpPr/>
        <p:nvPr/>
      </p:nvGrpSpPr>
      <p:grpSpPr>
        <a:xfrm>
          <a:off x="0" y="0"/>
          <a:ext cx="0" cy="0"/>
          <a:chOff x="0" y="0"/>
          <a:chExt cx="0" cy="0"/>
        </a:xfrm>
      </p:grpSpPr>
      <p:sp>
        <p:nvSpPr>
          <p:cNvPr id="64" name="Google Shape;64;p10"/>
          <p:cNvSpPr txBox="1"/>
          <p:nvPr>
            <p:ph type="title"/>
          </p:nvPr>
        </p:nvSpPr>
        <p:spPr>
          <a:xfrm>
            <a:off x="457200" y="274638"/>
            <a:ext cx="8229600" cy="1143000"/>
          </a:xfrm>
          <a:prstGeom prst="rect">
            <a:avLst/>
          </a:prstGeom>
          <a:solidFill>
            <a:srgbClr val="FFFF00"/>
          </a:solidFill>
          <a:ln>
            <a:noFill/>
          </a:ln>
        </p:spPr>
        <p:txBody>
          <a:bodyPr anchorCtr="0" anchor="ctr" bIns="91425" lIns="91425" spcFirstLastPara="1" rIns="91425" wrap="square" tIns="91425">
            <a:noAutofit/>
          </a:bodyPr>
          <a:lstStyle>
            <a:lvl1pPr indent="0" lvl="0" marL="0" marR="0" rtl="0" algn="l">
              <a:spcBef>
                <a:spcPts val="0"/>
              </a:spcBef>
              <a:spcAft>
                <a:spcPts val="0"/>
              </a:spcAft>
              <a:buClr>
                <a:schemeClr val="dk1"/>
              </a:buClr>
              <a:buSzPts val="1400"/>
              <a:buFont typeface="Calibri"/>
              <a:buNone/>
              <a:defRPr b="0" i="0" sz="4400" u="none" cap="none" strike="noStrike">
                <a:solidFill>
                  <a:schemeClr val="dk1"/>
                </a:solidFill>
                <a:latin typeface="Calibri"/>
                <a:ea typeface="Calibri"/>
                <a:cs typeface="Calibri"/>
                <a:sym typeface="Calibri"/>
              </a:defRPr>
            </a:lvl1pPr>
            <a:lvl2pPr indent="0" lvl="1">
              <a:spcBef>
                <a:spcPts val="0"/>
              </a:spcBef>
              <a:spcAft>
                <a:spcPts val="0"/>
              </a:spcAft>
              <a:buSzPts val="1400"/>
              <a:buNone/>
              <a:defRPr sz="1800"/>
            </a:lvl2pPr>
            <a:lvl3pPr indent="0" lvl="2">
              <a:spcBef>
                <a:spcPts val="0"/>
              </a:spcBef>
              <a:spcAft>
                <a:spcPts val="0"/>
              </a:spcAft>
              <a:buSzPts val="1400"/>
              <a:buNone/>
              <a:defRPr sz="1800"/>
            </a:lvl3pPr>
            <a:lvl4pPr indent="0" lvl="3">
              <a:spcBef>
                <a:spcPts val="0"/>
              </a:spcBef>
              <a:spcAft>
                <a:spcPts val="0"/>
              </a:spcAft>
              <a:buSzPts val="1400"/>
              <a:buNone/>
              <a:defRPr sz="1800"/>
            </a:lvl4pPr>
            <a:lvl5pPr indent="0" lvl="4">
              <a:spcBef>
                <a:spcPts val="0"/>
              </a:spcBef>
              <a:spcAft>
                <a:spcPts val="0"/>
              </a:spcAft>
              <a:buSzPts val="1400"/>
              <a:buNone/>
              <a:defRPr sz="1800"/>
            </a:lvl5pPr>
            <a:lvl6pPr indent="0" lvl="5">
              <a:spcBef>
                <a:spcPts val="0"/>
              </a:spcBef>
              <a:spcAft>
                <a:spcPts val="0"/>
              </a:spcAft>
              <a:buSzPts val="1400"/>
              <a:buNone/>
              <a:defRPr sz="1800"/>
            </a:lvl6pPr>
            <a:lvl7pPr indent="0" lvl="6">
              <a:spcBef>
                <a:spcPts val="0"/>
              </a:spcBef>
              <a:spcAft>
                <a:spcPts val="0"/>
              </a:spcAft>
              <a:buSzPts val="1400"/>
              <a:buNone/>
              <a:defRPr sz="1800"/>
            </a:lvl7pPr>
            <a:lvl8pPr indent="0" lvl="7">
              <a:spcBef>
                <a:spcPts val="0"/>
              </a:spcBef>
              <a:spcAft>
                <a:spcPts val="0"/>
              </a:spcAft>
              <a:buSzPts val="1400"/>
              <a:buNone/>
              <a:defRPr sz="1800"/>
            </a:lvl8pPr>
            <a:lvl9pPr indent="0" lvl="8">
              <a:spcBef>
                <a:spcPts val="0"/>
              </a:spcBef>
              <a:spcAft>
                <a:spcPts val="0"/>
              </a:spcAft>
              <a:buSzPts val="1400"/>
              <a:buNone/>
              <a:defRPr sz="1800"/>
            </a:lvl9pPr>
          </a:lstStyle>
          <a:p/>
        </p:txBody>
      </p:sp>
      <p:sp>
        <p:nvSpPr>
          <p:cNvPr id="65" name="Google Shape;65;p10"/>
          <p:cNvSpPr txBox="1"/>
          <p:nvPr>
            <p:ph idx="1" type="body"/>
          </p:nvPr>
        </p:nvSpPr>
        <p:spPr>
          <a:xfrm>
            <a:off x="457200" y="1600200"/>
            <a:ext cx="4038600" cy="4525963"/>
          </a:xfrm>
          <a:prstGeom prst="rect">
            <a:avLst/>
          </a:prstGeom>
          <a:noFill/>
          <a:ln>
            <a:noFill/>
          </a:ln>
        </p:spPr>
        <p:txBody>
          <a:bodyPr anchorCtr="0" anchor="t" bIns="91425" lIns="91425" spcFirstLastPara="1" rIns="91425" wrap="square" tIns="91425">
            <a:noAutofit/>
          </a:bodyPr>
          <a:lstStyle>
            <a:lvl1pPr indent="-406400" lvl="0" marL="457200" marR="0" rtl="0" algn="l">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66" name="Google Shape;66;p10"/>
          <p:cNvSpPr txBox="1"/>
          <p:nvPr>
            <p:ph idx="2" type="body"/>
          </p:nvPr>
        </p:nvSpPr>
        <p:spPr>
          <a:xfrm>
            <a:off x="4648200" y="1600200"/>
            <a:ext cx="4038600" cy="4525963"/>
          </a:xfrm>
          <a:prstGeom prst="rect">
            <a:avLst/>
          </a:prstGeom>
          <a:noFill/>
          <a:ln>
            <a:noFill/>
          </a:ln>
        </p:spPr>
        <p:txBody>
          <a:bodyPr anchorCtr="0" anchor="t" bIns="91425" lIns="91425" spcFirstLastPara="1" rIns="91425" wrap="square" tIns="91425">
            <a:noAutofit/>
          </a:bodyPr>
          <a:lstStyle>
            <a:lvl1pPr indent="-406400" lvl="0" marL="457200" marR="0" rtl="0" algn="l">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67" name="Google Shape;67;p10"/>
          <p:cNvSpPr txBox="1"/>
          <p:nvPr>
            <p:ph idx="10" type="dt"/>
          </p:nvPr>
        </p:nvSpPr>
        <p:spPr>
          <a:xfrm>
            <a:off x="457200" y="6356350"/>
            <a:ext cx="2133600" cy="365125"/>
          </a:xfrm>
          <a:prstGeom prst="rect">
            <a:avLst/>
          </a:prstGeom>
          <a:noFill/>
          <a:ln>
            <a:noFill/>
          </a:ln>
        </p:spPr>
        <p:txBody>
          <a:bodyPr anchorCtr="0" anchor="ctr" bIns="91425" lIns="91425" spcFirstLastPara="1" rIns="91425" wrap="square" tIns="91425">
            <a:noAutofit/>
          </a:bodyPr>
          <a:lstStyle>
            <a:lvl1pPr indent="0" lvl="0" marL="0" marR="0" rtl="0" algn="l">
              <a:spcBef>
                <a:spcPts val="0"/>
              </a:spcBef>
              <a:spcAft>
                <a:spcPts val="0"/>
              </a:spcAft>
              <a:buSzPts val="1400"/>
              <a:buNone/>
              <a:defRPr sz="1200">
                <a:solidFill>
                  <a:srgbClr val="888888"/>
                </a:solidFill>
                <a:latin typeface="Calibri"/>
                <a:ea typeface="Calibri"/>
                <a:cs typeface="Calibri"/>
                <a:sym typeface="Calibri"/>
              </a:defRPr>
            </a:lvl1pPr>
            <a:lvl2pPr indent="0" lvl="1" marL="457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68" name="Google Shape;68;p10"/>
          <p:cNvSpPr txBox="1"/>
          <p:nvPr>
            <p:ph idx="11" type="ftr"/>
          </p:nvPr>
        </p:nvSpPr>
        <p:spPr>
          <a:xfrm>
            <a:off x="3124200" y="6356350"/>
            <a:ext cx="2895600" cy="365125"/>
          </a:xfrm>
          <a:prstGeom prst="rect">
            <a:avLst/>
          </a:prstGeom>
          <a:noFill/>
          <a:ln>
            <a:noFill/>
          </a:ln>
        </p:spPr>
        <p:txBody>
          <a:bodyPr anchorCtr="0" anchor="ctr" bIns="91425" lIns="91425" spcFirstLastPara="1" rIns="91425" wrap="square" tIns="91425">
            <a:noAutofit/>
          </a:bodyPr>
          <a:lstStyle>
            <a:lvl1pPr indent="0" lvl="0" marL="0" marR="0" rtl="0" algn="ctr">
              <a:spcBef>
                <a:spcPts val="0"/>
              </a:spcBef>
              <a:spcAft>
                <a:spcPts val="0"/>
              </a:spcAft>
              <a:buSzPts val="1400"/>
              <a:buNone/>
              <a:defRPr sz="1200">
                <a:solidFill>
                  <a:srgbClr val="888888"/>
                </a:solidFill>
                <a:latin typeface="Calibri"/>
                <a:ea typeface="Calibri"/>
                <a:cs typeface="Calibri"/>
                <a:sym typeface="Calibri"/>
              </a:defRPr>
            </a:lvl1pPr>
            <a:lvl2pPr indent="0" lvl="1" marL="457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69" name="Google Shape;69;p10"/>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sz="1200">
                <a:solidFill>
                  <a:srgbClr val="888888"/>
                </a:solidFill>
                <a:latin typeface="Calibri"/>
                <a:ea typeface="Calibri"/>
                <a:cs typeface="Calibri"/>
                <a:sym typeface="Calibri"/>
              </a:defRPr>
            </a:lvl1pPr>
            <a:lvl2pPr indent="0" lvl="1" marL="0" marR="0" rtl="0" algn="r">
              <a:spcBef>
                <a:spcPts val="0"/>
              </a:spcBef>
              <a:buNone/>
              <a:defRPr sz="1200">
                <a:solidFill>
                  <a:srgbClr val="888888"/>
                </a:solidFill>
                <a:latin typeface="Calibri"/>
                <a:ea typeface="Calibri"/>
                <a:cs typeface="Calibri"/>
                <a:sym typeface="Calibri"/>
              </a:defRPr>
            </a:lvl2pPr>
            <a:lvl3pPr indent="0" lvl="2" marL="0" marR="0" rtl="0" algn="r">
              <a:spcBef>
                <a:spcPts val="0"/>
              </a:spcBef>
              <a:buNone/>
              <a:defRPr sz="1200">
                <a:solidFill>
                  <a:srgbClr val="888888"/>
                </a:solidFill>
                <a:latin typeface="Calibri"/>
                <a:ea typeface="Calibri"/>
                <a:cs typeface="Calibri"/>
                <a:sym typeface="Calibri"/>
              </a:defRPr>
            </a:lvl3pPr>
            <a:lvl4pPr indent="0" lvl="3" marL="0" marR="0" rtl="0" algn="r">
              <a:spcBef>
                <a:spcPts val="0"/>
              </a:spcBef>
              <a:buNone/>
              <a:defRPr sz="1200">
                <a:solidFill>
                  <a:srgbClr val="888888"/>
                </a:solidFill>
                <a:latin typeface="Calibri"/>
                <a:ea typeface="Calibri"/>
                <a:cs typeface="Calibri"/>
                <a:sym typeface="Calibri"/>
              </a:defRPr>
            </a:lvl4pPr>
            <a:lvl5pPr indent="0" lvl="4" marL="0" marR="0" rtl="0" algn="r">
              <a:spcBef>
                <a:spcPts val="0"/>
              </a:spcBef>
              <a:buNone/>
              <a:defRPr sz="1200">
                <a:solidFill>
                  <a:srgbClr val="888888"/>
                </a:solidFill>
                <a:latin typeface="Calibri"/>
                <a:ea typeface="Calibri"/>
                <a:cs typeface="Calibri"/>
                <a:sym typeface="Calibri"/>
              </a:defRPr>
            </a:lvl5pPr>
            <a:lvl6pPr indent="0" lvl="5" marL="0" marR="0" rtl="0" algn="r">
              <a:spcBef>
                <a:spcPts val="0"/>
              </a:spcBef>
              <a:buNone/>
              <a:defRPr sz="1200">
                <a:solidFill>
                  <a:srgbClr val="888888"/>
                </a:solidFill>
                <a:latin typeface="Calibri"/>
                <a:ea typeface="Calibri"/>
                <a:cs typeface="Calibri"/>
                <a:sym typeface="Calibri"/>
              </a:defRPr>
            </a:lvl6pPr>
            <a:lvl7pPr indent="0" lvl="6" marL="0" marR="0" rtl="0" algn="r">
              <a:spcBef>
                <a:spcPts val="0"/>
              </a:spcBef>
              <a:buNone/>
              <a:defRPr sz="1200">
                <a:solidFill>
                  <a:srgbClr val="888888"/>
                </a:solidFill>
                <a:latin typeface="Calibri"/>
                <a:ea typeface="Calibri"/>
                <a:cs typeface="Calibri"/>
                <a:sym typeface="Calibri"/>
              </a:defRPr>
            </a:lvl7pPr>
            <a:lvl8pPr indent="0" lvl="7" marL="0" marR="0" rtl="0" algn="r">
              <a:spcBef>
                <a:spcPts val="0"/>
              </a:spcBef>
              <a:buNone/>
              <a:defRPr sz="1200">
                <a:solidFill>
                  <a:srgbClr val="888888"/>
                </a:solidFill>
                <a:latin typeface="Calibri"/>
                <a:ea typeface="Calibri"/>
                <a:cs typeface="Calibri"/>
                <a:sym typeface="Calibri"/>
              </a:defRPr>
            </a:lvl8pPr>
            <a:lvl9pPr indent="0" lvl="8" marL="0" marR="0" rtl="0" algn="r">
              <a:spcBef>
                <a:spcPts val="0"/>
              </a:spcBef>
              <a:buNone/>
              <a:defRPr sz="1200">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20" Type="http://schemas.openxmlformats.org/officeDocument/2006/relationships/slideLayout" Target="../slideLayouts/slideLayout18.xml"/><Relationship Id="rId11" Type="http://schemas.openxmlformats.org/officeDocument/2006/relationships/slideLayout" Target="../slideLayouts/slideLayout9.xml"/><Relationship Id="rId22" Type="http://schemas.openxmlformats.org/officeDocument/2006/relationships/slideLayout" Target="../slideLayouts/slideLayout20.xml"/><Relationship Id="rId10" Type="http://schemas.openxmlformats.org/officeDocument/2006/relationships/slideLayout" Target="../slideLayouts/slideLayout8.xml"/><Relationship Id="rId21" Type="http://schemas.openxmlformats.org/officeDocument/2006/relationships/slideLayout" Target="../slideLayouts/slideLayout19.xml"/><Relationship Id="rId13" Type="http://schemas.openxmlformats.org/officeDocument/2006/relationships/slideLayout" Target="../slideLayouts/slideLayout11.xml"/><Relationship Id="rId12" Type="http://schemas.openxmlformats.org/officeDocument/2006/relationships/slideLayout" Target="../slideLayouts/slideLayout10.xml"/><Relationship Id="rId23" Type="http://schemas.openxmlformats.org/officeDocument/2006/relationships/theme" Target="../theme/theme1.xml"/><Relationship Id="rId1" Type="http://schemas.openxmlformats.org/officeDocument/2006/relationships/image" Target="../media/image4.png"/><Relationship Id="rId2" Type="http://schemas.openxmlformats.org/officeDocument/2006/relationships/image" Target="../media/image2.png"/><Relationship Id="rId3" Type="http://schemas.openxmlformats.org/officeDocument/2006/relationships/slideLayout" Target="../slideLayouts/slideLayout1.xml"/><Relationship Id="rId4" Type="http://schemas.openxmlformats.org/officeDocument/2006/relationships/slideLayout" Target="../slideLayouts/slideLayout2.xml"/><Relationship Id="rId9" Type="http://schemas.openxmlformats.org/officeDocument/2006/relationships/slideLayout" Target="../slideLayouts/slideLayout7.xml"/><Relationship Id="rId15" Type="http://schemas.openxmlformats.org/officeDocument/2006/relationships/slideLayout" Target="../slideLayouts/slideLayout13.xml"/><Relationship Id="rId14" Type="http://schemas.openxmlformats.org/officeDocument/2006/relationships/slideLayout" Target="../slideLayouts/slideLayout12.xml"/><Relationship Id="rId17" Type="http://schemas.openxmlformats.org/officeDocument/2006/relationships/slideLayout" Target="../slideLayouts/slideLayout15.xml"/><Relationship Id="rId16" Type="http://schemas.openxmlformats.org/officeDocument/2006/relationships/slideLayout" Target="../slideLayouts/slideLayout14.xml"/><Relationship Id="rId5" Type="http://schemas.openxmlformats.org/officeDocument/2006/relationships/slideLayout" Target="../slideLayouts/slideLayout3.xml"/><Relationship Id="rId19" Type="http://schemas.openxmlformats.org/officeDocument/2006/relationships/slideLayout" Target="../slideLayouts/slideLayout17.xml"/><Relationship Id="rId6" Type="http://schemas.openxmlformats.org/officeDocument/2006/relationships/slideLayout" Target="../slideLayouts/slideLayout4.xml"/><Relationship Id="rId18" Type="http://schemas.openxmlformats.org/officeDocument/2006/relationships/slideLayout" Target="../slideLayouts/slideLayout16.xml"/><Relationship Id="rId7" Type="http://schemas.openxmlformats.org/officeDocument/2006/relationships/slideLayout" Target="../slideLayouts/slideLayout5.xml"/><Relationship Id="rId8" Type="http://schemas.openxmlformats.org/officeDocument/2006/relationships/slideLayout" Target="../slideLayouts/slideLayout6.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30.xml"/><Relationship Id="rId10" Type="http://schemas.openxmlformats.org/officeDocument/2006/relationships/slideLayout" Target="../slideLayouts/slideLayout29.xml"/><Relationship Id="rId13" Type="http://schemas.openxmlformats.org/officeDocument/2006/relationships/slideLayout" Target="../slideLayouts/slideLayout32.xml"/><Relationship Id="rId12" Type="http://schemas.openxmlformats.org/officeDocument/2006/relationships/slideLayout" Target="../slideLayouts/slideLayout31.xml"/><Relationship Id="rId1" Type="http://schemas.openxmlformats.org/officeDocument/2006/relationships/image" Target="../media/image5.png"/><Relationship Id="rId2" Type="http://schemas.openxmlformats.org/officeDocument/2006/relationships/slideLayout" Target="../slideLayouts/slideLayout21.xml"/><Relationship Id="rId3" Type="http://schemas.openxmlformats.org/officeDocument/2006/relationships/slideLayout" Target="../slideLayouts/slideLayout22.xml"/><Relationship Id="rId4" Type="http://schemas.openxmlformats.org/officeDocument/2006/relationships/slideLayout" Target="../slideLayouts/slideLayout23.xml"/><Relationship Id="rId9" Type="http://schemas.openxmlformats.org/officeDocument/2006/relationships/slideLayout" Target="../slideLayouts/slideLayout28.xml"/><Relationship Id="rId15" Type="http://schemas.openxmlformats.org/officeDocument/2006/relationships/slideLayout" Target="../slideLayouts/slideLayout34.xml"/><Relationship Id="rId14" Type="http://schemas.openxmlformats.org/officeDocument/2006/relationships/slideLayout" Target="../slideLayouts/slideLayout33.xml"/><Relationship Id="rId16" Type="http://schemas.openxmlformats.org/officeDocument/2006/relationships/theme" Target="../theme/theme3.xml"/><Relationship Id="rId5" Type="http://schemas.openxmlformats.org/officeDocument/2006/relationships/slideLayout" Target="../slideLayouts/slideLayout24.xml"/><Relationship Id="rId6" Type="http://schemas.openxmlformats.org/officeDocument/2006/relationships/slideLayout" Target="../slideLayouts/slideLayout25.xml"/><Relationship Id="rId7" Type="http://schemas.openxmlformats.org/officeDocument/2006/relationships/slideLayout" Target="../slideLayouts/slideLayout26.xml"/><Relationship Id="rId8"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chemeClr val="lt1"/>
            </a:gs>
            <a:gs pos="100000">
              <a:srgbClr val="538CD5"/>
            </a:gs>
          </a:gsLst>
          <a:path path="circle">
            <a:fillToRect b="50%" l="50%" r="50%" t="50%"/>
          </a:path>
          <a:tileRect/>
        </a:gradFill>
      </p:bgPr>
    </p:bg>
    <p:spTree>
      <p:nvGrpSpPr>
        <p:cNvPr id="9" name="Shape 9"/>
        <p:cNvGrpSpPr/>
        <p:nvPr/>
      </p:nvGrpSpPr>
      <p:grpSpPr>
        <a:xfrm>
          <a:off x="0" y="0"/>
          <a:ext cx="0" cy="0"/>
          <a:chOff x="0" y="0"/>
          <a:chExt cx="0" cy="0"/>
        </a:xfrm>
      </p:grpSpPr>
      <p:sp>
        <p:nvSpPr>
          <p:cNvPr id="10" name="Google Shape;10;p1"/>
          <p:cNvSpPr txBox="1"/>
          <p:nvPr>
            <p:ph type="title"/>
          </p:nvPr>
        </p:nvSpPr>
        <p:spPr>
          <a:xfrm>
            <a:off x="457200" y="274638"/>
            <a:ext cx="8229600" cy="1143000"/>
          </a:xfrm>
          <a:prstGeom prst="rect">
            <a:avLst/>
          </a:prstGeom>
          <a:solidFill>
            <a:srgbClr val="FFFF00"/>
          </a:solidFill>
          <a:ln>
            <a:noFill/>
          </a:ln>
        </p:spPr>
        <p:txBody>
          <a:bodyPr anchorCtr="0" anchor="ctr" bIns="91425" lIns="91425" spcFirstLastPara="1" rIns="91425" wrap="square" tIns="91425">
            <a:noAutofit/>
          </a:bodyPr>
          <a:lstStyle>
            <a:lvl1pPr indent="0" lvl="0" marL="0" marR="0" rtl="0" algn="l">
              <a:spcBef>
                <a:spcPts val="0"/>
              </a:spcBef>
              <a:spcAft>
                <a:spcPts val="0"/>
              </a:spcAft>
              <a:buClr>
                <a:schemeClr val="dk1"/>
              </a:buClr>
              <a:buSzPts val="1400"/>
              <a:buFont typeface="Calibri"/>
              <a:buNone/>
              <a:defRPr b="0" i="0" sz="4400" u="none" cap="none" strike="noStrike">
                <a:solidFill>
                  <a:schemeClr val="dk1"/>
                </a:solidFill>
                <a:latin typeface="Calibri"/>
                <a:ea typeface="Calibri"/>
                <a:cs typeface="Calibri"/>
                <a:sym typeface="Calibri"/>
              </a:defRPr>
            </a:lvl1pPr>
            <a:lvl2pPr indent="0" lvl="1">
              <a:spcBef>
                <a:spcPts val="0"/>
              </a:spcBef>
              <a:spcAft>
                <a:spcPts val="0"/>
              </a:spcAft>
              <a:buSzPts val="1400"/>
              <a:buNone/>
              <a:defRPr sz="1800"/>
            </a:lvl2pPr>
            <a:lvl3pPr indent="0" lvl="2">
              <a:spcBef>
                <a:spcPts val="0"/>
              </a:spcBef>
              <a:spcAft>
                <a:spcPts val="0"/>
              </a:spcAft>
              <a:buSzPts val="1400"/>
              <a:buNone/>
              <a:defRPr sz="1800"/>
            </a:lvl3pPr>
            <a:lvl4pPr indent="0" lvl="3">
              <a:spcBef>
                <a:spcPts val="0"/>
              </a:spcBef>
              <a:spcAft>
                <a:spcPts val="0"/>
              </a:spcAft>
              <a:buSzPts val="1400"/>
              <a:buNone/>
              <a:defRPr sz="1800"/>
            </a:lvl4pPr>
            <a:lvl5pPr indent="0" lvl="4">
              <a:spcBef>
                <a:spcPts val="0"/>
              </a:spcBef>
              <a:spcAft>
                <a:spcPts val="0"/>
              </a:spcAft>
              <a:buSzPts val="1400"/>
              <a:buNone/>
              <a:defRPr sz="1800"/>
            </a:lvl5pPr>
            <a:lvl6pPr indent="0" lvl="5">
              <a:spcBef>
                <a:spcPts val="0"/>
              </a:spcBef>
              <a:spcAft>
                <a:spcPts val="0"/>
              </a:spcAft>
              <a:buSzPts val="1400"/>
              <a:buNone/>
              <a:defRPr sz="1800"/>
            </a:lvl6pPr>
            <a:lvl7pPr indent="0" lvl="6">
              <a:spcBef>
                <a:spcPts val="0"/>
              </a:spcBef>
              <a:spcAft>
                <a:spcPts val="0"/>
              </a:spcAft>
              <a:buSzPts val="1400"/>
              <a:buNone/>
              <a:defRPr sz="1800"/>
            </a:lvl7pPr>
            <a:lvl8pPr indent="0" lvl="7">
              <a:spcBef>
                <a:spcPts val="0"/>
              </a:spcBef>
              <a:spcAft>
                <a:spcPts val="0"/>
              </a:spcAft>
              <a:buSzPts val="1400"/>
              <a:buNone/>
              <a:defRPr sz="1800"/>
            </a:lvl8pPr>
            <a:lvl9pPr indent="0" lvl="8">
              <a:spcBef>
                <a:spcPts val="0"/>
              </a:spcBef>
              <a:spcAft>
                <a:spcPts val="0"/>
              </a:spcAft>
              <a:buSzPts val="1400"/>
              <a:buNone/>
              <a:defRPr sz="1800"/>
            </a:lvl9pPr>
          </a:lstStyle>
          <a:p/>
        </p:txBody>
      </p:sp>
      <p:sp>
        <p:nvSpPr>
          <p:cNvPr id="11" name="Google Shape;11;p1"/>
          <p:cNvSpPr txBox="1"/>
          <p:nvPr>
            <p:ph idx="1" type="body"/>
          </p:nvPr>
        </p:nvSpPr>
        <p:spPr>
          <a:xfrm>
            <a:off x="457200" y="1600200"/>
            <a:ext cx="8229600" cy="4525963"/>
          </a:xfrm>
          <a:prstGeom prst="rect">
            <a:avLst/>
          </a:prstGeom>
          <a:noFill/>
          <a:ln>
            <a:noFill/>
          </a:ln>
        </p:spPr>
        <p:txBody>
          <a:bodyPr anchorCtr="0" anchor="t" bIns="91425" lIns="91425" spcFirstLastPara="1" rIns="91425" wrap="square" tIns="91425">
            <a:noAutofit/>
          </a:bodyPr>
          <a:lstStyle>
            <a:lvl1pPr indent="-431800" lvl="0" marL="457200" marR="0" rtl="0" algn="l">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12" name="Google Shape;12;p1"/>
          <p:cNvSpPr txBox="1"/>
          <p:nvPr>
            <p:ph idx="10" type="dt"/>
          </p:nvPr>
        </p:nvSpPr>
        <p:spPr>
          <a:xfrm>
            <a:off x="457200" y="6356350"/>
            <a:ext cx="2133600" cy="365125"/>
          </a:xfrm>
          <a:prstGeom prst="rect">
            <a:avLst/>
          </a:prstGeom>
          <a:noFill/>
          <a:ln>
            <a:noFill/>
          </a:ln>
        </p:spPr>
        <p:txBody>
          <a:bodyPr anchorCtr="0" anchor="ctr" bIns="91425" lIns="91425" spcFirstLastPara="1" rIns="91425" wrap="square" tIns="91425">
            <a:noAutofit/>
          </a:bodyPr>
          <a:lstStyle>
            <a:lvl1pPr indent="0" lvl="0" mar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indent="0" lvl="1" marL="457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3" name="Google Shape;13;p1"/>
          <p:cNvSpPr txBox="1"/>
          <p:nvPr>
            <p:ph idx="11" type="ftr"/>
          </p:nvPr>
        </p:nvSpPr>
        <p:spPr>
          <a:xfrm>
            <a:off x="3124200" y="6356350"/>
            <a:ext cx="2895600" cy="365125"/>
          </a:xfrm>
          <a:prstGeom prst="rect">
            <a:avLst/>
          </a:prstGeom>
          <a:noFill/>
          <a:ln>
            <a:noFill/>
          </a:ln>
        </p:spPr>
        <p:txBody>
          <a:bodyPr anchorCtr="0" anchor="ctr" bIns="91425" lIns="91425" spcFirstLastPara="1" rIns="91425" wrap="square" tIns="91425">
            <a:noAutofit/>
          </a:bodyPr>
          <a:lstStyle>
            <a:lvl1pPr indent="0" lvl="0" mar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indent="0" lvl="1" marL="457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4" name="Google Shape;14;p1"/>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pic>
        <p:nvPicPr>
          <p:cNvPr id="15" name="Google Shape;15;p1"/>
          <p:cNvPicPr preferRelativeResize="0"/>
          <p:nvPr/>
        </p:nvPicPr>
        <p:blipFill rotWithShape="1">
          <a:blip r:embed="rId1">
            <a:alphaModFix/>
          </a:blip>
          <a:srcRect b="0" l="0" r="0" t="0"/>
          <a:stretch/>
        </p:blipFill>
        <p:spPr>
          <a:xfrm>
            <a:off x="6903753" y="6268145"/>
            <a:ext cx="2222607" cy="551556"/>
          </a:xfrm>
          <a:prstGeom prst="rect">
            <a:avLst/>
          </a:prstGeom>
          <a:noFill/>
          <a:ln>
            <a:noFill/>
          </a:ln>
        </p:spPr>
      </p:pic>
      <p:pic>
        <p:nvPicPr>
          <p:cNvPr id="16" name="Google Shape;16;p1"/>
          <p:cNvPicPr preferRelativeResize="0"/>
          <p:nvPr/>
        </p:nvPicPr>
        <p:blipFill rotWithShape="1">
          <a:blip r:embed="rId2">
            <a:alphaModFix/>
          </a:blip>
          <a:srcRect b="0" l="0" r="0" t="0"/>
          <a:stretch/>
        </p:blipFill>
        <p:spPr>
          <a:xfrm>
            <a:off x="21770" y="6356350"/>
            <a:ext cx="1106497" cy="501650"/>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648" r:id="rId3"/>
    <p:sldLayoutId id="2147483649" r:id="rId4"/>
    <p:sldLayoutId id="2147483650" r:id="rId5"/>
    <p:sldLayoutId id="2147483651" r:id="rId6"/>
    <p:sldLayoutId id="2147483652" r:id="rId7"/>
    <p:sldLayoutId id="2147483653" r:id="rId8"/>
    <p:sldLayoutId id="2147483654" r:id="rId9"/>
    <p:sldLayoutId id="2147483655" r:id="rId10"/>
    <p:sldLayoutId id="2147483656" r:id="rId11"/>
    <p:sldLayoutId id="2147483657" r:id="rId12"/>
    <p:sldLayoutId id="2147483658" r:id="rId13"/>
    <p:sldLayoutId id="2147483659" r:id="rId14"/>
    <p:sldLayoutId id="2147483660" r:id="rId15"/>
    <p:sldLayoutId id="2147483661" r:id="rId16"/>
    <p:sldLayoutId id="2147483662" r:id="rId17"/>
    <p:sldLayoutId id="2147483663" r:id="rId18"/>
    <p:sldLayoutId id="2147483664" r:id="rId19"/>
    <p:sldLayoutId id="2147483665" r:id="rId20"/>
    <p:sldLayoutId id="2147483666" r:id="rId21"/>
    <p:sldLayoutId id="2147483667" r:id="rId2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chemeClr val="lt1"/>
            </a:gs>
            <a:gs pos="100000">
              <a:srgbClr val="B39C93"/>
            </a:gs>
          </a:gsLst>
          <a:path path="circle">
            <a:fillToRect b="50%" l="50%" r="50%" t="50%"/>
          </a:path>
          <a:tileRect/>
        </a:gradFill>
      </p:bgPr>
    </p:bg>
    <p:spTree>
      <p:nvGrpSpPr>
        <p:cNvPr id="136" name="Shape 136"/>
        <p:cNvGrpSpPr/>
        <p:nvPr/>
      </p:nvGrpSpPr>
      <p:grpSpPr>
        <a:xfrm>
          <a:off x="0" y="0"/>
          <a:ext cx="0" cy="0"/>
          <a:chOff x="0" y="0"/>
          <a:chExt cx="0" cy="0"/>
        </a:xfrm>
      </p:grpSpPr>
      <p:sp>
        <p:nvSpPr>
          <p:cNvPr id="137" name="Google Shape;137;p22"/>
          <p:cNvSpPr txBox="1"/>
          <p:nvPr>
            <p:ph type="title"/>
          </p:nvPr>
        </p:nvSpPr>
        <p:spPr>
          <a:xfrm>
            <a:off x="381000" y="355847"/>
            <a:ext cx="8381260" cy="1054394"/>
          </a:xfrm>
          <a:prstGeom prst="rect">
            <a:avLst/>
          </a:prstGeom>
          <a:noFill/>
          <a:ln>
            <a:noFill/>
          </a:ln>
        </p:spPr>
        <p:txBody>
          <a:bodyPr anchorCtr="0" anchor="ctr" bIns="91425" lIns="91425" spcFirstLastPara="1" rIns="91425" wrap="square" tIns="91425">
            <a:noAutofit/>
          </a:bodyPr>
          <a:lstStyle>
            <a:lvl1pPr indent="0" lvl="0" marL="0" marR="0" rtl="0" algn="ctr">
              <a:spcBef>
                <a:spcPts val="0"/>
              </a:spcBef>
              <a:spcAft>
                <a:spcPts val="0"/>
              </a:spcAft>
              <a:buClr>
                <a:schemeClr val="lt1"/>
              </a:buClr>
              <a:buSzPts val="1400"/>
              <a:buFont typeface="Times New Roman"/>
              <a:buNone/>
              <a:defRPr b="0" i="0" sz="3200" u="none" cap="none" strike="noStrike">
                <a:solidFill>
                  <a:schemeClr val="lt1"/>
                </a:solidFill>
                <a:latin typeface="Times New Roman"/>
                <a:ea typeface="Times New Roman"/>
                <a:cs typeface="Times New Roman"/>
                <a:sym typeface="Times New Roman"/>
              </a:defRPr>
            </a:lvl1pPr>
            <a:lvl2pPr indent="0" lvl="1">
              <a:spcBef>
                <a:spcPts val="0"/>
              </a:spcBef>
              <a:spcAft>
                <a:spcPts val="0"/>
              </a:spcAft>
              <a:buSzPts val="1400"/>
              <a:buNone/>
              <a:defRPr sz="1800"/>
            </a:lvl2pPr>
            <a:lvl3pPr indent="0" lvl="2">
              <a:spcBef>
                <a:spcPts val="0"/>
              </a:spcBef>
              <a:spcAft>
                <a:spcPts val="0"/>
              </a:spcAft>
              <a:buSzPts val="1400"/>
              <a:buNone/>
              <a:defRPr sz="1800"/>
            </a:lvl3pPr>
            <a:lvl4pPr indent="0" lvl="3">
              <a:spcBef>
                <a:spcPts val="0"/>
              </a:spcBef>
              <a:spcAft>
                <a:spcPts val="0"/>
              </a:spcAft>
              <a:buSzPts val="1400"/>
              <a:buNone/>
              <a:defRPr sz="1800"/>
            </a:lvl4pPr>
            <a:lvl5pPr indent="0" lvl="4">
              <a:spcBef>
                <a:spcPts val="0"/>
              </a:spcBef>
              <a:spcAft>
                <a:spcPts val="0"/>
              </a:spcAft>
              <a:buSzPts val="1400"/>
              <a:buNone/>
              <a:defRPr sz="1800"/>
            </a:lvl5pPr>
            <a:lvl6pPr indent="0" lvl="5">
              <a:spcBef>
                <a:spcPts val="0"/>
              </a:spcBef>
              <a:spcAft>
                <a:spcPts val="0"/>
              </a:spcAft>
              <a:buSzPts val="1400"/>
              <a:buNone/>
              <a:defRPr sz="1800"/>
            </a:lvl6pPr>
            <a:lvl7pPr indent="0" lvl="6">
              <a:spcBef>
                <a:spcPts val="0"/>
              </a:spcBef>
              <a:spcAft>
                <a:spcPts val="0"/>
              </a:spcAft>
              <a:buSzPts val="1400"/>
              <a:buNone/>
              <a:defRPr sz="1800"/>
            </a:lvl7pPr>
            <a:lvl8pPr indent="0" lvl="7">
              <a:spcBef>
                <a:spcPts val="0"/>
              </a:spcBef>
              <a:spcAft>
                <a:spcPts val="0"/>
              </a:spcAft>
              <a:buSzPts val="1400"/>
              <a:buNone/>
              <a:defRPr sz="1800"/>
            </a:lvl8pPr>
            <a:lvl9pPr indent="0" lvl="8">
              <a:spcBef>
                <a:spcPts val="0"/>
              </a:spcBef>
              <a:spcAft>
                <a:spcPts val="0"/>
              </a:spcAft>
              <a:buSzPts val="1400"/>
              <a:buNone/>
              <a:defRPr sz="1800"/>
            </a:lvl9pPr>
          </a:lstStyle>
          <a:p/>
        </p:txBody>
      </p:sp>
      <p:sp>
        <p:nvSpPr>
          <p:cNvPr id="138" name="Google Shape;138;p22"/>
          <p:cNvSpPr txBox="1"/>
          <p:nvPr>
            <p:ph idx="1" type="body"/>
          </p:nvPr>
        </p:nvSpPr>
        <p:spPr>
          <a:xfrm>
            <a:off x="380999" y="1719071"/>
            <a:ext cx="8407893" cy="4407408"/>
          </a:xfrm>
          <a:prstGeom prst="rect">
            <a:avLst/>
          </a:prstGeom>
          <a:noFill/>
          <a:ln>
            <a:noFill/>
          </a:ln>
        </p:spPr>
        <p:txBody>
          <a:bodyPr anchorCtr="0" anchor="t" bIns="91425" lIns="91425" spcFirstLastPara="1" rIns="91425" wrap="square" tIns="91425">
            <a:noAutofit/>
          </a:bodyPr>
          <a:lstStyle>
            <a:lvl1pPr indent="-368300" lvl="0" marL="457200" marR="0" rtl="0" algn="l">
              <a:spcBef>
                <a:spcPts val="400"/>
              </a:spcBef>
              <a:spcAft>
                <a:spcPts val="0"/>
              </a:spcAft>
              <a:buClr>
                <a:schemeClr val="accent1"/>
              </a:buClr>
              <a:buSzPts val="2200"/>
              <a:buFont typeface="Noto Sans Symbols"/>
              <a:buChar char="▪"/>
              <a:defRPr b="0" i="0" sz="2000" u="none" cap="none" strike="noStrike">
                <a:solidFill>
                  <a:schemeClr val="dk2"/>
                </a:solidFill>
                <a:latin typeface="Calibri"/>
                <a:ea typeface="Calibri"/>
                <a:cs typeface="Calibri"/>
                <a:sym typeface="Calibri"/>
              </a:defRPr>
            </a:lvl1pPr>
            <a:lvl2pPr indent="-354330" lvl="1" marL="914400" marR="0" rtl="0" algn="l">
              <a:spcBef>
                <a:spcPts val="360"/>
              </a:spcBef>
              <a:spcAft>
                <a:spcPts val="0"/>
              </a:spcAft>
              <a:buClr>
                <a:schemeClr val="accent2"/>
              </a:buClr>
              <a:buSzPts val="1980"/>
              <a:buFont typeface="Noto Sans Symbols"/>
              <a:buChar char="▪"/>
              <a:defRPr b="0" i="0" sz="1800" u="none" cap="none" strike="noStrike">
                <a:solidFill>
                  <a:schemeClr val="dk2"/>
                </a:solidFill>
                <a:latin typeface="Calibri"/>
                <a:ea typeface="Calibri"/>
                <a:cs typeface="Calibri"/>
                <a:sym typeface="Calibri"/>
              </a:defRPr>
            </a:lvl2pPr>
            <a:lvl3pPr indent="-340360" lvl="2" marL="1371600" marR="0" rtl="0" algn="l">
              <a:spcBef>
                <a:spcPts val="320"/>
              </a:spcBef>
              <a:spcAft>
                <a:spcPts val="0"/>
              </a:spcAft>
              <a:buClr>
                <a:schemeClr val="accent3"/>
              </a:buClr>
              <a:buSzPts val="1760"/>
              <a:buFont typeface="Noto Sans Symbols"/>
              <a:buChar char="▪"/>
              <a:defRPr b="0" i="0" sz="1600" u="none" cap="none" strike="noStrike">
                <a:solidFill>
                  <a:schemeClr val="dk2"/>
                </a:solidFill>
                <a:latin typeface="Calibri"/>
                <a:ea typeface="Calibri"/>
                <a:cs typeface="Calibri"/>
                <a:sym typeface="Calibri"/>
              </a:defRPr>
            </a:lvl3pPr>
            <a:lvl4pPr indent="-326389" lvl="3" marL="1828800" marR="0" rtl="0" algn="l">
              <a:spcBef>
                <a:spcPts val="280"/>
              </a:spcBef>
              <a:spcAft>
                <a:spcPts val="0"/>
              </a:spcAft>
              <a:buClr>
                <a:schemeClr val="accent4"/>
              </a:buClr>
              <a:buSzPts val="1540"/>
              <a:buFont typeface="Noto Sans Symbols"/>
              <a:buChar char="▪"/>
              <a:defRPr b="0" i="0" sz="1400" u="none" cap="none" strike="noStrike">
                <a:solidFill>
                  <a:schemeClr val="dk2"/>
                </a:solidFill>
                <a:latin typeface="Calibri"/>
                <a:ea typeface="Calibri"/>
                <a:cs typeface="Calibri"/>
                <a:sym typeface="Calibri"/>
              </a:defRPr>
            </a:lvl4pPr>
            <a:lvl5pPr indent="-319404" lvl="4" marL="2286000" marR="0" rtl="0" algn="l">
              <a:spcBef>
                <a:spcPts val="260"/>
              </a:spcBef>
              <a:spcAft>
                <a:spcPts val="0"/>
              </a:spcAft>
              <a:buClr>
                <a:schemeClr val="accent6"/>
              </a:buClr>
              <a:buSzPts val="1430"/>
              <a:buFont typeface="Noto Sans Symbols"/>
              <a:buChar char="▪"/>
              <a:defRPr b="0" i="0" sz="1300" u="none" cap="none" strike="noStrike">
                <a:solidFill>
                  <a:schemeClr val="dk2"/>
                </a:solidFill>
                <a:latin typeface="Calibri"/>
                <a:ea typeface="Calibri"/>
                <a:cs typeface="Calibri"/>
                <a:sym typeface="Calibri"/>
              </a:defRPr>
            </a:lvl5pPr>
            <a:lvl6pPr indent="-304800" lvl="5" marL="2743200" marR="0" rtl="0" algn="l">
              <a:spcBef>
                <a:spcPts val="240"/>
              </a:spcBef>
              <a:spcAft>
                <a:spcPts val="0"/>
              </a:spcAft>
              <a:buClr>
                <a:schemeClr val="accent1"/>
              </a:buClr>
              <a:buSzPts val="1200"/>
              <a:buFont typeface="Noto Sans Symbols"/>
              <a:buChar char="▪"/>
              <a:defRPr b="0" i="0" sz="1200" u="none" cap="none" strike="noStrike">
                <a:solidFill>
                  <a:schemeClr val="dk2"/>
                </a:solidFill>
                <a:latin typeface="Calibri"/>
                <a:ea typeface="Calibri"/>
                <a:cs typeface="Calibri"/>
                <a:sym typeface="Calibri"/>
              </a:defRPr>
            </a:lvl6pPr>
            <a:lvl7pPr indent="-304800" lvl="6" marL="3200400" marR="0" rtl="0" algn="l">
              <a:spcBef>
                <a:spcPts val="240"/>
              </a:spcBef>
              <a:spcAft>
                <a:spcPts val="0"/>
              </a:spcAft>
              <a:buClr>
                <a:schemeClr val="accent2"/>
              </a:buClr>
              <a:buSzPts val="1200"/>
              <a:buFont typeface="Noto Sans Symbols"/>
              <a:buChar char="▪"/>
              <a:defRPr b="0" i="0" sz="1200" u="none" cap="none" strike="noStrike">
                <a:solidFill>
                  <a:schemeClr val="dk2"/>
                </a:solidFill>
                <a:latin typeface="Calibri"/>
                <a:ea typeface="Calibri"/>
                <a:cs typeface="Calibri"/>
                <a:sym typeface="Calibri"/>
              </a:defRPr>
            </a:lvl7pPr>
            <a:lvl8pPr indent="-304800" lvl="7" marL="3657600" marR="0" rtl="0" algn="l">
              <a:spcBef>
                <a:spcPts val="240"/>
              </a:spcBef>
              <a:spcAft>
                <a:spcPts val="0"/>
              </a:spcAft>
              <a:buClr>
                <a:schemeClr val="accent3"/>
              </a:buClr>
              <a:buSzPts val="1200"/>
              <a:buFont typeface="Noto Sans Symbols"/>
              <a:buChar char="▪"/>
              <a:defRPr b="0" i="0" sz="1200" u="none" cap="none" strike="noStrike">
                <a:solidFill>
                  <a:schemeClr val="dk2"/>
                </a:solidFill>
                <a:latin typeface="Calibri"/>
                <a:ea typeface="Calibri"/>
                <a:cs typeface="Calibri"/>
                <a:sym typeface="Calibri"/>
              </a:defRPr>
            </a:lvl8pPr>
            <a:lvl9pPr indent="-304800" lvl="8" marL="4114800" marR="0" rtl="0" algn="l">
              <a:spcBef>
                <a:spcPts val="240"/>
              </a:spcBef>
              <a:spcAft>
                <a:spcPts val="0"/>
              </a:spcAft>
              <a:buClr>
                <a:schemeClr val="accent5"/>
              </a:buClr>
              <a:buSzPts val="1200"/>
              <a:buFont typeface="Noto Sans Symbols"/>
              <a:buChar char="▪"/>
              <a:defRPr b="0" i="0" sz="1200" u="none" cap="none" strike="noStrike">
                <a:solidFill>
                  <a:schemeClr val="dk2"/>
                </a:solidFill>
                <a:latin typeface="Calibri"/>
                <a:ea typeface="Calibri"/>
                <a:cs typeface="Calibri"/>
                <a:sym typeface="Calibri"/>
              </a:defRPr>
            </a:lvl9pPr>
          </a:lstStyle>
          <a:p/>
        </p:txBody>
      </p:sp>
      <p:pic>
        <p:nvPicPr>
          <p:cNvPr descr="CDE LOGO TEST.png" id="139" name="Google Shape;139;p22"/>
          <p:cNvPicPr preferRelativeResize="0"/>
          <p:nvPr/>
        </p:nvPicPr>
        <p:blipFill rotWithShape="1">
          <a:blip r:embed="rId1">
            <a:alphaModFix/>
          </a:blip>
          <a:srcRect b="0" l="0" r="0" t="0"/>
          <a:stretch/>
        </p:blipFill>
        <p:spPr>
          <a:xfrm>
            <a:off x="6204360" y="6222265"/>
            <a:ext cx="2584532" cy="408405"/>
          </a:xfrm>
          <a:prstGeom prst="rect">
            <a:avLst/>
          </a:prstGeom>
          <a:noFill/>
          <a:ln>
            <a:noFill/>
          </a:ln>
        </p:spPr>
      </p:pic>
      <p:sp>
        <p:nvSpPr>
          <p:cNvPr id="140" name="Google Shape;140;p22"/>
          <p:cNvSpPr txBox="1"/>
          <p:nvPr>
            <p:ph idx="11" type="ftr"/>
          </p:nvPr>
        </p:nvSpPr>
        <p:spPr>
          <a:xfrm>
            <a:off x="380999" y="6265545"/>
            <a:ext cx="2895600" cy="365125"/>
          </a:xfrm>
          <a:prstGeom prst="rect">
            <a:avLst/>
          </a:prstGeom>
          <a:noFill/>
          <a:ln>
            <a:noFill/>
          </a:ln>
        </p:spPr>
        <p:txBody>
          <a:bodyPr anchorCtr="0" anchor="ctr" bIns="91425" lIns="91425" spcFirstLastPara="1" rIns="91425" wrap="square" tIns="91425">
            <a:noAutofit/>
          </a:bodyPr>
          <a:lstStyle>
            <a:lvl1pPr indent="0" lvl="0" marL="0" marR="0" rtl="0" algn="l">
              <a:spcBef>
                <a:spcPts val="0"/>
              </a:spcBef>
              <a:spcAft>
                <a:spcPts val="0"/>
              </a:spcAft>
              <a:buSzPts val="1400"/>
              <a:buNone/>
              <a:defRPr b="0" i="0" sz="1000" u="none" cap="none" strike="noStrike">
                <a:solidFill>
                  <a:srgbClr val="888888"/>
                </a:solidFill>
                <a:latin typeface="Calibri"/>
                <a:ea typeface="Calibri"/>
                <a:cs typeface="Calibri"/>
                <a:sym typeface="Calibri"/>
              </a:defRPr>
            </a:lvl1pPr>
            <a:lvl2pPr indent="0" lvl="1" marL="457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Tree>
  </p:cSld>
  <p:clrMap accent1="accent1" accent2="accent2" accent3="accent3" accent4="accent4" accent5="accent5" accent6="accent6" bg1="lt1" bg2="dk2" tx1="dk1" tx2="lt2" folHlink="folHlink" hlink="hlink"/>
  <p:sldLayoutIdLst>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 id="2147483677" r:id="rId11"/>
    <p:sldLayoutId id="2147483678" r:id="rId12"/>
    <p:sldLayoutId id="2147483679" r:id="rId13"/>
    <p:sldLayoutId id="2147483680" r:id="rId14"/>
    <p:sldLayoutId id="2147483681" r:id="rId15"/>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21.png"/></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0.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1.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3.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4.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5.xml"/><Relationship Id="rId3" Type="http://schemas.openxmlformats.org/officeDocument/2006/relationships/image" Target="../media/image66.png"/></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6.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07.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8.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09.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81.png"/></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0.xml"/><Relationship Id="rId3" Type="http://schemas.openxmlformats.org/officeDocument/2006/relationships/image" Target="../media/image68.jpg"/></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1.xml"/><Relationship Id="rId3" Type="http://schemas.openxmlformats.org/officeDocument/2006/relationships/image" Target="../media/image21.png"/></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2.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3.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14.xml"/><Relationship Id="rId3" Type="http://schemas.openxmlformats.org/officeDocument/2006/relationships/image" Target="../media/image62.png"/></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5.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6.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17.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8.xml"/><Relationship Id="rId3" Type="http://schemas.openxmlformats.org/officeDocument/2006/relationships/image" Target="../media/image64.jpg"/></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9.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12.png"/><Relationship Id="rId4" Type="http://schemas.openxmlformats.org/officeDocument/2006/relationships/image" Target="../media/image20.png"/><Relationship Id="rId9" Type="http://schemas.openxmlformats.org/officeDocument/2006/relationships/image" Target="../media/image22.png"/><Relationship Id="rId5" Type="http://schemas.openxmlformats.org/officeDocument/2006/relationships/image" Target="../media/image16.png"/><Relationship Id="rId6" Type="http://schemas.openxmlformats.org/officeDocument/2006/relationships/image" Target="../media/image23.png"/><Relationship Id="rId7" Type="http://schemas.openxmlformats.org/officeDocument/2006/relationships/image" Target="../media/image11.png"/><Relationship Id="rId8" Type="http://schemas.openxmlformats.org/officeDocument/2006/relationships/image" Target="../media/image55.png"/></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0.xml"/><Relationship Id="rId3" Type="http://schemas.openxmlformats.org/officeDocument/2006/relationships/image" Target="../media/image67.png"/><Relationship Id="rId4" Type="http://schemas.openxmlformats.org/officeDocument/2006/relationships/image" Target="../media/image65.png"/></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1.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22.xml"/><Relationship Id="rId3" Type="http://schemas.openxmlformats.org/officeDocument/2006/relationships/image" Target="../media/image77.jpg"/><Relationship Id="rId4" Type="http://schemas.openxmlformats.org/officeDocument/2006/relationships/image" Target="../media/image80.jpg"/><Relationship Id="rId5" Type="http://schemas.openxmlformats.org/officeDocument/2006/relationships/image" Target="../media/image78.jpg"/></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23.xml"/><Relationship Id="rId3" Type="http://schemas.openxmlformats.org/officeDocument/2006/relationships/image" Target="../media/image71.jpg"/><Relationship Id="rId4" Type="http://schemas.openxmlformats.org/officeDocument/2006/relationships/image" Target="../media/image74.jpg"/><Relationship Id="rId5" Type="http://schemas.openxmlformats.org/officeDocument/2006/relationships/image" Target="../media/image70.jpg"/><Relationship Id="rId6" Type="http://schemas.openxmlformats.org/officeDocument/2006/relationships/image" Target="../media/image75.png"/></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4.xml"/><Relationship Id="rId3" Type="http://schemas.openxmlformats.org/officeDocument/2006/relationships/image" Target="../media/image73.png"/><Relationship Id="rId4" Type="http://schemas.openxmlformats.org/officeDocument/2006/relationships/image" Target="../media/image76.png"/><Relationship Id="rId5" Type="http://schemas.openxmlformats.org/officeDocument/2006/relationships/image" Target="../media/image79.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32.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15.xml"/><Relationship Id="rId3" Type="http://schemas.openxmlformats.org/officeDocument/2006/relationships/image" Target="../media/image14.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16.xml"/><Relationship Id="rId3" Type="http://schemas.openxmlformats.org/officeDocument/2006/relationships/image" Target="../media/image9.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17.xml"/><Relationship Id="rId3" Type="http://schemas.openxmlformats.org/officeDocument/2006/relationships/image" Target="../media/image13.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18.xml"/><Relationship Id="rId3" Type="http://schemas.openxmlformats.org/officeDocument/2006/relationships/image" Target="../media/image18.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19.xml"/><Relationship Id="rId3" Type="http://schemas.openxmlformats.org/officeDocument/2006/relationships/image" Target="../media/image29.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6.png"/><Relationship Id="rId4" Type="http://schemas.openxmlformats.org/officeDocument/2006/relationships/image" Target="../media/image4.png"/><Relationship Id="rId5" Type="http://schemas.openxmlformats.org/officeDocument/2006/relationships/image" Target="../media/image8.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20.xml"/><Relationship Id="rId3" Type="http://schemas.openxmlformats.org/officeDocument/2006/relationships/image" Target="../media/image17.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21.xml"/><Relationship Id="rId3" Type="http://schemas.openxmlformats.org/officeDocument/2006/relationships/image" Target="../media/image35.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22.xml"/><Relationship Id="rId3" Type="http://schemas.openxmlformats.org/officeDocument/2006/relationships/image" Target="../media/image25.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xml"/><Relationship Id="rId3" Type="http://schemas.openxmlformats.org/officeDocument/2006/relationships/image" Target="../media/image39.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5.xml"/><Relationship Id="rId3" Type="http://schemas.openxmlformats.org/officeDocument/2006/relationships/image" Target="../media/image27.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 Id="rId3" Type="http://schemas.openxmlformats.org/officeDocument/2006/relationships/image" Target="../media/image26.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 Id="rId3" Type="http://schemas.openxmlformats.org/officeDocument/2006/relationships/image" Target="../media/image34.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9.xml"/><Relationship Id="rId3" Type="http://schemas.openxmlformats.org/officeDocument/2006/relationships/image" Target="../media/image39.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4.xml"/><Relationship Id="rId3" Type="http://schemas.openxmlformats.org/officeDocument/2006/relationships/image" Target="../media/image31.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5.xml"/><Relationship Id="rId3" Type="http://schemas.openxmlformats.org/officeDocument/2006/relationships/image" Target="../media/image28.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6.xml"/><Relationship Id="rId3" Type="http://schemas.openxmlformats.org/officeDocument/2006/relationships/image" Target="../media/image36.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7.xml"/><Relationship Id="rId3" Type="http://schemas.openxmlformats.org/officeDocument/2006/relationships/image" Target="../media/image33.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8.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7.jp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0.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3.xml"/><Relationship Id="rId3" Type="http://schemas.openxmlformats.org/officeDocument/2006/relationships/image" Target="../media/image42.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4.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5.xml"/><Relationship Id="rId3" Type="http://schemas.openxmlformats.org/officeDocument/2006/relationships/image" Target="../media/image46.png"/><Relationship Id="rId4" Type="http://schemas.openxmlformats.org/officeDocument/2006/relationships/image" Target="../media/image40.png"/><Relationship Id="rId5" Type="http://schemas.openxmlformats.org/officeDocument/2006/relationships/image" Target="../media/image30.png"/><Relationship Id="rId6" Type="http://schemas.openxmlformats.org/officeDocument/2006/relationships/image" Target="../media/image37.png"/><Relationship Id="rId7" Type="http://schemas.openxmlformats.org/officeDocument/2006/relationships/image" Target="../media/image45.png"/><Relationship Id="rId8" Type="http://schemas.openxmlformats.org/officeDocument/2006/relationships/image" Target="../media/image43.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6.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7.xml"/><Relationship Id="rId3" Type="http://schemas.openxmlformats.org/officeDocument/2006/relationships/image" Target="../media/image83.png"/><Relationship Id="rId4" Type="http://schemas.openxmlformats.org/officeDocument/2006/relationships/image" Target="../media/image38.png"/><Relationship Id="rId5" Type="http://schemas.openxmlformats.org/officeDocument/2006/relationships/image" Target="../media/image48.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8.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9.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0.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1.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3.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4.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5.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6.xml"/><Relationship Id="rId3" Type="http://schemas.openxmlformats.org/officeDocument/2006/relationships/image" Target="../media/image41.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7.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8.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9.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19.png"/><Relationship Id="rId4" Type="http://schemas.openxmlformats.org/officeDocument/2006/relationships/image" Target="../media/image15.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0.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1.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2.xml"/><Relationship Id="rId3" Type="http://schemas.openxmlformats.org/officeDocument/2006/relationships/image" Target="../media/image47.pn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3.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4.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5.xml"/><Relationship Id="rId3" Type="http://schemas.openxmlformats.org/officeDocument/2006/relationships/image" Target="../media/image44.pn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6.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7.xml"/><Relationship Id="rId3" Type="http://schemas.openxmlformats.org/officeDocument/2006/relationships/image" Target="../media/image50.png"/><Relationship Id="rId4" Type="http://schemas.openxmlformats.org/officeDocument/2006/relationships/image" Target="../media/image49.pn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8.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9.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24.pn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0.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1.xml"/><Relationship Id="rId3" Type="http://schemas.openxmlformats.org/officeDocument/2006/relationships/image" Target="../media/image63.png"/><Relationship Id="rId4" Type="http://schemas.openxmlformats.org/officeDocument/2006/relationships/image" Target="../media/image51.jpg"/><Relationship Id="rId5" Type="http://schemas.openxmlformats.org/officeDocument/2006/relationships/image" Target="../media/image69.jp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2.xml"/><Relationship Id="rId3" Type="http://schemas.openxmlformats.org/officeDocument/2006/relationships/image" Target="../media/image56.png"/><Relationship Id="rId4" Type="http://schemas.openxmlformats.org/officeDocument/2006/relationships/image" Target="../media/image53.png"/></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3.xml"/><Relationship Id="rId3" Type="http://schemas.openxmlformats.org/officeDocument/2006/relationships/image" Target="../media/image54.png"/></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4.xml"/><Relationship Id="rId3" Type="http://schemas.openxmlformats.org/officeDocument/2006/relationships/image" Target="../media/image52.png"/></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5.xml"/><Relationship Id="rId3" Type="http://schemas.openxmlformats.org/officeDocument/2006/relationships/image" Target="../media/image85.png"/><Relationship Id="rId4" Type="http://schemas.openxmlformats.org/officeDocument/2006/relationships/image" Target="../media/image84.png"/></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6.xml"/><Relationship Id="rId3" Type="http://schemas.openxmlformats.org/officeDocument/2006/relationships/image" Target="../media/image61.png"/><Relationship Id="rId4" Type="http://schemas.openxmlformats.org/officeDocument/2006/relationships/image" Target="../media/image59.jpg"/></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7.xml"/><Relationship Id="rId3" Type="http://schemas.openxmlformats.org/officeDocument/2006/relationships/image" Target="../media/image58.png"/></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8.xml"/><Relationship Id="rId3" Type="http://schemas.openxmlformats.org/officeDocument/2006/relationships/image" Target="../media/image82.png"/></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9.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10.png"/></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0.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1.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3.xml"/><Relationship Id="rId3" Type="http://schemas.openxmlformats.org/officeDocument/2006/relationships/image" Target="../media/image60.png"/><Relationship Id="rId4" Type="http://schemas.openxmlformats.org/officeDocument/2006/relationships/image" Target="../media/image57.png"/></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4.xml"/><Relationship Id="rId3" Type="http://schemas.openxmlformats.org/officeDocument/2006/relationships/image" Target="../media/image72.png"/></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5.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6.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7.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8.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6" name="Shape 216"/>
        <p:cNvGrpSpPr/>
        <p:nvPr/>
      </p:nvGrpSpPr>
      <p:grpSpPr>
        <a:xfrm>
          <a:off x="0" y="0"/>
          <a:ext cx="0" cy="0"/>
          <a:chOff x="0" y="0"/>
          <a:chExt cx="0" cy="0"/>
        </a:xfrm>
      </p:grpSpPr>
      <p:sp>
        <p:nvSpPr>
          <p:cNvPr id="217" name="Google Shape;217;p37"/>
          <p:cNvSpPr txBox="1"/>
          <p:nvPr>
            <p:ph type="ctrTitle"/>
          </p:nvPr>
        </p:nvSpPr>
        <p:spPr>
          <a:xfrm rot="-471010">
            <a:off x="-160909" y="691540"/>
            <a:ext cx="7772400" cy="1660556"/>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rgbClr val="FF0000"/>
              </a:buClr>
              <a:buFont typeface="Calibri"/>
              <a:buNone/>
            </a:pPr>
            <a:r>
              <a:rPr b="1" i="1" lang="en-US" sz="5400" u="none" cap="none" strike="noStrike">
                <a:solidFill>
                  <a:srgbClr val="FF0000"/>
                </a:solidFill>
                <a:latin typeface="Calibri"/>
                <a:ea typeface="Calibri"/>
                <a:cs typeface="Calibri"/>
                <a:sym typeface="Calibri"/>
              </a:rPr>
              <a:t>Culture, Context, &amp; Connections</a:t>
            </a:r>
            <a:endParaRPr b="0" i="1" sz="2400" u="none" cap="none" strike="noStrike">
              <a:solidFill>
                <a:schemeClr val="dk1"/>
              </a:solidFill>
              <a:latin typeface="Calibri"/>
              <a:ea typeface="Calibri"/>
              <a:cs typeface="Calibri"/>
              <a:sym typeface="Calibri"/>
            </a:endParaRPr>
          </a:p>
        </p:txBody>
      </p:sp>
      <p:sp>
        <p:nvSpPr>
          <p:cNvPr id="218" name="Google Shape;218;p37"/>
          <p:cNvSpPr txBox="1"/>
          <p:nvPr>
            <p:ph idx="1" type="subTitle"/>
          </p:nvPr>
        </p:nvSpPr>
        <p:spPr>
          <a:xfrm>
            <a:off x="377072" y="2875104"/>
            <a:ext cx="8355125" cy="3687408"/>
          </a:xfrm>
          <a:prstGeom prst="rect">
            <a:avLst/>
          </a:prstGeom>
          <a:noFill/>
          <a:ln>
            <a:noFill/>
          </a:ln>
        </p:spPr>
        <p:txBody>
          <a:bodyPr anchorCtr="0" anchor="t" bIns="45700" lIns="91425" spcFirstLastPara="1" rIns="91425" wrap="square" tIns="45700">
            <a:noAutofit/>
          </a:bodyPr>
          <a:lstStyle/>
          <a:p>
            <a:pPr indent="0" lvl="0" marL="0" marR="0" rtl="0" algn="ctr">
              <a:lnSpc>
                <a:spcPct val="80000"/>
              </a:lnSpc>
              <a:spcBef>
                <a:spcPts val="0"/>
              </a:spcBef>
              <a:spcAft>
                <a:spcPts val="0"/>
              </a:spcAft>
              <a:buClr>
                <a:srgbClr val="000000"/>
              </a:buClr>
              <a:buFont typeface="Arial"/>
              <a:buNone/>
            </a:pPr>
            <a:r>
              <a:rPr b="0" i="0" lang="en-US" sz="2329" u="none" cap="none" strike="noStrike">
                <a:solidFill>
                  <a:srgbClr val="000000"/>
                </a:solidFill>
                <a:latin typeface="Calibri"/>
                <a:ea typeface="Calibri"/>
                <a:cs typeface="Calibri"/>
                <a:sym typeface="Calibri"/>
              </a:rPr>
              <a:t>George Sugai</a:t>
            </a:r>
            <a:endParaRPr/>
          </a:p>
          <a:p>
            <a:pPr indent="0" lvl="0" marL="0" marR="0" rtl="0" algn="ctr">
              <a:lnSpc>
                <a:spcPct val="80000"/>
              </a:lnSpc>
              <a:spcBef>
                <a:spcPts val="466"/>
              </a:spcBef>
              <a:spcAft>
                <a:spcPts val="0"/>
              </a:spcAft>
              <a:buClr>
                <a:srgbClr val="888888"/>
              </a:buClr>
              <a:buFont typeface="Arial"/>
              <a:buNone/>
            </a:pPr>
            <a:r>
              <a:t/>
            </a:r>
            <a:endParaRPr b="0" i="0" sz="2329" u="none" cap="none" strike="noStrike">
              <a:solidFill>
                <a:srgbClr val="000000"/>
              </a:solidFill>
              <a:latin typeface="Calibri"/>
              <a:ea typeface="Calibri"/>
              <a:cs typeface="Calibri"/>
              <a:sym typeface="Calibri"/>
            </a:endParaRPr>
          </a:p>
          <a:p>
            <a:pPr indent="0" lvl="0" marL="0" marR="0" rtl="0" algn="ctr">
              <a:lnSpc>
                <a:spcPct val="80000"/>
              </a:lnSpc>
              <a:spcBef>
                <a:spcPts val="466"/>
              </a:spcBef>
              <a:spcAft>
                <a:spcPts val="0"/>
              </a:spcAft>
              <a:buClr>
                <a:srgbClr val="000000"/>
              </a:buClr>
              <a:buFont typeface="Arial"/>
              <a:buNone/>
            </a:pPr>
            <a:r>
              <a:rPr b="0" i="0" lang="en-US" sz="2329" u="none" cap="none" strike="noStrike">
                <a:solidFill>
                  <a:srgbClr val="000000"/>
                </a:solidFill>
                <a:latin typeface="Calibri"/>
                <a:ea typeface="Calibri"/>
                <a:cs typeface="Calibri"/>
                <a:sym typeface="Calibri"/>
              </a:rPr>
              <a:t>ACKNOWLEDGEMENT: Tony Biglan, Gwen Cartledge, Lindsay Fallon, Steven Hayes, Dan Losen, Kent McIntosh, Breda O’Keeffe, Russ Skiba, BFS, Claudia Vincent…many others</a:t>
            </a:r>
            <a:endParaRPr/>
          </a:p>
          <a:p>
            <a:pPr indent="0" lvl="0" marL="0" marR="0" rtl="0" algn="ctr">
              <a:lnSpc>
                <a:spcPct val="80000"/>
              </a:lnSpc>
              <a:spcBef>
                <a:spcPts val="352"/>
              </a:spcBef>
              <a:spcAft>
                <a:spcPts val="0"/>
              </a:spcAft>
              <a:buClr>
                <a:srgbClr val="888888"/>
              </a:buClr>
              <a:buFont typeface="Arial"/>
              <a:buNone/>
            </a:pPr>
            <a:r>
              <a:t/>
            </a:r>
            <a:endParaRPr b="0" i="0" sz="1760" u="none" cap="none" strike="noStrike">
              <a:solidFill>
                <a:srgbClr val="000000"/>
              </a:solidFill>
              <a:latin typeface="Calibri"/>
              <a:ea typeface="Calibri"/>
              <a:cs typeface="Calibri"/>
              <a:sym typeface="Calibri"/>
            </a:endParaRPr>
          </a:p>
          <a:p>
            <a:pPr indent="0" lvl="0" marL="0" marR="0" rtl="0" algn="ctr">
              <a:lnSpc>
                <a:spcPct val="80000"/>
              </a:lnSpc>
              <a:spcBef>
                <a:spcPts val="352"/>
              </a:spcBef>
              <a:spcAft>
                <a:spcPts val="0"/>
              </a:spcAft>
              <a:buClr>
                <a:srgbClr val="000000"/>
              </a:buClr>
              <a:buFont typeface="Arial"/>
              <a:buNone/>
            </a:pPr>
            <a:r>
              <a:rPr b="0" i="0" lang="en-US" sz="1760" u="none" cap="none" strike="noStrike">
                <a:solidFill>
                  <a:srgbClr val="000000"/>
                </a:solidFill>
                <a:latin typeface="Calibri"/>
                <a:ea typeface="Calibri"/>
                <a:cs typeface="Calibri"/>
                <a:sym typeface="Calibri"/>
              </a:rPr>
              <a:t>University of  Connecticut</a:t>
            </a:r>
            <a:endParaRPr/>
          </a:p>
          <a:p>
            <a:pPr indent="0" lvl="0" marL="0" marR="0" rtl="0" algn="ctr">
              <a:lnSpc>
                <a:spcPct val="80000"/>
              </a:lnSpc>
              <a:spcBef>
                <a:spcPts val="352"/>
              </a:spcBef>
              <a:spcAft>
                <a:spcPts val="0"/>
              </a:spcAft>
              <a:buClr>
                <a:srgbClr val="000000"/>
              </a:buClr>
              <a:buFont typeface="Arial"/>
              <a:buNone/>
            </a:pPr>
            <a:r>
              <a:rPr b="0" i="0" lang="en-US" sz="1760" u="none" cap="none" strike="noStrike">
                <a:solidFill>
                  <a:srgbClr val="000000"/>
                </a:solidFill>
                <a:latin typeface="Calibri"/>
                <a:ea typeface="Calibri"/>
                <a:cs typeface="Calibri"/>
                <a:sym typeface="Calibri"/>
              </a:rPr>
              <a:t>Center on Positive Behavioral Interventions &amp; Supports</a:t>
            </a:r>
            <a:endParaRPr/>
          </a:p>
          <a:p>
            <a:pPr indent="0" lvl="0" marL="0" marR="0" rtl="0" algn="ctr">
              <a:lnSpc>
                <a:spcPct val="80000"/>
              </a:lnSpc>
              <a:spcBef>
                <a:spcPts val="352"/>
              </a:spcBef>
              <a:spcAft>
                <a:spcPts val="0"/>
              </a:spcAft>
              <a:buClr>
                <a:srgbClr val="000000"/>
              </a:buClr>
              <a:buFont typeface="Arial"/>
              <a:buNone/>
            </a:pPr>
            <a:r>
              <a:rPr b="0" i="0" lang="en-US" sz="1760" u="none" cap="none" strike="noStrike">
                <a:solidFill>
                  <a:srgbClr val="000000"/>
                </a:solidFill>
                <a:latin typeface="Calibri"/>
                <a:ea typeface="Calibri"/>
                <a:cs typeface="Calibri"/>
                <a:sym typeface="Calibri"/>
              </a:rPr>
              <a:t>Center for Behavioral Education &amp; Research</a:t>
            </a:r>
            <a:endParaRPr/>
          </a:p>
          <a:p>
            <a:pPr indent="0" lvl="0" marL="0" marR="0" rtl="0" algn="ctr">
              <a:lnSpc>
                <a:spcPct val="80000"/>
              </a:lnSpc>
              <a:spcBef>
                <a:spcPts val="352"/>
              </a:spcBef>
              <a:spcAft>
                <a:spcPts val="0"/>
              </a:spcAft>
              <a:buClr>
                <a:srgbClr val="888888"/>
              </a:buClr>
              <a:buFont typeface="Arial"/>
              <a:buNone/>
            </a:pPr>
            <a:r>
              <a:t/>
            </a:r>
            <a:endParaRPr b="0" i="0" sz="1760" u="none" cap="none" strike="noStrike">
              <a:solidFill>
                <a:srgbClr val="000000"/>
              </a:solidFill>
              <a:latin typeface="Calibri"/>
              <a:ea typeface="Calibri"/>
              <a:cs typeface="Calibri"/>
              <a:sym typeface="Calibri"/>
            </a:endParaRPr>
          </a:p>
          <a:p>
            <a:pPr indent="0" lvl="0" marL="0" marR="0" rtl="0" algn="ctr">
              <a:lnSpc>
                <a:spcPct val="80000"/>
              </a:lnSpc>
              <a:spcBef>
                <a:spcPts val="561"/>
              </a:spcBef>
              <a:spcAft>
                <a:spcPts val="0"/>
              </a:spcAft>
              <a:buClr>
                <a:srgbClr val="000000"/>
              </a:buClr>
              <a:buFont typeface="Arial"/>
              <a:buNone/>
            </a:pPr>
            <a:r>
              <a:rPr b="0" i="0" lang="en-US" sz="2805" u="none" cap="none" strike="noStrike">
                <a:solidFill>
                  <a:srgbClr val="000000"/>
                </a:solidFill>
                <a:latin typeface="Calibri"/>
                <a:ea typeface="Calibri"/>
                <a:cs typeface="Calibri"/>
                <a:sym typeface="Calibri"/>
              </a:rPr>
              <a:t>www.pbis.org     www.cber.org</a:t>
            </a:r>
            <a:endParaRPr b="0" i="0" sz="2805" u="none" cap="none" strike="noStrike">
              <a:solidFill>
                <a:srgbClr val="000000"/>
              </a:solidFill>
              <a:latin typeface="Calibri"/>
              <a:ea typeface="Calibri"/>
              <a:cs typeface="Calibri"/>
              <a:sym typeface="Calibri"/>
            </a:endParaRPr>
          </a:p>
        </p:txBody>
      </p:sp>
      <p:sp>
        <p:nvSpPr>
          <p:cNvPr id="219" name="Google Shape;219;p37"/>
          <p:cNvSpPr txBox="1"/>
          <p:nvPr/>
        </p:nvSpPr>
        <p:spPr>
          <a:xfrm>
            <a:off x="6600072" y="1969415"/>
            <a:ext cx="2003523" cy="1015663"/>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i="0" lang="en-US" sz="2400" u="none" cap="none" strike="noStrike">
                <a:solidFill>
                  <a:srgbClr val="000000"/>
                </a:solidFill>
                <a:latin typeface="Calibri"/>
                <a:ea typeface="Calibri"/>
                <a:cs typeface="Calibri"/>
                <a:sym typeface="Calibri"/>
              </a:rPr>
              <a:t>Wing Institute</a:t>
            </a:r>
            <a:endParaRPr/>
          </a:p>
          <a:p>
            <a:pPr indent="0" lvl="0" marL="0" marR="0" rtl="0" algn="ctr">
              <a:spcBef>
                <a:spcPts val="0"/>
              </a:spcBef>
              <a:spcAft>
                <a:spcPts val="0"/>
              </a:spcAft>
              <a:buNone/>
            </a:pPr>
            <a:r>
              <a:rPr b="0" i="0" lang="en-US" sz="1800" u="none" cap="none" strike="noStrike">
                <a:solidFill>
                  <a:srgbClr val="000000"/>
                </a:solidFill>
                <a:latin typeface="Calibri"/>
                <a:ea typeface="Calibri"/>
                <a:cs typeface="Calibri"/>
                <a:sym typeface="Calibri"/>
              </a:rPr>
              <a:t>April 24-25, 2014</a:t>
            </a:r>
            <a:endParaRPr/>
          </a:p>
          <a:p>
            <a:pPr indent="0" lvl="0" marL="0" marR="0" rtl="0" algn="ctr">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0" name="Shape 310"/>
        <p:cNvGrpSpPr/>
        <p:nvPr/>
      </p:nvGrpSpPr>
      <p:grpSpPr>
        <a:xfrm>
          <a:off x="0" y="0"/>
          <a:ext cx="0" cy="0"/>
          <a:chOff x="0" y="0"/>
          <a:chExt cx="0" cy="0"/>
        </a:xfrm>
      </p:grpSpPr>
      <p:pic>
        <p:nvPicPr>
          <p:cNvPr id="311" name="Google Shape;311;p46"/>
          <p:cNvPicPr preferRelativeResize="0"/>
          <p:nvPr/>
        </p:nvPicPr>
        <p:blipFill rotWithShape="1">
          <a:blip r:embed="rId3">
            <a:alphaModFix/>
          </a:blip>
          <a:srcRect b="0" l="0" r="0" t="0"/>
          <a:stretch/>
        </p:blipFill>
        <p:spPr>
          <a:xfrm>
            <a:off x="158750" y="727075"/>
            <a:ext cx="6045200" cy="5915660"/>
          </a:xfrm>
          <a:prstGeom prst="rect">
            <a:avLst/>
          </a:prstGeom>
          <a:noFill/>
          <a:ln>
            <a:noFill/>
          </a:ln>
        </p:spPr>
      </p:pic>
      <p:sp>
        <p:nvSpPr>
          <p:cNvPr id="312" name="Google Shape;312;p46"/>
          <p:cNvSpPr/>
          <p:nvPr/>
        </p:nvSpPr>
        <p:spPr>
          <a:xfrm>
            <a:off x="4984750" y="-25698"/>
            <a:ext cx="3746500" cy="1505545"/>
          </a:xfrm>
          <a:prstGeom prst="snip1Rect">
            <a:avLst>
              <a:gd fmla="val 16667" name="adj"/>
            </a:avLst>
          </a:prstGeom>
          <a:solidFill>
            <a:srgbClr val="FFFF00"/>
          </a:solidFill>
          <a:ln cap="flat" cmpd="sng" w="9525">
            <a:solidFill>
              <a:srgbClr val="4A7DBA"/>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0" i="0" lang="en-US" sz="2800" u="none" cap="none" strike="noStrike">
                <a:solidFill>
                  <a:srgbClr val="000000"/>
                </a:solidFill>
                <a:latin typeface="Calibri"/>
                <a:ea typeface="Calibri"/>
                <a:cs typeface="Calibri"/>
                <a:sym typeface="Calibri"/>
              </a:rPr>
              <a:t>Minor problem behavior linked to major consequences</a:t>
            </a:r>
            <a:endParaRPr b="0" i="0" sz="2800" u="none" cap="none" strike="noStrike">
              <a:solidFill>
                <a:srgbClr val="000000"/>
              </a:solidFill>
              <a:latin typeface="Calibri"/>
              <a:ea typeface="Calibri"/>
              <a:cs typeface="Calibri"/>
              <a:sym typeface="Calibri"/>
            </a:endParaRPr>
          </a:p>
        </p:txBody>
      </p:sp>
    </p:spTree>
  </p:cSld>
  <p:clrMapOvr>
    <a:masterClrMapping/>
  </p:clrMapOvr>
</p:sld>
</file>

<file path=ppt/slides/slide10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53" name="Shape 1353"/>
        <p:cNvGrpSpPr/>
        <p:nvPr/>
      </p:nvGrpSpPr>
      <p:grpSpPr>
        <a:xfrm>
          <a:off x="0" y="0"/>
          <a:ext cx="0" cy="0"/>
          <a:chOff x="0" y="0"/>
          <a:chExt cx="0" cy="0"/>
        </a:xfrm>
      </p:grpSpPr>
      <p:sp>
        <p:nvSpPr>
          <p:cNvPr id="1354" name="Google Shape;1354;p136"/>
          <p:cNvSpPr txBox="1"/>
          <p:nvPr>
            <p:ph type="title"/>
          </p:nvPr>
        </p:nvSpPr>
        <p:spPr>
          <a:xfrm>
            <a:off x="457200" y="274638"/>
            <a:ext cx="8229600" cy="716880"/>
          </a:xfrm>
          <a:prstGeom prst="rect">
            <a:avLst/>
          </a:prstGeom>
          <a:solidFill>
            <a:srgbClr val="FFFF00"/>
          </a:solidFill>
          <a:ln>
            <a:noFill/>
          </a:ln>
        </p:spPr>
        <p:txBody>
          <a:bodyPr anchorCtr="0" anchor="ctr" bIns="45700" lIns="91425" spcFirstLastPara="1" rIns="91425" wrap="square" tIns="45700">
            <a:noAutofit/>
          </a:bodyPr>
          <a:lstStyle/>
          <a:p>
            <a:pPr indent="0" lvl="0" marL="0" marR="0" rtl="0" algn="l">
              <a:spcBef>
                <a:spcPts val="0"/>
              </a:spcBef>
              <a:spcAft>
                <a:spcPts val="0"/>
              </a:spcAft>
              <a:buClr>
                <a:schemeClr val="dk1"/>
              </a:buClr>
              <a:buFont typeface="Calibri"/>
              <a:buNone/>
            </a:pPr>
            <a:r>
              <a:rPr b="0" i="0" lang="en-US" sz="3959" u="none" cap="none" strike="noStrike">
                <a:solidFill>
                  <a:schemeClr val="dk1"/>
                </a:solidFill>
                <a:latin typeface="Calibri"/>
                <a:ea typeface="Calibri"/>
                <a:cs typeface="Calibri"/>
                <a:sym typeface="Calibri"/>
              </a:rPr>
              <a:t>Culture = </a:t>
            </a:r>
            <a:endParaRPr b="0" i="0" sz="3959" u="none" cap="none" strike="noStrike">
              <a:solidFill>
                <a:schemeClr val="dk1"/>
              </a:solidFill>
              <a:latin typeface="Calibri"/>
              <a:ea typeface="Calibri"/>
              <a:cs typeface="Calibri"/>
              <a:sym typeface="Calibri"/>
            </a:endParaRPr>
          </a:p>
        </p:txBody>
      </p:sp>
      <p:sp>
        <p:nvSpPr>
          <p:cNvPr id="1355" name="Google Shape;1355;p136"/>
          <p:cNvSpPr/>
          <p:nvPr/>
        </p:nvSpPr>
        <p:spPr>
          <a:xfrm>
            <a:off x="457200" y="1113284"/>
            <a:ext cx="8229600" cy="5012880"/>
          </a:xfrm>
          <a:custGeom>
            <a:rect b="b" l="l" r="r" t="t"/>
            <a:pathLst>
              <a:path extrusionOk="0" h="120000" w="120000">
                <a:moveTo>
                  <a:pt x="0" y="0"/>
                </a:moveTo>
                <a:lnTo>
                  <a:pt x="120000" y="0"/>
                </a:lnTo>
                <a:lnTo>
                  <a:pt x="120000" y="120000"/>
                </a:lnTo>
                <a:lnTo>
                  <a:pt x="0" y="120000"/>
                </a:lnTo>
                <a:close/>
              </a:path>
              <a:path extrusionOk="0" fill="none" h="120000" w="120000">
                <a:moveTo>
                  <a:pt x="-10000" y="0"/>
                </a:moveTo>
                <a:close/>
                <a:lnTo>
                  <a:pt x="-10000" y="120000"/>
                </a:lnTo>
              </a:path>
              <a:path extrusionOk="0" fill="none" h="120000" w="120000">
                <a:moveTo>
                  <a:pt x="-10000" y="22500"/>
                </a:moveTo>
                <a:lnTo>
                  <a:pt x="-46000" y="135000"/>
                </a:lnTo>
              </a:path>
            </a:pathLst>
          </a:custGeom>
          <a:noFill/>
          <a:ln>
            <a:noFill/>
          </a:ln>
        </p:spPr>
        <p:txBody>
          <a:bodyPr anchorCtr="1" anchor="ctr" bIns="45700" lIns="91425" spcFirstLastPara="1" rIns="91425" wrap="square" tIns="45700">
            <a:noAutofit/>
          </a:bodyPr>
          <a:lstStyle/>
          <a:p>
            <a:pPr indent="-114300" lvl="1" marL="114300" marR="0" rtl="0" algn="l">
              <a:lnSpc>
                <a:spcPct val="75000"/>
              </a:lnSpc>
              <a:spcBef>
                <a:spcPts val="0"/>
              </a:spcBef>
              <a:spcAft>
                <a:spcPts val="0"/>
              </a:spcAft>
              <a:buClr>
                <a:schemeClr val="dk1"/>
              </a:buClr>
              <a:buSzPts val="2800"/>
              <a:buFont typeface="Calibri"/>
              <a:buChar char="•"/>
            </a:pPr>
            <a:r>
              <a:rPr b="0" i="0" lang="en-US" sz="2800" u="none" cap="none" strike="noStrike">
                <a:solidFill>
                  <a:schemeClr val="dk1"/>
                </a:solidFill>
                <a:latin typeface="Calibri"/>
                <a:ea typeface="Calibri"/>
                <a:cs typeface="Calibri"/>
                <a:sym typeface="Calibri"/>
              </a:rPr>
              <a:t>Group of individuals</a:t>
            </a:r>
            <a:endParaRPr b="0" i="0" sz="2800" u="none" cap="none" strike="noStrike">
              <a:solidFill>
                <a:schemeClr val="dk1"/>
              </a:solidFill>
              <a:latin typeface="Calibri"/>
              <a:ea typeface="Calibri"/>
              <a:cs typeface="Calibri"/>
              <a:sym typeface="Calibri"/>
            </a:endParaRPr>
          </a:p>
          <a:p>
            <a:pPr indent="-114300" lvl="1" marL="114300" marR="0" rtl="0" algn="l">
              <a:lnSpc>
                <a:spcPct val="75000"/>
              </a:lnSpc>
              <a:spcBef>
                <a:spcPts val="280"/>
              </a:spcBef>
              <a:spcAft>
                <a:spcPts val="0"/>
              </a:spcAft>
              <a:buClr>
                <a:schemeClr val="dk1"/>
              </a:buClr>
              <a:buSzPts val="2800"/>
              <a:buFont typeface="Calibri"/>
              <a:buChar char="•"/>
            </a:pPr>
            <a:r>
              <a:rPr b="0" i="0" lang="en-US" sz="2800" u="none" cap="none" strike="noStrike">
                <a:solidFill>
                  <a:schemeClr val="dk1"/>
                </a:solidFill>
                <a:latin typeface="Calibri"/>
                <a:ea typeface="Calibri"/>
                <a:cs typeface="Calibri"/>
                <a:sym typeface="Calibri"/>
              </a:rPr>
              <a:t>Overt/verbal behavior</a:t>
            </a:r>
            <a:endParaRPr b="0" i="0" sz="2800" u="none" cap="none" strike="noStrike">
              <a:solidFill>
                <a:schemeClr val="dk1"/>
              </a:solidFill>
              <a:latin typeface="Calibri"/>
              <a:ea typeface="Calibri"/>
              <a:cs typeface="Calibri"/>
              <a:sym typeface="Calibri"/>
            </a:endParaRPr>
          </a:p>
          <a:p>
            <a:pPr indent="-114300" lvl="1" marL="114300" marR="0" rtl="0" algn="l">
              <a:lnSpc>
                <a:spcPct val="75000"/>
              </a:lnSpc>
              <a:spcBef>
                <a:spcPts val="280"/>
              </a:spcBef>
              <a:spcAft>
                <a:spcPts val="0"/>
              </a:spcAft>
              <a:buClr>
                <a:schemeClr val="dk1"/>
              </a:buClr>
              <a:buSzPts val="2800"/>
              <a:buFont typeface="Calibri"/>
              <a:buChar char="•"/>
            </a:pPr>
            <a:r>
              <a:rPr b="0" i="0" lang="en-US" sz="2800" u="none" cap="none" strike="noStrike">
                <a:solidFill>
                  <a:schemeClr val="dk1"/>
                </a:solidFill>
                <a:latin typeface="Calibri"/>
                <a:ea typeface="Calibri"/>
                <a:cs typeface="Calibri"/>
                <a:sym typeface="Calibri"/>
              </a:rPr>
              <a:t>Shared learning history</a:t>
            </a:r>
            <a:endParaRPr b="0" i="0" sz="2800" u="none" cap="none" strike="noStrike">
              <a:solidFill>
                <a:schemeClr val="dk1"/>
              </a:solidFill>
              <a:latin typeface="Calibri"/>
              <a:ea typeface="Calibri"/>
              <a:cs typeface="Calibri"/>
              <a:sym typeface="Calibri"/>
            </a:endParaRPr>
          </a:p>
          <a:p>
            <a:pPr indent="-114300" lvl="1" marL="114300" marR="0" rtl="0" algn="l">
              <a:lnSpc>
                <a:spcPct val="75000"/>
              </a:lnSpc>
              <a:spcBef>
                <a:spcPts val="280"/>
              </a:spcBef>
              <a:spcAft>
                <a:spcPts val="0"/>
              </a:spcAft>
              <a:buClr>
                <a:schemeClr val="dk1"/>
              </a:buClr>
              <a:buSzPts val="2800"/>
              <a:buFont typeface="Calibri"/>
              <a:buChar char="•"/>
            </a:pPr>
            <a:r>
              <a:rPr b="0" i="0" lang="en-US" sz="2800" u="none" cap="none" strike="noStrike">
                <a:solidFill>
                  <a:schemeClr val="dk1"/>
                </a:solidFill>
                <a:latin typeface="Calibri"/>
                <a:ea typeface="Calibri"/>
                <a:cs typeface="Calibri"/>
                <a:sym typeface="Calibri"/>
              </a:rPr>
              <a:t>Differentiates 1 group from others</a:t>
            </a:r>
            <a:endParaRPr b="0" i="0" sz="2800" u="none" cap="none" strike="noStrike">
              <a:solidFill>
                <a:schemeClr val="dk1"/>
              </a:solidFill>
              <a:latin typeface="Calibri"/>
              <a:ea typeface="Calibri"/>
              <a:cs typeface="Calibri"/>
              <a:sym typeface="Calibri"/>
            </a:endParaRPr>
          </a:p>
          <a:p>
            <a:pPr indent="-114300" lvl="1" marL="114300" marR="0" rtl="0" algn="l">
              <a:lnSpc>
                <a:spcPct val="75000"/>
              </a:lnSpc>
              <a:spcBef>
                <a:spcPts val="280"/>
              </a:spcBef>
              <a:spcAft>
                <a:spcPts val="0"/>
              </a:spcAft>
              <a:buClr>
                <a:schemeClr val="dk1"/>
              </a:buClr>
              <a:buSzPts val="2800"/>
              <a:buFont typeface="Calibri"/>
              <a:buChar char="•"/>
            </a:pPr>
            <a:r>
              <a:rPr b="0" i="0" lang="en-US" sz="2800" u="none" cap="none" strike="noStrike">
                <a:solidFill>
                  <a:schemeClr val="dk1"/>
                </a:solidFill>
                <a:latin typeface="Calibri"/>
                <a:ea typeface="Calibri"/>
                <a:cs typeface="Calibri"/>
                <a:sym typeface="Calibri"/>
              </a:rPr>
              <a:t>Predicting future behavior </a:t>
            </a:r>
            <a:endParaRPr b="0" i="0" sz="2800" u="none" cap="none" strike="noStrike">
              <a:solidFill>
                <a:schemeClr val="dk1"/>
              </a:solidFill>
              <a:latin typeface="Calibri"/>
              <a:ea typeface="Calibri"/>
              <a:cs typeface="Calibri"/>
              <a:sym typeface="Calibri"/>
            </a:endParaRPr>
          </a:p>
        </p:txBody>
      </p:sp>
      <p:sp>
        <p:nvSpPr>
          <p:cNvPr id="1356" name="Google Shape;1356;p136"/>
          <p:cNvSpPr/>
          <p:nvPr/>
        </p:nvSpPr>
        <p:spPr>
          <a:xfrm>
            <a:off x="3657600" y="304800"/>
            <a:ext cx="3962038" cy="2612363"/>
          </a:xfrm>
          <a:prstGeom prst="leftArrowCallout">
            <a:avLst>
              <a:gd fmla="val 15222" name="adj1"/>
              <a:gd fmla="val 20111" name="adj2"/>
              <a:gd fmla="val 25000" name="adj3"/>
              <a:gd fmla="val 76032" name="adj4"/>
            </a:avLst>
          </a:prstGeom>
          <a:solidFill>
            <a:srgbClr val="CCC0D9"/>
          </a:solidFill>
          <a:ln cap="flat" cmpd="sng" w="9525">
            <a:solidFill>
              <a:srgbClr val="4A7DBA"/>
            </a:solidFill>
            <a:prstDash val="solid"/>
            <a:round/>
            <a:headEnd len="sm" w="sm" type="none"/>
            <a:tailEnd len="sm" w="sm" type="none"/>
          </a:ln>
        </p:spPr>
        <p:txBody>
          <a:bodyPr anchorCtr="0" anchor="ctr" bIns="45700" lIns="91425" spcFirstLastPara="1" rIns="91425" wrap="square" tIns="45700">
            <a:noAutofit/>
          </a:bodyPr>
          <a:lstStyle/>
          <a:p>
            <a:pPr indent="-9525" lvl="0" marL="174625" marR="0" rtl="0" algn="l">
              <a:spcBef>
                <a:spcPts val="0"/>
              </a:spcBef>
              <a:spcAft>
                <a:spcPts val="0"/>
              </a:spcAft>
              <a:buNone/>
            </a:pPr>
            <a:r>
              <a:rPr lang="en-US" sz="2400">
                <a:solidFill>
                  <a:srgbClr val="000000"/>
                </a:solidFill>
                <a:latin typeface="Calibri"/>
                <a:ea typeface="Calibri"/>
                <a:cs typeface="Calibri"/>
                <a:sym typeface="Calibri"/>
              </a:rPr>
              <a:t>Flexible, dynamic, &amp;  changed/shaped over time &amp; across generations &amp; setting.</a:t>
            </a:r>
            <a:endParaRPr sz="2400">
              <a:solidFill>
                <a:srgbClr val="000000"/>
              </a:solidFill>
              <a:latin typeface="Calibri"/>
              <a:ea typeface="Calibri"/>
              <a:cs typeface="Calibri"/>
              <a:sym typeface="Calibri"/>
            </a:endParaRPr>
          </a:p>
        </p:txBody>
      </p:sp>
      <p:sp>
        <p:nvSpPr>
          <p:cNvPr id="1357" name="Google Shape;1357;p136"/>
          <p:cNvSpPr/>
          <p:nvPr/>
        </p:nvSpPr>
        <p:spPr>
          <a:xfrm>
            <a:off x="5224910" y="2426997"/>
            <a:ext cx="3461890" cy="2612363"/>
          </a:xfrm>
          <a:prstGeom prst="leftArrowCallout">
            <a:avLst>
              <a:gd fmla="val 15222" name="adj1"/>
              <a:gd fmla="val 20111" name="adj2"/>
              <a:gd fmla="val 25000" name="adj3"/>
              <a:gd fmla="val 76032" name="adj4"/>
            </a:avLst>
          </a:prstGeom>
          <a:solidFill>
            <a:srgbClr val="CCC0D9"/>
          </a:solidFill>
          <a:ln cap="flat" cmpd="sng" w="9525">
            <a:solidFill>
              <a:srgbClr val="4A7DBA"/>
            </a:solidFill>
            <a:prstDash val="solid"/>
            <a:round/>
            <a:headEnd len="sm" w="sm" type="none"/>
            <a:tailEnd len="sm" w="sm" type="none"/>
          </a:ln>
        </p:spPr>
        <p:txBody>
          <a:bodyPr anchorCtr="0" anchor="ctr" bIns="45700" lIns="91425" spcFirstLastPara="1" rIns="91425" wrap="square" tIns="45700">
            <a:noAutofit/>
          </a:bodyPr>
          <a:lstStyle/>
          <a:p>
            <a:pPr indent="-7937" lvl="0" marL="122238" marR="0" rtl="0" algn="l">
              <a:spcBef>
                <a:spcPts val="0"/>
              </a:spcBef>
              <a:spcAft>
                <a:spcPts val="0"/>
              </a:spcAft>
              <a:buNone/>
            </a:pPr>
            <a:r>
              <a:rPr lang="en-US" sz="2400">
                <a:solidFill>
                  <a:srgbClr val="000000"/>
                </a:solidFill>
                <a:latin typeface="Calibri"/>
                <a:ea typeface="Calibri"/>
                <a:cs typeface="Calibri"/>
                <a:sym typeface="Calibri"/>
              </a:rPr>
              <a:t>Collection of learned behaviors, maintained by  similar social &amp; environmental contingencies</a:t>
            </a:r>
            <a:endParaRPr sz="2400">
              <a:solidFill>
                <a:srgbClr val="000000"/>
              </a:solidFill>
              <a:latin typeface="Calibri"/>
              <a:ea typeface="Calibri"/>
              <a:cs typeface="Calibri"/>
              <a:sym typeface="Calibri"/>
            </a:endParaRPr>
          </a:p>
        </p:txBody>
      </p:sp>
      <p:sp>
        <p:nvSpPr>
          <p:cNvPr id="1358" name="Google Shape;1358;p136"/>
          <p:cNvSpPr txBox="1"/>
          <p:nvPr/>
        </p:nvSpPr>
        <p:spPr>
          <a:xfrm>
            <a:off x="2169688" y="6426240"/>
            <a:ext cx="3352800" cy="369332"/>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1800">
                <a:solidFill>
                  <a:srgbClr val="000000"/>
                </a:solidFill>
                <a:latin typeface="Arial"/>
                <a:ea typeface="Arial"/>
                <a:cs typeface="Arial"/>
                <a:sym typeface="Arial"/>
              </a:rPr>
              <a:t>Sugai, O’Keeffe, &amp; Fallon 2012</a:t>
            </a:r>
            <a:endParaRPr sz="1800">
              <a:solidFill>
                <a:srgbClr val="000000"/>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56"/>
                                        </p:tgtEl>
                                        <p:attrNameLst>
                                          <p:attrName>style.visibility</p:attrName>
                                        </p:attrNameLst>
                                      </p:cBhvr>
                                      <p:to>
                                        <p:strVal val="visible"/>
                                      </p:to>
                                    </p:set>
                                    <p:animEffect filter="fade" transition="in">
                                      <p:cBhvr>
                                        <p:cTn dur="500"/>
                                        <p:tgtEl>
                                          <p:spTgt spid="135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57"/>
                                        </p:tgtEl>
                                        <p:attrNameLst>
                                          <p:attrName>style.visibility</p:attrName>
                                        </p:attrNameLst>
                                      </p:cBhvr>
                                      <p:to>
                                        <p:strVal val="visible"/>
                                      </p:to>
                                    </p:set>
                                    <p:animEffect filter="fade" transition="in">
                                      <p:cBhvr>
                                        <p:cTn dur="500"/>
                                        <p:tgtEl>
                                          <p:spTgt spid="135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0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62" name="Shape 1362"/>
        <p:cNvGrpSpPr/>
        <p:nvPr/>
      </p:nvGrpSpPr>
      <p:grpSpPr>
        <a:xfrm>
          <a:off x="0" y="0"/>
          <a:ext cx="0" cy="0"/>
          <a:chOff x="0" y="0"/>
          <a:chExt cx="0" cy="0"/>
        </a:xfrm>
      </p:grpSpPr>
      <p:sp>
        <p:nvSpPr>
          <p:cNvPr id="1363" name="Google Shape;1363;p137"/>
          <p:cNvSpPr/>
          <p:nvPr/>
        </p:nvSpPr>
        <p:spPr>
          <a:xfrm>
            <a:off x="323528" y="-639452"/>
            <a:ext cx="6012668" cy="4536504"/>
          </a:xfrm>
          <a:custGeom>
            <a:rect b="b" l="l" r="r" t="t"/>
            <a:pathLst>
              <a:path extrusionOk="0" h="120000" w="120000">
                <a:moveTo>
                  <a:pt x="0" y="0"/>
                </a:moveTo>
                <a:lnTo>
                  <a:pt x="120000" y="0"/>
                </a:lnTo>
                <a:lnTo>
                  <a:pt x="120000" y="120000"/>
                </a:lnTo>
                <a:lnTo>
                  <a:pt x="0" y="120000"/>
                </a:lnTo>
                <a:close/>
              </a:path>
              <a:path extrusionOk="0" fill="none" h="120000" w="120000">
                <a:moveTo>
                  <a:pt x="-10000" y="0"/>
                </a:moveTo>
                <a:close/>
                <a:lnTo>
                  <a:pt x="-10000" y="120000"/>
                </a:lnTo>
              </a:path>
              <a:path extrusionOk="0" fill="none" h="120000" w="120000">
                <a:moveTo>
                  <a:pt x="-10000" y="22500"/>
                </a:moveTo>
                <a:lnTo>
                  <a:pt x="-46000" y="135000"/>
                </a:lnTo>
              </a:path>
            </a:pathLst>
          </a:custGeom>
          <a:noFill/>
          <a:ln>
            <a:noFill/>
          </a:ln>
        </p:spPr>
        <p:txBody>
          <a:bodyPr anchorCtr="1" anchor="ctr" bIns="45700" lIns="91425" spcFirstLastPara="1" rIns="91425" wrap="square" tIns="45700">
            <a:noAutofit/>
          </a:bodyPr>
          <a:lstStyle/>
          <a:p>
            <a:pPr indent="-114300" lvl="1" marL="114300" marR="0" rtl="0" algn="l">
              <a:lnSpc>
                <a:spcPct val="75000"/>
              </a:lnSpc>
              <a:spcBef>
                <a:spcPts val="0"/>
              </a:spcBef>
              <a:spcAft>
                <a:spcPts val="0"/>
              </a:spcAft>
              <a:buClr>
                <a:srgbClr val="000000"/>
              </a:buClr>
              <a:buSzPts val="1800"/>
              <a:buFont typeface="Calibri"/>
              <a:buChar char="•"/>
            </a:pPr>
            <a:r>
              <a:rPr b="0" i="0" lang="en-US" sz="1800" u="none" cap="none" strike="noStrike">
                <a:solidFill>
                  <a:srgbClr val="000000"/>
                </a:solidFill>
                <a:latin typeface="Calibri"/>
                <a:ea typeface="Calibri"/>
                <a:cs typeface="Calibri"/>
                <a:sym typeface="Calibri"/>
              </a:rPr>
              <a:t>LEARNING HISTORY is</a:t>
            </a:r>
            <a:endParaRPr b="0" i="0" sz="1800" u="none" cap="none" strike="noStrike">
              <a:solidFill>
                <a:srgbClr val="000000"/>
              </a:solidFill>
              <a:latin typeface="Calibri"/>
              <a:ea typeface="Calibri"/>
              <a:cs typeface="Calibri"/>
              <a:sym typeface="Calibri"/>
            </a:endParaRPr>
          </a:p>
          <a:p>
            <a:pPr indent="-114300" lvl="2" marL="228600" marR="0" rtl="0" algn="l">
              <a:lnSpc>
                <a:spcPct val="75000"/>
              </a:lnSpc>
              <a:spcBef>
                <a:spcPts val="180"/>
              </a:spcBef>
              <a:spcAft>
                <a:spcPts val="0"/>
              </a:spcAft>
              <a:buClr>
                <a:srgbClr val="000000"/>
              </a:buClr>
              <a:buSzPts val="1800"/>
              <a:buFont typeface="Calibri"/>
              <a:buChar char="•"/>
            </a:pPr>
            <a:r>
              <a:rPr b="0" i="0" lang="en-US" sz="1800" u="none" cap="none" strike="noStrike">
                <a:solidFill>
                  <a:srgbClr val="000000"/>
                </a:solidFill>
                <a:latin typeface="Calibri"/>
                <a:ea typeface="Calibri"/>
                <a:cs typeface="Calibri"/>
                <a:sym typeface="Calibri"/>
              </a:rPr>
              <a:t>Collection of experiences</a:t>
            </a:r>
            <a:endParaRPr b="0" i="0" sz="1800" u="none" cap="none" strike="noStrike">
              <a:solidFill>
                <a:srgbClr val="000000"/>
              </a:solidFill>
              <a:latin typeface="Calibri"/>
              <a:ea typeface="Calibri"/>
              <a:cs typeface="Calibri"/>
              <a:sym typeface="Calibri"/>
            </a:endParaRPr>
          </a:p>
          <a:p>
            <a:pPr indent="-114300" lvl="2" marL="228600" marR="0" rtl="0" algn="l">
              <a:lnSpc>
                <a:spcPct val="75000"/>
              </a:lnSpc>
              <a:spcBef>
                <a:spcPts val="180"/>
              </a:spcBef>
              <a:spcAft>
                <a:spcPts val="0"/>
              </a:spcAft>
              <a:buClr>
                <a:srgbClr val="000000"/>
              </a:buClr>
              <a:buSzPts val="1800"/>
              <a:buFont typeface="Calibri"/>
              <a:buChar char="•"/>
            </a:pPr>
            <a:r>
              <a:rPr b="0" i="0" lang="en-US" sz="1800" u="none" cap="none" strike="noStrike">
                <a:solidFill>
                  <a:srgbClr val="000000"/>
                </a:solidFill>
                <a:latin typeface="Calibri"/>
                <a:ea typeface="Calibri"/>
                <a:cs typeface="Calibri"/>
                <a:sym typeface="Calibri"/>
              </a:rPr>
              <a:t>Shaped by place, people, &amp; time</a:t>
            </a:r>
            <a:endParaRPr b="0" i="0" sz="1800" u="none" cap="none" strike="noStrike">
              <a:solidFill>
                <a:srgbClr val="000000"/>
              </a:solidFill>
              <a:latin typeface="Calibri"/>
              <a:ea typeface="Calibri"/>
              <a:cs typeface="Calibri"/>
              <a:sym typeface="Calibri"/>
            </a:endParaRPr>
          </a:p>
          <a:p>
            <a:pPr indent="-114300" lvl="2" marL="228600" marR="0" rtl="0" algn="l">
              <a:lnSpc>
                <a:spcPct val="75000"/>
              </a:lnSpc>
              <a:spcBef>
                <a:spcPts val="180"/>
              </a:spcBef>
              <a:spcAft>
                <a:spcPts val="0"/>
              </a:spcAft>
              <a:buClr>
                <a:srgbClr val="000000"/>
              </a:buClr>
              <a:buSzPts val="1800"/>
              <a:buFont typeface="Calibri"/>
              <a:buChar char="•"/>
            </a:pPr>
            <a:r>
              <a:rPr b="0" i="0" lang="en-US" sz="1800" u="none" cap="none" strike="noStrike">
                <a:solidFill>
                  <a:srgbClr val="000000"/>
                </a:solidFill>
                <a:latin typeface="Calibri"/>
                <a:ea typeface="Calibri"/>
                <a:cs typeface="Calibri"/>
                <a:sym typeface="Calibri"/>
              </a:rPr>
              <a:t>If important, predicts future behavior</a:t>
            </a:r>
            <a:endParaRPr b="0" i="0" sz="1800" u="none" cap="none" strike="noStrike">
              <a:solidFill>
                <a:srgbClr val="000000"/>
              </a:solidFill>
              <a:latin typeface="Calibri"/>
              <a:ea typeface="Calibri"/>
              <a:cs typeface="Calibri"/>
              <a:sym typeface="Calibri"/>
            </a:endParaRPr>
          </a:p>
        </p:txBody>
      </p:sp>
      <p:sp>
        <p:nvSpPr>
          <p:cNvPr id="1364" name="Google Shape;1364;p137"/>
          <p:cNvSpPr/>
          <p:nvPr/>
        </p:nvSpPr>
        <p:spPr>
          <a:xfrm>
            <a:off x="3174867" y="2383039"/>
            <a:ext cx="5784304" cy="4536504"/>
          </a:xfrm>
          <a:custGeom>
            <a:rect b="b" l="l" r="r" t="t"/>
            <a:pathLst>
              <a:path extrusionOk="0" h="120000" w="120000">
                <a:moveTo>
                  <a:pt x="0" y="0"/>
                </a:moveTo>
                <a:lnTo>
                  <a:pt x="120000" y="0"/>
                </a:lnTo>
                <a:lnTo>
                  <a:pt x="120000" y="120000"/>
                </a:lnTo>
                <a:lnTo>
                  <a:pt x="0" y="120000"/>
                </a:lnTo>
                <a:close/>
              </a:path>
              <a:path extrusionOk="0" fill="none" h="120000" w="120000">
                <a:moveTo>
                  <a:pt x="-10000" y="0"/>
                </a:moveTo>
                <a:close/>
                <a:lnTo>
                  <a:pt x="-10000" y="120000"/>
                </a:lnTo>
              </a:path>
              <a:path extrusionOk="0" fill="none" h="120000" w="120000">
                <a:moveTo>
                  <a:pt x="-10000" y="22500"/>
                </a:moveTo>
                <a:lnTo>
                  <a:pt x="-46000" y="135000"/>
                </a:lnTo>
              </a:path>
            </a:pathLst>
          </a:custGeom>
          <a:noFill/>
          <a:ln>
            <a:noFill/>
          </a:ln>
        </p:spPr>
        <p:txBody>
          <a:bodyPr anchorCtr="1" anchor="ctr" bIns="45700" lIns="91425" spcFirstLastPara="1" rIns="91425" wrap="square" tIns="45700">
            <a:noAutofit/>
          </a:bodyPr>
          <a:lstStyle/>
          <a:p>
            <a:pPr indent="-114300" lvl="1" marL="114300" marR="0" rtl="0" algn="l">
              <a:lnSpc>
                <a:spcPct val="75000"/>
              </a:lnSpc>
              <a:spcBef>
                <a:spcPts val="0"/>
              </a:spcBef>
              <a:spcAft>
                <a:spcPts val="0"/>
              </a:spcAft>
              <a:buClr>
                <a:srgbClr val="000000"/>
              </a:buClr>
              <a:buSzPts val="1800"/>
              <a:buFont typeface="Calibri"/>
              <a:buChar char="•"/>
            </a:pPr>
            <a:r>
              <a:rPr b="0" i="0" lang="en-US" sz="1800" u="none" cap="none" strike="noStrike">
                <a:solidFill>
                  <a:srgbClr val="000000"/>
                </a:solidFill>
                <a:latin typeface="Calibri"/>
                <a:ea typeface="Calibri"/>
                <a:cs typeface="Calibri"/>
                <a:sym typeface="Calibri"/>
              </a:rPr>
              <a:t>CULTURE is</a:t>
            </a:r>
            <a:endParaRPr b="0" i="0" sz="1800" u="none" cap="none" strike="noStrike">
              <a:solidFill>
                <a:srgbClr val="000000"/>
              </a:solidFill>
              <a:latin typeface="Calibri"/>
              <a:ea typeface="Calibri"/>
              <a:cs typeface="Calibri"/>
              <a:sym typeface="Calibri"/>
            </a:endParaRPr>
          </a:p>
          <a:p>
            <a:pPr indent="-114300" lvl="2" marL="228600" marR="0" rtl="0" algn="l">
              <a:lnSpc>
                <a:spcPct val="75000"/>
              </a:lnSpc>
              <a:spcBef>
                <a:spcPts val="180"/>
              </a:spcBef>
              <a:spcAft>
                <a:spcPts val="0"/>
              </a:spcAft>
              <a:buClr>
                <a:srgbClr val="000000"/>
              </a:buClr>
              <a:buSzPts val="1800"/>
              <a:buFont typeface="Calibri"/>
              <a:buChar char="•"/>
            </a:pPr>
            <a:r>
              <a:rPr b="0" i="0" lang="en-US" sz="1800" u="none" cap="none" strike="noStrike">
                <a:solidFill>
                  <a:srgbClr val="000000"/>
                </a:solidFill>
                <a:latin typeface="Calibri"/>
                <a:ea typeface="Calibri"/>
                <a:cs typeface="Calibri"/>
                <a:sym typeface="Calibri"/>
              </a:rPr>
              <a:t>Group of individuals</a:t>
            </a:r>
            <a:endParaRPr b="0" i="0" sz="1800" u="none" cap="none" strike="noStrike">
              <a:solidFill>
                <a:srgbClr val="000000"/>
              </a:solidFill>
              <a:latin typeface="Calibri"/>
              <a:ea typeface="Calibri"/>
              <a:cs typeface="Calibri"/>
              <a:sym typeface="Calibri"/>
            </a:endParaRPr>
          </a:p>
          <a:p>
            <a:pPr indent="-114300" lvl="2" marL="228600" marR="0" rtl="0" algn="l">
              <a:lnSpc>
                <a:spcPct val="75000"/>
              </a:lnSpc>
              <a:spcBef>
                <a:spcPts val="180"/>
              </a:spcBef>
              <a:spcAft>
                <a:spcPts val="0"/>
              </a:spcAft>
              <a:buClr>
                <a:srgbClr val="000000"/>
              </a:buClr>
              <a:buSzPts val="1800"/>
              <a:buFont typeface="Calibri"/>
              <a:buChar char="•"/>
            </a:pPr>
            <a:r>
              <a:rPr b="0" i="0" lang="en-US" sz="1800" u="none" cap="none" strike="noStrike">
                <a:solidFill>
                  <a:srgbClr val="000000"/>
                </a:solidFill>
                <a:latin typeface="Calibri"/>
                <a:ea typeface="Calibri"/>
                <a:cs typeface="Calibri"/>
                <a:sym typeface="Calibri"/>
              </a:rPr>
              <a:t>Verbal &amp; overt behavior</a:t>
            </a:r>
            <a:endParaRPr b="0" i="0" sz="1800" u="none" cap="none" strike="noStrike">
              <a:solidFill>
                <a:srgbClr val="000000"/>
              </a:solidFill>
              <a:latin typeface="Calibri"/>
              <a:ea typeface="Calibri"/>
              <a:cs typeface="Calibri"/>
              <a:sym typeface="Calibri"/>
            </a:endParaRPr>
          </a:p>
          <a:p>
            <a:pPr indent="-114300" lvl="2" marL="228600" marR="0" rtl="0" algn="l">
              <a:lnSpc>
                <a:spcPct val="75000"/>
              </a:lnSpc>
              <a:spcBef>
                <a:spcPts val="180"/>
              </a:spcBef>
              <a:spcAft>
                <a:spcPts val="0"/>
              </a:spcAft>
              <a:buClr>
                <a:srgbClr val="000000"/>
              </a:buClr>
              <a:buSzPts val="1800"/>
              <a:buFont typeface="Calibri"/>
              <a:buChar char="•"/>
            </a:pPr>
            <a:r>
              <a:rPr b="0" i="0" lang="en-US" sz="1800" u="none" cap="none" strike="noStrike">
                <a:solidFill>
                  <a:srgbClr val="000000"/>
                </a:solidFill>
                <a:latin typeface="Calibri"/>
                <a:ea typeface="Calibri"/>
                <a:cs typeface="Calibri"/>
                <a:sym typeface="Calibri"/>
              </a:rPr>
              <a:t>Shared learning history</a:t>
            </a:r>
            <a:endParaRPr b="0" i="0" sz="1800" u="none" cap="none" strike="noStrike">
              <a:solidFill>
                <a:srgbClr val="000000"/>
              </a:solidFill>
              <a:latin typeface="Calibri"/>
              <a:ea typeface="Calibri"/>
              <a:cs typeface="Calibri"/>
              <a:sym typeface="Calibri"/>
            </a:endParaRPr>
          </a:p>
          <a:p>
            <a:pPr indent="-114300" lvl="2" marL="228600" marR="0" rtl="0" algn="l">
              <a:lnSpc>
                <a:spcPct val="75000"/>
              </a:lnSpc>
              <a:spcBef>
                <a:spcPts val="180"/>
              </a:spcBef>
              <a:spcAft>
                <a:spcPts val="0"/>
              </a:spcAft>
              <a:buClr>
                <a:srgbClr val="000000"/>
              </a:buClr>
              <a:buSzPts val="1800"/>
              <a:buFont typeface="Calibri"/>
              <a:buChar char="•"/>
            </a:pPr>
            <a:r>
              <a:rPr b="0" i="0" lang="en-US" sz="1800" u="none" cap="none" strike="noStrike">
                <a:solidFill>
                  <a:srgbClr val="000000"/>
                </a:solidFill>
                <a:latin typeface="Calibri"/>
                <a:ea typeface="Calibri"/>
                <a:cs typeface="Calibri"/>
                <a:sym typeface="Calibri"/>
              </a:rPr>
              <a:t>Differentiates one group from another</a:t>
            </a:r>
            <a:endParaRPr b="0" i="0" sz="1800" u="none" cap="none" strike="noStrike">
              <a:solidFill>
                <a:srgbClr val="000000"/>
              </a:solidFill>
              <a:latin typeface="Calibri"/>
              <a:ea typeface="Calibri"/>
              <a:cs typeface="Calibri"/>
              <a:sym typeface="Calibri"/>
            </a:endParaRPr>
          </a:p>
          <a:p>
            <a:pPr indent="-114300" lvl="2" marL="228600" marR="0" rtl="0" algn="l">
              <a:lnSpc>
                <a:spcPct val="75000"/>
              </a:lnSpc>
              <a:spcBef>
                <a:spcPts val="180"/>
              </a:spcBef>
              <a:spcAft>
                <a:spcPts val="0"/>
              </a:spcAft>
              <a:buClr>
                <a:srgbClr val="000000"/>
              </a:buClr>
              <a:buSzPts val="1800"/>
              <a:buFont typeface="Calibri"/>
              <a:buChar char="•"/>
            </a:pPr>
            <a:r>
              <a:rPr b="0" i="0" lang="en-US" sz="1800" u="none" cap="none" strike="noStrike">
                <a:solidFill>
                  <a:srgbClr val="000000"/>
                </a:solidFill>
                <a:latin typeface="Calibri"/>
                <a:ea typeface="Calibri"/>
                <a:cs typeface="Calibri"/>
                <a:sym typeface="Calibri"/>
              </a:rPr>
              <a:t>Predicts future behavior</a:t>
            </a:r>
            <a:endParaRPr b="0" i="0" sz="1800" u="none" cap="none" strike="noStrike">
              <a:solidFill>
                <a:srgbClr val="000000"/>
              </a:solidFill>
              <a:latin typeface="Calibri"/>
              <a:ea typeface="Calibri"/>
              <a:cs typeface="Calibri"/>
              <a:sym typeface="Calibri"/>
            </a:endParaRPr>
          </a:p>
          <a:p>
            <a:pPr indent="0" lvl="2" marL="228600" marR="0" rtl="0" algn="l">
              <a:lnSpc>
                <a:spcPct val="75000"/>
              </a:lnSpc>
              <a:spcBef>
                <a:spcPts val="18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Tree>
  </p:cSld>
  <p:clrMapOvr>
    <a:masterClrMapping/>
  </p:clrMapOvr>
</p:sld>
</file>

<file path=ppt/slides/slide10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68" name="Shape 1368"/>
        <p:cNvGrpSpPr/>
        <p:nvPr/>
      </p:nvGrpSpPr>
      <p:grpSpPr>
        <a:xfrm>
          <a:off x="0" y="0"/>
          <a:ext cx="0" cy="0"/>
          <a:chOff x="0" y="0"/>
          <a:chExt cx="0" cy="0"/>
        </a:xfrm>
      </p:grpSpPr>
      <p:sp>
        <p:nvSpPr>
          <p:cNvPr id="1369" name="Google Shape;1369;p138"/>
          <p:cNvSpPr/>
          <p:nvPr/>
        </p:nvSpPr>
        <p:spPr>
          <a:xfrm>
            <a:off x="395536" y="2589186"/>
            <a:ext cx="1967660" cy="1967660"/>
          </a:xfrm>
          <a:prstGeom prst="ellipse">
            <a:avLst/>
          </a:prstGeom>
          <a:gradFill>
            <a:gsLst>
              <a:gs pos="0">
                <a:srgbClr val="7F5AAB">
                  <a:alpha val="49803"/>
                </a:srgbClr>
              </a:gs>
              <a:gs pos="100000">
                <a:srgbClr val="C7AEED">
                  <a:alpha val="49803"/>
                </a:srgbClr>
              </a:gs>
            </a:gsLst>
            <a:lin ang="16200000" scaled="0"/>
          </a:gradFill>
          <a:ln>
            <a:noFill/>
          </a:ln>
        </p:spPr>
        <p:txBody>
          <a:bodyPr anchorCtr="0" anchor="ctr" bIns="45700" lIns="91425" spcFirstLastPara="1" rIns="91425" wrap="square" tIns="45700">
            <a:noAutofit/>
          </a:bodyPr>
          <a:lstStyle/>
          <a:p>
            <a:pPr indent="0" lvl="0" marL="0" marR="0" rtl="0" algn="ctr">
              <a:lnSpc>
                <a:spcPct val="85000"/>
              </a:lnSpc>
              <a:spcBef>
                <a:spcPts val="0"/>
              </a:spcBef>
              <a:spcAft>
                <a:spcPts val="0"/>
              </a:spcAft>
              <a:buNone/>
            </a:pPr>
            <a:r>
              <a:rPr lang="en-US" sz="1800">
                <a:solidFill>
                  <a:schemeClr val="dk1"/>
                </a:solidFill>
                <a:latin typeface="Calibri"/>
                <a:ea typeface="Calibri"/>
                <a:cs typeface="Calibri"/>
                <a:sym typeface="Calibri"/>
              </a:rPr>
              <a:t>How you are likely to act.</a:t>
            </a:r>
            <a:endParaRPr sz="1800">
              <a:solidFill>
                <a:schemeClr val="dk1"/>
              </a:solidFill>
              <a:latin typeface="Calibri"/>
              <a:ea typeface="Calibri"/>
              <a:cs typeface="Calibri"/>
              <a:sym typeface="Calibri"/>
            </a:endParaRPr>
          </a:p>
        </p:txBody>
      </p:sp>
      <p:sp>
        <p:nvSpPr>
          <p:cNvPr id="1370" name="Google Shape;1370;p138"/>
          <p:cNvSpPr/>
          <p:nvPr/>
        </p:nvSpPr>
        <p:spPr>
          <a:xfrm>
            <a:off x="2559962" y="2589186"/>
            <a:ext cx="1967660" cy="1967660"/>
          </a:xfrm>
          <a:prstGeom prst="ellipse">
            <a:avLst/>
          </a:prstGeom>
          <a:gradFill>
            <a:gsLst>
              <a:gs pos="0">
                <a:srgbClr val="7F5AAB">
                  <a:alpha val="49803"/>
                </a:srgbClr>
              </a:gs>
              <a:gs pos="100000">
                <a:srgbClr val="C7AEED">
                  <a:alpha val="49803"/>
                </a:srgbClr>
              </a:gs>
            </a:gsLst>
            <a:lin ang="16200000" scaled="0"/>
          </a:gradFill>
          <a:ln>
            <a:noFill/>
          </a:ln>
        </p:spPr>
        <p:txBody>
          <a:bodyPr anchorCtr="0" anchor="ctr" bIns="45700" lIns="91425" spcFirstLastPara="1" rIns="91425" wrap="square" tIns="45700">
            <a:noAutofit/>
          </a:bodyPr>
          <a:lstStyle/>
          <a:p>
            <a:pPr indent="0" lvl="0" marL="0" marR="0" rtl="0" algn="ctr">
              <a:lnSpc>
                <a:spcPct val="85000"/>
              </a:lnSpc>
              <a:spcBef>
                <a:spcPts val="0"/>
              </a:spcBef>
              <a:spcAft>
                <a:spcPts val="0"/>
              </a:spcAft>
              <a:buNone/>
            </a:pPr>
            <a:r>
              <a:rPr lang="en-US" sz="1800">
                <a:solidFill>
                  <a:schemeClr val="dk1"/>
                </a:solidFill>
                <a:latin typeface="Calibri"/>
                <a:ea typeface="Calibri"/>
                <a:cs typeface="Calibri"/>
                <a:sym typeface="Calibri"/>
              </a:rPr>
              <a:t>How you are likely to react.</a:t>
            </a:r>
            <a:endParaRPr sz="1800">
              <a:solidFill>
                <a:schemeClr val="dk1"/>
              </a:solidFill>
              <a:latin typeface="Calibri"/>
              <a:ea typeface="Calibri"/>
              <a:cs typeface="Calibri"/>
              <a:sym typeface="Calibri"/>
            </a:endParaRPr>
          </a:p>
        </p:txBody>
      </p:sp>
      <p:sp>
        <p:nvSpPr>
          <p:cNvPr id="1371" name="Google Shape;1371;p138"/>
          <p:cNvSpPr/>
          <p:nvPr/>
        </p:nvSpPr>
        <p:spPr>
          <a:xfrm>
            <a:off x="4724388" y="2589186"/>
            <a:ext cx="1967660" cy="1967660"/>
          </a:xfrm>
          <a:prstGeom prst="ellipse">
            <a:avLst/>
          </a:prstGeom>
          <a:gradFill>
            <a:gsLst>
              <a:gs pos="0">
                <a:srgbClr val="7F5AAB">
                  <a:alpha val="49803"/>
                </a:srgbClr>
              </a:gs>
              <a:gs pos="100000">
                <a:srgbClr val="C7AEED">
                  <a:alpha val="49803"/>
                </a:srgbClr>
              </a:gs>
            </a:gsLst>
            <a:lin ang="16200000" scaled="0"/>
          </a:gradFill>
          <a:ln>
            <a:noFill/>
          </a:ln>
        </p:spPr>
        <p:txBody>
          <a:bodyPr anchorCtr="0" anchor="ctr" bIns="45700" lIns="91425" spcFirstLastPara="1" rIns="91425" wrap="square" tIns="45700">
            <a:noAutofit/>
          </a:bodyPr>
          <a:lstStyle/>
          <a:p>
            <a:pPr indent="0" lvl="0" marL="0" marR="0" rtl="0" algn="ctr">
              <a:lnSpc>
                <a:spcPct val="85000"/>
              </a:lnSpc>
              <a:spcBef>
                <a:spcPts val="0"/>
              </a:spcBef>
              <a:spcAft>
                <a:spcPts val="0"/>
              </a:spcAft>
              <a:buNone/>
            </a:pPr>
            <a:r>
              <a:rPr lang="en-US" sz="1800">
                <a:solidFill>
                  <a:schemeClr val="dk1"/>
                </a:solidFill>
                <a:latin typeface="Calibri"/>
                <a:ea typeface="Calibri"/>
                <a:cs typeface="Calibri"/>
                <a:sym typeface="Calibri"/>
              </a:rPr>
              <a:t>How you are likely to be perceived.</a:t>
            </a:r>
            <a:endParaRPr sz="1800">
              <a:solidFill>
                <a:schemeClr val="dk1"/>
              </a:solidFill>
              <a:latin typeface="Calibri"/>
              <a:ea typeface="Calibri"/>
              <a:cs typeface="Calibri"/>
              <a:sym typeface="Calibri"/>
            </a:endParaRPr>
          </a:p>
        </p:txBody>
      </p:sp>
      <p:sp>
        <p:nvSpPr>
          <p:cNvPr id="1372" name="Google Shape;1372;p138"/>
          <p:cNvSpPr/>
          <p:nvPr/>
        </p:nvSpPr>
        <p:spPr>
          <a:xfrm>
            <a:off x="6888814" y="2589186"/>
            <a:ext cx="1967660" cy="1967660"/>
          </a:xfrm>
          <a:prstGeom prst="ellipse">
            <a:avLst/>
          </a:prstGeom>
          <a:gradFill>
            <a:gsLst>
              <a:gs pos="0">
                <a:srgbClr val="7F5AAB">
                  <a:alpha val="49803"/>
                </a:srgbClr>
              </a:gs>
              <a:gs pos="100000">
                <a:srgbClr val="C7AEED">
                  <a:alpha val="49803"/>
                </a:srgbClr>
              </a:gs>
            </a:gsLst>
            <a:lin ang="16200000" scaled="0"/>
          </a:gradFill>
          <a:ln>
            <a:noFill/>
          </a:ln>
        </p:spPr>
        <p:txBody>
          <a:bodyPr anchorCtr="0" anchor="ctr" bIns="45700" lIns="91425" spcFirstLastPara="1" rIns="91425" wrap="square" tIns="45700">
            <a:noAutofit/>
          </a:bodyPr>
          <a:lstStyle/>
          <a:p>
            <a:pPr indent="0" lvl="0" marL="0" marR="0" rtl="0" algn="ctr">
              <a:lnSpc>
                <a:spcPct val="85000"/>
              </a:lnSpc>
              <a:spcBef>
                <a:spcPts val="0"/>
              </a:spcBef>
              <a:spcAft>
                <a:spcPts val="0"/>
              </a:spcAft>
              <a:buNone/>
            </a:pPr>
            <a:r>
              <a:rPr lang="en-US" sz="1800">
                <a:solidFill>
                  <a:schemeClr val="dk1"/>
                </a:solidFill>
                <a:latin typeface="Calibri"/>
                <a:ea typeface="Calibri"/>
                <a:cs typeface="Calibri"/>
                <a:sym typeface="Calibri"/>
              </a:rPr>
              <a:t>How others are likely to act.</a:t>
            </a:r>
            <a:endParaRPr sz="1800">
              <a:solidFill>
                <a:schemeClr val="dk1"/>
              </a:solidFill>
              <a:latin typeface="Calibri"/>
              <a:ea typeface="Calibri"/>
              <a:cs typeface="Calibri"/>
              <a:sym typeface="Calibri"/>
            </a:endParaRPr>
          </a:p>
        </p:txBody>
      </p:sp>
      <p:sp>
        <p:nvSpPr>
          <p:cNvPr id="1373" name="Google Shape;1373;p138"/>
          <p:cNvSpPr/>
          <p:nvPr/>
        </p:nvSpPr>
        <p:spPr>
          <a:xfrm>
            <a:off x="863588" y="1844824"/>
            <a:ext cx="7344816" cy="864096"/>
          </a:xfrm>
          <a:prstGeom prst="roundRect">
            <a:avLst>
              <a:gd fmla="val 16667" name="adj"/>
            </a:avLst>
          </a:prstGeom>
          <a:solidFill>
            <a:srgbClr val="FFFF00"/>
          </a:solidFill>
          <a:ln cap="flat" cmpd="sng" w="9525">
            <a:solidFill>
              <a:schemeClr val="dk1"/>
            </a:solidFill>
            <a:prstDash val="solid"/>
            <a:round/>
            <a:headEnd len="sm" w="sm" type="none"/>
            <a:tailEnd len="sm" w="sm" type="none"/>
          </a:ln>
        </p:spPr>
        <p:txBody>
          <a:bodyPr anchorCtr="1"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Font typeface="Arial"/>
              <a:buNone/>
            </a:pPr>
            <a:r>
              <a:rPr i="1" lang="en-US" sz="3200">
                <a:solidFill>
                  <a:schemeClr val="dk1"/>
                </a:solidFill>
                <a:latin typeface="Arial"/>
                <a:ea typeface="Arial"/>
                <a:cs typeface="Arial"/>
                <a:sym typeface="Arial"/>
              </a:rPr>
              <a:t>Your learning history &amp; culture shapes</a:t>
            </a:r>
            <a:endParaRPr b="0" i="1" sz="3200" u="none" cap="none" strike="noStrike">
              <a:solidFill>
                <a:schemeClr val="dk1"/>
              </a:solidFill>
              <a:latin typeface="Arial"/>
              <a:ea typeface="Arial"/>
              <a:cs typeface="Arial"/>
              <a:sym typeface="Arial"/>
            </a:endParaRPr>
          </a:p>
        </p:txBody>
      </p:sp>
      <p:sp>
        <p:nvSpPr>
          <p:cNvPr id="1374" name="Google Shape;1374;p138"/>
          <p:cNvSpPr/>
          <p:nvPr/>
        </p:nvSpPr>
        <p:spPr>
          <a:xfrm>
            <a:off x="1015988" y="4414063"/>
            <a:ext cx="7344816" cy="864096"/>
          </a:xfrm>
          <a:prstGeom prst="roundRect">
            <a:avLst>
              <a:gd fmla="val 16667" name="adj"/>
            </a:avLst>
          </a:prstGeom>
          <a:solidFill>
            <a:srgbClr val="FFFF00"/>
          </a:solidFill>
          <a:ln cap="flat" cmpd="sng" w="9525">
            <a:solidFill>
              <a:schemeClr val="dk1"/>
            </a:solidFill>
            <a:prstDash val="solid"/>
            <a:round/>
            <a:headEnd len="sm" w="sm" type="none"/>
            <a:tailEnd len="sm" w="sm" type="none"/>
          </a:ln>
        </p:spPr>
        <p:txBody>
          <a:bodyPr anchorCtr="1"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Font typeface="Arial"/>
              <a:buNone/>
            </a:pPr>
            <a:r>
              <a:rPr i="1" lang="en-US" sz="3200">
                <a:solidFill>
                  <a:schemeClr val="dk1"/>
                </a:solidFill>
                <a:latin typeface="Arial"/>
                <a:ea typeface="Arial"/>
                <a:cs typeface="Arial"/>
                <a:sym typeface="Arial"/>
              </a:rPr>
              <a:t>In a given context, setting, environment</a:t>
            </a:r>
            <a:endParaRPr b="0" i="1" sz="3200" u="none" cap="none" strike="noStrike">
              <a:solidFill>
                <a:schemeClr val="dk1"/>
              </a:solidFill>
              <a:latin typeface="Arial"/>
              <a:ea typeface="Arial"/>
              <a:cs typeface="Arial"/>
              <a:sym typeface="Arial"/>
            </a:endParaRPr>
          </a:p>
        </p:txBody>
      </p:sp>
    </p:spTree>
  </p:cSld>
  <p:clrMapOvr>
    <a:masterClrMapping/>
  </p:clrMapOvr>
</p:sld>
</file>

<file path=ppt/slides/slide10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78" name="Shape 1378"/>
        <p:cNvGrpSpPr/>
        <p:nvPr/>
      </p:nvGrpSpPr>
      <p:grpSpPr>
        <a:xfrm>
          <a:off x="0" y="0"/>
          <a:ext cx="0" cy="0"/>
          <a:chOff x="0" y="0"/>
          <a:chExt cx="0" cy="0"/>
        </a:xfrm>
      </p:grpSpPr>
      <p:sp>
        <p:nvSpPr>
          <p:cNvPr id="1379" name="Google Shape;1379;p139"/>
          <p:cNvSpPr/>
          <p:nvPr/>
        </p:nvSpPr>
        <p:spPr>
          <a:xfrm>
            <a:off x="286799" y="190804"/>
            <a:ext cx="8748464" cy="6336704"/>
          </a:xfrm>
          <a:custGeom>
            <a:rect b="b" l="l" r="r" t="t"/>
            <a:pathLst>
              <a:path extrusionOk="0" h="120000" w="120000">
                <a:moveTo>
                  <a:pt x="0" y="0"/>
                </a:moveTo>
                <a:lnTo>
                  <a:pt x="120000" y="0"/>
                </a:lnTo>
                <a:lnTo>
                  <a:pt x="120000" y="120000"/>
                </a:lnTo>
                <a:lnTo>
                  <a:pt x="0" y="120000"/>
                </a:lnTo>
                <a:close/>
              </a:path>
              <a:path extrusionOk="0" fill="none" h="120000" w="120000">
                <a:moveTo>
                  <a:pt x="-10000" y="0"/>
                </a:moveTo>
                <a:close/>
                <a:lnTo>
                  <a:pt x="-10000" y="120000"/>
                </a:lnTo>
              </a:path>
              <a:path extrusionOk="0" fill="none" h="120000" w="120000">
                <a:moveTo>
                  <a:pt x="-10000" y="22500"/>
                </a:moveTo>
                <a:lnTo>
                  <a:pt x="-46000" y="135000"/>
                </a:lnTo>
              </a:path>
            </a:pathLst>
          </a:custGeom>
          <a:noFill/>
          <a:ln>
            <a:noFill/>
          </a:ln>
        </p:spPr>
        <p:txBody>
          <a:bodyPr anchorCtr="1" anchor="ctr" bIns="45700" lIns="91425" spcFirstLastPara="1" rIns="91425" wrap="square" tIns="45700">
            <a:noAutofit/>
          </a:bodyPr>
          <a:lstStyle/>
          <a:p>
            <a:pPr indent="-114300" lvl="1" marL="114300" marR="0" rtl="0" algn="l">
              <a:lnSpc>
                <a:spcPct val="75000"/>
              </a:lnSpc>
              <a:spcBef>
                <a:spcPts val="0"/>
              </a:spcBef>
              <a:spcAft>
                <a:spcPts val="0"/>
              </a:spcAft>
              <a:buClr>
                <a:srgbClr val="000000"/>
              </a:buClr>
              <a:buSzPts val="2800"/>
              <a:buFont typeface="Calibri"/>
              <a:buChar char="•"/>
            </a:pPr>
            <a:r>
              <a:rPr b="0" i="1" lang="en-US" sz="2800" u="none" cap="none" strike="noStrike">
                <a:solidFill>
                  <a:srgbClr val="000000"/>
                </a:solidFill>
                <a:latin typeface="Calibri"/>
                <a:ea typeface="Calibri"/>
                <a:cs typeface="Calibri"/>
                <a:sym typeface="Calibri"/>
              </a:rPr>
              <a:t>What could happen if you I don’t know your or other learning history?</a:t>
            </a:r>
            <a:endParaRPr b="0" i="0" sz="2800" u="none" cap="none" strike="noStrike">
              <a:solidFill>
                <a:srgbClr val="000000"/>
              </a:solidFill>
              <a:latin typeface="Calibri"/>
              <a:ea typeface="Calibri"/>
              <a:cs typeface="Calibri"/>
              <a:sym typeface="Calibri"/>
            </a:endParaRPr>
          </a:p>
          <a:p>
            <a:pPr indent="-114300" lvl="2" marL="228600" marR="0" rtl="0" algn="l">
              <a:lnSpc>
                <a:spcPct val="75000"/>
              </a:lnSpc>
              <a:spcBef>
                <a:spcPts val="280"/>
              </a:spcBef>
              <a:spcAft>
                <a:spcPts val="0"/>
              </a:spcAft>
              <a:buClr>
                <a:srgbClr val="000000"/>
              </a:buClr>
              <a:buSzPts val="2800"/>
              <a:buFont typeface="Calibri"/>
              <a:buChar char="•"/>
            </a:pPr>
            <a:r>
              <a:rPr b="0" i="0" lang="en-US" sz="2800" u="none" cap="none" strike="noStrike">
                <a:solidFill>
                  <a:srgbClr val="000000"/>
                </a:solidFill>
                <a:latin typeface="Calibri"/>
                <a:ea typeface="Calibri"/>
                <a:cs typeface="Calibri"/>
                <a:sym typeface="Calibri"/>
              </a:rPr>
              <a:t>Misinterpret communication or behavior</a:t>
            </a:r>
            <a:endParaRPr b="0" i="0" sz="2800" u="none" cap="none" strike="noStrike">
              <a:solidFill>
                <a:srgbClr val="000000"/>
              </a:solidFill>
              <a:latin typeface="Calibri"/>
              <a:ea typeface="Calibri"/>
              <a:cs typeface="Calibri"/>
              <a:sym typeface="Calibri"/>
            </a:endParaRPr>
          </a:p>
          <a:p>
            <a:pPr indent="63500" lvl="2" marL="228600" marR="0" rtl="0" algn="l">
              <a:lnSpc>
                <a:spcPct val="75000"/>
              </a:lnSpc>
              <a:spcBef>
                <a:spcPts val="280"/>
              </a:spcBef>
              <a:spcAft>
                <a:spcPts val="0"/>
              </a:spcAft>
              <a:buClr>
                <a:schemeClr val="dk1"/>
              </a:buClr>
              <a:buSzPts val="2800"/>
              <a:buFont typeface="Calibri"/>
              <a:buNone/>
            </a:pPr>
            <a:r>
              <a:t/>
            </a:r>
            <a:endParaRPr b="0" i="0" sz="2800" u="none" cap="none" strike="noStrike">
              <a:solidFill>
                <a:srgbClr val="000000"/>
              </a:solidFill>
              <a:latin typeface="Calibri"/>
              <a:ea typeface="Calibri"/>
              <a:cs typeface="Calibri"/>
              <a:sym typeface="Calibri"/>
            </a:endParaRPr>
          </a:p>
          <a:p>
            <a:pPr indent="-114300" lvl="2" marL="228600" marR="0" rtl="0" algn="l">
              <a:lnSpc>
                <a:spcPct val="75000"/>
              </a:lnSpc>
              <a:spcBef>
                <a:spcPts val="280"/>
              </a:spcBef>
              <a:spcAft>
                <a:spcPts val="0"/>
              </a:spcAft>
              <a:buClr>
                <a:srgbClr val="000000"/>
              </a:buClr>
              <a:buSzPts val="2800"/>
              <a:buFont typeface="Calibri"/>
              <a:buChar char="•"/>
            </a:pPr>
            <a:r>
              <a:rPr b="0" i="0" lang="en-US" sz="2800" u="none" cap="none" strike="noStrike">
                <a:solidFill>
                  <a:srgbClr val="000000"/>
                </a:solidFill>
                <a:latin typeface="Calibri"/>
                <a:ea typeface="Calibri"/>
                <a:cs typeface="Calibri"/>
                <a:sym typeface="Calibri"/>
              </a:rPr>
              <a:t>React inappropriately</a:t>
            </a:r>
            <a:endParaRPr b="0" i="0" sz="2800" u="none" cap="none" strike="noStrike">
              <a:solidFill>
                <a:srgbClr val="000000"/>
              </a:solidFill>
              <a:latin typeface="Calibri"/>
              <a:ea typeface="Calibri"/>
              <a:cs typeface="Calibri"/>
              <a:sym typeface="Calibri"/>
            </a:endParaRPr>
          </a:p>
          <a:p>
            <a:pPr indent="0" lvl="2" marL="228600" marR="0" rtl="0" algn="l">
              <a:lnSpc>
                <a:spcPct val="75000"/>
              </a:lnSpc>
              <a:spcBef>
                <a:spcPts val="28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a:p>
            <a:pPr indent="-114300" lvl="2" marL="228600" marR="0" rtl="0" algn="l">
              <a:lnSpc>
                <a:spcPct val="75000"/>
              </a:lnSpc>
              <a:spcBef>
                <a:spcPts val="180"/>
              </a:spcBef>
              <a:spcAft>
                <a:spcPts val="0"/>
              </a:spcAft>
              <a:buClr>
                <a:srgbClr val="000000"/>
              </a:buClr>
              <a:buSzPts val="2800"/>
              <a:buFont typeface="Calibri"/>
              <a:buChar char="•"/>
            </a:pPr>
            <a:r>
              <a:rPr b="0" i="0" lang="en-US" sz="2800" u="none" cap="none" strike="noStrike">
                <a:solidFill>
                  <a:srgbClr val="000000"/>
                </a:solidFill>
                <a:latin typeface="Calibri"/>
                <a:ea typeface="Calibri"/>
                <a:cs typeface="Calibri"/>
                <a:sym typeface="Calibri"/>
              </a:rPr>
              <a:t>Develop stereotype (rule-governed)</a:t>
            </a:r>
            <a:endParaRPr b="0" i="0" sz="2800" u="none" cap="none" strike="noStrike">
              <a:solidFill>
                <a:srgbClr val="000000"/>
              </a:solidFill>
              <a:latin typeface="Calibri"/>
              <a:ea typeface="Calibri"/>
              <a:cs typeface="Calibri"/>
              <a:sym typeface="Calibri"/>
            </a:endParaRPr>
          </a:p>
          <a:p>
            <a:pPr indent="63500" lvl="2" marL="228600" marR="0" rtl="0" algn="l">
              <a:lnSpc>
                <a:spcPct val="75000"/>
              </a:lnSpc>
              <a:spcBef>
                <a:spcPts val="280"/>
              </a:spcBef>
              <a:spcAft>
                <a:spcPts val="0"/>
              </a:spcAft>
              <a:buClr>
                <a:schemeClr val="dk1"/>
              </a:buClr>
              <a:buSzPts val="2800"/>
              <a:buFont typeface="Calibri"/>
              <a:buNone/>
            </a:pPr>
            <a:r>
              <a:t/>
            </a:r>
            <a:endParaRPr b="0" i="0" sz="2800" u="none" cap="none" strike="noStrike">
              <a:solidFill>
                <a:srgbClr val="000000"/>
              </a:solidFill>
              <a:latin typeface="Calibri"/>
              <a:ea typeface="Calibri"/>
              <a:cs typeface="Calibri"/>
              <a:sym typeface="Calibri"/>
            </a:endParaRPr>
          </a:p>
          <a:p>
            <a:pPr indent="-114300" lvl="2" marL="228600" marR="0" rtl="0" algn="l">
              <a:lnSpc>
                <a:spcPct val="75000"/>
              </a:lnSpc>
              <a:spcBef>
                <a:spcPts val="280"/>
              </a:spcBef>
              <a:spcAft>
                <a:spcPts val="0"/>
              </a:spcAft>
              <a:buClr>
                <a:srgbClr val="000000"/>
              </a:buClr>
              <a:buSzPts val="2800"/>
              <a:buFont typeface="Calibri"/>
              <a:buChar char="•"/>
            </a:pPr>
            <a:r>
              <a:rPr b="0" i="0" lang="en-US" sz="2800" u="none" cap="none" strike="noStrike">
                <a:solidFill>
                  <a:srgbClr val="000000"/>
                </a:solidFill>
                <a:latin typeface="Calibri"/>
                <a:ea typeface="Calibri"/>
                <a:cs typeface="Calibri"/>
                <a:sym typeface="Calibri"/>
              </a:rPr>
              <a:t>Say/do something hurtful</a:t>
            </a:r>
            <a:endParaRPr b="0" i="0" sz="2800" u="none" cap="none" strike="noStrike">
              <a:solidFill>
                <a:srgbClr val="000000"/>
              </a:solidFill>
              <a:latin typeface="Calibri"/>
              <a:ea typeface="Calibri"/>
              <a:cs typeface="Calibri"/>
              <a:sym typeface="Calibri"/>
            </a:endParaRPr>
          </a:p>
          <a:p>
            <a:pPr indent="63500" lvl="2" marL="228600" marR="0" rtl="0" algn="l">
              <a:lnSpc>
                <a:spcPct val="75000"/>
              </a:lnSpc>
              <a:spcBef>
                <a:spcPts val="280"/>
              </a:spcBef>
              <a:spcAft>
                <a:spcPts val="0"/>
              </a:spcAft>
              <a:buClr>
                <a:schemeClr val="dk1"/>
              </a:buClr>
              <a:buSzPts val="2800"/>
              <a:buFont typeface="Calibri"/>
              <a:buNone/>
            </a:pPr>
            <a:r>
              <a:t/>
            </a:r>
            <a:endParaRPr b="0" i="0" sz="2800" u="none" cap="none" strike="noStrike">
              <a:solidFill>
                <a:srgbClr val="000000"/>
              </a:solidFill>
              <a:latin typeface="Calibri"/>
              <a:ea typeface="Calibri"/>
              <a:cs typeface="Calibri"/>
              <a:sym typeface="Calibri"/>
            </a:endParaRPr>
          </a:p>
          <a:p>
            <a:pPr indent="-114300" lvl="2" marL="228600" marR="0" rtl="0" algn="l">
              <a:lnSpc>
                <a:spcPct val="75000"/>
              </a:lnSpc>
              <a:spcBef>
                <a:spcPts val="280"/>
              </a:spcBef>
              <a:spcAft>
                <a:spcPts val="0"/>
              </a:spcAft>
              <a:buClr>
                <a:srgbClr val="000000"/>
              </a:buClr>
              <a:buSzPts val="2800"/>
              <a:buFont typeface="Calibri"/>
              <a:buChar char="•"/>
            </a:pPr>
            <a:r>
              <a:rPr b="0" i="0" lang="en-US" sz="2800" u="none" cap="none" strike="noStrike">
                <a:solidFill>
                  <a:srgbClr val="000000"/>
                </a:solidFill>
                <a:latin typeface="Calibri"/>
                <a:ea typeface="Calibri"/>
                <a:cs typeface="Calibri"/>
                <a:sym typeface="Calibri"/>
              </a:rPr>
              <a:t>Engage in action aversive to family or culture</a:t>
            </a:r>
            <a:endParaRPr b="0" i="0" sz="2800" u="none" cap="none" strike="noStrike">
              <a:solidFill>
                <a:srgbClr val="000000"/>
              </a:solidFill>
              <a:latin typeface="Calibri"/>
              <a:ea typeface="Calibri"/>
              <a:cs typeface="Calibri"/>
              <a:sym typeface="Calibri"/>
            </a:endParaRPr>
          </a:p>
          <a:p>
            <a:pPr indent="63500" lvl="2" marL="228600" marR="0" rtl="0" algn="l">
              <a:lnSpc>
                <a:spcPct val="75000"/>
              </a:lnSpc>
              <a:spcBef>
                <a:spcPts val="280"/>
              </a:spcBef>
              <a:spcAft>
                <a:spcPts val="0"/>
              </a:spcAft>
              <a:buClr>
                <a:schemeClr val="dk1"/>
              </a:buClr>
              <a:buSzPts val="2800"/>
              <a:buFont typeface="Calibri"/>
              <a:buNone/>
            </a:pPr>
            <a:r>
              <a:t/>
            </a:r>
            <a:endParaRPr b="0" i="0" sz="2800" u="none" cap="none" strike="noStrike">
              <a:solidFill>
                <a:srgbClr val="000000"/>
              </a:solidFill>
              <a:latin typeface="Calibri"/>
              <a:ea typeface="Calibri"/>
              <a:cs typeface="Calibri"/>
              <a:sym typeface="Calibri"/>
            </a:endParaRPr>
          </a:p>
          <a:p>
            <a:pPr indent="-114300" lvl="2" marL="228600" marR="0" rtl="0" algn="l">
              <a:lnSpc>
                <a:spcPct val="75000"/>
              </a:lnSpc>
              <a:spcBef>
                <a:spcPts val="280"/>
              </a:spcBef>
              <a:spcAft>
                <a:spcPts val="0"/>
              </a:spcAft>
              <a:buClr>
                <a:srgbClr val="000000"/>
              </a:buClr>
              <a:buSzPts val="2800"/>
              <a:buFont typeface="Calibri"/>
              <a:buChar char="•"/>
            </a:pPr>
            <a:r>
              <a:rPr b="0" i="0" lang="en-US" sz="2800" u="none" cap="none" strike="noStrike">
                <a:solidFill>
                  <a:srgbClr val="000000"/>
                </a:solidFill>
                <a:latin typeface="Calibri"/>
                <a:ea typeface="Calibri"/>
                <a:cs typeface="Calibri"/>
                <a:sym typeface="Calibri"/>
              </a:rPr>
              <a:t>Other</a:t>
            </a:r>
            <a:endParaRPr b="0" i="0" sz="2800" u="none" cap="none" strike="noStrike">
              <a:solidFill>
                <a:srgbClr val="000000"/>
              </a:solidFill>
              <a:latin typeface="Calibri"/>
              <a:ea typeface="Calibri"/>
              <a:cs typeface="Calibri"/>
              <a:sym typeface="Calibri"/>
            </a:endParaRPr>
          </a:p>
          <a:p>
            <a:pPr indent="63500" lvl="2" marL="228600" marR="0" rtl="0" algn="l">
              <a:lnSpc>
                <a:spcPct val="75000"/>
              </a:lnSpc>
              <a:spcBef>
                <a:spcPts val="280"/>
              </a:spcBef>
              <a:spcAft>
                <a:spcPts val="0"/>
              </a:spcAft>
              <a:buClr>
                <a:schemeClr val="dk1"/>
              </a:buClr>
              <a:buSzPts val="2800"/>
              <a:buFont typeface="Calibri"/>
              <a:buNone/>
            </a:pPr>
            <a:r>
              <a:t/>
            </a:r>
            <a:endParaRPr b="0" i="0" sz="2800" u="none" cap="none" strike="noStrike">
              <a:solidFill>
                <a:srgbClr val="000000"/>
              </a:solidFill>
              <a:latin typeface="Calibri"/>
              <a:ea typeface="Calibri"/>
              <a:cs typeface="Calibri"/>
              <a:sym typeface="Calibri"/>
            </a:endParaRPr>
          </a:p>
        </p:txBody>
      </p:sp>
    </p:spTree>
  </p:cSld>
  <p:clrMapOvr>
    <a:masterClrMapping/>
  </p:clrMapOvr>
</p:sld>
</file>

<file path=ppt/slides/slide10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84" name="Shape 1384"/>
        <p:cNvGrpSpPr/>
        <p:nvPr/>
      </p:nvGrpSpPr>
      <p:grpSpPr>
        <a:xfrm>
          <a:off x="0" y="0"/>
          <a:ext cx="0" cy="0"/>
          <a:chOff x="0" y="0"/>
          <a:chExt cx="0" cy="0"/>
        </a:xfrm>
      </p:grpSpPr>
      <p:sp>
        <p:nvSpPr>
          <p:cNvPr id="1385" name="Google Shape;1385;p140"/>
          <p:cNvSpPr/>
          <p:nvPr/>
        </p:nvSpPr>
        <p:spPr>
          <a:xfrm>
            <a:off x="2438400" y="1371600"/>
            <a:ext cx="4267200" cy="4511675"/>
          </a:xfrm>
          <a:prstGeom prst="ellipse">
            <a:avLst/>
          </a:prstGeom>
          <a:solidFill>
            <a:schemeClr val="lt1">
              <a:alpha val="49803"/>
            </a:schemeClr>
          </a:solidFill>
          <a:ln cap="flat" cmpd="sng" w="63500">
            <a:solidFill>
              <a:srgbClr val="33339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400">
              <a:solidFill>
                <a:srgbClr val="000000"/>
              </a:solidFill>
              <a:latin typeface="Times New Roman"/>
              <a:ea typeface="Times New Roman"/>
              <a:cs typeface="Times New Roman"/>
              <a:sym typeface="Times New Roman"/>
            </a:endParaRPr>
          </a:p>
        </p:txBody>
      </p:sp>
      <p:sp>
        <p:nvSpPr>
          <p:cNvPr id="1386" name="Google Shape;1386;p140"/>
          <p:cNvSpPr/>
          <p:nvPr/>
        </p:nvSpPr>
        <p:spPr>
          <a:xfrm>
            <a:off x="3352800" y="3292475"/>
            <a:ext cx="2362200" cy="2209800"/>
          </a:xfrm>
          <a:prstGeom prst="ellipse">
            <a:avLst/>
          </a:prstGeom>
          <a:noFill/>
          <a:ln cap="flat" cmpd="sng" w="63500">
            <a:solidFill>
              <a:srgbClr val="99CC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400">
              <a:solidFill>
                <a:srgbClr val="000000"/>
              </a:solidFill>
              <a:latin typeface="Arial"/>
              <a:ea typeface="Arial"/>
              <a:cs typeface="Arial"/>
              <a:sym typeface="Arial"/>
            </a:endParaRPr>
          </a:p>
        </p:txBody>
      </p:sp>
      <p:sp>
        <p:nvSpPr>
          <p:cNvPr id="1387" name="Google Shape;1387;p140"/>
          <p:cNvSpPr/>
          <p:nvPr/>
        </p:nvSpPr>
        <p:spPr>
          <a:xfrm>
            <a:off x="4038600" y="2149475"/>
            <a:ext cx="2286000" cy="2209800"/>
          </a:xfrm>
          <a:prstGeom prst="ellipse">
            <a:avLst/>
          </a:prstGeom>
          <a:noFill/>
          <a:ln cap="flat" cmpd="sng" w="63500">
            <a:solidFill>
              <a:srgbClr val="FF99CC"/>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400">
              <a:solidFill>
                <a:srgbClr val="000000"/>
              </a:solidFill>
              <a:latin typeface="Times New Roman"/>
              <a:ea typeface="Times New Roman"/>
              <a:cs typeface="Times New Roman"/>
              <a:sym typeface="Times New Roman"/>
            </a:endParaRPr>
          </a:p>
        </p:txBody>
      </p:sp>
      <p:sp>
        <p:nvSpPr>
          <p:cNvPr id="1388" name="Google Shape;1388;p140"/>
          <p:cNvSpPr/>
          <p:nvPr/>
        </p:nvSpPr>
        <p:spPr>
          <a:xfrm>
            <a:off x="2743200" y="2149475"/>
            <a:ext cx="2209800" cy="2209800"/>
          </a:xfrm>
          <a:prstGeom prst="ellipse">
            <a:avLst/>
          </a:prstGeom>
          <a:noFill/>
          <a:ln cap="flat" cmpd="sng" w="63500">
            <a:solidFill>
              <a:srgbClr val="00FFCC"/>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400">
              <a:solidFill>
                <a:srgbClr val="000000"/>
              </a:solidFill>
              <a:latin typeface="Times New Roman"/>
              <a:ea typeface="Times New Roman"/>
              <a:cs typeface="Times New Roman"/>
              <a:sym typeface="Times New Roman"/>
            </a:endParaRPr>
          </a:p>
        </p:txBody>
      </p:sp>
      <p:sp>
        <p:nvSpPr>
          <p:cNvPr id="1389" name="Google Shape;1389;p140"/>
          <p:cNvSpPr txBox="1"/>
          <p:nvPr/>
        </p:nvSpPr>
        <p:spPr>
          <a:xfrm rot="-3258865">
            <a:off x="2685256" y="2893219"/>
            <a:ext cx="1639888" cy="4572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lang="en-US" sz="2400">
                <a:solidFill>
                  <a:srgbClr val="000000"/>
                </a:solidFill>
                <a:latin typeface="Arial"/>
                <a:ea typeface="Arial"/>
                <a:cs typeface="Arial"/>
                <a:sym typeface="Arial"/>
              </a:rPr>
              <a:t>SYSTEMS</a:t>
            </a:r>
            <a:endParaRPr/>
          </a:p>
        </p:txBody>
      </p:sp>
      <p:sp>
        <p:nvSpPr>
          <p:cNvPr id="1390" name="Google Shape;1390;p140"/>
          <p:cNvSpPr txBox="1"/>
          <p:nvPr/>
        </p:nvSpPr>
        <p:spPr>
          <a:xfrm>
            <a:off x="3568700" y="4594225"/>
            <a:ext cx="1928813" cy="4572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lang="en-US" sz="2400">
                <a:solidFill>
                  <a:srgbClr val="000000"/>
                </a:solidFill>
                <a:latin typeface="Arial"/>
                <a:ea typeface="Arial"/>
                <a:cs typeface="Arial"/>
                <a:sym typeface="Arial"/>
              </a:rPr>
              <a:t>PRACTICES</a:t>
            </a:r>
            <a:endParaRPr/>
          </a:p>
        </p:txBody>
      </p:sp>
      <p:sp>
        <p:nvSpPr>
          <p:cNvPr id="1391" name="Google Shape;1391;p140"/>
          <p:cNvSpPr txBox="1"/>
          <p:nvPr/>
        </p:nvSpPr>
        <p:spPr>
          <a:xfrm rot="2905354">
            <a:off x="4987925" y="2822575"/>
            <a:ext cx="996950" cy="4572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lang="en-US" sz="2400">
                <a:solidFill>
                  <a:srgbClr val="000000"/>
                </a:solidFill>
                <a:latin typeface="Arial"/>
                <a:ea typeface="Arial"/>
                <a:cs typeface="Arial"/>
                <a:sym typeface="Arial"/>
              </a:rPr>
              <a:t>DATA</a:t>
            </a:r>
            <a:endParaRPr/>
          </a:p>
        </p:txBody>
      </p:sp>
      <p:sp>
        <p:nvSpPr>
          <p:cNvPr id="1392" name="Google Shape;1392;p140"/>
          <p:cNvSpPr txBox="1"/>
          <p:nvPr/>
        </p:nvSpPr>
        <p:spPr>
          <a:xfrm>
            <a:off x="228600" y="2819400"/>
            <a:ext cx="2098675" cy="822325"/>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lang="en-US" sz="2400">
                <a:solidFill>
                  <a:srgbClr val="000000"/>
                </a:solidFill>
                <a:latin typeface="Arial"/>
                <a:ea typeface="Arial"/>
                <a:cs typeface="Arial"/>
                <a:sym typeface="Arial"/>
              </a:rPr>
              <a:t>Supporting</a:t>
            </a:r>
            <a:endParaRPr/>
          </a:p>
          <a:p>
            <a:pPr indent="0" lvl="0" marL="0" marR="0" rtl="0" algn="ctr">
              <a:spcBef>
                <a:spcPts val="0"/>
              </a:spcBef>
              <a:spcAft>
                <a:spcPts val="0"/>
              </a:spcAft>
              <a:buNone/>
            </a:pPr>
            <a:r>
              <a:rPr lang="en-US" sz="2400">
                <a:solidFill>
                  <a:srgbClr val="000000"/>
                </a:solidFill>
                <a:latin typeface="Arial"/>
                <a:ea typeface="Arial"/>
                <a:cs typeface="Arial"/>
                <a:sym typeface="Arial"/>
              </a:rPr>
              <a:t>Staff Behavior</a:t>
            </a:r>
            <a:endParaRPr/>
          </a:p>
        </p:txBody>
      </p:sp>
      <p:sp>
        <p:nvSpPr>
          <p:cNvPr id="1393" name="Google Shape;1393;p140"/>
          <p:cNvSpPr txBox="1"/>
          <p:nvPr/>
        </p:nvSpPr>
        <p:spPr>
          <a:xfrm>
            <a:off x="3276600" y="5883275"/>
            <a:ext cx="2524125" cy="822325"/>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lang="en-US" sz="2400">
                <a:solidFill>
                  <a:srgbClr val="000000"/>
                </a:solidFill>
                <a:latin typeface="Arial"/>
                <a:ea typeface="Arial"/>
                <a:cs typeface="Arial"/>
                <a:sym typeface="Arial"/>
              </a:rPr>
              <a:t>Supporting</a:t>
            </a:r>
            <a:endParaRPr/>
          </a:p>
          <a:p>
            <a:pPr indent="0" lvl="0" marL="0" marR="0" rtl="0" algn="ctr">
              <a:spcBef>
                <a:spcPts val="0"/>
              </a:spcBef>
              <a:spcAft>
                <a:spcPts val="0"/>
              </a:spcAft>
              <a:buNone/>
            </a:pPr>
            <a:r>
              <a:rPr lang="en-US" sz="2400">
                <a:solidFill>
                  <a:srgbClr val="000000"/>
                </a:solidFill>
                <a:latin typeface="Arial"/>
                <a:ea typeface="Arial"/>
                <a:cs typeface="Arial"/>
                <a:sym typeface="Arial"/>
              </a:rPr>
              <a:t>Student Behavior</a:t>
            </a:r>
            <a:endParaRPr/>
          </a:p>
        </p:txBody>
      </p:sp>
      <p:sp>
        <p:nvSpPr>
          <p:cNvPr id="1394" name="Google Shape;1394;p140"/>
          <p:cNvSpPr txBox="1"/>
          <p:nvPr/>
        </p:nvSpPr>
        <p:spPr>
          <a:xfrm>
            <a:off x="3541713" y="1600200"/>
            <a:ext cx="1944687" cy="4572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lang="en-US" sz="2400">
                <a:solidFill>
                  <a:srgbClr val="000000"/>
                </a:solidFill>
                <a:latin typeface="Arial"/>
                <a:ea typeface="Arial"/>
                <a:cs typeface="Arial"/>
                <a:sym typeface="Arial"/>
              </a:rPr>
              <a:t>OUTCOMES</a:t>
            </a:r>
            <a:endParaRPr/>
          </a:p>
        </p:txBody>
      </p:sp>
      <p:sp>
        <p:nvSpPr>
          <p:cNvPr id="1395" name="Google Shape;1395;p140"/>
          <p:cNvSpPr txBox="1"/>
          <p:nvPr/>
        </p:nvSpPr>
        <p:spPr>
          <a:xfrm>
            <a:off x="2316163" y="228600"/>
            <a:ext cx="4678362" cy="822325"/>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lang="en-US" sz="2400">
                <a:solidFill>
                  <a:srgbClr val="000000"/>
                </a:solidFill>
                <a:latin typeface="Arial"/>
                <a:ea typeface="Arial"/>
                <a:cs typeface="Arial"/>
                <a:sym typeface="Arial"/>
              </a:rPr>
              <a:t>Supporting Social Competence &amp;</a:t>
            </a:r>
            <a:endParaRPr/>
          </a:p>
          <a:p>
            <a:pPr indent="0" lvl="0" marL="0" marR="0" rtl="0" algn="ctr">
              <a:spcBef>
                <a:spcPts val="0"/>
              </a:spcBef>
              <a:spcAft>
                <a:spcPts val="0"/>
              </a:spcAft>
              <a:buNone/>
            </a:pPr>
            <a:r>
              <a:rPr lang="en-US" sz="2400">
                <a:solidFill>
                  <a:srgbClr val="000000"/>
                </a:solidFill>
                <a:latin typeface="Arial"/>
                <a:ea typeface="Arial"/>
                <a:cs typeface="Arial"/>
                <a:sym typeface="Arial"/>
              </a:rPr>
              <a:t>Academic Achievement</a:t>
            </a:r>
            <a:endParaRPr/>
          </a:p>
        </p:txBody>
      </p:sp>
      <p:sp>
        <p:nvSpPr>
          <p:cNvPr id="1396" name="Google Shape;1396;p140"/>
          <p:cNvSpPr txBox="1"/>
          <p:nvPr/>
        </p:nvSpPr>
        <p:spPr>
          <a:xfrm>
            <a:off x="6765925" y="2590800"/>
            <a:ext cx="1660525" cy="118745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lang="en-US" sz="2400">
                <a:solidFill>
                  <a:srgbClr val="000000"/>
                </a:solidFill>
                <a:latin typeface="Arial"/>
                <a:ea typeface="Arial"/>
                <a:cs typeface="Arial"/>
                <a:sym typeface="Arial"/>
              </a:rPr>
              <a:t>Supporting</a:t>
            </a:r>
            <a:endParaRPr/>
          </a:p>
          <a:p>
            <a:pPr indent="0" lvl="0" marL="0" marR="0" rtl="0" algn="ctr">
              <a:spcBef>
                <a:spcPts val="0"/>
              </a:spcBef>
              <a:spcAft>
                <a:spcPts val="0"/>
              </a:spcAft>
              <a:buNone/>
            </a:pPr>
            <a:r>
              <a:rPr lang="en-US" sz="2400">
                <a:solidFill>
                  <a:srgbClr val="000000"/>
                </a:solidFill>
                <a:latin typeface="Arial"/>
                <a:ea typeface="Arial"/>
                <a:cs typeface="Arial"/>
                <a:sym typeface="Arial"/>
              </a:rPr>
              <a:t>Decision</a:t>
            </a:r>
            <a:endParaRPr/>
          </a:p>
          <a:p>
            <a:pPr indent="0" lvl="0" marL="0" marR="0" rtl="0" algn="ctr">
              <a:spcBef>
                <a:spcPts val="0"/>
              </a:spcBef>
              <a:spcAft>
                <a:spcPts val="0"/>
              </a:spcAft>
              <a:buNone/>
            </a:pPr>
            <a:r>
              <a:rPr lang="en-US" sz="2400">
                <a:solidFill>
                  <a:srgbClr val="000000"/>
                </a:solidFill>
                <a:latin typeface="Arial"/>
                <a:ea typeface="Arial"/>
                <a:cs typeface="Arial"/>
                <a:sym typeface="Arial"/>
              </a:rPr>
              <a:t>Making</a:t>
            </a:r>
            <a:endParaRPr/>
          </a:p>
        </p:txBody>
      </p:sp>
    </p:spTree>
  </p:cSld>
  <p:clrMapOvr>
    <a:masterClrMapping/>
  </p:clrMapOvr>
  <p:transition>
    <p:fade thruBlk="1"/>
  </p:transition>
</p:sld>
</file>

<file path=ppt/slides/slide10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00" name="Shape 1400"/>
        <p:cNvGrpSpPr/>
        <p:nvPr/>
      </p:nvGrpSpPr>
      <p:grpSpPr>
        <a:xfrm>
          <a:off x="0" y="0"/>
          <a:ext cx="0" cy="0"/>
          <a:chOff x="0" y="0"/>
          <a:chExt cx="0" cy="0"/>
        </a:xfrm>
      </p:grpSpPr>
      <p:sp>
        <p:nvSpPr>
          <p:cNvPr id="1401" name="Google Shape;1401;p141"/>
          <p:cNvSpPr txBox="1"/>
          <p:nvPr>
            <p:ph type="title"/>
          </p:nvPr>
        </p:nvSpPr>
        <p:spPr>
          <a:xfrm>
            <a:off x="6210526" y="274638"/>
            <a:ext cx="2476273" cy="4407949"/>
          </a:xfrm>
          <a:prstGeom prst="rect">
            <a:avLst/>
          </a:prstGeom>
          <a:solidFill>
            <a:srgbClr val="FFFF00"/>
          </a:solid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1"/>
              </a:buClr>
              <a:buFont typeface="Calibri"/>
              <a:buNone/>
            </a:pPr>
            <a:r>
              <a:rPr b="0" i="0" lang="en-US" sz="3600" u="none" cap="none" strike="noStrike">
                <a:solidFill>
                  <a:schemeClr val="dk1"/>
                </a:solidFill>
                <a:latin typeface="Calibri"/>
                <a:ea typeface="Calibri"/>
                <a:cs typeface="Calibri"/>
                <a:sym typeface="Calibri"/>
              </a:rPr>
              <a:t>SWPBS &amp; Cultural Responsive Practices</a:t>
            </a:r>
            <a:br>
              <a:rPr b="0" i="0" lang="en-US" sz="3600" u="none" cap="none" strike="noStrike">
                <a:solidFill>
                  <a:schemeClr val="dk1"/>
                </a:solidFill>
                <a:latin typeface="Calibri"/>
                <a:ea typeface="Calibri"/>
                <a:cs typeface="Calibri"/>
                <a:sym typeface="Calibri"/>
              </a:rPr>
            </a:br>
            <a:br>
              <a:rPr b="0" i="0" lang="en-US" sz="3600" u="none" cap="none" strike="noStrike">
                <a:solidFill>
                  <a:schemeClr val="dk1"/>
                </a:solidFill>
                <a:latin typeface="Calibri"/>
                <a:ea typeface="Calibri"/>
                <a:cs typeface="Calibri"/>
                <a:sym typeface="Calibri"/>
              </a:rPr>
            </a:br>
            <a:r>
              <a:rPr b="0" i="0" lang="en-US" sz="2200" u="none" cap="none" strike="noStrike">
                <a:solidFill>
                  <a:schemeClr val="dk1"/>
                </a:solidFill>
                <a:latin typeface="Calibri"/>
                <a:ea typeface="Calibri"/>
                <a:cs typeface="Calibri"/>
                <a:sym typeface="Calibri"/>
              </a:rPr>
              <a:t>Vincent, Randall, Cartledge, Tobin, &amp; Swain-Bradway 2011</a:t>
            </a:r>
            <a:endParaRPr b="0" i="0" sz="2200" u="none" cap="none" strike="noStrike">
              <a:solidFill>
                <a:schemeClr val="dk1"/>
              </a:solidFill>
              <a:latin typeface="Calibri"/>
              <a:ea typeface="Calibri"/>
              <a:cs typeface="Calibri"/>
              <a:sym typeface="Calibri"/>
            </a:endParaRPr>
          </a:p>
        </p:txBody>
      </p:sp>
      <p:pic>
        <p:nvPicPr>
          <p:cNvPr id="1402" name="Google Shape;1402;p141"/>
          <p:cNvPicPr preferRelativeResize="0"/>
          <p:nvPr/>
        </p:nvPicPr>
        <p:blipFill rotWithShape="1">
          <a:blip r:embed="rId3">
            <a:alphaModFix/>
          </a:blip>
          <a:srcRect b="0" l="0" r="0" t="0"/>
          <a:stretch/>
        </p:blipFill>
        <p:spPr>
          <a:xfrm>
            <a:off x="333960" y="274638"/>
            <a:ext cx="5285088" cy="6008842"/>
          </a:xfrm>
          <a:prstGeom prst="rect">
            <a:avLst/>
          </a:prstGeom>
          <a:noFill/>
          <a:ln>
            <a:noFill/>
          </a:ln>
        </p:spPr>
      </p:pic>
    </p:spTree>
  </p:cSld>
  <p:clrMapOvr>
    <a:masterClrMapping/>
  </p:clrMapOvr>
</p:sld>
</file>

<file path=ppt/slides/slide10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07" name="Shape 1407"/>
        <p:cNvGrpSpPr/>
        <p:nvPr/>
      </p:nvGrpSpPr>
      <p:grpSpPr>
        <a:xfrm>
          <a:off x="0" y="0"/>
          <a:ext cx="0" cy="0"/>
          <a:chOff x="0" y="0"/>
          <a:chExt cx="0" cy="0"/>
        </a:xfrm>
      </p:grpSpPr>
      <p:sp>
        <p:nvSpPr>
          <p:cNvPr id="1408" name="Google Shape;1408;p142"/>
          <p:cNvSpPr/>
          <p:nvPr/>
        </p:nvSpPr>
        <p:spPr>
          <a:xfrm>
            <a:off x="3003550" y="1623499"/>
            <a:ext cx="3549811" cy="3859691"/>
          </a:xfrm>
          <a:prstGeom prst="ellipse">
            <a:avLst/>
          </a:prstGeom>
          <a:solidFill>
            <a:schemeClr val="lt1">
              <a:alpha val="98823"/>
            </a:schemeClr>
          </a:solidFill>
          <a:ln cap="flat" cmpd="sng" w="63500">
            <a:solidFill>
              <a:srgbClr val="33339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Arial"/>
              <a:ea typeface="Arial"/>
              <a:cs typeface="Arial"/>
              <a:sym typeface="Arial"/>
            </a:endParaRPr>
          </a:p>
        </p:txBody>
      </p:sp>
      <p:sp>
        <p:nvSpPr>
          <p:cNvPr id="1409" name="Google Shape;1409;p142"/>
          <p:cNvSpPr/>
          <p:nvPr/>
        </p:nvSpPr>
        <p:spPr>
          <a:xfrm>
            <a:off x="3778782" y="3507443"/>
            <a:ext cx="1965074" cy="1890461"/>
          </a:xfrm>
          <a:prstGeom prst="ellipse">
            <a:avLst/>
          </a:prstGeom>
          <a:noFill/>
          <a:ln cap="flat" cmpd="sng" w="63500">
            <a:solidFill>
              <a:srgbClr val="99CC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Arial"/>
              <a:ea typeface="Arial"/>
              <a:cs typeface="Arial"/>
              <a:sym typeface="Arial"/>
            </a:endParaRPr>
          </a:p>
        </p:txBody>
      </p:sp>
      <p:sp>
        <p:nvSpPr>
          <p:cNvPr id="1410" name="Google Shape;1410;p142"/>
          <p:cNvSpPr/>
          <p:nvPr/>
        </p:nvSpPr>
        <p:spPr>
          <a:xfrm>
            <a:off x="4394998" y="2364443"/>
            <a:ext cx="1901684" cy="1890461"/>
          </a:xfrm>
          <a:prstGeom prst="ellipse">
            <a:avLst/>
          </a:prstGeom>
          <a:noFill/>
          <a:ln cap="flat" cmpd="sng" w="63500">
            <a:solidFill>
              <a:srgbClr val="FF99CC"/>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Arial"/>
              <a:ea typeface="Arial"/>
              <a:cs typeface="Arial"/>
              <a:sym typeface="Arial"/>
            </a:endParaRPr>
          </a:p>
        </p:txBody>
      </p:sp>
      <p:sp>
        <p:nvSpPr>
          <p:cNvPr id="1411" name="Google Shape;1411;p142"/>
          <p:cNvSpPr/>
          <p:nvPr/>
        </p:nvSpPr>
        <p:spPr>
          <a:xfrm>
            <a:off x="3169182" y="2364443"/>
            <a:ext cx="1838295" cy="1890461"/>
          </a:xfrm>
          <a:prstGeom prst="ellipse">
            <a:avLst/>
          </a:prstGeom>
          <a:noFill/>
          <a:ln cap="flat" cmpd="sng" w="63500">
            <a:solidFill>
              <a:srgbClr val="00FFCC"/>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Arial"/>
              <a:ea typeface="Arial"/>
              <a:cs typeface="Arial"/>
              <a:sym typeface="Arial"/>
            </a:endParaRPr>
          </a:p>
        </p:txBody>
      </p:sp>
      <p:sp>
        <p:nvSpPr>
          <p:cNvPr id="1412" name="Google Shape;1412;p142"/>
          <p:cNvSpPr txBox="1"/>
          <p:nvPr/>
        </p:nvSpPr>
        <p:spPr>
          <a:xfrm rot="-3258865">
            <a:off x="3121163" y="2919177"/>
            <a:ext cx="1531319" cy="430887"/>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lang="en-US" sz="2200">
                <a:solidFill>
                  <a:srgbClr val="000000"/>
                </a:solidFill>
                <a:latin typeface="Arial"/>
                <a:ea typeface="Arial"/>
                <a:cs typeface="Arial"/>
                <a:sym typeface="Arial"/>
              </a:rPr>
              <a:t>SYSTEMS</a:t>
            </a:r>
            <a:endParaRPr/>
          </a:p>
        </p:txBody>
      </p:sp>
      <p:sp>
        <p:nvSpPr>
          <p:cNvPr id="1413" name="Google Shape;1413;p142"/>
          <p:cNvSpPr txBox="1"/>
          <p:nvPr/>
        </p:nvSpPr>
        <p:spPr>
          <a:xfrm>
            <a:off x="3831253" y="4401108"/>
            <a:ext cx="1820867" cy="430887"/>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lang="en-US" sz="2200">
                <a:solidFill>
                  <a:srgbClr val="000000"/>
                </a:solidFill>
                <a:latin typeface="Arial"/>
                <a:ea typeface="Arial"/>
                <a:cs typeface="Arial"/>
                <a:sym typeface="Arial"/>
              </a:rPr>
              <a:t>PRACTICES</a:t>
            </a:r>
            <a:endParaRPr/>
          </a:p>
        </p:txBody>
      </p:sp>
      <p:sp>
        <p:nvSpPr>
          <p:cNvPr id="1414" name="Google Shape;1414;p142"/>
          <p:cNvSpPr txBox="1"/>
          <p:nvPr/>
        </p:nvSpPr>
        <p:spPr>
          <a:xfrm rot="3135344">
            <a:off x="5095997" y="2896565"/>
            <a:ext cx="1014564" cy="430887"/>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lang="en-US" sz="2200">
                <a:solidFill>
                  <a:srgbClr val="000000"/>
                </a:solidFill>
                <a:latin typeface="Arial"/>
                <a:ea typeface="Arial"/>
                <a:cs typeface="Arial"/>
                <a:sym typeface="Arial"/>
              </a:rPr>
              <a:t>DATA</a:t>
            </a:r>
            <a:endParaRPr/>
          </a:p>
        </p:txBody>
      </p:sp>
      <p:sp>
        <p:nvSpPr>
          <p:cNvPr id="1415" name="Google Shape;1415;p142"/>
          <p:cNvSpPr txBox="1"/>
          <p:nvPr/>
        </p:nvSpPr>
        <p:spPr>
          <a:xfrm>
            <a:off x="3887924" y="1808820"/>
            <a:ext cx="1800199" cy="430887"/>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lang="en-US" sz="2200">
                <a:solidFill>
                  <a:srgbClr val="000000"/>
                </a:solidFill>
                <a:latin typeface="Arial"/>
                <a:ea typeface="Arial"/>
                <a:cs typeface="Arial"/>
                <a:sym typeface="Arial"/>
              </a:rPr>
              <a:t>OUTCOMES</a:t>
            </a:r>
            <a:endParaRPr/>
          </a:p>
        </p:txBody>
      </p:sp>
      <p:sp>
        <p:nvSpPr>
          <p:cNvPr id="1416" name="Google Shape;1416;p142"/>
          <p:cNvSpPr/>
          <p:nvPr/>
        </p:nvSpPr>
        <p:spPr>
          <a:xfrm>
            <a:off x="-16217" y="5548472"/>
            <a:ext cx="2286000" cy="1323439"/>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lang="en-US" sz="1600">
                <a:solidFill>
                  <a:srgbClr val="000000"/>
                </a:solidFill>
                <a:latin typeface="Arial"/>
                <a:ea typeface="Arial"/>
                <a:cs typeface="Arial"/>
                <a:sym typeface="Arial"/>
              </a:rPr>
              <a:t>Vincent, Randall, Cartledge, Tobin, &amp; Swain-Bradway 2011; Sugai, O’Keeffe, &amp; Fallon, 2012ab</a:t>
            </a:r>
            <a:endParaRPr sz="1600">
              <a:solidFill>
                <a:srgbClr val="000000"/>
              </a:solidFill>
              <a:latin typeface="Arial"/>
              <a:ea typeface="Arial"/>
              <a:cs typeface="Arial"/>
              <a:sym typeface="Arial"/>
            </a:endParaRPr>
          </a:p>
        </p:txBody>
      </p:sp>
      <p:sp>
        <p:nvSpPr>
          <p:cNvPr id="1417" name="Google Shape;1417;p142"/>
          <p:cNvSpPr/>
          <p:nvPr/>
        </p:nvSpPr>
        <p:spPr>
          <a:xfrm>
            <a:off x="2555776" y="224644"/>
            <a:ext cx="4572508" cy="1260140"/>
          </a:xfrm>
          <a:prstGeom prst="roundRect">
            <a:avLst>
              <a:gd fmla="val 16667" name="adj"/>
            </a:avLst>
          </a:prstGeom>
          <a:noFill/>
          <a:ln>
            <a:noFill/>
          </a:ln>
        </p:spPr>
        <p:txBody>
          <a:bodyPr anchorCtr="1" anchor="ctr" bIns="45700" lIns="91425" spcFirstLastPara="1" rIns="91425" wrap="square" tIns="45700">
            <a:noAutofit/>
          </a:bodyPr>
          <a:lstStyle/>
          <a:p>
            <a:pPr indent="0" lvl="0" marL="0" marR="0" rtl="0" algn="ctr">
              <a:spcBef>
                <a:spcPts val="0"/>
              </a:spcBef>
              <a:spcAft>
                <a:spcPts val="0"/>
              </a:spcAft>
              <a:buNone/>
            </a:pPr>
            <a:r>
              <a:rPr lang="en-US" sz="2200">
                <a:solidFill>
                  <a:srgbClr val="000000"/>
                </a:solidFill>
                <a:latin typeface="Arial"/>
                <a:ea typeface="Arial"/>
                <a:cs typeface="Arial"/>
                <a:sym typeface="Arial"/>
              </a:rPr>
              <a:t>Supporting Important </a:t>
            </a:r>
            <a:r>
              <a:rPr b="1" i="1" lang="en-US" sz="2200">
                <a:solidFill>
                  <a:srgbClr val="FF0000"/>
                </a:solidFill>
                <a:latin typeface="Arial"/>
                <a:ea typeface="Arial"/>
                <a:cs typeface="Arial"/>
                <a:sym typeface="Arial"/>
              </a:rPr>
              <a:t>Culturally Equitable</a:t>
            </a:r>
            <a:r>
              <a:rPr i="1" lang="en-US" sz="2200">
                <a:solidFill>
                  <a:srgbClr val="000000"/>
                </a:solidFill>
                <a:latin typeface="Arial"/>
                <a:ea typeface="Arial"/>
                <a:cs typeface="Arial"/>
                <a:sym typeface="Arial"/>
              </a:rPr>
              <a:t> </a:t>
            </a:r>
            <a:r>
              <a:rPr lang="en-US" sz="2200">
                <a:solidFill>
                  <a:srgbClr val="000000"/>
                </a:solidFill>
                <a:latin typeface="Arial"/>
                <a:ea typeface="Arial"/>
                <a:cs typeface="Arial"/>
                <a:sym typeface="Arial"/>
              </a:rPr>
              <a:t>Academic &amp; Social Behavior Competence</a:t>
            </a:r>
            <a:endParaRPr/>
          </a:p>
        </p:txBody>
      </p:sp>
      <p:sp>
        <p:nvSpPr>
          <p:cNvPr id="1418" name="Google Shape;1418;p142"/>
          <p:cNvSpPr/>
          <p:nvPr/>
        </p:nvSpPr>
        <p:spPr>
          <a:xfrm>
            <a:off x="2555776" y="5597860"/>
            <a:ext cx="4572508" cy="1035496"/>
          </a:xfrm>
          <a:prstGeom prst="roundRect">
            <a:avLst>
              <a:gd fmla="val 16667" name="adj"/>
            </a:avLst>
          </a:prstGeom>
          <a:noFill/>
          <a:ln>
            <a:noFill/>
          </a:ln>
        </p:spPr>
        <p:txBody>
          <a:bodyPr anchorCtr="1" anchor="ctr" bIns="45700" lIns="91425" spcFirstLastPara="1" rIns="91425" wrap="square" tIns="45700">
            <a:noAutofit/>
          </a:bodyPr>
          <a:lstStyle/>
          <a:p>
            <a:pPr indent="0" lvl="0" marL="0" marR="0" rtl="0" algn="ctr">
              <a:spcBef>
                <a:spcPts val="0"/>
              </a:spcBef>
              <a:spcAft>
                <a:spcPts val="0"/>
              </a:spcAft>
              <a:buNone/>
            </a:pPr>
            <a:r>
              <a:rPr lang="en-US" sz="2200">
                <a:solidFill>
                  <a:srgbClr val="000000"/>
                </a:solidFill>
                <a:latin typeface="Arial"/>
                <a:ea typeface="Arial"/>
                <a:cs typeface="Arial"/>
                <a:sym typeface="Arial"/>
              </a:rPr>
              <a:t>Supporting </a:t>
            </a:r>
            <a:r>
              <a:rPr b="1" i="1" lang="en-US" sz="2200">
                <a:solidFill>
                  <a:srgbClr val="FF0000"/>
                </a:solidFill>
                <a:latin typeface="Arial"/>
                <a:ea typeface="Arial"/>
                <a:cs typeface="Arial"/>
                <a:sym typeface="Arial"/>
              </a:rPr>
              <a:t>Culturally Relevant </a:t>
            </a:r>
            <a:r>
              <a:rPr lang="en-US" sz="2200">
                <a:solidFill>
                  <a:srgbClr val="000000"/>
                </a:solidFill>
                <a:latin typeface="Arial"/>
                <a:ea typeface="Arial"/>
                <a:cs typeface="Arial"/>
                <a:sym typeface="Arial"/>
              </a:rPr>
              <a:t>Evidence-based Interventions</a:t>
            </a:r>
            <a:endParaRPr/>
          </a:p>
        </p:txBody>
      </p:sp>
      <p:sp>
        <p:nvSpPr>
          <p:cNvPr id="1419" name="Google Shape;1419;p142"/>
          <p:cNvSpPr/>
          <p:nvPr/>
        </p:nvSpPr>
        <p:spPr>
          <a:xfrm>
            <a:off x="395536" y="2456892"/>
            <a:ext cx="2483768" cy="1944216"/>
          </a:xfrm>
          <a:prstGeom prst="roundRect">
            <a:avLst>
              <a:gd fmla="val 16667" name="adj"/>
            </a:avLst>
          </a:prstGeom>
          <a:noFill/>
          <a:ln>
            <a:noFill/>
          </a:ln>
        </p:spPr>
        <p:txBody>
          <a:bodyPr anchorCtr="1" anchor="ctr" bIns="45700" lIns="91425" spcFirstLastPara="1" rIns="91425" wrap="square" tIns="45700">
            <a:noAutofit/>
          </a:bodyPr>
          <a:lstStyle/>
          <a:p>
            <a:pPr indent="0" lvl="0" marL="0" marR="0" rtl="0" algn="ctr">
              <a:spcBef>
                <a:spcPts val="0"/>
              </a:spcBef>
              <a:spcAft>
                <a:spcPts val="0"/>
              </a:spcAft>
              <a:buNone/>
            </a:pPr>
            <a:r>
              <a:rPr lang="en-US" sz="2200">
                <a:solidFill>
                  <a:srgbClr val="000000"/>
                </a:solidFill>
                <a:latin typeface="Arial"/>
                <a:ea typeface="Arial"/>
                <a:cs typeface="Arial"/>
                <a:sym typeface="Arial"/>
              </a:rPr>
              <a:t>Supporting </a:t>
            </a:r>
            <a:r>
              <a:rPr b="1" i="1" lang="en-US" sz="2200">
                <a:solidFill>
                  <a:srgbClr val="FF0000"/>
                </a:solidFill>
                <a:latin typeface="Arial"/>
                <a:ea typeface="Arial"/>
                <a:cs typeface="Arial"/>
                <a:sym typeface="Arial"/>
              </a:rPr>
              <a:t>Culturally Knowledgeable </a:t>
            </a:r>
            <a:r>
              <a:rPr lang="en-US" sz="2200">
                <a:solidFill>
                  <a:srgbClr val="000000"/>
                </a:solidFill>
                <a:latin typeface="Arial"/>
                <a:ea typeface="Arial"/>
                <a:cs typeface="Arial"/>
                <a:sym typeface="Arial"/>
              </a:rPr>
              <a:t>Staff Behavior</a:t>
            </a:r>
            <a:endParaRPr/>
          </a:p>
        </p:txBody>
      </p:sp>
      <p:sp>
        <p:nvSpPr>
          <p:cNvPr id="1420" name="Google Shape;1420;p142"/>
          <p:cNvSpPr/>
          <p:nvPr/>
        </p:nvSpPr>
        <p:spPr>
          <a:xfrm>
            <a:off x="6624736" y="2384884"/>
            <a:ext cx="2483768" cy="1944216"/>
          </a:xfrm>
          <a:prstGeom prst="roundRect">
            <a:avLst>
              <a:gd fmla="val 16667" name="adj"/>
            </a:avLst>
          </a:prstGeom>
          <a:noFill/>
          <a:ln>
            <a:noFill/>
          </a:ln>
        </p:spPr>
        <p:txBody>
          <a:bodyPr anchorCtr="1" anchor="ctr" bIns="45700" lIns="91425" spcFirstLastPara="1" rIns="91425" wrap="square" tIns="45700">
            <a:noAutofit/>
          </a:bodyPr>
          <a:lstStyle/>
          <a:p>
            <a:pPr indent="0" lvl="0" marL="0" marR="0" rtl="0" algn="ctr">
              <a:spcBef>
                <a:spcPts val="0"/>
              </a:spcBef>
              <a:spcAft>
                <a:spcPts val="0"/>
              </a:spcAft>
              <a:buNone/>
            </a:pPr>
            <a:r>
              <a:rPr lang="en-US" sz="2200">
                <a:solidFill>
                  <a:srgbClr val="000000"/>
                </a:solidFill>
                <a:latin typeface="Arial"/>
                <a:ea typeface="Arial"/>
                <a:cs typeface="Arial"/>
                <a:sym typeface="Arial"/>
              </a:rPr>
              <a:t>Supporting </a:t>
            </a:r>
            <a:r>
              <a:rPr b="1" i="1" lang="en-US" sz="2200">
                <a:solidFill>
                  <a:srgbClr val="FF0000"/>
                </a:solidFill>
                <a:latin typeface="Arial"/>
                <a:ea typeface="Arial"/>
                <a:cs typeface="Arial"/>
                <a:sym typeface="Arial"/>
              </a:rPr>
              <a:t>Culturally Valid </a:t>
            </a:r>
            <a:r>
              <a:rPr lang="en-US" sz="2200">
                <a:solidFill>
                  <a:srgbClr val="000000"/>
                </a:solidFill>
                <a:latin typeface="Arial"/>
                <a:ea typeface="Arial"/>
                <a:cs typeface="Arial"/>
                <a:sym typeface="Arial"/>
              </a:rPr>
              <a:t>Decision Making</a:t>
            </a:r>
            <a:endParaRPr/>
          </a:p>
        </p:txBody>
      </p:sp>
      <p:sp>
        <p:nvSpPr>
          <p:cNvPr id="1421" name="Google Shape;1421;p142"/>
          <p:cNvSpPr txBox="1"/>
          <p:nvPr/>
        </p:nvSpPr>
        <p:spPr>
          <a:xfrm>
            <a:off x="179512" y="908720"/>
            <a:ext cx="2386608" cy="1332148"/>
          </a:xfrm>
          <a:prstGeom prst="rect">
            <a:avLst/>
          </a:prstGeom>
          <a:solidFill>
            <a:srgbClr val="FFFF00"/>
          </a:solidFill>
          <a:ln>
            <a:noFill/>
          </a:ln>
        </p:spPr>
        <p:txBody>
          <a:bodyPr anchorCtr="1" anchor="ctr" bIns="45700" lIns="91425" spcFirstLastPara="1" rIns="91425" wrap="square" tIns="45700">
            <a:noAutofit/>
          </a:bodyPr>
          <a:lstStyle/>
          <a:p>
            <a:pPr indent="0" lvl="0" marL="0" marR="0" rtl="0" algn="ctr">
              <a:spcBef>
                <a:spcPts val="0"/>
              </a:spcBef>
              <a:spcAft>
                <a:spcPts val="0"/>
              </a:spcAft>
              <a:buClr>
                <a:srgbClr val="000000"/>
              </a:buClr>
              <a:buFont typeface="Calibri"/>
              <a:buNone/>
            </a:pPr>
            <a:r>
              <a:rPr lang="en-US" sz="4200">
                <a:solidFill>
                  <a:srgbClr val="000000"/>
                </a:solidFill>
                <a:latin typeface="Calibri"/>
                <a:ea typeface="Calibri"/>
                <a:cs typeface="Calibri"/>
                <a:sym typeface="Calibri"/>
              </a:rPr>
              <a:t>Kid Benefit</a:t>
            </a:r>
            <a:endParaRPr sz="4200">
              <a:solidFill>
                <a:srgbClr val="000000"/>
              </a:solidFill>
              <a:latin typeface="Calibri"/>
              <a:ea typeface="Calibri"/>
              <a:cs typeface="Calibri"/>
              <a:sym typeface="Calibri"/>
            </a:endParaRPr>
          </a:p>
        </p:txBody>
      </p:sp>
      <p:sp>
        <p:nvSpPr>
          <p:cNvPr id="1422" name="Google Shape;1422;p142"/>
          <p:cNvSpPr txBox="1"/>
          <p:nvPr/>
        </p:nvSpPr>
        <p:spPr>
          <a:xfrm>
            <a:off x="-1746334" y="1517140"/>
            <a:ext cx="184666" cy="369332"/>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Tree>
  </p:cSld>
  <p:clrMapOvr>
    <a:masterClrMapping/>
  </p:clrMapOvr>
  <p:transition>
    <p:fade thruBlk="1"/>
  </p:transition>
</p:sld>
</file>

<file path=ppt/slides/slide10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26" name="Shape 1426"/>
        <p:cNvGrpSpPr/>
        <p:nvPr/>
      </p:nvGrpSpPr>
      <p:grpSpPr>
        <a:xfrm>
          <a:off x="0" y="0"/>
          <a:ext cx="0" cy="0"/>
          <a:chOff x="0" y="0"/>
          <a:chExt cx="0" cy="0"/>
        </a:xfrm>
      </p:grpSpPr>
      <p:sp>
        <p:nvSpPr>
          <p:cNvPr id="1427" name="Google Shape;1427;p143"/>
          <p:cNvSpPr txBox="1"/>
          <p:nvPr>
            <p:ph type="title"/>
          </p:nvPr>
        </p:nvSpPr>
        <p:spPr>
          <a:xfrm>
            <a:off x="457200" y="-40313"/>
            <a:ext cx="8229600" cy="1346201"/>
          </a:xfrm>
          <a:prstGeom prst="rect">
            <a:avLst/>
          </a:prstGeom>
          <a:solidFill>
            <a:srgbClr val="FFFF00"/>
          </a:solid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1"/>
              </a:buClr>
              <a:buFont typeface="Calibri"/>
              <a:buNone/>
            </a:pPr>
            <a:r>
              <a:rPr b="0" i="0" lang="en-US" sz="3200" u="none" cap="none" strike="noStrike">
                <a:solidFill>
                  <a:schemeClr val="dk1"/>
                </a:solidFill>
                <a:latin typeface="Calibri"/>
                <a:ea typeface="Calibri"/>
                <a:cs typeface="Calibri"/>
                <a:sym typeface="Calibri"/>
              </a:rPr>
              <a:t>RESEARCH: Quantifiable Measures? Observable Indicators? Effective Interventions?</a:t>
            </a:r>
            <a:endParaRPr b="0" i="0" sz="3200" u="none" cap="none" strike="noStrike">
              <a:solidFill>
                <a:schemeClr val="dk1"/>
              </a:solidFill>
              <a:latin typeface="Calibri"/>
              <a:ea typeface="Calibri"/>
              <a:cs typeface="Calibri"/>
              <a:sym typeface="Calibri"/>
            </a:endParaRPr>
          </a:p>
        </p:txBody>
      </p:sp>
      <p:sp>
        <p:nvSpPr>
          <p:cNvPr id="1428" name="Google Shape;1428;p143"/>
          <p:cNvSpPr/>
          <p:nvPr/>
        </p:nvSpPr>
        <p:spPr>
          <a:xfrm>
            <a:off x="381000" y="1346200"/>
            <a:ext cx="2158609" cy="1187235"/>
          </a:xfrm>
          <a:prstGeom prst="roundRect">
            <a:avLst>
              <a:gd fmla="val 16667" name="adj"/>
            </a:avLst>
          </a:prstGeom>
          <a:gradFill>
            <a:gsLst>
              <a:gs pos="0">
                <a:schemeClr val="lt1"/>
              </a:gs>
              <a:gs pos="100000">
                <a:schemeClr val="lt1"/>
              </a:gs>
            </a:gsLst>
            <a:lin ang="16200000" scaled="0"/>
          </a:gradFill>
          <a:ln>
            <a:noFill/>
          </a:ln>
        </p:spPr>
        <p:txBody>
          <a:bodyPr anchorCtr="0" anchor="ctr" bIns="45700" lIns="91425" spcFirstLastPara="1" rIns="91425" wrap="square" tIns="45700">
            <a:noAutofit/>
          </a:bodyPr>
          <a:lstStyle/>
          <a:p>
            <a:pPr indent="0" lvl="0" marL="0" marR="0" rtl="0" algn="ctr">
              <a:lnSpc>
                <a:spcPct val="85000"/>
              </a:lnSpc>
              <a:spcBef>
                <a:spcPts val="0"/>
              </a:spcBef>
              <a:spcAft>
                <a:spcPts val="0"/>
              </a:spcAft>
              <a:buNone/>
            </a:pPr>
            <a:r>
              <a:rPr lang="en-US" sz="1800">
                <a:solidFill>
                  <a:schemeClr val="lt1"/>
                </a:solidFill>
                <a:latin typeface="Calibri"/>
                <a:ea typeface="Calibri"/>
                <a:cs typeface="Calibri"/>
                <a:sym typeface="Calibri"/>
              </a:rPr>
              <a:t>Culturally relevant DATA</a:t>
            </a:r>
            <a:endParaRPr sz="1800">
              <a:solidFill>
                <a:schemeClr val="lt1"/>
              </a:solidFill>
              <a:latin typeface="Calibri"/>
              <a:ea typeface="Calibri"/>
              <a:cs typeface="Calibri"/>
              <a:sym typeface="Calibri"/>
            </a:endParaRPr>
          </a:p>
        </p:txBody>
      </p:sp>
      <p:sp>
        <p:nvSpPr>
          <p:cNvPr id="1429" name="Google Shape;1429;p143"/>
          <p:cNvSpPr/>
          <p:nvPr/>
        </p:nvSpPr>
        <p:spPr>
          <a:xfrm rot="5400000">
            <a:off x="3025296" y="860513"/>
            <a:ext cx="1187235" cy="2158609"/>
          </a:xfrm>
          <a:prstGeom prst="round2SameRect">
            <a:avLst>
              <a:gd fmla="val 16667" name="adj1"/>
              <a:gd fmla="val 0" name="adj2"/>
            </a:avLst>
          </a:prstGeom>
          <a:solidFill>
            <a:schemeClr val="lt1">
              <a:alpha val="89803"/>
            </a:schemeClr>
          </a:solidFill>
          <a:ln cap="flat" cmpd="sng" w="9525">
            <a:solidFill>
              <a:schemeClr val="dk1">
                <a:alpha val="89803"/>
              </a:schemeClr>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0" name="Google Shape;1430;p143"/>
          <p:cNvSpPr txBox="1"/>
          <p:nvPr/>
        </p:nvSpPr>
        <p:spPr>
          <a:xfrm>
            <a:off x="2539588" y="1404143"/>
            <a:ext cx="2100653" cy="1071323"/>
          </a:xfrm>
          <a:prstGeom prst="rect">
            <a:avLst/>
          </a:prstGeom>
          <a:noFill/>
          <a:ln>
            <a:noFill/>
          </a:ln>
        </p:spPr>
        <p:txBody>
          <a:bodyPr anchorCtr="0" anchor="ctr" bIns="45700" lIns="91425" spcFirstLastPara="1" rIns="91425" wrap="square" tIns="45700">
            <a:noAutofit/>
          </a:bodyPr>
          <a:lstStyle/>
          <a:p>
            <a:pPr indent="-114300" lvl="1" marL="114300" marR="0" rtl="0" algn="l">
              <a:lnSpc>
                <a:spcPct val="75000"/>
              </a:lnSpc>
              <a:spcBef>
                <a:spcPts val="0"/>
              </a:spcBef>
              <a:spcAft>
                <a:spcPts val="0"/>
              </a:spcAft>
              <a:buClr>
                <a:schemeClr val="dk1"/>
              </a:buClr>
              <a:buSzPts val="1800"/>
              <a:buFont typeface="Calibri"/>
              <a:buChar char="•"/>
            </a:pPr>
            <a:r>
              <a:rPr b="0" i="0" lang="en-US" sz="1800" u="none" cap="none" strike="noStrike">
                <a:solidFill>
                  <a:schemeClr val="dk1"/>
                </a:solidFill>
                <a:latin typeface="Calibri"/>
                <a:ea typeface="Calibri"/>
                <a:cs typeface="Calibri"/>
                <a:sym typeface="Calibri"/>
              </a:rPr>
              <a:t> </a:t>
            </a:r>
            <a:endParaRPr b="0" i="0" sz="1800" u="none" cap="none" strike="noStrike">
              <a:solidFill>
                <a:schemeClr val="dk1"/>
              </a:solidFill>
              <a:latin typeface="Calibri"/>
              <a:ea typeface="Calibri"/>
              <a:cs typeface="Calibri"/>
              <a:sym typeface="Calibri"/>
            </a:endParaRPr>
          </a:p>
          <a:p>
            <a:pPr indent="-114300" lvl="1" marL="114300" marR="0" rtl="0" algn="l">
              <a:lnSpc>
                <a:spcPct val="75000"/>
              </a:lnSpc>
              <a:spcBef>
                <a:spcPts val="180"/>
              </a:spcBef>
              <a:spcAft>
                <a:spcPts val="0"/>
              </a:spcAft>
              <a:buClr>
                <a:schemeClr val="dk1"/>
              </a:buClr>
              <a:buSzPts val="1800"/>
              <a:buFont typeface="Calibri"/>
              <a:buChar char="•"/>
            </a:pPr>
            <a:r>
              <a:rPr b="0" i="0" lang="en-US" sz="1800" u="none" cap="none" strike="noStrike">
                <a:solidFill>
                  <a:schemeClr val="dk1"/>
                </a:solidFill>
                <a:latin typeface="Calibri"/>
                <a:ea typeface="Calibri"/>
                <a:cs typeface="Calibri"/>
                <a:sym typeface="Calibri"/>
              </a:rPr>
              <a:t> </a:t>
            </a:r>
            <a:endParaRPr b="0" i="0" sz="1800" u="none" cap="none" strike="noStrike">
              <a:solidFill>
                <a:schemeClr val="dk1"/>
              </a:solidFill>
              <a:latin typeface="Calibri"/>
              <a:ea typeface="Calibri"/>
              <a:cs typeface="Calibri"/>
              <a:sym typeface="Calibri"/>
            </a:endParaRPr>
          </a:p>
        </p:txBody>
      </p:sp>
      <p:sp>
        <p:nvSpPr>
          <p:cNvPr id="1431" name="Google Shape;1431;p143"/>
          <p:cNvSpPr/>
          <p:nvPr/>
        </p:nvSpPr>
        <p:spPr>
          <a:xfrm>
            <a:off x="381000" y="2711520"/>
            <a:ext cx="2158609" cy="1187235"/>
          </a:xfrm>
          <a:prstGeom prst="roundRect">
            <a:avLst>
              <a:gd fmla="val 16667" name="adj"/>
            </a:avLst>
          </a:prstGeom>
          <a:gradFill>
            <a:gsLst>
              <a:gs pos="0">
                <a:schemeClr val="lt1"/>
              </a:gs>
              <a:gs pos="100000">
                <a:schemeClr val="lt1"/>
              </a:gs>
            </a:gsLst>
            <a:lin ang="16200000" scaled="0"/>
          </a:gradFill>
          <a:ln>
            <a:noFill/>
          </a:ln>
        </p:spPr>
        <p:txBody>
          <a:bodyPr anchorCtr="0" anchor="ctr" bIns="45700" lIns="91425" spcFirstLastPara="1" rIns="91425" wrap="square" tIns="45700">
            <a:noAutofit/>
          </a:bodyPr>
          <a:lstStyle/>
          <a:p>
            <a:pPr indent="0" lvl="0" marL="0" marR="0" rtl="0" algn="ctr">
              <a:lnSpc>
                <a:spcPct val="85000"/>
              </a:lnSpc>
              <a:spcBef>
                <a:spcPts val="0"/>
              </a:spcBef>
              <a:spcAft>
                <a:spcPts val="0"/>
              </a:spcAft>
              <a:buNone/>
            </a:pPr>
            <a:r>
              <a:rPr lang="en-US" sz="1800">
                <a:solidFill>
                  <a:schemeClr val="lt1"/>
                </a:solidFill>
                <a:latin typeface="Calibri"/>
                <a:ea typeface="Calibri"/>
                <a:cs typeface="Calibri"/>
                <a:sym typeface="Calibri"/>
              </a:rPr>
              <a:t>Culturally equitable OUTCOMES</a:t>
            </a:r>
            <a:endParaRPr sz="1800">
              <a:solidFill>
                <a:schemeClr val="lt1"/>
              </a:solidFill>
              <a:latin typeface="Calibri"/>
              <a:ea typeface="Calibri"/>
              <a:cs typeface="Calibri"/>
              <a:sym typeface="Calibri"/>
            </a:endParaRPr>
          </a:p>
        </p:txBody>
      </p:sp>
      <p:sp>
        <p:nvSpPr>
          <p:cNvPr id="1432" name="Google Shape;1432;p143"/>
          <p:cNvSpPr/>
          <p:nvPr/>
        </p:nvSpPr>
        <p:spPr>
          <a:xfrm rot="5400000">
            <a:off x="3025296" y="2225833"/>
            <a:ext cx="1187235" cy="2158609"/>
          </a:xfrm>
          <a:prstGeom prst="round2SameRect">
            <a:avLst>
              <a:gd fmla="val 16667" name="adj1"/>
              <a:gd fmla="val 0" name="adj2"/>
            </a:avLst>
          </a:prstGeom>
          <a:solidFill>
            <a:schemeClr val="lt1">
              <a:alpha val="89803"/>
            </a:schemeClr>
          </a:solidFill>
          <a:ln cap="flat" cmpd="sng" w="9525">
            <a:solidFill>
              <a:schemeClr val="dk1">
                <a:alpha val="89803"/>
              </a:schemeClr>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3" name="Google Shape;1433;p143"/>
          <p:cNvSpPr txBox="1"/>
          <p:nvPr/>
        </p:nvSpPr>
        <p:spPr>
          <a:xfrm>
            <a:off x="2539588" y="2769468"/>
            <a:ext cx="2100653" cy="1071323"/>
          </a:xfrm>
          <a:prstGeom prst="rect">
            <a:avLst/>
          </a:prstGeom>
          <a:noFill/>
          <a:ln>
            <a:noFill/>
          </a:ln>
        </p:spPr>
        <p:txBody>
          <a:bodyPr anchorCtr="0" anchor="ctr" bIns="45700" lIns="91425" spcFirstLastPara="1" rIns="91425" wrap="square" tIns="45700">
            <a:noAutofit/>
          </a:bodyPr>
          <a:lstStyle/>
          <a:p>
            <a:pPr indent="-114300" lvl="1" marL="114300" marR="0" rtl="0" algn="l">
              <a:lnSpc>
                <a:spcPct val="75000"/>
              </a:lnSpc>
              <a:spcBef>
                <a:spcPts val="0"/>
              </a:spcBef>
              <a:spcAft>
                <a:spcPts val="0"/>
              </a:spcAft>
              <a:buClr>
                <a:schemeClr val="dk1"/>
              </a:buClr>
              <a:buSzPts val="1800"/>
              <a:buFont typeface="Calibri"/>
              <a:buChar char="•"/>
            </a:pPr>
            <a:r>
              <a:rPr b="0" i="0" lang="en-US" sz="1800" u="none" cap="none" strike="noStrike">
                <a:solidFill>
                  <a:schemeClr val="dk1"/>
                </a:solidFill>
                <a:latin typeface="Calibri"/>
                <a:ea typeface="Calibri"/>
                <a:cs typeface="Calibri"/>
                <a:sym typeface="Calibri"/>
              </a:rPr>
              <a:t> </a:t>
            </a:r>
            <a:endParaRPr b="0" i="0" sz="1800" u="none" cap="none" strike="noStrike">
              <a:solidFill>
                <a:schemeClr val="dk1"/>
              </a:solidFill>
              <a:latin typeface="Calibri"/>
              <a:ea typeface="Calibri"/>
              <a:cs typeface="Calibri"/>
              <a:sym typeface="Calibri"/>
            </a:endParaRPr>
          </a:p>
          <a:p>
            <a:pPr indent="-114300" lvl="1" marL="114300" marR="0" rtl="0" algn="l">
              <a:lnSpc>
                <a:spcPct val="75000"/>
              </a:lnSpc>
              <a:spcBef>
                <a:spcPts val="180"/>
              </a:spcBef>
              <a:spcAft>
                <a:spcPts val="0"/>
              </a:spcAft>
              <a:buClr>
                <a:schemeClr val="dk1"/>
              </a:buClr>
              <a:buSzPts val="1800"/>
              <a:buFont typeface="Calibri"/>
              <a:buChar char="•"/>
            </a:pPr>
            <a:r>
              <a:rPr b="0" i="0" lang="en-US" sz="1800" u="none" cap="none" strike="noStrike">
                <a:solidFill>
                  <a:schemeClr val="dk1"/>
                </a:solidFill>
                <a:latin typeface="Calibri"/>
                <a:ea typeface="Calibri"/>
                <a:cs typeface="Calibri"/>
                <a:sym typeface="Calibri"/>
              </a:rPr>
              <a:t> </a:t>
            </a:r>
            <a:endParaRPr b="0" i="0" sz="1800" u="none" cap="none" strike="noStrike">
              <a:solidFill>
                <a:schemeClr val="dk1"/>
              </a:solidFill>
              <a:latin typeface="Calibri"/>
              <a:ea typeface="Calibri"/>
              <a:cs typeface="Calibri"/>
              <a:sym typeface="Calibri"/>
            </a:endParaRPr>
          </a:p>
        </p:txBody>
      </p:sp>
      <p:sp>
        <p:nvSpPr>
          <p:cNvPr id="1434" name="Google Shape;1434;p143"/>
          <p:cNvSpPr/>
          <p:nvPr/>
        </p:nvSpPr>
        <p:spPr>
          <a:xfrm>
            <a:off x="381000" y="4076840"/>
            <a:ext cx="2158609" cy="1187235"/>
          </a:xfrm>
          <a:prstGeom prst="roundRect">
            <a:avLst>
              <a:gd fmla="val 16667" name="adj"/>
            </a:avLst>
          </a:prstGeom>
          <a:gradFill>
            <a:gsLst>
              <a:gs pos="0">
                <a:schemeClr val="lt1"/>
              </a:gs>
              <a:gs pos="100000">
                <a:schemeClr val="lt1"/>
              </a:gs>
            </a:gsLst>
            <a:lin ang="16200000" scaled="0"/>
          </a:gradFill>
          <a:ln>
            <a:noFill/>
          </a:ln>
        </p:spPr>
        <p:txBody>
          <a:bodyPr anchorCtr="0" anchor="ctr" bIns="45700" lIns="91425" spcFirstLastPara="1" rIns="91425" wrap="square" tIns="45700">
            <a:noAutofit/>
          </a:bodyPr>
          <a:lstStyle/>
          <a:p>
            <a:pPr indent="0" lvl="0" marL="0" marR="0" rtl="0" algn="ctr">
              <a:lnSpc>
                <a:spcPct val="85000"/>
              </a:lnSpc>
              <a:spcBef>
                <a:spcPts val="0"/>
              </a:spcBef>
              <a:spcAft>
                <a:spcPts val="0"/>
              </a:spcAft>
              <a:buNone/>
            </a:pPr>
            <a:r>
              <a:rPr lang="en-US" sz="1800">
                <a:solidFill>
                  <a:schemeClr val="lt1"/>
                </a:solidFill>
                <a:latin typeface="Calibri"/>
                <a:ea typeface="Calibri"/>
                <a:cs typeface="Calibri"/>
                <a:sym typeface="Calibri"/>
              </a:rPr>
              <a:t>Culturally knowledgeable SYSTEMS</a:t>
            </a:r>
            <a:endParaRPr sz="1800">
              <a:solidFill>
                <a:schemeClr val="lt1"/>
              </a:solidFill>
              <a:latin typeface="Calibri"/>
              <a:ea typeface="Calibri"/>
              <a:cs typeface="Calibri"/>
              <a:sym typeface="Calibri"/>
            </a:endParaRPr>
          </a:p>
        </p:txBody>
      </p:sp>
      <p:sp>
        <p:nvSpPr>
          <p:cNvPr id="1435" name="Google Shape;1435;p143"/>
          <p:cNvSpPr/>
          <p:nvPr/>
        </p:nvSpPr>
        <p:spPr>
          <a:xfrm rot="5400000">
            <a:off x="3025296" y="3591153"/>
            <a:ext cx="1187235" cy="2158609"/>
          </a:xfrm>
          <a:prstGeom prst="round2SameRect">
            <a:avLst>
              <a:gd fmla="val 16667" name="adj1"/>
              <a:gd fmla="val 0" name="adj2"/>
            </a:avLst>
          </a:prstGeom>
          <a:solidFill>
            <a:schemeClr val="lt1">
              <a:alpha val="89803"/>
            </a:schemeClr>
          </a:solidFill>
          <a:ln cap="flat" cmpd="sng" w="9525">
            <a:solidFill>
              <a:schemeClr val="dk1">
                <a:alpha val="89803"/>
              </a:schemeClr>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6" name="Google Shape;1436;p143"/>
          <p:cNvSpPr txBox="1"/>
          <p:nvPr/>
        </p:nvSpPr>
        <p:spPr>
          <a:xfrm>
            <a:off x="2539588" y="4134793"/>
            <a:ext cx="2100653" cy="1071323"/>
          </a:xfrm>
          <a:prstGeom prst="rect">
            <a:avLst/>
          </a:prstGeom>
          <a:noFill/>
          <a:ln>
            <a:noFill/>
          </a:ln>
        </p:spPr>
        <p:txBody>
          <a:bodyPr anchorCtr="0" anchor="ctr" bIns="45700" lIns="91425" spcFirstLastPara="1" rIns="91425" wrap="square" tIns="45700">
            <a:noAutofit/>
          </a:bodyPr>
          <a:lstStyle/>
          <a:p>
            <a:pPr indent="-114300" lvl="1" marL="114300" marR="0" rtl="0" algn="l">
              <a:lnSpc>
                <a:spcPct val="75000"/>
              </a:lnSpc>
              <a:spcBef>
                <a:spcPts val="0"/>
              </a:spcBef>
              <a:spcAft>
                <a:spcPts val="0"/>
              </a:spcAft>
              <a:buClr>
                <a:schemeClr val="dk1"/>
              </a:buClr>
              <a:buSzPts val="1800"/>
              <a:buFont typeface="Calibri"/>
              <a:buChar char="•"/>
            </a:pPr>
            <a:r>
              <a:rPr b="0" i="0" lang="en-US" sz="1800" u="none" cap="none" strike="noStrike">
                <a:solidFill>
                  <a:schemeClr val="dk1"/>
                </a:solidFill>
                <a:latin typeface="Calibri"/>
                <a:ea typeface="Calibri"/>
                <a:cs typeface="Calibri"/>
                <a:sym typeface="Calibri"/>
              </a:rPr>
              <a:t> </a:t>
            </a:r>
            <a:endParaRPr b="0" i="0" sz="1800" u="none" cap="none" strike="noStrike">
              <a:solidFill>
                <a:schemeClr val="dk1"/>
              </a:solidFill>
              <a:latin typeface="Calibri"/>
              <a:ea typeface="Calibri"/>
              <a:cs typeface="Calibri"/>
              <a:sym typeface="Calibri"/>
            </a:endParaRPr>
          </a:p>
          <a:p>
            <a:pPr indent="-114300" lvl="1" marL="114300" marR="0" rtl="0" algn="l">
              <a:lnSpc>
                <a:spcPct val="75000"/>
              </a:lnSpc>
              <a:spcBef>
                <a:spcPts val="180"/>
              </a:spcBef>
              <a:spcAft>
                <a:spcPts val="0"/>
              </a:spcAft>
              <a:buClr>
                <a:schemeClr val="dk1"/>
              </a:buClr>
              <a:buSzPts val="1800"/>
              <a:buFont typeface="Calibri"/>
              <a:buChar char="•"/>
            </a:pPr>
            <a:r>
              <a:rPr b="0" i="0" lang="en-US" sz="1800" u="none" cap="none" strike="noStrike">
                <a:solidFill>
                  <a:schemeClr val="dk1"/>
                </a:solidFill>
                <a:latin typeface="Calibri"/>
                <a:ea typeface="Calibri"/>
                <a:cs typeface="Calibri"/>
                <a:sym typeface="Calibri"/>
              </a:rPr>
              <a:t> </a:t>
            </a:r>
            <a:endParaRPr b="0" i="0" sz="1800" u="none" cap="none" strike="noStrike">
              <a:solidFill>
                <a:schemeClr val="dk1"/>
              </a:solidFill>
              <a:latin typeface="Calibri"/>
              <a:ea typeface="Calibri"/>
              <a:cs typeface="Calibri"/>
              <a:sym typeface="Calibri"/>
            </a:endParaRPr>
          </a:p>
        </p:txBody>
      </p:sp>
      <p:sp>
        <p:nvSpPr>
          <p:cNvPr id="1437" name="Google Shape;1437;p143"/>
          <p:cNvSpPr/>
          <p:nvPr/>
        </p:nvSpPr>
        <p:spPr>
          <a:xfrm>
            <a:off x="381000" y="5442160"/>
            <a:ext cx="2158609" cy="1187235"/>
          </a:xfrm>
          <a:prstGeom prst="roundRect">
            <a:avLst>
              <a:gd fmla="val 16667" name="adj"/>
            </a:avLst>
          </a:prstGeom>
          <a:gradFill>
            <a:gsLst>
              <a:gs pos="0">
                <a:schemeClr val="lt1"/>
              </a:gs>
              <a:gs pos="100000">
                <a:schemeClr val="lt1"/>
              </a:gs>
            </a:gsLst>
            <a:lin ang="16200000" scaled="0"/>
          </a:gradFill>
          <a:ln>
            <a:noFill/>
          </a:ln>
        </p:spPr>
        <p:txBody>
          <a:bodyPr anchorCtr="0" anchor="ctr" bIns="45700" lIns="91425" spcFirstLastPara="1" rIns="91425" wrap="square" tIns="45700">
            <a:noAutofit/>
          </a:bodyPr>
          <a:lstStyle/>
          <a:p>
            <a:pPr indent="0" lvl="0" marL="0" marR="0" rtl="0" algn="ctr">
              <a:lnSpc>
                <a:spcPct val="85000"/>
              </a:lnSpc>
              <a:spcBef>
                <a:spcPts val="0"/>
              </a:spcBef>
              <a:spcAft>
                <a:spcPts val="0"/>
              </a:spcAft>
              <a:buNone/>
            </a:pPr>
            <a:r>
              <a:rPr lang="en-US" sz="1800">
                <a:solidFill>
                  <a:schemeClr val="lt1"/>
                </a:solidFill>
                <a:latin typeface="Calibri"/>
                <a:ea typeface="Calibri"/>
                <a:cs typeface="Calibri"/>
                <a:sym typeface="Calibri"/>
              </a:rPr>
              <a:t>Culturally relevant PRACTICES</a:t>
            </a:r>
            <a:endParaRPr sz="1800">
              <a:solidFill>
                <a:schemeClr val="lt1"/>
              </a:solidFill>
              <a:latin typeface="Calibri"/>
              <a:ea typeface="Calibri"/>
              <a:cs typeface="Calibri"/>
              <a:sym typeface="Calibri"/>
            </a:endParaRPr>
          </a:p>
        </p:txBody>
      </p:sp>
      <p:sp>
        <p:nvSpPr>
          <p:cNvPr id="1438" name="Google Shape;1438;p143"/>
          <p:cNvSpPr/>
          <p:nvPr/>
        </p:nvSpPr>
        <p:spPr>
          <a:xfrm rot="5400000">
            <a:off x="3025296" y="4956473"/>
            <a:ext cx="1187235" cy="2158609"/>
          </a:xfrm>
          <a:prstGeom prst="round2SameRect">
            <a:avLst>
              <a:gd fmla="val 16667" name="adj1"/>
              <a:gd fmla="val 0" name="adj2"/>
            </a:avLst>
          </a:prstGeom>
          <a:solidFill>
            <a:schemeClr val="lt1">
              <a:alpha val="89803"/>
            </a:schemeClr>
          </a:solidFill>
          <a:ln cap="flat" cmpd="sng" w="9525">
            <a:solidFill>
              <a:schemeClr val="dk1">
                <a:alpha val="89803"/>
              </a:schemeClr>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9" name="Google Shape;1439;p143"/>
          <p:cNvSpPr txBox="1"/>
          <p:nvPr/>
        </p:nvSpPr>
        <p:spPr>
          <a:xfrm>
            <a:off x="2539588" y="5500093"/>
            <a:ext cx="2100653" cy="1071323"/>
          </a:xfrm>
          <a:prstGeom prst="rect">
            <a:avLst/>
          </a:prstGeom>
          <a:noFill/>
          <a:ln>
            <a:noFill/>
          </a:ln>
        </p:spPr>
        <p:txBody>
          <a:bodyPr anchorCtr="0" anchor="ctr" bIns="45700" lIns="91425" spcFirstLastPara="1" rIns="91425" wrap="square" tIns="45700">
            <a:noAutofit/>
          </a:bodyPr>
          <a:lstStyle/>
          <a:p>
            <a:pPr indent="-114300" lvl="1" marL="114300" marR="0" rtl="0" algn="l">
              <a:lnSpc>
                <a:spcPct val="75000"/>
              </a:lnSpc>
              <a:spcBef>
                <a:spcPts val="0"/>
              </a:spcBef>
              <a:spcAft>
                <a:spcPts val="0"/>
              </a:spcAft>
              <a:buClr>
                <a:schemeClr val="dk1"/>
              </a:buClr>
              <a:buSzPts val="1800"/>
              <a:buFont typeface="Calibri"/>
              <a:buChar char="•"/>
            </a:pPr>
            <a:r>
              <a:rPr b="0" i="0" lang="en-US" sz="1800" u="none" cap="none" strike="noStrike">
                <a:solidFill>
                  <a:schemeClr val="dk1"/>
                </a:solidFill>
                <a:latin typeface="Calibri"/>
                <a:ea typeface="Calibri"/>
                <a:cs typeface="Calibri"/>
                <a:sym typeface="Calibri"/>
              </a:rPr>
              <a:t> </a:t>
            </a:r>
            <a:endParaRPr b="0" i="0" sz="1800" u="none" cap="none" strike="noStrike">
              <a:solidFill>
                <a:schemeClr val="dk1"/>
              </a:solidFill>
              <a:latin typeface="Calibri"/>
              <a:ea typeface="Calibri"/>
              <a:cs typeface="Calibri"/>
              <a:sym typeface="Calibri"/>
            </a:endParaRPr>
          </a:p>
          <a:p>
            <a:pPr indent="-114300" lvl="1" marL="114300" marR="0" rtl="0" algn="l">
              <a:lnSpc>
                <a:spcPct val="75000"/>
              </a:lnSpc>
              <a:spcBef>
                <a:spcPts val="180"/>
              </a:spcBef>
              <a:spcAft>
                <a:spcPts val="0"/>
              </a:spcAft>
              <a:buClr>
                <a:schemeClr val="dk1"/>
              </a:buClr>
              <a:buSzPts val="1800"/>
              <a:buFont typeface="Calibri"/>
              <a:buChar char="•"/>
            </a:pPr>
            <a:r>
              <a:rPr b="0" i="0" lang="en-US" sz="1800" u="none" cap="none" strike="noStrike">
                <a:solidFill>
                  <a:schemeClr val="dk1"/>
                </a:solidFill>
                <a:latin typeface="Calibri"/>
                <a:ea typeface="Calibri"/>
                <a:cs typeface="Calibri"/>
                <a:sym typeface="Calibri"/>
              </a:rPr>
              <a:t> </a:t>
            </a:r>
            <a:endParaRPr b="0" i="0" sz="1800" u="none" cap="none" strike="noStrike">
              <a:solidFill>
                <a:schemeClr val="dk1"/>
              </a:solidFill>
              <a:latin typeface="Calibri"/>
              <a:ea typeface="Calibri"/>
              <a:cs typeface="Calibri"/>
              <a:sym typeface="Calibri"/>
            </a:endParaRPr>
          </a:p>
        </p:txBody>
      </p:sp>
      <p:sp>
        <p:nvSpPr>
          <p:cNvPr id="1440" name="Google Shape;1440;p143"/>
          <p:cNvSpPr/>
          <p:nvPr/>
        </p:nvSpPr>
        <p:spPr>
          <a:xfrm rot="-555257">
            <a:off x="3916021" y="2427160"/>
            <a:ext cx="5309561" cy="2944178"/>
          </a:xfrm>
          <a:prstGeom prst="snip1Rect">
            <a:avLst>
              <a:gd fmla="val 16667" name="adj"/>
            </a:avLst>
          </a:prstGeom>
          <a:solidFill>
            <a:srgbClr val="FFFF00"/>
          </a:solidFill>
          <a:ln cap="flat" cmpd="sng" w="9525">
            <a:solidFill>
              <a:srgbClr val="4A7DBA"/>
            </a:solidFill>
            <a:prstDash val="solid"/>
            <a:round/>
            <a:headEnd len="sm" w="sm" type="none"/>
            <a:tailEnd len="sm" w="sm" type="none"/>
          </a:ln>
        </p:spPr>
        <p:txBody>
          <a:bodyPr anchorCtr="0" anchor="ctr" bIns="502900" lIns="91425" spcFirstLastPara="1" rIns="91425" wrap="square" tIns="45700">
            <a:noAutofit/>
          </a:bodyPr>
          <a:lstStyle/>
          <a:p>
            <a:pPr indent="-296863" lvl="0" marL="690563" marR="0" rtl="0" algn="l">
              <a:spcBef>
                <a:spcPts val="0"/>
              </a:spcBef>
              <a:spcAft>
                <a:spcPts val="0"/>
              </a:spcAft>
              <a:buNone/>
            </a:pPr>
            <a:r>
              <a:rPr lang="en-US" sz="2800">
                <a:solidFill>
                  <a:srgbClr val="000000"/>
                </a:solidFill>
                <a:latin typeface="Calibri"/>
                <a:ea typeface="Calibri"/>
                <a:cs typeface="Calibri"/>
                <a:sym typeface="Calibri"/>
              </a:rPr>
              <a:t>	Q: </a:t>
            </a:r>
            <a:r>
              <a:rPr i="1" lang="en-US" sz="2800">
                <a:solidFill>
                  <a:srgbClr val="000000"/>
                </a:solidFill>
                <a:latin typeface="Calibri"/>
                <a:ea typeface="Calibri"/>
                <a:cs typeface="Calibri"/>
                <a:sym typeface="Calibri"/>
              </a:rPr>
              <a:t>“How do we measure “culture” in a manner that shapes instruction that enhances student outcomes?”</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440"/>
                                        </p:tgtEl>
                                        <p:attrNameLst>
                                          <p:attrName>style.visibility</p:attrName>
                                        </p:attrNameLst>
                                      </p:cBhvr>
                                      <p:to>
                                        <p:strVal val="visible"/>
                                      </p:to>
                                    </p:set>
                                    <p:animEffect filter="fade" transition="in">
                                      <p:cBhvr>
                                        <p:cTn dur="500"/>
                                        <p:tgtEl>
                                          <p:spTgt spid="144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0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45" name="Shape 1445"/>
        <p:cNvGrpSpPr/>
        <p:nvPr/>
      </p:nvGrpSpPr>
      <p:grpSpPr>
        <a:xfrm>
          <a:off x="0" y="0"/>
          <a:ext cx="0" cy="0"/>
          <a:chOff x="0" y="0"/>
          <a:chExt cx="0" cy="0"/>
        </a:xfrm>
      </p:grpSpPr>
      <p:sp>
        <p:nvSpPr>
          <p:cNvPr id="1446" name="Google Shape;1446;p144"/>
          <p:cNvSpPr/>
          <p:nvPr/>
        </p:nvSpPr>
        <p:spPr>
          <a:xfrm>
            <a:off x="304800" y="685800"/>
            <a:ext cx="8686800" cy="6096000"/>
          </a:xfrm>
          <a:custGeom>
            <a:rect b="b" l="l" r="r" t="t"/>
            <a:pathLst>
              <a:path extrusionOk="0" h="120000" w="120000">
                <a:moveTo>
                  <a:pt x="0" y="0"/>
                </a:moveTo>
                <a:lnTo>
                  <a:pt x="120000" y="0"/>
                </a:lnTo>
                <a:lnTo>
                  <a:pt x="120000" y="120000"/>
                </a:lnTo>
                <a:lnTo>
                  <a:pt x="0" y="120000"/>
                </a:lnTo>
                <a:close/>
              </a:path>
              <a:path extrusionOk="0" fill="none" h="120000" w="120000">
                <a:moveTo>
                  <a:pt x="-10000" y="0"/>
                </a:moveTo>
                <a:close/>
                <a:lnTo>
                  <a:pt x="-10000" y="120000"/>
                </a:lnTo>
              </a:path>
              <a:path extrusionOk="0" fill="none" h="120000" w="120000">
                <a:moveTo>
                  <a:pt x="-10000" y="22500"/>
                </a:moveTo>
                <a:lnTo>
                  <a:pt x="-46000" y="135000"/>
                </a:lnTo>
              </a:path>
            </a:pathLst>
          </a:custGeom>
          <a:noFill/>
          <a:ln>
            <a:noFill/>
          </a:ln>
        </p:spPr>
        <p:txBody>
          <a:bodyPr anchorCtr="1" anchor="ctr" bIns="45700" lIns="91425" spcFirstLastPara="1" rIns="91425" wrap="square" tIns="45700">
            <a:noAutofit/>
          </a:bodyPr>
          <a:lstStyle/>
          <a:p>
            <a:pPr indent="-114300" lvl="1" marL="114300" marR="0" rtl="0" algn="l">
              <a:lnSpc>
                <a:spcPct val="75000"/>
              </a:lnSpc>
              <a:spcBef>
                <a:spcPts val="0"/>
              </a:spcBef>
              <a:spcAft>
                <a:spcPts val="0"/>
              </a:spcAft>
              <a:buClr>
                <a:schemeClr val="dk1"/>
              </a:buClr>
              <a:buSzPts val="1800"/>
              <a:buFont typeface="Calibri"/>
              <a:buChar char="•"/>
            </a:pPr>
            <a:r>
              <a:rPr b="0" i="0" lang="en-US" sz="1800" u="none" cap="none" strike="noStrike">
                <a:solidFill>
                  <a:schemeClr val="dk1"/>
                </a:solidFill>
                <a:latin typeface="Calibri"/>
                <a:ea typeface="Calibri"/>
                <a:cs typeface="Calibri"/>
                <a:sym typeface="Calibri"/>
              </a:rPr>
              <a:t>SWPBS Feature</a:t>
            </a:r>
            <a:endParaRPr b="0" i="0" sz="1800" u="none" cap="none" strike="noStrike">
              <a:solidFill>
                <a:schemeClr val="dk1"/>
              </a:solidFill>
              <a:latin typeface="Calibri"/>
              <a:ea typeface="Calibri"/>
              <a:cs typeface="Calibri"/>
              <a:sym typeface="Calibri"/>
            </a:endParaRPr>
          </a:p>
          <a:p>
            <a:pPr indent="-114300" lvl="2" marL="228600" marR="0" rtl="0" algn="l">
              <a:lnSpc>
                <a:spcPct val="75000"/>
              </a:lnSpc>
              <a:spcBef>
                <a:spcPts val="180"/>
              </a:spcBef>
              <a:spcAft>
                <a:spcPts val="0"/>
              </a:spcAft>
              <a:buClr>
                <a:schemeClr val="dk1"/>
              </a:buClr>
              <a:buSzPts val="1800"/>
              <a:buFont typeface="Calibri"/>
              <a:buChar char="•"/>
            </a:pPr>
            <a:r>
              <a:rPr b="0" i="0" lang="en-US" sz="1800" u="none" cap="none" strike="noStrike">
                <a:solidFill>
                  <a:schemeClr val="dk1"/>
                </a:solidFill>
                <a:latin typeface="Calibri"/>
                <a:ea typeface="Calibri"/>
                <a:cs typeface="Calibri"/>
                <a:sym typeface="Calibri"/>
              </a:rPr>
              <a:t>SW expectations</a:t>
            </a:r>
            <a:endParaRPr b="0" i="0" sz="1800" u="none" cap="none" strike="noStrike">
              <a:solidFill>
                <a:schemeClr val="dk1"/>
              </a:solidFill>
              <a:latin typeface="Calibri"/>
              <a:ea typeface="Calibri"/>
              <a:cs typeface="Calibri"/>
              <a:sym typeface="Calibri"/>
            </a:endParaRPr>
          </a:p>
          <a:p>
            <a:pPr indent="-114300" lvl="2" marL="228600" marR="0" rtl="0" algn="l">
              <a:lnSpc>
                <a:spcPct val="75000"/>
              </a:lnSpc>
              <a:spcBef>
                <a:spcPts val="180"/>
              </a:spcBef>
              <a:spcAft>
                <a:spcPts val="0"/>
              </a:spcAft>
              <a:buClr>
                <a:schemeClr val="dk1"/>
              </a:buClr>
              <a:buSzPts val="1800"/>
              <a:buFont typeface="Calibri"/>
              <a:buChar char="•"/>
            </a:pPr>
            <a:r>
              <a:rPr b="0" i="0" lang="en-US" sz="1800" u="none" cap="none" strike="noStrike">
                <a:solidFill>
                  <a:schemeClr val="dk1"/>
                </a:solidFill>
                <a:latin typeface="Calibri"/>
                <a:ea typeface="Calibri"/>
                <a:cs typeface="Calibri"/>
                <a:sym typeface="Calibri"/>
              </a:rPr>
              <a:t>SW acknowledgements</a:t>
            </a:r>
            <a:endParaRPr b="0" i="0" sz="1800" u="none" cap="none" strike="noStrike">
              <a:solidFill>
                <a:schemeClr val="dk1"/>
              </a:solidFill>
              <a:latin typeface="Calibri"/>
              <a:ea typeface="Calibri"/>
              <a:cs typeface="Calibri"/>
              <a:sym typeface="Calibri"/>
            </a:endParaRPr>
          </a:p>
          <a:p>
            <a:pPr indent="-114300" lvl="2" marL="228600" marR="0" rtl="0" algn="l">
              <a:lnSpc>
                <a:spcPct val="75000"/>
              </a:lnSpc>
              <a:spcBef>
                <a:spcPts val="180"/>
              </a:spcBef>
              <a:spcAft>
                <a:spcPts val="0"/>
              </a:spcAft>
              <a:buClr>
                <a:schemeClr val="dk1"/>
              </a:buClr>
              <a:buSzPts val="1800"/>
              <a:buFont typeface="Calibri"/>
              <a:buChar char="•"/>
            </a:pPr>
            <a:r>
              <a:rPr b="0" i="0" lang="en-US" sz="1800" u="none" cap="none" strike="noStrike">
                <a:solidFill>
                  <a:schemeClr val="dk1"/>
                </a:solidFill>
                <a:latin typeface="Calibri"/>
                <a:ea typeface="Calibri"/>
                <a:cs typeface="Calibri"/>
                <a:sym typeface="Calibri"/>
              </a:rPr>
              <a:t>Problem behavior definitions &amp; consequences</a:t>
            </a:r>
            <a:endParaRPr b="0" i="0" sz="1800" u="none" cap="none" strike="noStrike">
              <a:solidFill>
                <a:schemeClr val="dk1"/>
              </a:solidFill>
              <a:latin typeface="Calibri"/>
              <a:ea typeface="Calibri"/>
              <a:cs typeface="Calibri"/>
              <a:sym typeface="Calibri"/>
            </a:endParaRPr>
          </a:p>
          <a:p>
            <a:pPr indent="-114300" lvl="2" marL="228600" marR="0" rtl="0" algn="l">
              <a:lnSpc>
                <a:spcPct val="75000"/>
              </a:lnSpc>
              <a:spcBef>
                <a:spcPts val="180"/>
              </a:spcBef>
              <a:spcAft>
                <a:spcPts val="0"/>
              </a:spcAft>
              <a:buClr>
                <a:schemeClr val="dk1"/>
              </a:buClr>
              <a:buSzPts val="1800"/>
              <a:buFont typeface="Calibri"/>
              <a:buChar char="•"/>
            </a:pPr>
            <a:r>
              <a:rPr b="0" i="0" lang="en-US" sz="1800" u="none" cap="none" strike="noStrike">
                <a:solidFill>
                  <a:schemeClr val="dk1"/>
                </a:solidFill>
                <a:latin typeface="Calibri"/>
                <a:ea typeface="Calibri"/>
                <a:cs typeface="Calibri"/>
                <a:sym typeface="Calibri"/>
              </a:rPr>
              <a:t>Classroom management routines</a:t>
            </a:r>
            <a:endParaRPr b="0" i="0" sz="1800" u="none" cap="none" strike="noStrike">
              <a:solidFill>
                <a:schemeClr val="dk1"/>
              </a:solidFill>
              <a:latin typeface="Calibri"/>
              <a:ea typeface="Calibri"/>
              <a:cs typeface="Calibri"/>
              <a:sym typeface="Calibri"/>
            </a:endParaRPr>
          </a:p>
          <a:p>
            <a:pPr indent="-114300" lvl="2" marL="228600" marR="0" rtl="0" algn="l">
              <a:lnSpc>
                <a:spcPct val="75000"/>
              </a:lnSpc>
              <a:spcBef>
                <a:spcPts val="180"/>
              </a:spcBef>
              <a:spcAft>
                <a:spcPts val="0"/>
              </a:spcAft>
              <a:buClr>
                <a:schemeClr val="dk1"/>
              </a:buClr>
              <a:buSzPts val="1800"/>
              <a:buFont typeface="Calibri"/>
              <a:buChar char="•"/>
            </a:pPr>
            <a:r>
              <a:rPr b="0" i="0" lang="en-US" sz="1800" u="none" cap="none" strike="noStrike">
                <a:solidFill>
                  <a:schemeClr val="dk1"/>
                </a:solidFill>
                <a:latin typeface="Calibri"/>
                <a:ea typeface="Calibri"/>
                <a:cs typeface="Calibri"/>
                <a:sym typeface="Calibri"/>
              </a:rPr>
              <a:t>Data decision making rules &amp; procedures</a:t>
            </a:r>
            <a:endParaRPr b="0" i="0" sz="1800" u="none" cap="none" strike="noStrike">
              <a:solidFill>
                <a:schemeClr val="dk1"/>
              </a:solidFill>
              <a:latin typeface="Calibri"/>
              <a:ea typeface="Calibri"/>
              <a:cs typeface="Calibri"/>
              <a:sym typeface="Calibri"/>
            </a:endParaRPr>
          </a:p>
          <a:p>
            <a:pPr indent="-114300" lvl="2" marL="228600" marR="0" rtl="0" algn="l">
              <a:lnSpc>
                <a:spcPct val="75000"/>
              </a:lnSpc>
              <a:spcBef>
                <a:spcPts val="180"/>
              </a:spcBef>
              <a:spcAft>
                <a:spcPts val="0"/>
              </a:spcAft>
              <a:buClr>
                <a:schemeClr val="dk1"/>
              </a:buClr>
              <a:buSzPts val="1800"/>
              <a:buFont typeface="Calibri"/>
              <a:buChar char="•"/>
            </a:pPr>
            <a:r>
              <a:rPr b="0" i="0" lang="en-US" sz="1800" u="none" cap="none" strike="noStrike">
                <a:solidFill>
                  <a:schemeClr val="dk1"/>
                </a:solidFill>
                <a:latin typeface="Calibri"/>
                <a:ea typeface="Calibri"/>
                <a:cs typeface="Calibri"/>
                <a:sym typeface="Calibri"/>
              </a:rPr>
              <a:t> </a:t>
            </a:r>
            <a:endParaRPr b="0" i="0" sz="1800" u="none" cap="none" strike="noStrike">
              <a:solidFill>
                <a:schemeClr val="dk1"/>
              </a:solidFill>
              <a:latin typeface="Calibri"/>
              <a:ea typeface="Calibri"/>
              <a:cs typeface="Calibri"/>
              <a:sym typeface="Calibri"/>
            </a:endParaRPr>
          </a:p>
          <a:p>
            <a:pPr indent="0" lvl="2" marL="228600" marR="0" rtl="0" algn="l">
              <a:lnSpc>
                <a:spcPct val="75000"/>
              </a:lnSpc>
              <a:spcBef>
                <a:spcPts val="180"/>
              </a:spcBef>
              <a:spcAft>
                <a:spcPts val="0"/>
              </a:spcAft>
              <a:buClr>
                <a:schemeClr val="dk1"/>
              </a:buClr>
              <a:buSzPts val="1800"/>
              <a:buFont typeface="Calibri"/>
              <a:buNone/>
            </a:pPr>
            <a:r>
              <a:t/>
            </a:r>
            <a:endParaRPr b="0" i="0" sz="1800" u="none" cap="none" strike="noStrike">
              <a:solidFill>
                <a:schemeClr val="dk1"/>
              </a:solidFill>
              <a:latin typeface="Calibri"/>
              <a:ea typeface="Calibri"/>
              <a:cs typeface="Calibri"/>
              <a:sym typeface="Calibri"/>
            </a:endParaRPr>
          </a:p>
          <a:p>
            <a:pPr indent="-114300" lvl="1" marL="114300" marR="0" rtl="0" algn="l">
              <a:lnSpc>
                <a:spcPct val="75000"/>
              </a:lnSpc>
              <a:spcBef>
                <a:spcPts val="180"/>
              </a:spcBef>
              <a:spcAft>
                <a:spcPts val="0"/>
              </a:spcAft>
              <a:buClr>
                <a:srgbClr val="000000"/>
              </a:buClr>
              <a:buSzPts val="1800"/>
              <a:buFont typeface="Calibri"/>
              <a:buChar char="•"/>
            </a:pPr>
            <a:r>
              <a:rPr b="0" i="0" lang="en-US" sz="1800" u="none" cap="none" strike="noStrike">
                <a:solidFill>
                  <a:srgbClr val="000000"/>
                </a:solidFill>
                <a:latin typeface="Calibri"/>
                <a:ea typeface="Calibri"/>
                <a:cs typeface="Calibri"/>
                <a:sym typeface="Calibri"/>
              </a:rPr>
              <a:t>Culturally Valid Data</a:t>
            </a:r>
            <a:endParaRPr b="0" i="0" sz="1800" u="none" cap="none" strike="noStrike">
              <a:solidFill>
                <a:srgbClr val="000000"/>
              </a:solidFill>
              <a:latin typeface="Calibri"/>
              <a:ea typeface="Calibri"/>
              <a:cs typeface="Calibri"/>
              <a:sym typeface="Calibri"/>
            </a:endParaRPr>
          </a:p>
          <a:p>
            <a:pPr indent="-114300" lvl="2" marL="228600" marR="0" rtl="0" algn="l">
              <a:lnSpc>
                <a:spcPct val="75000"/>
              </a:lnSpc>
              <a:spcBef>
                <a:spcPts val="180"/>
              </a:spcBef>
              <a:spcAft>
                <a:spcPts val="0"/>
              </a:spcAft>
              <a:buClr>
                <a:srgbClr val="000000"/>
              </a:buClr>
              <a:buSzPts val="1800"/>
              <a:buFont typeface="Calibri"/>
              <a:buChar char="•"/>
            </a:pPr>
            <a:r>
              <a:rPr b="0" i="0" lang="en-US" sz="1800" u="none" cap="none" strike="noStrike">
                <a:solidFill>
                  <a:srgbClr val="000000"/>
                </a:solidFill>
                <a:latin typeface="Calibri"/>
                <a:ea typeface="Calibri"/>
                <a:cs typeface="Calibri"/>
                <a:sym typeface="Calibri"/>
              </a:rPr>
              <a:t>2  1  0</a:t>
            </a:r>
            <a:endParaRPr b="0" i="0" sz="1800" u="none" cap="none" strike="noStrike">
              <a:solidFill>
                <a:srgbClr val="000000"/>
              </a:solidFill>
              <a:latin typeface="Calibri"/>
              <a:ea typeface="Calibri"/>
              <a:cs typeface="Calibri"/>
              <a:sym typeface="Calibri"/>
            </a:endParaRPr>
          </a:p>
          <a:p>
            <a:pPr indent="-114300" lvl="2" marL="228600" marR="0" rtl="0" algn="l">
              <a:lnSpc>
                <a:spcPct val="75000"/>
              </a:lnSpc>
              <a:spcBef>
                <a:spcPts val="180"/>
              </a:spcBef>
              <a:spcAft>
                <a:spcPts val="0"/>
              </a:spcAft>
              <a:buClr>
                <a:srgbClr val="000000"/>
              </a:buClr>
              <a:buSzPts val="1800"/>
              <a:buFont typeface="Calibri"/>
              <a:buChar char="•"/>
            </a:pPr>
            <a:r>
              <a:rPr b="0" i="0" lang="en-US" sz="1800" u="none" cap="none" strike="noStrike">
                <a:solidFill>
                  <a:srgbClr val="000000"/>
                </a:solidFill>
                <a:latin typeface="Calibri"/>
                <a:ea typeface="Calibri"/>
                <a:cs typeface="Calibri"/>
                <a:sym typeface="Calibri"/>
              </a:rPr>
              <a:t>2  1  0</a:t>
            </a:r>
            <a:endParaRPr b="0" i="0" sz="1800" u="none" cap="none" strike="noStrike">
              <a:solidFill>
                <a:srgbClr val="000000"/>
              </a:solidFill>
              <a:latin typeface="Calibri"/>
              <a:ea typeface="Calibri"/>
              <a:cs typeface="Calibri"/>
              <a:sym typeface="Calibri"/>
            </a:endParaRPr>
          </a:p>
          <a:p>
            <a:pPr indent="-114300" lvl="2" marL="228600" marR="0" rtl="0" algn="l">
              <a:lnSpc>
                <a:spcPct val="75000"/>
              </a:lnSpc>
              <a:spcBef>
                <a:spcPts val="180"/>
              </a:spcBef>
              <a:spcAft>
                <a:spcPts val="0"/>
              </a:spcAft>
              <a:buClr>
                <a:srgbClr val="000000"/>
              </a:buClr>
              <a:buSzPts val="1800"/>
              <a:buFont typeface="Calibri"/>
              <a:buChar char="•"/>
            </a:pPr>
            <a:r>
              <a:rPr b="0" i="0" lang="en-US" sz="1800" u="none" cap="none" strike="noStrike">
                <a:solidFill>
                  <a:srgbClr val="000000"/>
                </a:solidFill>
                <a:latin typeface="Calibri"/>
                <a:ea typeface="Calibri"/>
                <a:cs typeface="Calibri"/>
                <a:sym typeface="Calibri"/>
              </a:rPr>
              <a:t>2  1  0</a:t>
            </a:r>
            <a:endParaRPr b="0" i="0" sz="1800" u="none" cap="none" strike="noStrike">
              <a:solidFill>
                <a:srgbClr val="000000"/>
              </a:solidFill>
              <a:latin typeface="Calibri"/>
              <a:ea typeface="Calibri"/>
              <a:cs typeface="Calibri"/>
              <a:sym typeface="Calibri"/>
            </a:endParaRPr>
          </a:p>
          <a:p>
            <a:pPr indent="-114300" lvl="2" marL="228600" marR="0" rtl="0" algn="l">
              <a:lnSpc>
                <a:spcPct val="75000"/>
              </a:lnSpc>
              <a:spcBef>
                <a:spcPts val="180"/>
              </a:spcBef>
              <a:spcAft>
                <a:spcPts val="0"/>
              </a:spcAft>
              <a:buClr>
                <a:srgbClr val="000000"/>
              </a:buClr>
              <a:buSzPts val="1800"/>
              <a:buFont typeface="Calibri"/>
              <a:buChar char="•"/>
            </a:pPr>
            <a:r>
              <a:rPr b="0" i="0" lang="en-US" sz="1800" u="none" cap="none" strike="noStrike">
                <a:solidFill>
                  <a:srgbClr val="000000"/>
                </a:solidFill>
                <a:latin typeface="Calibri"/>
                <a:ea typeface="Calibri"/>
                <a:cs typeface="Calibri"/>
                <a:sym typeface="Calibri"/>
              </a:rPr>
              <a:t>2  1  0</a:t>
            </a:r>
            <a:endParaRPr b="0" i="0" sz="1800" u="none" cap="none" strike="noStrike">
              <a:solidFill>
                <a:srgbClr val="000000"/>
              </a:solidFill>
              <a:latin typeface="Calibri"/>
              <a:ea typeface="Calibri"/>
              <a:cs typeface="Calibri"/>
              <a:sym typeface="Calibri"/>
            </a:endParaRPr>
          </a:p>
          <a:p>
            <a:pPr indent="-114300" lvl="2" marL="228600" marR="0" rtl="0" algn="l">
              <a:lnSpc>
                <a:spcPct val="75000"/>
              </a:lnSpc>
              <a:spcBef>
                <a:spcPts val="180"/>
              </a:spcBef>
              <a:spcAft>
                <a:spcPts val="0"/>
              </a:spcAft>
              <a:buClr>
                <a:srgbClr val="000000"/>
              </a:buClr>
              <a:buSzPts val="1800"/>
              <a:buFont typeface="Calibri"/>
              <a:buChar char="•"/>
            </a:pPr>
            <a:r>
              <a:rPr b="0" i="0" lang="en-US" sz="1800" u="none" cap="none" strike="noStrike">
                <a:solidFill>
                  <a:srgbClr val="000000"/>
                </a:solidFill>
                <a:latin typeface="Calibri"/>
                <a:ea typeface="Calibri"/>
                <a:cs typeface="Calibri"/>
                <a:sym typeface="Calibri"/>
              </a:rPr>
              <a:t>2  1  0</a:t>
            </a:r>
            <a:endParaRPr b="0" i="0" sz="1800" u="none" cap="none" strike="noStrike">
              <a:solidFill>
                <a:srgbClr val="000000"/>
              </a:solidFill>
              <a:latin typeface="Calibri"/>
              <a:ea typeface="Calibri"/>
              <a:cs typeface="Calibri"/>
              <a:sym typeface="Calibri"/>
            </a:endParaRPr>
          </a:p>
          <a:p>
            <a:pPr indent="-114300" lvl="2" marL="228600" marR="0" rtl="0" algn="l">
              <a:lnSpc>
                <a:spcPct val="75000"/>
              </a:lnSpc>
              <a:spcBef>
                <a:spcPts val="180"/>
              </a:spcBef>
              <a:spcAft>
                <a:spcPts val="0"/>
              </a:spcAft>
              <a:buClr>
                <a:srgbClr val="000000"/>
              </a:buClr>
              <a:buSzPts val="1800"/>
              <a:buFont typeface="Calibri"/>
              <a:buChar char="•"/>
            </a:pPr>
            <a:r>
              <a:rPr b="0" i="0" lang="en-US" sz="1800" u="none" cap="none" strike="noStrike">
                <a:solidFill>
                  <a:srgbClr val="000000"/>
                </a:solidFill>
                <a:latin typeface="Calibri"/>
                <a:ea typeface="Calibri"/>
                <a:cs typeface="Calibri"/>
                <a:sym typeface="Calibri"/>
              </a:rPr>
              <a:t>2  1  0</a:t>
            </a:r>
            <a:endParaRPr b="0" i="0" sz="1800" u="none" cap="none" strike="noStrike">
              <a:solidFill>
                <a:srgbClr val="000000"/>
              </a:solidFill>
              <a:latin typeface="Calibri"/>
              <a:ea typeface="Calibri"/>
              <a:cs typeface="Calibri"/>
              <a:sym typeface="Calibri"/>
            </a:endParaRPr>
          </a:p>
          <a:p>
            <a:pPr indent="-114300" lvl="2" marL="228600" marR="0" rtl="0" algn="l">
              <a:lnSpc>
                <a:spcPct val="75000"/>
              </a:lnSpc>
              <a:spcBef>
                <a:spcPts val="180"/>
              </a:spcBef>
              <a:spcAft>
                <a:spcPts val="0"/>
              </a:spcAft>
              <a:buClr>
                <a:srgbClr val="000000"/>
              </a:buClr>
              <a:buSzPts val="1800"/>
              <a:buFont typeface="Calibri"/>
              <a:buChar char="•"/>
            </a:pPr>
            <a:r>
              <a:rPr b="0" i="0" lang="en-US" sz="1800" u="none" cap="none" strike="noStrike">
                <a:solidFill>
                  <a:srgbClr val="000000"/>
                </a:solidFill>
                <a:latin typeface="Calibri"/>
                <a:ea typeface="Calibri"/>
                <a:cs typeface="Calibri"/>
                <a:sym typeface="Calibri"/>
              </a:rPr>
              <a:t>2  1  0</a:t>
            </a:r>
            <a:endParaRPr b="0" i="0" sz="1800" u="none" cap="none" strike="noStrike">
              <a:solidFill>
                <a:srgbClr val="000000"/>
              </a:solidFill>
              <a:latin typeface="Calibri"/>
              <a:ea typeface="Calibri"/>
              <a:cs typeface="Calibri"/>
              <a:sym typeface="Calibri"/>
            </a:endParaRPr>
          </a:p>
          <a:p>
            <a:pPr indent="-114300" lvl="1" marL="114300" marR="0" rtl="0" algn="l">
              <a:lnSpc>
                <a:spcPct val="75000"/>
              </a:lnSpc>
              <a:spcBef>
                <a:spcPts val="180"/>
              </a:spcBef>
              <a:spcAft>
                <a:spcPts val="0"/>
              </a:spcAft>
              <a:buClr>
                <a:srgbClr val="000000"/>
              </a:buClr>
              <a:buSzPts val="1800"/>
              <a:buFont typeface="Calibri"/>
              <a:buChar char="•"/>
            </a:pPr>
            <a:r>
              <a:rPr b="0" i="0" lang="en-US" sz="1800" u="none" cap="none" strike="noStrike">
                <a:solidFill>
                  <a:srgbClr val="000000"/>
                </a:solidFill>
                <a:latin typeface="Calibri"/>
                <a:ea typeface="Calibri"/>
                <a:cs typeface="Calibri"/>
                <a:sym typeface="Calibri"/>
              </a:rPr>
              <a:t>Culturally Equitable Outcomes</a:t>
            </a:r>
            <a:endParaRPr b="0" i="0" sz="1800" u="none" cap="none" strike="noStrike">
              <a:solidFill>
                <a:srgbClr val="000000"/>
              </a:solidFill>
              <a:latin typeface="Calibri"/>
              <a:ea typeface="Calibri"/>
              <a:cs typeface="Calibri"/>
              <a:sym typeface="Calibri"/>
            </a:endParaRPr>
          </a:p>
          <a:p>
            <a:pPr indent="-114300" lvl="2" marL="228600" marR="0" rtl="0" algn="l">
              <a:lnSpc>
                <a:spcPct val="75000"/>
              </a:lnSpc>
              <a:spcBef>
                <a:spcPts val="180"/>
              </a:spcBef>
              <a:spcAft>
                <a:spcPts val="0"/>
              </a:spcAft>
              <a:buClr>
                <a:srgbClr val="000000"/>
              </a:buClr>
              <a:buSzPts val="1800"/>
              <a:buFont typeface="Calibri"/>
              <a:buChar char="•"/>
            </a:pPr>
            <a:r>
              <a:rPr b="0" i="0" lang="en-US" sz="1800" u="none" cap="none" strike="noStrike">
                <a:solidFill>
                  <a:srgbClr val="000000"/>
                </a:solidFill>
                <a:latin typeface="Calibri"/>
                <a:ea typeface="Calibri"/>
                <a:cs typeface="Calibri"/>
                <a:sym typeface="Calibri"/>
              </a:rPr>
              <a:t>2  1  0</a:t>
            </a:r>
            <a:endParaRPr b="0" i="0" sz="1800" u="none" cap="none" strike="noStrike">
              <a:solidFill>
                <a:srgbClr val="000000"/>
              </a:solidFill>
              <a:latin typeface="Calibri"/>
              <a:ea typeface="Calibri"/>
              <a:cs typeface="Calibri"/>
              <a:sym typeface="Calibri"/>
            </a:endParaRPr>
          </a:p>
          <a:p>
            <a:pPr indent="-114300" lvl="2" marL="228600" marR="0" rtl="0" algn="l">
              <a:lnSpc>
                <a:spcPct val="75000"/>
              </a:lnSpc>
              <a:spcBef>
                <a:spcPts val="180"/>
              </a:spcBef>
              <a:spcAft>
                <a:spcPts val="0"/>
              </a:spcAft>
              <a:buClr>
                <a:srgbClr val="000000"/>
              </a:buClr>
              <a:buSzPts val="1800"/>
              <a:buFont typeface="Calibri"/>
              <a:buChar char="•"/>
            </a:pPr>
            <a:r>
              <a:rPr b="0" i="0" lang="en-US" sz="1800" u="none" cap="none" strike="noStrike">
                <a:solidFill>
                  <a:srgbClr val="000000"/>
                </a:solidFill>
                <a:latin typeface="Calibri"/>
                <a:ea typeface="Calibri"/>
                <a:cs typeface="Calibri"/>
                <a:sym typeface="Calibri"/>
              </a:rPr>
              <a:t>2  1  0</a:t>
            </a:r>
            <a:endParaRPr b="0" i="0" sz="1800" u="none" cap="none" strike="noStrike">
              <a:solidFill>
                <a:srgbClr val="000000"/>
              </a:solidFill>
              <a:latin typeface="Calibri"/>
              <a:ea typeface="Calibri"/>
              <a:cs typeface="Calibri"/>
              <a:sym typeface="Calibri"/>
            </a:endParaRPr>
          </a:p>
          <a:p>
            <a:pPr indent="-114300" lvl="2" marL="228600" marR="0" rtl="0" algn="l">
              <a:lnSpc>
                <a:spcPct val="75000"/>
              </a:lnSpc>
              <a:spcBef>
                <a:spcPts val="180"/>
              </a:spcBef>
              <a:spcAft>
                <a:spcPts val="0"/>
              </a:spcAft>
              <a:buClr>
                <a:srgbClr val="000000"/>
              </a:buClr>
              <a:buSzPts val="1800"/>
              <a:buFont typeface="Calibri"/>
              <a:buChar char="•"/>
            </a:pPr>
            <a:r>
              <a:rPr b="0" i="0" lang="en-US" sz="1800" u="none" cap="none" strike="noStrike">
                <a:solidFill>
                  <a:srgbClr val="000000"/>
                </a:solidFill>
                <a:latin typeface="Calibri"/>
                <a:ea typeface="Calibri"/>
                <a:cs typeface="Calibri"/>
                <a:sym typeface="Calibri"/>
              </a:rPr>
              <a:t>2  1  0</a:t>
            </a:r>
            <a:endParaRPr b="0" i="0" sz="1800" u="none" cap="none" strike="noStrike">
              <a:solidFill>
                <a:srgbClr val="000000"/>
              </a:solidFill>
              <a:latin typeface="Calibri"/>
              <a:ea typeface="Calibri"/>
              <a:cs typeface="Calibri"/>
              <a:sym typeface="Calibri"/>
            </a:endParaRPr>
          </a:p>
          <a:p>
            <a:pPr indent="-114300" lvl="2" marL="228600" marR="0" rtl="0" algn="l">
              <a:lnSpc>
                <a:spcPct val="75000"/>
              </a:lnSpc>
              <a:spcBef>
                <a:spcPts val="180"/>
              </a:spcBef>
              <a:spcAft>
                <a:spcPts val="0"/>
              </a:spcAft>
              <a:buClr>
                <a:srgbClr val="000000"/>
              </a:buClr>
              <a:buSzPts val="1800"/>
              <a:buFont typeface="Calibri"/>
              <a:buChar char="•"/>
            </a:pPr>
            <a:r>
              <a:rPr b="0" i="0" lang="en-US" sz="1800" u="none" cap="none" strike="noStrike">
                <a:solidFill>
                  <a:srgbClr val="000000"/>
                </a:solidFill>
                <a:latin typeface="Calibri"/>
                <a:ea typeface="Calibri"/>
                <a:cs typeface="Calibri"/>
                <a:sym typeface="Calibri"/>
              </a:rPr>
              <a:t>2  1  0</a:t>
            </a:r>
            <a:endParaRPr b="0" i="0" sz="1800" u="none" cap="none" strike="noStrike">
              <a:solidFill>
                <a:srgbClr val="000000"/>
              </a:solidFill>
              <a:latin typeface="Calibri"/>
              <a:ea typeface="Calibri"/>
              <a:cs typeface="Calibri"/>
              <a:sym typeface="Calibri"/>
            </a:endParaRPr>
          </a:p>
          <a:p>
            <a:pPr indent="-114300" lvl="2" marL="228600" marR="0" rtl="0" algn="l">
              <a:lnSpc>
                <a:spcPct val="75000"/>
              </a:lnSpc>
              <a:spcBef>
                <a:spcPts val="180"/>
              </a:spcBef>
              <a:spcAft>
                <a:spcPts val="0"/>
              </a:spcAft>
              <a:buClr>
                <a:srgbClr val="000000"/>
              </a:buClr>
              <a:buSzPts val="1800"/>
              <a:buFont typeface="Calibri"/>
              <a:buChar char="•"/>
            </a:pPr>
            <a:r>
              <a:rPr b="0" i="0" lang="en-US" sz="1800" u="none" cap="none" strike="noStrike">
                <a:solidFill>
                  <a:srgbClr val="000000"/>
                </a:solidFill>
                <a:latin typeface="Calibri"/>
                <a:ea typeface="Calibri"/>
                <a:cs typeface="Calibri"/>
                <a:sym typeface="Calibri"/>
              </a:rPr>
              <a:t>2  1  0</a:t>
            </a:r>
            <a:endParaRPr b="0" i="0" sz="1800" u="none" cap="none" strike="noStrike">
              <a:solidFill>
                <a:srgbClr val="000000"/>
              </a:solidFill>
              <a:latin typeface="Calibri"/>
              <a:ea typeface="Calibri"/>
              <a:cs typeface="Calibri"/>
              <a:sym typeface="Calibri"/>
            </a:endParaRPr>
          </a:p>
          <a:p>
            <a:pPr indent="-114300" lvl="2" marL="228600" marR="0" rtl="0" algn="l">
              <a:lnSpc>
                <a:spcPct val="75000"/>
              </a:lnSpc>
              <a:spcBef>
                <a:spcPts val="180"/>
              </a:spcBef>
              <a:spcAft>
                <a:spcPts val="0"/>
              </a:spcAft>
              <a:buClr>
                <a:srgbClr val="000000"/>
              </a:buClr>
              <a:buSzPts val="1800"/>
              <a:buFont typeface="Calibri"/>
              <a:buChar char="•"/>
            </a:pPr>
            <a:r>
              <a:rPr b="0" i="0" lang="en-US" sz="1800" u="none" cap="none" strike="noStrike">
                <a:solidFill>
                  <a:srgbClr val="000000"/>
                </a:solidFill>
                <a:latin typeface="Calibri"/>
                <a:ea typeface="Calibri"/>
                <a:cs typeface="Calibri"/>
                <a:sym typeface="Calibri"/>
              </a:rPr>
              <a:t>2  1  0</a:t>
            </a:r>
            <a:endParaRPr b="0" i="0" sz="1800" u="none" cap="none" strike="noStrike">
              <a:solidFill>
                <a:srgbClr val="000000"/>
              </a:solidFill>
              <a:latin typeface="Calibri"/>
              <a:ea typeface="Calibri"/>
              <a:cs typeface="Calibri"/>
              <a:sym typeface="Calibri"/>
            </a:endParaRPr>
          </a:p>
          <a:p>
            <a:pPr indent="-114300" lvl="2" marL="228600" marR="0" rtl="0" algn="l">
              <a:lnSpc>
                <a:spcPct val="75000"/>
              </a:lnSpc>
              <a:spcBef>
                <a:spcPts val="180"/>
              </a:spcBef>
              <a:spcAft>
                <a:spcPts val="0"/>
              </a:spcAft>
              <a:buClr>
                <a:srgbClr val="000000"/>
              </a:buClr>
              <a:buSzPts val="1800"/>
              <a:buFont typeface="Calibri"/>
              <a:buChar char="•"/>
            </a:pPr>
            <a:r>
              <a:rPr b="0" i="0" lang="en-US" sz="1800" u="none" cap="none" strike="noStrike">
                <a:solidFill>
                  <a:srgbClr val="000000"/>
                </a:solidFill>
                <a:latin typeface="Calibri"/>
                <a:ea typeface="Calibri"/>
                <a:cs typeface="Calibri"/>
                <a:sym typeface="Calibri"/>
              </a:rPr>
              <a:t>2  1  0</a:t>
            </a:r>
            <a:endParaRPr b="0" i="0" sz="1800" u="none" cap="none" strike="noStrike">
              <a:solidFill>
                <a:srgbClr val="000000"/>
              </a:solidFill>
              <a:latin typeface="Calibri"/>
              <a:ea typeface="Calibri"/>
              <a:cs typeface="Calibri"/>
              <a:sym typeface="Calibri"/>
            </a:endParaRPr>
          </a:p>
          <a:p>
            <a:pPr indent="-114300" lvl="1" marL="114300" marR="0" rtl="0" algn="l">
              <a:lnSpc>
                <a:spcPct val="75000"/>
              </a:lnSpc>
              <a:spcBef>
                <a:spcPts val="180"/>
              </a:spcBef>
              <a:spcAft>
                <a:spcPts val="0"/>
              </a:spcAft>
              <a:buClr>
                <a:srgbClr val="000000"/>
              </a:buClr>
              <a:buSzPts val="1800"/>
              <a:buFont typeface="Calibri"/>
              <a:buChar char="•"/>
            </a:pPr>
            <a:r>
              <a:rPr b="0" i="0" lang="en-US" sz="1800" u="none" cap="none" strike="noStrike">
                <a:solidFill>
                  <a:srgbClr val="000000"/>
                </a:solidFill>
                <a:latin typeface="Calibri"/>
                <a:ea typeface="Calibri"/>
                <a:cs typeface="Calibri"/>
                <a:sym typeface="Calibri"/>
              </a:rPr>
              <a:t>Culturally Knowledgeable Systems</a:t>
            </a:r>
            <a:endParaRPr b="0" i="0" sz="1800" u="none" cap="none" strike="noStrike">
              <a:solidFill>
                <a:srgbClr val="000000"/>
              </a:solidFill>
              <a:latin typeface="Calibri"/>
              <a:ea typeface="Calibri"/>
              <a:cs typeface="Calibri"/>
              <a:sym typeface="Calibri"/>
            </a:endParaRPr>
          </a:p>
          <a:p>
            <a:pPr indent="-114300" lvl="2" marL="228600" marR="0" rtl="0" algn="l">
              <a:lnSpc>
                <a:spcPct val="75000"/>
              </a:lnSpc>
              <a:spcBef>
                <a:spcPts val="180"/>
              </a:spcBef>
              <a:spcAft>
                <a:spcPts val="0"/>
              </a:spcAft>
              <a:buClr>
                <a:srgbClr val="000000"/>
              </a:buClr>
              <a:buSzPts val="1800"/>
              <a:buFont typeface="Calibri"/>
              <a:buChar char="•"/>
            </a:pPr>
            <a:r>
              <a:rPr b="0" i="0" lang="en-US" sz="1800" u="none" cap="none" strike="noStrike">
                <a:solidFill>
                  <a:srgbClr val="000000"/>
                </a:solidFill>
                <a:latin typeface="Calibri"/>
                <a:ea typeface="Calibri"/>
                <a:cs typeface="Calibri"/>
                <a:sym typeface="Calibri"/>
              </a:rPr>
              <a:t>2  1  0</a:t>
            </a:r>
            <a:endParaRPr b="0" i="0" sz="1800" u="none" cap="none" strike="noStrike">
              <a:solidFill>
                <a:srgbClr val="000000"/>
              </a:solidFill>
              <a:latin typeface="Calibri"/>
              <a:ea typeface="Calibri"/>
              <a:cs typeface="Calibri"/>
              <a:sym typeface="Calibri"/>
            </a:endParaRPr>
          </a:p>
          <a:p>
            <a:pPr indent="-114300" lvl="2" marL="228600" marR="0" rtl="0" algn="l">
              <a:lnSpc>
                <a:spcPct val="75000"/>
              </a:lnSpc>
              <a:spcBef>
                <a:spcPts val="180"/>
              </a:spcBef>
              <a:spcAft>
                <a:spcPts val="0"/>
              </a:spcAft>
              <a:buClr>
                <a:srgbClr val="000000"/>
              </a:buClr>
              <a:buSzPts val="1800"/>
              <a:buFont typeface="Calibri"/>
              <a:buChar char="•"/>
            </a:pPr>
            <a:r>
              <a:rPr b="0" i="0" lang="en-US" sz="1800" u="none" cap="none" strike="noStrike">
                <a:solidFill>
                  <a:srgbClr val="000000"/>
                </a:solidFill>
                <a:latin typeface="Calibri"/>
                <a:ea typeface="Calibri"/>
                <a:cs typeface="Calibri"/>
                <a:sym typeface="Calibri"/>
              </a:rPr>
              <a:t>2  1  0</a:t>
            </a:r>
            <a:endParaRPr b="0" i="0" sz="1800" u="none" cap="none" strike="noStrike">
              <a:solidFill>
                <a:srgbClr val="000000"/>
              </a:solidFill>
              <a:latin typeface="Calibri"/>
              <a:ea typeface="Calibri"/>
              <a:cs typeface="Calibri"/>
              <a:sym typeface="Calibri"/>
            </a:endParaRPr>
          </a:p>
          <a:p>
            <a:pPr indent="-114300" lvl="2" marL="228600" marR="0" rtl="0" algn="l">
              <a:lnSpc>
                <a:spcPct val="75000"/>
              </a:lnSpc>
              <a:spcBef>
                <a:spcPts val="180"/>
              </a:spcBef>
              <a:spcAft>
                <a:spcPts val="0"/>
              </a:spcAft>
              <a:buClr>
                <a:srgbClr val="000000"/>
              </a:buClr>
              <a:buSzPts val="1800"/>
              <a:buFont typeface="Calibri"/>
              <a:buChar char="•"/>
            </a:pPr>
            <a:r>
              <a:rPr b="0" i="0" lang="en-US" sz="1800" u="none" cap="none" strike="noStrike">
                <a:solidFill>
                  <a:srgbClr val="000000"/>
                </a:solidFill>
                <a:latin typeface="Calibri"/>
                <a:ea typeface="Calibri"/>
                <a:cs typeface="Calibri"/>
                <a:sym typeface="Calibri"/>
              </a:rPr>
              <a:t>2  1  0</a:t>
            </a:r>
            <a:endParaRPr b="0" i="0" sz="1800" u="none" cap="none" strike="noStrike">
              <a:solidFill>
                <a:srgbClr val="000000"/>
              </a:solidFill>
              <a:latin typeface="Calibri"/>
              <a:ea typeface="Calibri"/>
              <a:cs typeface="Calibri"/>
              <a:sym typeface="Calibri"/>
            </a:endParaRPr>
          </a:p>
          <a:p>
            <a:pPr indent="-114300" lvl="2" marL="228600" marR="0" rtl="0" algn="l">
              <a:lnSpc>
                <a:spcPct val="75000"/>
              </a:lnSpc>
              <a:spcBef>
                <a:spcPts val="180"/>
              </a:spcBef>
              <a:spcAft>
                <a:spcPts val="0"/>
              </a:spcAft>
              <a:buClr>
                <a:srgbClr val="000000"/>
              </a:buClr>
              <a:buSzPts val="1800"/>
              <a:buFont typeface="Calibri"/>
              <a:buChar char="•"/>
            </a:pPr>
            <a:r>
              <a:rPr b="0" i="0" lang="en-US" sz="1800" u="none" cap="none" strike="noStrike">
                <a:solidFill>
                  <a:srgbClr val="000000"/>
                </a:solidFill>
                <a:latin typeface="Calibri"/>
                <a:ea typeface="Calibri"/>
                <a:cs typeface="Calibri"/>
                <a:sym typeface="Calibri"/>
              </a:rPr>
              <a:t>2  1  0</a:t>
            </a:r>
            <a:endParaRPr b="0" i="0" sz="1800" u="none" cap="none" strike="noStrike">
              <a:solidFill>
                <a:srgbClr val="000000"/>
              </a:solidFill>
              <a:latin typeface="Calibri"/>
              <a:ea typeface="Calibri"/>
              <a:cs typeface="Calibri"/>
              <a:sym typeface="Calibri"/>
            </a:endParaRPr>
          </a:p>
          <a:p>
            <a:pPr indent="-114300" lvl="2" marL="228600" marR="0" rtl="0" algn="l">
              <a:lnSpc>
                <a:spcPct val="75000"/>
              </a:lnSpc>
              <a:spcBef>
                <a:spcPts val="180"/>
              </a:spcBef>
              <a:spcAft>
                <a:spcPts val="0"/>
              </a:spcAft>
              <a:buClr>
                <a:srgbClr val="000000"/>
              </a:buClr>
              <a:buSzPts val="1800"/>
              <a:buFont typeface="Calibri"/>
              <a:buChar char="•"/>
            </a:pPr>
            <a:r>
              <a:rPr b="0" i="0" lang="en-US" sz="1800" u="none" cap="none" strike="noStrike">
                <a:solidFill>
                  <a:srgbClr val="000000"/>
                </a:solidFill>
                <a:latin typeface="Calibri"/>
                <a:ea typeface="Calibri"/>
                <a:cs typeface="Calibri"/>
                <a:sym typeface="Calibri"/>
              </a:rPr>
              <a:t>2  1  0</a:t>
            </a:r>
            <a:endParaRPr b="0" i="0" sz="1800" u="none" cap="none" strike="noStrike">
              <a:solidFill>
                <a:srgbClr val="000000"/>
              </a:solidFill>
              <a:latin typeface="Calibri"/>
              <a:ea typeface="Calibri"/>
              <a:cs typeface="Calibri"/>
              <a:sym typeface="Calibri"/>
            </a:endParaRPr>
          </a:p>
          <a:p>
            <a:pPr indent="-114300" lvl="2" marL="228600" marR="0" rtl="0" algn="l">
              <a:lnSpc>
                <a:spcPct val="75000"/>
              </a:lnSpc>
              <a:spcBef>
                <a:spcPts val="180"/>
              </a:spcBef>
              <a:spcAft>
                <a:spcPts val="0"/>
              </a:spcAft>
              <a:buClr>
                <a:srgbClr val="000000"/>
              </a:buClr>
              <a:buSzPts val="1800"/>
              <a:buFont typeface="Calibri"/>
              <a:buChar char="•"/>
            </a:pPr>
            <a:r>
              <a:rPr b="0" i="0" lang="en-US" sz="1800" u="none" cap="none" strike="noStrike">
                <a:solidFill>
                  <a:srgbClr val="000000"/>
                </a:solidFill>
                <a:latin typeface="Calibri"/>
                <a:ea typeface="Calibri"/>
                <a:cs typeface="Calibri"/>
                <a:sym typeface="Calibri"/>
              </a:rPr>
              <a:t>2  1  0</a:t>
            </a:r>
            <a:endParaRPr b="0" i="0" sz="1800" u="none" cap="none" strike="noStrike">
              <a:solidFill>
                <a:srgbClr val="000000"/>
              </a:solidFill>
              <a:latin typeface="Calibri"/>
              <a:ea typeface="Calibri"/>
              <a:cs typeface="Calibri"/>
              <a:sym typeface="Calibri"/>
            </a:endParaRPr>
          </a:p>
          <a:p>
            <a:pPr indent="-114300" lvl="2" marL="228600" marR="0" rtl="0" algn="l">
              <a:lnSpc>
                <a:spcPct val="75000"/>
              </a:lnSpc>
              <a:spcBef>
                <a:spcPts val="180"/>
              </a:spcBef>
              <a:spcAft>
                <a:spcPts val="0"/>
              </a:spcAft>
              <a:buClr>
                <a:srgbClr val="000000"/>
              </a:buClr>
              <a:buSzPts val="1800"/>
              <a:buFont typeface="Calibri"/>
              <a:buChar char="•"/>
            </a:pPr>
            <a:r>
              <a:rPr b="0" i="0" lang="en-US" sz="1800" u="none" cap="none" strike="noStrike">
                <a:solidFill>
                  <a:srgbClr val="000000"/>
                </a:solidFill>
                <a:latin typeface="Calibri"/>
                <a:ea typeface="Calibri"/>
                <a:cs typeface="Calibri"/>
                <a:sym typeface="Calibri"/>
              </a:rPr>
              <a:t>2  1  0</a:t>
            </a:r>
            <a:endParaRPr b="0" i="0" sz="1800" u="none" cap="none" strike="noStrike">
              <a:solidFill>
                <a:srgbClr val="000000"/>
              </a:solidFill>
              <a:latin typeface="Calibri"/>
              <a:ea typeface="Calibri"/>
              <a:cs typeface="Calibri"/>
              <a:sym typeface="Calibri"/>
            </a:endParaRPr>
          </a:p>
          <a:p>
            <a:pPr indent="-114300" lvl="1" marL="114300" marR="0" rtl="0" algn="l">
              <a:lnSpc>
                <a:spcPct val="75000"/>
              </a:lnSpc>
              <a:spcBef>
                <a:spcPts val="180"/>
              </a:spcBef>
              <a:spcAft>
                <a:spcPts val="0"/>
              </a:spcAft>
              <a:buClr>
                <a:srgbClr val="000000"/>
              </a:buClr>
              <a:buSzPts val="1800"/>
              <a:buFont typeface="Calibri"/>
              <a:buChar char="•"/>
            </a:pPr>
            <a:r>
              <a:rPr b="0" i="0" lang="en-US" sz="1800" u="none" cap="none" strike="noStrike">
                <a:solidFill>
                  <a:srgbClr val="000000"/>
                </a:solidFill>
                <a:latin typeface="Calibri"/>
                <a:ea typeface="Calibri"/>
                <a:cs typeface="Calibri"/>
                <a:sym typeface="Calibri"/>
              </a:rPr>
              <a:t>Culturally Relevant Practices</a:t>
            </a:r>
            <a:endParaRPr b="0" i="0" sz="1800" u="none" cap="none" strike="noStrike">
              <a:solidFill>
                <a:srgbClr val="000000"/>
              </a:solidFill>
              <a:latin typeface="Calibri"/>
              <a:ea typeface="Calibri"/>
              <a:cs typeface="Calibri"/>
              <a:sym typeface="Calibri"/>
            </a:endParaRPr>
          </a:p>
          <a:p>
            <a:pPr indent="-114300" lvl="2" marL="228600" marR="0" rtl="0" algn="l">
              <a:lnSpc>
                <a:spcPct val="75000"/>
              </a:lnSpc>
              <a:spcBef>
                <a:spcPts val="180"/>
              </a:spcBef>
              <a:spcAft>
                <a:spcPts val="0"/>
              </a:spcAft>
              <a:buClr>
                <a:srgbClr val="000000"/>
              </a:buClr>
              <a:buSzPts val="1800"/>
              <a:buFont typeface="Calibri"/>
              <a:buChar char="•"/>
            </a:pPr>
            <a:r>
              <a:rPr b="0" i="0" lang="en-US" sz="1800" u="none" cap="none" strike="noStrike">
                <a:solidFill>
                  <a:srgbClr val="000000"/>
                </a:solidFill>
                <a:latin typeface="Calibri"/>
                <a:ea typeface="Calibri"/>
                <a:cs typeface="Calibri"/>
                <a:sym typeface="Calibri"/>
              </a:rPr>
              <a:t>2  1  0</a:t>
            </a:r>
            <a:endParaRPr b="0" i="0" sz="1800" u="none" cap="none" strike="noStrike">
              <a:solidFill>
                <a:srgbClr val="000000"/>
              </a:solidFill>
              <a:latin typeface="Calibri"/>
              <a:ea typeface="Calibri"/>
              <a:cs typeface="Calibri"/>
              <a:sym typeface="Calibri"/>
            </a:endParaRPr>
          </a:p>
          <a:p>
            <a:pPr indent="-114300" lvl="2" marL="228600" marR="0" rtl="0" algn="l">
              <a:lnSpc>
                <a:spcPct val="75000"/>
              </a:lnSpc>
              <a:spcBef>
                <a:spcPts val="180"/>
              </a:spcBef>
              <a:spcAft>
                <a:spcPts val="0"/>
              </a:spcAft>
              <a:buClr>
                <a:srgbClr val="000000"/>
              </a:buClr>
              <a:buSzPts val="1800"/>
              <a:buFont typeface="Calibri"/>
              <a:buChar char="•"/>
            </a:pPr>
            <a:r>
              <a:rPr b="0" i="0" lang="en-US" sz="1800" u="none" cap="none" strike="noStrike">
                <a:solidFill>
                  <a:srgbClr val="000000"/>
                </a:solidFill>
                <a:latin typeface="Calibri"/>
                <a:ea typeface="Calibri"/>
                <a:cs typeface="Calibri"/>
                <a:sym typeface="Calibri"/>
              </a:rPr>
              <a:t>2  1  0</a:t>
            </a:r>
            <a:endParaRPr b="0" i="0" sz="1800" u="none" cap="none" strike="noStrike">
              <a:solidFill>
                <a:srgbClr val="000000"/>
              </a:solidFill>
              <a:latin typeface="Calibri"/>
              <a:ea typeface="Calibri"/>
              <a:cs typeface="Calibri"/>
              <a:sym typeface="Calibri"/>
            </a:endParaRPr>
          </a:p>
          <a:p>
            <a:pPr indent="-114300" lvl="2" marL="228600" marR="0" rtl="0" algn="l">
              <a:lnSpc>
                <a:spcPct val="75000"/>
              </a:lnSpc>
              <a:spcBef>
                <a:spcPts val="180"/>
              </a:spcBef>
              <a:spcAft>
                <a:spcPts val="0"/>
              </a:spcAft>
              <a:buClr>
                <a:srgbClr val="000000"/>
              </a:buClr>
              <a:buSzPts val="1800"/>
              <a:buFont typeface="Calibri"/>
              <a:buChar char="•"/>
            </a:pPr>
            <a:r>
              <a:rPr b="0" i="0" lang="en-US" sz="1800" u="none" cap="none" strike="noStrike">
                <a:solidFill>
                  <a:srgbClr val="000000"/>
                </a:solidFill>
                <a:latin typeface="Calibri"/>
                <a:ea typeface="Calibri"/>
                <a:cs typeface="Calibri"/>
                <a:sym typeface="Calibri"/>
              </a:rPr>
              <a:t>2  1  0</a:t>
            </a:r>
            <a:endParaRPr b="0" i="0" sz="1800" u="none" cap="none" strike="noStrike">
              <a:solidFill>
                <a:srgbClr val="000000"/>
              </a:solidFill>
              <a:latin typeface="Calibri"/>
              <a:ea typeface="Calibri"/>
              <a:cs typeface="Calibri"/>
              <a:sym typeface="Calibri"/>
            </a:endParaRPr>
          </a:p>
          <a:p>
            <a:pPr indent="-114300" lvl="2" marL="228600" marR="0" rtl="0" algn="l">
              <a:lnSpc>
                <a:spcPct val="75000"/>
              </a:lnSpc>
              <a:spcBef>
                <a:spcPts val="180"/>
              </a:spcBef>
              <a:spcAft>
                <a:spcPts val="0"/>
              </a:spcAft>
              <a:buClr>
                <a:srgbClr val="000000"/>
              </a:buClr>
              <a:buSzPts val="1800"/>
              <a:buFont typeface="Calibri"/>
              <a:buChar char="•"/>
            </a:pPr>
            <a:r>
              <a:rPr b="0" i="0" lang="en-US" sz="1800" u="none" cap="none" strike="noStrike">
                <a:solidFill>
                  <a:srgbClr val="000000"/>
                </a:solidFill>
                <a:latin typeface="Calibri"/>
                <a:ea typeface="Calibri"/>
                <a:cs typeface="Calibri"/>
                <a:sym typeface="Calibri"/>
              </a:rPr>
              <a:t>2  1  0</a:t>
            </a:r>
            <a:endParaRPr b="0" i="0" sz="1800" u="none" cap="none" strike="noStrike">
              <a:solidFill>
                <a:srgbClr val="000000"/>
              </a:solidFill>
              <a:latin typeface="Calibri"/>
              <a:ea typeface="Calibri"/>
              <a:cs typeface="Calibri"/>
              <a:sym typeface="Calibri"/>
            </a:endParaRPr>
          </a:p>
          <a:p>
            <a:pPr indent="-114300" lvl="2" marL="228600" marR="0" rtl="0" algn="l">
              <a:lnSpc>
                <a:spcPct val="75000"/>
              </a:lnSpc>
              <a:spcBef>
                <a:spcPts val="180"/>
              </a:spcBef>
              <a:spcAft>
                <a:spcPts val="0"/>
              </a:spcAft>
              <a:buClr>
                <a:srgbClr val="000000"/>
              </a:buClr>
              <a:buSzPts val="1800"/>
              <a:buFont typeface="Calibri"/>
              <a:buChar char="•"/>
            </a:pPr>
            <a:r>
              <a:rPr b="0" i="0" lang="en-US" sz="1800" u="none" cap="none" strike="noStrike">
                <a:solidFill>
                  <a:srgbClr val="000000"/>
                </a:solidFill>
                <a:latin typeface="Calibri"/>
                <a:ea typeface="Calibri"/>
                <a:cs typeface="Calibri"/>
                <a:sym typeface="Calibri"/>
              </a:rPr>
              <a:t>2  1  0</a:t>
            </a:r>
            <a:endParaRPr b="0" i="0" sz="1800" u="none" cap="none" strike="noStrike">
              <a:solidFill>
                <a:srgbClr val="000000"/>
              </a:solidFill>
              <a:latin typeface="Calibri"/>
              <a:ea typeface="Calibri"/>
              <a:cs typeface="Calibri"/>
              <a:sym typeface="Calibri"/>
            </a:endParaRPr>
          </a:p>
          <a:p>
            <a:pPr indent="-114300" lvl="2" marL="228600" marR="0" rtl="0" algn="l">
              <a:lnSpc>
                <a:spcPct val="75000"/>
              </a:lnSpc>
              <a:spcBef>
                <a:spcPts val="180"/>
              </a:spcBef>
              <a:spcAft>
                <a:spcPts val="0"/>
              </a:spcAft>
              <a:buClr>
                <a:srgbClr val="000000"/>
              </a:buClr>
              <a:buSzPts val="1800"/>
              <a:buFont typeface="Calibri"/>
              <a:buChar char="•"/>
            </a:pPr>
            <a:r>
              <a:rPr b="0" i="0" lang="en-US" sz="1800" u="none" cap="none" strike="noStrike">
                <a:solidFill>
                  <a:srgbClr val="000000"/>
                </a:solidFill>
                <a:latin typeface="Calibri"/>
                <a:ea typeface="Calibri"/>
                <a:cs typeface="Calibri"/>
                <a:sym typeface="Calibri"/>
              </a:rPr>
              <a:t>2  1  0</a:t>
            </a:r>
            <a:endParaRPr b="0" i="0" sz="1800" u="none" cap="none" strike="noStrike">
              <a:solidFill>
                <a:srgbClr val="000000"/>
              </a:solidFill>
              <a:latin typeface="Calibri"/>
              <a:ea typeface="Calibri"/>
              <a:cs typeface="Calibri"/>
              <a:sym typeface="Calibri"/>
            </a:endParaRPr>
          </a:p>
          <a:p>
            <a:pPr indent="-114300" lvl="2" marL="228600" marR="0" rtl="0" algn="l">
              <a:lnSpc>
                <a:spcPct val="75000"/>
              </a:lnSpc>
              <a:spcBef>
                <a:spcPts val="180"/>
              </a:spcBef>
              <a:spcAft>
                <a:spcPts val="0"/>
              </a:spcAft>
              <a:buClr>
                <a:srgbClr val="000000"/>
              </a:buClr>
              <a:buSzPts val="1800"/>
              <a:buFont typeface="Calibri"/>
              <a:buChar char="•"/>
            </a:pPr>
            <a:r>
              <a:rPr b="0" i="0" lang="en-US" sz="1800" u="none" cap="none" strike="noStrike">
                <a:solidFill>
                  <a:srgbClr val="000000"/>
                </a:solidFill>
                <a:latin typeface="Calibri"/>
                <a:ea typeface="Calibri"/>
                <a:cs typeface="Calibri"/>
                <a:sym typeface="Calibri"/>
              </a:rPr>
              <a:t>2  1  0</a:t>
            </a:r>
            <a:endParaRPr b="0" i="0" sz="1800" u="none" cap="none" strike="noStrike">
              <a:solidFill>
                <a:srgbClr val="000000"/>
              </a:solidFill>
              <a:latin typeface="Calibri"/>
              <a:ea typeface="Calibri"/>
              <a:cs typeface="Calibri"/>
              <a:sym typeface="Calibri"/>
            </a:endParaRPr>
          </a:p>
        </p:txBody>
      </p:sp>
      <p:sp>
        <p:nvSpPr>
          <p:cNvPr id="1447" name="Google Shape;1447;p144"/>
          <p:cNvSpPr txBox="1"/>
          <p:nvPr/>
        </p:nvSpPr>
        <p:spPr>
          <a:xfrm>
            <a:off x="304800" y="76200"/>
            <a:ext cx="8382000" cy="6858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i="1" lang="en-US" sz="2800">
                <a:solidFill>
                  <a:srgbClr val="000099"/>
                </a:solidFill>
                <a:latin typeface="Arial"/>
                <a:ea typeface="Arial"/>
                <a:cs typeface="Arial"/>
                <a:sym typeface="Arial"/>
              </a:rPr>
              <a:t>JUST AN IDEA: Assessing Culture Considerations</a:t>
            </a:r>
            <a:endParaRPr i="1" sz="2800">
              <a:solidFill>
                <a:srgbClr val="000099"/>
              </a:solidFill>
              <a:latin typeface="Arial"/>
              <a:ea typeface="Arial"/>
              <a:cs typeface="Arial"/>
              <a:sym typeface="Arial"/>
            </a:endParaRPr>
          </a:p>
        </p:txBody>
      </p:sp>
    </p:spTree>
  </p:cSld>
  <p:clrMapOvr>
    <a:masterClrMapping/>
  </p:clrMapOvr>
</p:sld>
</file>

<file path=ppt/slides/slide10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51" name="Shape 1451"/>
        <p:cNvGrpSpPr/>
        <p:nvPr/>
      </p:nvGrpSpPr>
      <p:grpSpPr>
        <a:xfrm>
          <a:off x="0" y="0"/>
          <a:ext cx="0" cy="0"/>
          <a:chOff x="0" y="0"/>
          <a:chExt cx="0" cy="0"/>
        </a:xfrm>
      </p:grpSpPr>
      <p:sp>
        <p:nvSpPr>
          <p:cNvPr id="1452" name="Google Shape;1452;p145"/>
          <p:cNvSpPr/>
          <p:nvPr/>
        </p:nvSpPr>
        <p:spPr>
          <a:xfrm rot="-466492">
            <a:off x="-277058" y="992712"/>
            <a:ext cx="10544858" cy="5629734"/>
          </a:xfrm>
          <a:prstGeom prst="cloud">
            <a:avLst/>
          </a:prstGeom>
          <a:gradFill>
            <a:gsLst>
              <a:gs pos="0">
                <a:srgbClr val="FFBB82"/>
              </a:gs>
              <a:gs pos="35000">
                <a:srgbClr val="FFCFA8"/>
              </a:gs>
              <a:gs pos="100000">
                <a:srgbClr val="FFEBD9"/>
              </a:gs>
            </a:gsLst>
            <a:lin ang="16200000" scaled="0"/>
          </a:gradFill>
          <a:ln cap="flat" cmpd="sng" w="9525">
            <a:solidFill>
              <a:srgbClr val="F5913F"/>
            </a:solidFill>
            <a:prstDash val="solid"/>
            <a:round/>
            <a:headEnd len="sm" w="sm" type="none"/>
            <a:tailEnd len="sm" w="sm" type="none"/>
          </a:ln>
        </p:spPr>
        <p:txBody>
          <a:bodyPr anchorCtr="0" anchor="ctr" bIns="45700" lIns="91425" spcFirstLastPara="1" rIns="0" wrap="square" tIns="457200">
            <a:noAutofit/>
          </a:bodyPr>
          <a:lstStyle/>
          <a:p>
            <a:pPr indent="-514350" lvl="0" marL="514350" marR="0" rtl="0" algn="l">
              <a:spcBef>
                <a:spcPts val="0"/>
              </a:spcBef>
              <a:spcAft>
                <a:spcPts val="0"/>
              </a:spcAft>
              <a:buClr>
                <a:schemeClr val="dk1"/>
              </a:buClr>
              <a:buSzPts val="2800"/>
              <a:buFont typeface="Calibri"/>
              <a:buAutoNum type="arabicPeriod"/>
            </a:pPr>
            <a:r>
              <a:rPr lang="en-US" sz="2800">
                <a:solidFill>
                  <a:schemeClr val="dk1"/>
                </a:solidFill>
                <a:latin typeface="Calibri"/>
                <a:ea typeface="Calibri"/>
                <a:cs typeface="Calibri"/>
                <a:sym typeface="Calibri"/>
              </a:rPr>
              <a:t>What does </a:t>
            </a:r>
            <a:r>
              <a:rPr i="1" lang="en-US" sz="2800">
                <a:solidFill>
                  <a:schemeClr val="dk1"/>
                </a:solidFill>
                <a:latin typeface="Calibri"/>
                <a:ea typeface="Calibri"/>
                <a:cs typeface="Calibri"/>
                <a:sym typeface="Calibri"/>
              </a:rPr>
              <a:t>Cultural Relevance &amp; Responsiveness </a:t>
            </a:r>
            <a:r>
              <a:rPr b="1" lang="en-US" sz="2800">
                <a:solidFill>
                  <a:srgbClr val="FF0000"/>
                </a:solidFill>
                <a:latin typeface="Calibri"/>
                <a:ea typeface="Calibri"/>
                <a:cs typeface="Calibri"/>
                <a:sym typeface="Calibri"/>
              </a:rPr>
              <a:t>look like</a:t>
            </a:r>
            <a:r>
              <a:rPr lang="en-US" sz="2800">
                <a:solidFill>
                  <a:schemeClr val="dk1"/>
                </a:solidFill>
                <a:latin typeface="Calibri"/>
                <a:ea typeface="Calibri"/>
                <a:cs typeface="Calibri"/>
                <a:sym typeface="Calibri"/>
              </a:rPr>
              <a:t>? IV v. DV?</a:t>
            </a:r>
            <a:endParaRPr/>
          </a:p>
          <a:p>
            <a:pPr indent="-514350" lvl="0" marL="514350" marR="0" rtl="0" algn="l">
              <a:spcBef>
                <a:spcPts val="1200"/>
              </a:spcBef>
              <a:spcAft>
                <a:spcPts val="0"/>
              </a:spcAft>
              <a:buClr>
                <a:schemeClr val="dk1"/>
              </a:buClr>
              <a:buSzPts val="2800"/>
              <a:buFont typeface="Calibri"/>
              <a:buAutoNum type="arabicPeriod"/>
            </a:pPr>
            <a:r>
              <a:rPr lang="en-US" sz="2800">
                <a:solidFill>
                  <a:schemeClr val="dk1"/>
                </a:solidFill>
                <a:latin typeface="Calibri"/>
                <a:ea typeface="Calibri"/>
                <a:cs typeface="Calibri"/>
                <a:sym typeface="Calibri"/>
              </a:rPr>
              <a:t>How would we </a:t>
            </a:r>
            <a:r>
              <a:rPr b="1" lang="en-US" sz="2800">
                <a:solidFill>
                  <a:srgbClr val="FF0000"/>
                </a:solidFill>
                <a:latin typeface="Calibri"/>
                <a:ea typeface="Calibri"/>
                <a:cs typeface="Calibri"/>
                <a:sym typeface="Calibri"/>
              </a:rPr>
              <a:t>measure status </a:t>
            </a:r>
            <a:r>
              <a:rPr lang="en-US" sz="2800">
                <a:solidFill>
                  <a:schemeClr val="dk1"/>
                </a:solidFill>
                <a:latin typeface="Calibri"/>
                <a:ea typeface="Calibri"/>
                <a:cs typeface="Calibri"/>
                <a:sym typeface="Calibri"/>
              </a:rPr>
              <a:t>of &amp; </a:t>
            </a:r>
            <a:r>
              <a:rPr b="1" lang="en-US" sz="2800">
                <a:solidFill>
                  <a:srgbClr val="FF0000"/>
                </a:solidFill>
                <a:latin typeface="Calibri"/>
                <a:ea typeface="Calibri"/>
                <a:cs typeface="Calibri"/>
                <a:sym typeface="Calibri"/>
              </a:rPr>
              <a:t>change</a:t>
            </a:r>
            <a:r>
              <a:rPr lang="en-US" sz="2800">
                <a:solidFill>
                  <a:schemeClr val="dk1"/>
                </a:solidFill>
                <a:latin typeface="Calibri"/>
                <a:ea typeface="Calibri"/>
                <a:cs typeface="Calibri"/>
                <a:sym typeface="Calibri"/>
              </a:rPr>
              <a:t> in </a:t>
            </a:r>
            <a:r>
              <a:rPr i="1" lang="en-US" sz="2800">
                <a:solidFill>
                  <a:schemeClr val="dk1"/>
                </a:solidFill>
                <a:latin typeface="Calibri"/>
                <a:ea typeface="Calibri"/>
                <a:cs typeface="Calibri"/>
                <a:sym typeface="Calibri"/>
              </a:rPr>
              <a:t>Cultural Relevance &amp; Responsiveness</a:t>
            </a:r>
            <a:r>
              <a:rPr lang="en-US" sz="2800">
                <a:solidFill>
                  <a:schemeClr val="dk1"/>
                </a:solidFill>
                <a:latin typeface="Calibri"/>
                <a:ea typeface="Calibri"/>
                <a:cs typeface="Calibri"/>
                <a:sym typeface="Calibri"/>
              </a:rPr>
              <a:t>? IF v. DV</a:t>
            </a:r>
            <a:endParaRPr/>
          </a:p>
          <a:p>
            <a:pPr indent="-514350" lvl="0" marL="514350" marR="0" rtl="0" algn="l">
              <a:spcBef>
                <a:spcPts val="1200"/>
              </a:spcBef>
              <a:spcAft>
                <a:spcPts val="0"/>
              </a:spcAft>
              <a:buClr>
                <a:schemeClr val="dk1"/>
              </a:buClr>
              <a:buSzPts val="2800"/>
              <a:buFont typeface="Calibri"/>
              <a:buAutoNum type="arabicPeriod"/>
            </a:pPr>
            <a:r>
              <a:rPr lang="en-US" sz="2800">
                <a:solidFill>
                  <a:schemeClr val="dk1"/>
                </a:solidFill>
                <a:latin typeface="Calibri"/>
                <a:ea typeface="Calibri"/>
                <a:cs typeface="Calibri"/>
                <a:sym typeface="Calibri"/>
              </a:rPr>
              <a:t>What </a:t>
            </a:r>
            <a:r>
              <a:rPr b="1" lang="en-US" sz="2800">
                <a:solidFill>
                  <a:srgbClr val="FF0000"/>
                </a:solidFill>
                <a:latin typeface="Calibri"/>
                <a:ea typeface="Calibri"/>
                <a:cs typeface="Calibri"/>
                <a:sym typeface="Calibri"/>
              </a:rPr>
              <a:t>research designs </a:t>
            </a:r>
            <a:r>
              <a:rPr lang="en-US" sz="2800">
                <a:solidFill>
                  <a:schemeClr val="dk1"/>
                </a:solidFill>
                <a:latin typeface="Calibri"/>
                <a:ea typeface="Calibri"/>
                <a:cs typeface="Calibri"/>
                <a:sym typeface="Calibri"/>
              </a:rPr>
              <a:t>should be used to </a:t>
            </a:r>
            <a:r>
              <a:rPr b="1" lang="en-US" sz="2800">
                <a:solidFill>
                  <a:srgbClr val="FF0000"/>
                </a:solidFill>
                <a:latin typeface="Calibri"/>
                <a:ea typeface="Calibri"/>
                <a:cs typeface="Calibri"/>
                <a:sym typeface="Calibri"/>
              </a:rPr>
              <a:t>evaluate interventions (or outcomes) </a:t>
            </a:r>
            <a:r>
              <a:rPr lang="en-US" sz="2800">
                <a:solidFill>
                  <a:schemeClr val="dk1"/>
                </a:solidFill>
                <a:latin typeface="Calibri"/>
                <a:ea typeface="Calibri"/>
                <a:cs typeface="Calibri"/>
                <a:sym typeface="Calibri"/>
              </a:rPr>
              <a:t>for their </a:t>
            </a:r>
            <a:r>
              <a:rPr i="1" lang="en-US" sz="2800">
                <a:solidFill>
                  <a:schemeClr val="dk1"/>
                </a:solidFill>
                <a:latin typeface="Calibri"/>
                <a:ea typeface="Calibri"/>
                <a:cs typeface="Calibri"/>
                <a:sym typeface="Calibri"/>
              </a:rPr>
              <a:t>Cultural Relevance &amp; Responsiveness</a:t>
            </a:r>
            <a:r>
              <a:rPr lang="en-US" sz="2800">
                <a:solidFill>
                  <a:schemeClr val="dk1"/>
                </a:solidFill>
                <a:latin typeface="Calibri"/>
                <a:ea typeface="Calibri"/>
                <a:cs typeface="Calibri"/>
                <a:sym typeface="Calibri"/>
              </a:rPr>
              <a:t>?</a:t>
            </a:r>
            <a:endParaRPr sz="2800">
              <a:solidFill>
                <a:schemeClr val="dk1"/>
              </a:solidFill>
              <a:latin typeface="Calibri"/>
              <a:ea typeface="Calibri"/>
              <a:cs typeface="Calibri"/>
              <a:sym typeface="Calibri"/>
            </a:endParaRPr>
          </a:p>
        </p:txBody>
      </p:sp>
      <p:sp>
        <p:nvSpPr>
          <p:cNvPr id="1453" name="Google Shape;1453;p145"/>
          <p:cNvSpPr txBox="1"/>
          <p:nvPr>
            <p:ph type="title"/>
          </p:nvPr>
        </p:nvSpPr>
        <p:spPr>
          <a:xfrm>
            <a:off x="310816" y="213473"/>
            <a:ext cx="8229600" cy="871590"/>
          </a:xfrm>
          <a:prstGeom prst="rect">
            <a:avLst/>
          </a:prstGeom>
          <a:solidFill>
            <a:srgbClr val="FFFF00"/>
          </a:solid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1"/>
              </a:buClr>
              <a:buFont typeface="Calibri"/>
              <a:buNone/>
            </a:pPr>
            <a:r>
              <a:rPr b="0" i="0" lang="en-US" sz="4400" u="none" cap="none" strike="noStrike">
                <a:solidFill>
                  <a:schemeClr val="dk1"/>
                </a:solidFill>
                <a:latin typeface="Calibri"/>
                <a:ea typeface="Calibri"/>
                <a:cs typeface="Calibri"/>
                <a:sym typeface="Calibri"/>
              </a:rPr>
              <a:t>Research Questions</a:t>
            </a:r>
            <a:endParaRPr b="0" i="0" sz="4400" u="none" cap="none" strike="noStrike">
              <a:solidFill>
                <a:schemeClr val="dk1"/>
              </a:solidFill>
              <a:latin typeface="Calibri"/>
              <a:ea typeface="Calibri"/>
              <a:cs typeface="Calibri"/>
              <a:sym typeface="Calibri"/>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7" name="Shape 317"/>
        <p:cNvGrpSpPr/>
        <p:nvPr/>
      </p:nvGrpSpPr>
      <p:grpSpPr>
        <a:xfrm>
          <a:off x="0" y="0"/>
          <a:ext cx="0" cy="0"/>
          <a:chOff x="0" y="0"/>
          <a:chExt cx="0" cy="0"/>
        </a:xfrm>
      </p:grpSpPr>
      <p:sp>
        <p:nvSpPr>
          <p:cNvPr id="318" name="Google Shape;318;p47"/>
          <p:cNvSpPr txBox="1"/>
          <p:nvPr>
            <p:ph type="title"/>
          </p:nvPr>
        </p:nvSpPr>
        <p:spPr>
          <a:xfrm>
            <a:off x="457200" y="274638"/>
            <a:ext cx="8229600" cy="1143000"/>
          </a:xfrm>
          <a:prstGeom prst="rect">
            <a:avLst/>
          </a:prstGeom>
          <a:solidFill>
            <a:srgbClr val="FFFF00"/>
          </a:solidFill>
          <a:ln>
            <a:noFill/>
          </a:ln>
        </p:spPr>
        <p:txBody>
          <a:bodyPr anchorCtr="0" anchor="ctr" bIns="45700" lIns="91425" spcFirstLastPara="1" rIns="91425" wrap="square" tIns="45700">
            <a:noAutofit/>
          </a:bodyPr>
          <a:lstStyle/>
          <a:p>
            <a:pPr indent="0" lvl="0" marL="0" marR="0" rtl="0" algn="l">
              <a:spcBef>
                <a:spcPts val="0"/>
              </a:spcBef>
              <a:spcAft>
                <a:spcPts val="0"/>
              </a:spcAft>
              <a:buClr>
                <a:schemeClr val="dk1"/>
              </a:buClr>
              <a:buFont typeface="Calibri"/>
              <a:buNone/>
            </a:pPr>
            <a:r>
              <a:t/>
            </a:r>
            <a:endParaRPr b="0" i="0" sz="4400" u="none" cap="none" strike="noStrike">
              <a:solidFill>
                <a:schemeClr val="dk1"/>
              </a:solidFill>
              <a:latin typeface="Calibri"/>
              <a:ea typeface="Calibri"/>
              <a:cs typeface="Calibri"/>
              <a:sym typeface="Calibri"/>
            </a:endParaRPr>
          </a:p>
        </p:txBody>
      </p:sp>
      <p:sp>
        <p:nvSpPr>
          <p:cNvPr id="319" name="Google Shape;319;p47"/>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Autofit/>
          </a:bodyPr>
          <a:lstStyle/>
          <a:p>
            <a:pPr indent="-139700" lvl="0" marL="342900" marR="0" rtl="0" algn="ctr">
              <a:spcBef>
                <a:spcPts val="0"/>
              </a:spcBef>
              <a:spcAft>
                <a:spcPts val="0"/>
              </a:spcAft>
              <a:buClr>
                <a:schemeClr val="dk1"/>
              </a:buClr>
              <a:buSzPts val="3200"/>
              <a:buFont typeface="Arial"/>
              <a:buNone/>
            </a:pPr>
            <a:r>
              <a:t/>
            </a:r>
            <a:endParaRPr b="0" i="0" sz="3200" u="none" cap="none" strike="noStrike">
              <a:solidFill>
                <a:schemeClr val="dk1"/>
              </a:solidFill>
              <a:latin typeface="Calibri"/>
              <a:ea typeface="Calibri"/>
              <a:cs typeface="Calibri"/>
              <a:sym typeface="Calibri"/>
            </a:endParaRPr>
          </a:p>
        </p:txBody>
      </p:sp>
      <p:pic>
        <p:nvPicPr>
          <p:cNvPr descr="George 4" id="320" name="Google Shape;320;p47"/>
          <p:cNvPicPr preferRelativeResize="0"/>
          <p:nvPr/>
        </p:nvPicPr>
        <p:blipFill rotWithShape="1">
          <a:blip r:embed="rId3">
            <a:alphaModFix/>
          </a:blip>
          <a:srcRect b="0" l="0" r="0" t="0"/>
          <a:stretch/>
        </p:blipFill>
        <p:spPr>
          <a:xfrm>
            <a:off x="-1143000" y="-1173163"/>
            <a:ext cx="10439400" cy="9631363"/>
          </a:xfrm>
          <a:prstGeom prst="rect">
            <a:avLst/>
          </a:prstGeom>
          <a:noFill/>
          <a:ln>
            <a:noFill/>
          </a:ln>
        </p:spPr>
      </p:pic>
      <p:sp>
        <p:nvSpPr>
          <p:cNvPr id="321" name="Google Shape;321;p47"/>
          <p:cNvSpPr/>
          <p:nvPr/>
        </p:nvSpPr>
        <p:spPr>
          <a:xfrm>
            <a:off x="5181600" y="609600"/>
            <a:ext cx="2870200" cy="1143000"/>
          </a:xfrm>
          <a:prstGeom prst="leftArrow">
            <a:avLst>
              <a:gd fmla="val 50000" name="adj1"/>
              <a:gd fmla="val 50000" name="adj2"/>
            </a:avLst>
          </a:prstGeom>
          <a:gradFill>
            <a:gsLst>
              <a:gs pos="0">
                <a:srgbClr val="FFBB82"/>
              </a:gs>
              <a:gs pos="35000">
                <a:srgbClr val="FFCFA8"/>
              </a:gs>
              <a:gs pos="100000">
                <a:srgbClr val="FFEBD9"/>
              </a:gs>
            </a:gsLst>
            <a:lin ang="16200000" scaled="0"/>
          </a:gradFill>
          <a:ln cap="flat" cmpd="sng" w="9525">
            <a:solidFill>
              <a:srgbClr val="F5913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0" i="0" lang="en-US" sz="2400" u="none" cap="none" strike="noStrike">
                <a:solidFill>
                  <a:srgbClr val="000000"/>
                </a:solidFill>
                <a:latin typeface="Arial"/>
                <a:ea typeface="Arial"/>
                <a:cs typeface="Arial"/>
                <a:sym typeface="Arial"/>
              </a:rPr>
              <a:t>Getting Tough</a:t>
            </a:r>
            <a:endParaRPr/>
          </a:p>
        </p:txBody>
      </p:sp>
      <p:sp>
        <p:nvSpPr>
          <p:cNvPr id="322" name="Google Shape;322;p47"/>
          <p:cNvSpPr/>
          <p:nvPr/>
        </p:nvSpPr>
        <p:spPr>
          <a:xfrm>
            <a:off x="1701800" y="3505200"/>
            <a:ext cx="3276600" cy="1104900"/>
          </a:xfrm>
          <a:prstGeom prst="rightArrow">
            <a:avLst>
              <a:gd fmla="val 50000" name="adj1"/>
              <a:gd fmla="val 50000" name="adj2"/>
            </a:avLst>
          </a:prstGeom>
          <a:solidFill>
            <a:srgbClr val="FBD4B4"/>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0" i="0" lang="en-US" sz="2400" u="none" cap="none" strike="noStrike">
                <a:solidFill>
                  <a:srgbClr val="000000"/>
                </a:solidFill>
                <a:latin typeface="Calibri"/>
                <a:ea typeface="Calibri"/>
                <a:cs typeface="Calibri"/>
                <a:sym typeface="Calibri"/>
              </a:rPr>
              <a:t>Teaching to Corner</a:t>
            </a:r>
            <a:endParaRPr/>
          </a:p>
        </p:txBody>
      </p:sp>
      <p:sp>
        <p:nvSpPr>
          <p:cNvPr id="323" name="Google Shape;323;p47"/>
          <p:cNvSpPr txBox="1"/>
          <p:nvPr/>
        </p:nvSpPr>
        <p:spPr>
          <a:xfrm>
            <a:off x="1070021" y="609600"/>
            <a:ext cx="2032790" cy="369332"/>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0" i="0" lang="en-US" sz="1800" u="none" cap="none" strike="noStrike">
                <a:solidFill>
                  <a:srgbClr val="000000"/>
                </a:solidFill>
                <a:latin typeface="Calibri"/>
                <a:ea typeface="Calibri"/>
                <a:cs typeface="Calibri"/>
                <a:sym typeface="Calibri"/>
              </a:rPr>
              <a:t>Nov </a:t>
            </a:r>
            <a:r>
              <a:rPr b="0" i="0" lang="en-US" sz="1800" u="none" cap="none" strike="noStrike">
                <a:solidFill>
                  <a:srgbClr val="FF0000"/>
                </a:solidFill>
                <a:latin typeface="Calibri"/>
                <a:ea typeface="Calibri"/>
                <a:cs typeface="Calibri"/>
                <a:sym typeface="Calibri"/>
              </a:rPr>
              <a:t>1985</a:t>
            </a:r>
            <a:r>
              <a:rPr b="0" i="0" lang="en-US" sz="1800" u="none" cap="none" strike="noStrike">
                <a:solidFill>
                  <a:srgbClr val="000000"/>
                </a:solidFill>
                <a:latin typeface="Calibri"/>
                <a:ea typeface="Calibri"/>
                <a:cs typeface="Calibri"/>
                <a:sym typeface="Calibri"/>
              </a:rPr>
              <a:t> Kappan</a:t>
            </a:r>
            <a:endParaRPr b="0" i="0" sz="1800" u="none" cap="none" strike="noStrike">
              <a:solidFill>
                <a:srgbClr val="000000"/>
              </a:solidFill>
              <a:latin typeface="Calibri"/>
              <a:ea typeface="Calibri"/>
              <a:cs typeface="Calibri"/>
              <a:sym typeface="Calibri"/>
            </a:endParaRPr>
          </a:p>
        </p:txBody>
      </p:sp>
      <p:sp>
        <p:nvSpPr>
          <p:cNvPr id="324" name="Google Shape;324;p47"/>
          <p:cNvSpPr/>
          <p:nvPr/>
        </p:nvSpPr>
        <p:spPr>
          <a:xfrm>
            <a:off x="1447800" y="762000"/>
            <a:ext cx="5359400" cy="2108200"/>
          </a:xfrm>
          <a:prstGeom prst="wedgeEllipseCallout">
            <a:avLst>
              <a:gd fmla="val 21705" name="adj1"/>
              <a:gd fmla="val 65960" name="adj2"/>
            </a:avLst>
          </a:prstGeom>
          <a:solidFill>
            <a:srgbClr val="FFFF00"/>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0" i="0" lang="en-US" sz="2400" u="none" cap="none" strike="noStrike">
                <a:solidFill>
                  <a:srgbClr val="000000"/>
                </a:solidFill>
                <a:latin typeface="Calibri"/>
                <a:ea typeface="Calibri"/>
                <a:cs typeface="Calibri"/>
                <a:sym typeface="Calibri"/>
              </a:rPr>
              <a:t>School Discipline Challenge:</a:t>
            </a:r>
            <a:endParaRPr/>
          </a:p>
          <a:p>
            <a:pPr indent="0" lvl="0" marL="0" marR="0" rtl="0" algn="ctr">
              <a:spcBef>
                <a:spcPts val="0"/>
              </a:spcBef>
              <a:spcAft>
                <a:spcPts val="0"/>
              </a:spcAft>
              <a:buNone/>
            </a:pPr>
            <a:r>
              <a:rPr b="0" i="0" lang="en-US" sz="2400" u="none" cap="none" strike="noStrike">
                <a:solidFill>
                  <a:srgbClr val="FF0000"/>
                </a:solidFill>
                <a:latin typeface="Calibri"/>
                <a:ea typeface="Calibri"/>
                <a:cs typeface="Calibri"/>
                <a:sym typeface="Calibri"/>
              </a:rPr>
              <a:t>Academic &amp; behavior success (failure) are linked!</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21"/>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2000"/>
                                        <p:tgtEl>
                                          <p:spTgt spid="321"/>
                                        </p:tgtEl>
                                      </p:cBhvr>
                                    </p:animEffect>
                                    <p:set>
                                      <p:cBhvr>
                                        <p:cTn dur="1" fill="hold">
                                          <p:stCondLst>
                                            <p:cond delay="2000"/>
                                          </p:stCondLst>
                                        </p:cTn>
                                        <p:tgtEl>
                                          <p:spTgt spid="321"/>
                                        </p:tgtEl>
                                        <p:attrNameLst>
                                          <p:attrName>style.visibility</p:attrName>
                                        </p:attrNameLst>
                                      </p:cBhvr>
                                      <p:to>
                                        <p:strVal val="hidden"/>
                                      </p:to>
                                    </p:set>
                                  </p:childTnLst>
                                </p:cTn>
                              </p:par>
                              <p:par>
                                <p:cTn fill="hold" nodeType="withEffect" presetClass="entr" presetID="10" presetSubtype="0">
                                  <p:stCondLst>
                                    <p:cond delay="0"/>
                                  </p:stCondLst>
                                  <p:childTnLst>
                                    <p:set>
                                      <p:cBhvr>
                                        <p:cTn dur="1" fill="hold">
                                          <p:stCondLst>
                                            <p:cond delay="0"/>
                                          </p:stCondLst>
                                        </p:cTn>
                                        <p:tgtEl>
                                          <p:spTgt spid="322"/>
                                        </p:tgtEl>
                                        <p:attrNameLst>
                                          <p:attrName>style.visibility</p:attrName>
                                        </p:attrNameLst>
                                      </p:cBhvr>
                                      <p:to>
                                        <p:strVal val="visible"/>
                                      </p:to>
                                    </p:set>
                                    <p:animEffect filter="fade" transition="in">
                                      <p:cBhvr>
                                        <p:cTn dur="2000"/>
                                        <p:tgtEl>
                                          <p:spTgt spid="32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2000"/>
                                        <p:tgtEl>
                                          <p:spTgt spid="322"/>
                                        </p:tgtEl>
                                      </p:cBhvr>
                                    </p:animEffect>
                                    <p:set>
                                      <p:cBhvr>
                                        <p:cTn dur="1" fill="hold">
                                          <p:stCondLst>
                                            <p:cond delay="2000"/>
                                          </p:stCondLst>
                                        </p:cTn>
                                        <p:tgtEl>
                                          <p:spTgt spid="322"/>
                                        </p:tgtEl>
                                        <p:attrNameLst>
                                          <p:attrName>style.visibility</p:attrName>
                                        </p:attrNameLst>
                                      </p:cBhvr>
                                      <p:to>
                                        <p:strVal val="hidden"/>
                                      </p:to>
                                    </p:set>
                                  </p:childTnLst>
                                </p:cTn>
                              </p:par>
                              <p:par>
                                <p:cTn fill="hold" nodeType="withEffect" presetClass="entr" presetID="2" presetSubtype="8">
                                  <p:stCondLst>
                                    <p:cond delay="0"/>
                                  </p:stCondLst>
                                  <p:childTnLst>
                                    <p:set>
                                      <p:cBhvr>
                                        <p:cTn dur="1" fill="hold">
                                          <p:stCondLst>
                                            <p:cond delay="0"/>
                                          </p:stCondLst>
                                        </p:cTn>
                                        <p:tgtEl>
                                          <p:spTgt spid="324"/>
                                        </p:tgtEl>
                                        <p:attrNameLst>
                                          <p:attrName>style.visibility</p:attrName>
                                        </p:attrNameLst>
                                      </p:cBhvr>
                                      <p:to>
                                        <p:strVal val="visible"/>
                                      </p:to>
                                    </p:set>
                                    <p:anim calcmode="lin" valueType="num">
                                      <p:cBhvr additive="base">
                                        <p:cTn dur="500"/>
                                        <p:tgtEl>
                                          <p:spTgt spid="324"/>
                                        </p:tgtEl>
                                        <p:attrNameLst>
                                          <p:attrName>ppt_x</p:attrName>
                                        </p:attrNameLst>
                                      </p:cBhvr>
                                      <p:tavLst>
                                        <p:tav fmla="" tm="0">
                                          <p:val>
                                            <p:strVal val="#ppt_x-1"/>
                                          </p:val>
                                        </p:tav>
                                        <p:tav fmla="" tm="100000">
                                          <p:val>
                                            <p:strVal val="#ppt_x"/>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57" name="Shape 1457"/>
        <p:cNvGrpSpPr/>
        <p:nvPr/>
      </p:nvGrpSpPr>
      <p:grpSpPr>
        <a:xfrm>
          <a:off x="0" y="0"/>
          <a:ext cx="0" cy="0"/>
          <a:chOff x="0" y="0"/>
          <a:chExt cx="0" cy="0"/>
        </a:xfrm>
      </p:grpSpPr>
      <p:pic>
        <p:nvPicPr>
          <p:cNvPr descr="photo (6).JPG" id="1458" name="Google Shape;1458;p146"/>
          <p:cNvPicPr preferRelativeResize="0"/>
          <p:nvPr>
            <p:ph idx="1" type="body"/>
          </p:nvPr>
        </p:nvPicPr>
        <p:blipFill rotWithShape="1">
          <a:blip r:embed="rId3">
            <a:alphaModFix/>
          </a:blip>
          <a:srcRect b="13184" l="0" r="0" t="13184"/>
          <a:stretch/>
        </p:blipFill>
        <p:spPr>
          <a:xfrm rot="10800000">
            <a:off x="457200" y="1600200"/>
            <a:ext cx="8229600" cy="4525963"/>
          </a:xfrm>
          <a:prstGeom prst="rect">
            <a:avLst/>
          </a:prstGeom>
          <a:noFill/>
          <a:ln>
            <a:noFill/>
          </a:ln>
        </p:spPr>
      </p:pic>
      <p:sp>
        <p:nvSpPr>
          <p:cNvPr id="1459" name="Google Shape;1459;p146"/>
          <p:cNvSpPr txBox="1"/>
          <p:nvPr/>
        </p:nvSpPr>
        <p:spPr>
          <a:xfrm>
            <a:off x="457200" y="914400"/>
            <a:ext cx="2108269" cy="461665"/>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lang="en-US" sz="2400">
                <a:solidFill>
                  <a:srgbClr val="000000"/>
                </a:solidFill>
                <a:latin typeface="Times New Roman"/>
                <a:ea typeface="Times New Roman"/>
                <a:cs typeface="Times New Roman"/>
                <a:sym typeface="Times New Roman"/>
              </a:rPr>
              <a:t>Eugene Oregon</a:t>
            </a:r>
            <a:endParaRPr sz="2400">
              <a:solidFill>
                <a:srgbClr val="000000"/>
              </a:solidFill>
              <a:latin typeface="Times New Roman"/>
              <a:ea typeface="Times New Roman"/>
              <a:cs typeface="Times New Roman"/>
              <a:sym typeface="Times New Roman"/>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459"/>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63" name="Shape 1463"/>
        <p:cNvGrpSpPr/>
        <p:nvPr/>
      </p:nvGrpSpPr>
      <p:grpSpPr>
        <a:xfrm>
          <a:off x="0" y="0"/>
          <a:ext cx="0" cy="0"/>
          <a:chOff x="0" y="0"/>
          <a:chExt cx="0" cy="0"/>
        </a:xfrm>
      </p:grpSpPr>
      <p:pic>
        <p:nvPicPr>
          <p:cNvPr id="1464" name="Google Shape;1464;p147"/>
          <p:cNvPicPr preferRelativeResize="0"/>
          <p:nvPr/>
        </p:nvPicPr>
        <p:blipFill rotWithShape="1">
          <a:blip r:embed="rId3">
            <a:alphaModFix/>
          </a:blip>
          <a:srcRect b="0" l="0" r="0" t="0"/>
          <a:stretch/>
        </p:blipFill>
        <p:spPr>
          <a:xfrm>
            <a:off x="143508" y="1688464"/>
            <a:ext cx="4354119" cy="4260816"/>
          </a:xfrm>
          <a:prstGeom prst="rect">
            <a:avLst/>
          </a:prstGeom>
          <a:noFill/>
          <a:ln>
            <a:noFill/>
          </a:ln>
        </p:spPr>
      </p:pic>
      <p:sp>
        <p:nvSpPr>
          <p:cNvPr id="1465" name="Google Shape;1465;p147"/>
          <p:cNvSpPr/>
          <p:nvPr/>
        </p:nvSpPr>
        <p:spPr>
          <a:xfrm>
            <a:off x="4499992" y="2084508"/>
            <a:ext cx="4716524" cy="3348372"/>
          </a:xfrm>
          <a:custGeom>
            <a:rect b="b" l="l" r="r" t="t"/>
            <a:pathLst>
              <a:path extrusionOk="0" h="120000" w="120000">
                <a:moveTo>
                  <a:pt x="0" y="0"/>
                </a:moveTo>
                <a:lnTo>
                  <a:pt x="120000" y="0"/>
                </a:lnTo>
                <a:lnTo>
                  <a:pt x="120000" y="120000"/>
                </a:lnTo>
                <a:lnTo>
                  <a:pt x="0" y="120000"/>
                </a:lnTo>
                <a:close/>
              </a:path>
              <a:path extrusionOk="0" fill="none" h="120000" w="120000">
                <a:moveTo>
                  <a:pt x="-10000" y="0"/>
                </a:moveTo>
                <a:close/>
                <a:lnTo>
                  <a:pt x="-10000" y="120000"/>
                </a:lnTo>
              </a:path>
              <a:path extrusionOk="0" fill="none" h="120000" w="120000">
                <a:moveTo>
                  <a:pt x="-10000" y="22500"/>
                </a:moveTo>
                <a:lnTo>
                  <a:pt x="-46000" y="135000"/>
                </a:lnTo>
              </a:path>
            </a:pathLst>
          </a:custGeom>
          <a:noFill/>
          <a:ln>
            <a:noFill/>
          </a:ln>
        </p:spPr>
        <p:txBody>
          <a:bodyPr anchorCtr="1" anchor="ctr" bIns="45700" lIns="91425" spcFirstLastPara="1" rIns="91425" wrap="square" tIns="45700">
            <a:noAutofit/>
          </a:bodyPr>
          <a:lstStyle/>
          <a:p>
            <a:pPr indent="-114300" lvl="1" marL="114300" marR="0" rtl="0" algn="l">
              <a:lnSpc>
                <a:spcPct val="75000"/>
              </a:lnSpc>
              <a:spcBef>
                <a:spcPts val="0"/>
              </a:spcBef>
              <a:spcAft>
                <a:spcPts val="0"/>
              </a:spcAft>
              <a:buClr>
                <a:schemeClr val="dk1"/>
              </a:buClr>
              <a:buSzPts val="2400"/>
              <a:buFont typeface="Calibri"/>
              <a:buChar char="•"/>
            </a:pPr>
            <a:r>
              <a:rPr b="0" i="0" lang="en-US" sz="2400" u="none" cap="none" strike="noStrike">
                <a:solidFill>
                  <a:schemeClr val="dk1"/>
                </a:solidFill>
                <a:latin typeface="Calibri"/>
                <a:ea typeface="Calibri"/>
                <a:cs typeface="Calibri"/>
                <a:sym typeface="Calibri"/>
              </a:rPr>
              <a:t>Student</a:t>
            </a:r>
            <a:endParaRPr b="0" i="0" sz="2400" u="none" cap="none" strike="noStrike">
              <a:solidFill>
                <a:schemeClr val="dk1"/>
              </a:solidFill>
              <a:latin typeface="Calibri"/>
              <a:ea typeface="Calibri"/>
              <a:cs typeface="Calibri"/>
              <a:sym typeface="Calibri"/>
            </a:endParaRPr>
          </a:p>
          <a:p>
            <a:pPr indent="-114300" lvl="1" marL="114300" marR="0" rtl="0" algn="l">
              <a:lnSpc>
                <a:spcPct val="75000"/>
              </a:lnSpc>
              <a:spcBef>
                <a:spcPts val="240"/>
              </a:spcBef>
              <a:spcAft>
                <a:spcPts val="0"/>
              </a:spcAft>
              <a:buClr>
                <a:schemeClr val="dk1"/>
              </a:buClr>
              <a:buSzPts val="2400"/>
              <a:buFont typeface="Calibri"/>
              <a:buChar char="•"/>
            </a:pPr>
            <a:r>
              <a:rPr b="0" i="0" lang="en-US" sz="2400" u="none" cap="none" strike="noStrike">
                <a:solidFill>
                  <a:schemeClr val="dk1"/>
                </a:solidFill>
                <a:latin typeface="Calibri"/>
                <a:ea typeface="Calibri"/>
                <a:cs typeface="Calibri"/>
                <a:sym typeface="Calibri"/>
              </a:rPr>
              <a:t>Teacher</a:t>
            </a:r>
            <a:endParaRPr b="0" i="0" sz="2400" u="none" cap="none" strike="noStrike">
              <a:solidFill>
                <a:schemeClr val="dk1"/>
              </a:solidFill>
              <a:latin typeface="Calibri"/>
              <a:ea typeface="Calibri"/>
              <a:cs typeface="Calibri"/>
              <a:sym typeface="Calibri"/>
            </a:endParaRPr>
          </a:p>
          <a:p>
            <a:pPr indent="-114300" lvl="1" marL="114300" marR="0" rtl="0" algn="l">
              <a:lnSpc>
                <a:spcPct val="75000"/>
              </a:lnSpc>
              <a:spcBef>
                <a:spcPts val="240"/>
              </a:spcBef>
              <a:spcAft>
                <a:spcPts val="0"/>
              </a:spcAft>
              <a:buClr>
                <a:schemeClr val="dk1"/>
              </a:buClr>
              <a:buSzPts val="2400"/>
              <a:buFont typeface="Calibri"/>
              <a:buChar char="•"/>
            </a:pPr>
            <a:r>
              <a:rPr b="0" i="0" lang="en-US" sz="2400" u="none" cap="none" strike="noStrike">
                <a:solidFill>
                  <a:schemeClr val="dk1"/>
                </a:solidFill>
                <a:latin typeface="Calibri"/>
                <a:ea typeface="Calibri"/>
                <a:cs typeface="Calibri"/>
                <a:sym typeface="Calibri"/>
              </a:rPr>
              <a:t>Administrator</a:t>
            </a:r>
            <a:endParaRPr b="0" i="0" sz="2400" u="none" cap="none" strike="noStrike">
              <a:solidFill>
                <a:schemeClr val="dk1"/>
              </a:solidFill>
              <a:latin typeface="Calibri"/>
              <a:ea typeface="Calibri"/>
              <a:cs typeface="Calibri"/>
              <a:sym typeface="Calibri"/>
            </a:endParaRPr>
          </a:p>
          <a:p>
            <a:pPr indent="-114300" lvl="1" marL="114300" marR="0" rtl="0" algn="l">
              <a:lnSpc>
                <a:spcPct val="75000"/>
              </a:lnSpc>
              <a:spcBef>
                <a:spcPts val="240"/>
              </a:spcBef>
              <a:spcAft>
                <a:spcPts val="0"/>
              </a:spcAft>
              <a:buClr>
                <a:schemeClr val="dk1"/>
              </a:buClr>
              <a:buSzPts val="2400"/>
              <a:buFont typeface="Calibri"/>
              <a:buChar char="•"/>
            </a:pPr>
            <a:r>
              <a:rPr b="0" i="0" lang="en-US" sz="2400" u="none" cap="none" strike="noStrike">
                <a:solidFill>
                  <a:schemeClr val="dk1"/>
                </a:solidFill>
                <a:latin typeface="Calibri"/>
                <a:ea typeface="Calibri"/>
                <a:cs typeface="Calibri"/>
                <a:sym typeface="Calibri"/>
              </a:rPr>
              <a:t>Family</a:t>
            </a:r>
            <a:endParaRPr b="0" i="0" sz="2400" u="none" cap="none" strike="noStrike">
              <a:solidFill>
                <a:schemeClr val="dk1"/>
              </a:solidFill>
              <a:latin typeface="Calibri"/>
              <a:ea typeface="Calibri"/>
              <a:cs typeface="Calibri"/>
              <a:sym typeface="Calibri"/>
            </a:endParaRPr>
          </a:p>
          <a:p>
            <a:pPr indent="-114300" lvl="1" marL="114300" marR="0" rtl="0" algn="l">
              <a:lnSpc>
                <a:spcPct val="75000"/>
              </a:lnSpc>
              <a:spcBef>
                <a:spcPts val="240"/>
              </a:spcBef>
              <a:spcAft>
                <a:spcPts val="0"/>
              </a:spcAft>
              <a:buClr>
                <a:schemeClr val="dk1"/>
              </a:buClr>
              <a:buSzPts val="2400"/>
              <a:buFont typeface="Calibri"/>
              <a:buChar char="•"/>
            </a:pPr>
            <a:r>
              <a:rPr b="0" i="0" lang="en-US" sz="2400" u="none" cap="none" strike="noStrike">
                <a:solidFill>
                  <a:schemeClr val="dk1"/>
                </a:solidFill>
                <a:latin typeface="Calibri"/>
                <a:ea typeface="Calibri"/>
                <a:cs typeface="Calibri"/>
                <a:sym typeface="Calibri"/>
              </a:rPr>
              <a:t>Community</a:t>
            </a:r>
            <a:endParaRPr b="0" i="0" sz="2400" u="none" cap="none" strike="noStrike">
              <a:solidFill>
                <a:schemeClr val="dk1"/>
              </a:solidFill>
              <a:latin typeface="Calibri"/>
              <a:ea typeface="Calibri"/>
              <a:cs typeface="Calibri"/>
              <a:sym typeface="Calibri"/>
            </a:endParaRPr>
          </a:p>
        </p:txBody>
      </p:sp>
      <p:sp>
        <p:nvSpPr>
          <p:cNvPr id="1466" name="Google Shape;1466;p147"/>
          <p:cNvSpPr txBox="1"/>
          <p:nvPr/>
        </p:nvSpPr>
        <p:spPr>
          <a:xfrm>
            <a:off x="457200" y="274638"/>
            <a:ext cx="8229600" cy="814102"/>
          </a:xfrm>
          <a:prstGeom prst="rect">
            <a:avLst/>
          </a:prstGeom>
          <a:solidFill>
            <a:srgbClr val="FFFF00"/>
          </a:solidFill>
          <a:ln>
            <a:noFill/>
          </a:ln>
        </p:spPr>
        <p:txBody>
          <a:bodyPr anchorCtr="0" anchor="t" bIns="45700" lIns="91425" spcFirstLastPara="1" rIns="91425" wrap="square" tIns="45700">
            <a:noAutofit/>
          </a:bodyPr>
          <a:lstStyle/>
          <a:p>
            <a:pPr indent="0" lvl="0" marL="0" marR="0" rtl="0" algn="ctr">
              <a:spcBef>
                <a:spcPts val="0"/>
              </a:spcBef>
              <a:spcAft>
                <a:spcPts val="0"/>
              </a:spcAft>
              <a:buClr>
                <a:schemeClr val="dk1"/>
              </a:buClr>
              <a:buFont typeface="Calibri"/>
              <a:buNone/>
            </a:pPr>
            <a:r>
              <a:rPr lang="en-US" sz="3120">
                <a:solidFill>
                  <a:schemeClr val="dk1"/>
                </a:solidFill>
                <a:latin typeface="Calibri"/>
                <a:ea typeface="Calibri"/>
                <a:cs typeface="Calibri"/>
                <a:sym typeface="Calibri"/>
              </a:rPr>
              <a:t>Potential for cultural exchange &amp; conflict</a:t>
            </a:r>
            <a:endParaRPr sz="3120">
              <a:solidFill>
                <a:schemeClr val="dk1"/>
              </a:solidFill>
              <a:latin typeface="Calibri"/>
              <a:ea typeface="Calibri"/>
              <a:cs typeface="Calibri"/>
              <a:sym typeface="Calibri"/>
            </a:endParaRPr>
          </a:p>
        </p:txBody>
      </p:sp>
    </p:spTree>
  </p:cSld>
  <p:clrMapOvr>
    <a:masterClrMapping/>
  </p:clrMapOvr>
</p:sld>
</file>

<file path=ppt/slides/slide1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70" name="Shape 1470"/>
        <p:cNvGrpSpPr/>
        <p:nvPr/>
      </p:nvGrpSpPr>
      <p:grpSpPr>
        <a:xfrm>
          <a:off x="0" y="0"/>
          <a:ext cx="0" cy="0"/>
          <a:chOff x="0" y="0"/>
          <a:chExt cx="0" cy="0"/>
        </a:xfrm>
      </p:grpSpPr>
      <p:sp>
        <p:nvSpPr>
          <p:cNvPr id="1471" name="Google Shape;1471;p148"/>
          <p:cNvSpPr txBox="1"/>
          <p:nvPr>
            <p:ph type="title"/>
          </p:nvPr>
        </p:nvSpPr>
        <p:spPr>
          <a:xfrm>
            <a:off x="457200" y="274638"/>
            <a:ext cx="8229600" cy="1143000"/>
          </a:xfrm>
          <a:prstGeom prst="rect">
            <a:avLst/>
          </a:prstGeom>
          <a:solidFill>
            <a:srgbClr val="FFFF00"/>
          </a:solid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1"/>
              </a:buClr>
              <a:buFont typeface="Calibri"/>
              <a:buNone/>
            </a:pPr>
            <a:r>
              <a:rPr b="0" i="0" lang="en-US" sz="4400" u="none" cap="none" strike="noStrike">
                <a:solidFill>
                  <a:schemeClr val="dk1"/>
                </a:solidFill>
                <a:latin typeface="Calibri"/>
                <a:ea typeface="Calibri"/>
                <a:cs typeface="Calibri"/>
                <a:sym typeface="Calibri"/>
              </a:rPr>
              <a:t>References</a:t>
            </a:r>
            <a:endParaRPr b="0" i="0" sz="4400" u="none" cap="none" strike="noStrike">
              <a:solidFill>
                <a:schemeClr val="dk1"/>
              </a:solidFill>
              <a:latin typeface="Calibri"/>
              <a:ea typeface="Calibri"/>
              <a:cs typeface="Calibri"/>
              <a:sym typeface="Calibri"/>
            </a:endParaRPr>
          </a:p>
        </p:txBody>
      </p:sp>
      <p:sp>
        <p:nvSpPr>
          <p:cNvPr id="1472" name="Google Shape;1472;p148"/>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Autofit/>
          </a:bodyPr>
          <a:lstStyle/>
          <a:p>
            <a:pPr indent="-342900" lvl="0" marL="342900" marR="0" rtl="0" algn="l">
              <a:lnSpc>
                <a:spcPct val="100000"/>
              </a:lnSpc>
              <a:spcBef>
                <a:spcPts val="0"/>
              </a:spcBef>
              <a:spcAft>
                <a:spcPts val="0"/>
              </a:spcAft>
              <a:buClr>
                <a:srgbClr val="FF0000"/>
              </a:buClr>
              <a:buSzPts val="2240"/>
              <a:buFont typeface="Arial"/>
              <a:buChar char="•"/>
            </a:pPr>
            <a:r>
              <a:rPr b="1" i="0" lang="en-US" sz="2240" u="none" cap="none" strike="noStrike">
                <a:solidFill>
                  <a:srgbClr val="FF0000"/>
                </a:solidFill>
                <a:latin typeface="Calibri"/>
                <a:ea typeface="Calibri"/>
                <a:cs typeface="Calibri"/>
                <a:sym typeface="Calibri"/>
              </a:rPr>
              <a:t>Fallon, L. M., O’Keeffe, B. V., &amp; Sugai, G. </a:t>
            </a:r>
            <a:r>
              <a:rPr b="0" i="0" lang="en-US" sz="2240" u="none" cap="none" strike="noStrike">
                <a:solidFill>
                  <a:schemeClr val="dk1"/>
                </a:solidFill>
                <a:latin typeface="Calibri"/>
                <a:ea typeface="Calibri"/>
                <a:cs typeface="Calibri"/>
                <a:sym typeface="Calibri"/>
              </a:rPr>
              <a:t>(2012).  Consideration of culture and context in School-wide Positive Behavior Support: A review of current literature. </a:t>
            </a:r>
            <a:r>
              <a:rPr b="0" i="1" lang="en-US" sz="2240" u="none" cap="none" strike="noStrike">
                <a:solidFill>
                  <a:schemeClr val="dk1"/>
                </a:solidFill>
                <a:latin typeface="Calibri"/>
                <a:ea typeface="Calibri"/>
                <a:cs typeface="Calibri"/>
                <a:sym typeface="Calibri"/>
              </a:rPr>
              <a:t>Journal of Positive Behavior Interventions, 14, </a:t>
            </a:r>
            <a:r>
              <a:rPr b="0" i="0" lang="en-US" sz="2240" u="none" cap="none" strike="noStrike">
                <a:solidFill>
                  <a:schemeClr val="dk1"/>
                </a:solidFill>
                <a:latin typeface="Calibri"/>
                <a:ea typeface="Calibri"/>
                <a:cs typeface="Calibri"/>
                <a:sym typeface="Calibri"/>
              </a:rPr>
              <a:t>209-219, doi: 10.1177/1098300712442242</a:t>
            </a:r>
            <a:endParaRPr/>
          </a:p>
          <a:p>
            <a:pPr indent="-342900" lvl="0" marL="342900" marR="0" rtl="0" algn="l">
              <a:lnSpc>
                <a:spcPct val="100000"/>
              </a:lnSpc>
              <a:spcBef>
                <a:spcPts val="1048"/>
              </a:spcBef>
              <a:spcAft>
                <a:spcPts val="0"/>
              </a:spcAft>
              <a:buClr>
                <a:srgbClr val="FF0000"/>
              </a:buClr>
              <a:buSzPts val="2240"/>
              <a:buFont typeface="Arial"/>
              <a:buChar char="•"/>
            </a:pPr>
            <a:r>
              <a:rPr b="1" i="0" lang="en-US" sz="2240" u="none" cap="none" strike="noStrike">
                <a:solidFill>
                  <a:srgbClr val="FF0000"/>
                </a:solidFill>
                <a:latin typeface="Calibri"/>
                <a:ea typeface="Calibri"/>
                <a:cs typeface="Calibri"/>
                <a:sym typeface="Calibri"/>
              </a:rPr>
              <a:t>Sugai, G., O’Keeffe, B. V., &amp; Fallon, L. M</a:t>
            </a:r>
            <a:r>
              <a:rPr b="0" i="0" lang="en-US" sz="2240" u="none" cap="none" strike="noStrike">
                <a:solidFill>
                  <a:srgbClr val="FF0000"/>
                </a:solidFill>
                <a:latin typeface="Calibri"/>
                <a:ea typeface="Calibri"/>
                <a:cs typeface="Calibri"/>
                <a:sym typeface="Calibri"/>
              </a:rPr>
              <a:t>. </a:t>
            </a:r>
            <a:r>
              <a:rPr b="0" i="0" lang="en-US" sz="2240" u="none" cap="none" strike="noStrike">
                <a:solidFill>
                  <a:schemeClr val="dk1"/>
                </a:solidFill>
                <a:latin typeface="Calibri"/>
                <a:ea typeface="Calibri"/>
                <a:cs typeface="Calibri"/>
                <a:sym typeface="Calibri"/>
              </a:rPr>
              <a:t>(2012).  A contextual consideration of culture and school-wide positive behavior support. </a:t>
            </a:r>
            <a:r>
              <a:rPr b="0" i="1" lang="en-US" sz="2240" u="none" cap="none" strike="noStrike">
                <a:solidFill>
                  <a:schemeClr val="dk1"/>
                </a:solidFill>
                <a:latin typeface="Calibri"/>
                <a:ea typeface="Calibri"/>
                <a:cs typeface="Calibri"/>
                <a:sym typeface="Calibri"/>
              </a:rPr>
              <a:t>Journal of Positive Behavior Interventions, 14, </a:t>
            </a:r>
            <a:r>
              <a:rPr b="0" i="0" lang="en-US" sz="2240" u="none" cap="none" strike="noStrike">
                <a:solidFill>
                  <a:schemeClr val="dk1"/>
                </a:solidFill>
                <a:latin typeface="Calibri"/>
                <a:ea typeface="Calibri"/>
                <a:cs typeface="Calibri"/>
                <a:sym typeface="Calibri"/>
              </a:rPr>
              <a:t>197-208, 10.1177/1098300711426334</a:t>
            </a:r>
            <a:endParaRPr/>
          </a:p>
          <a:p>
            <a:pPr indent="-342900" lvl="0" marL="342900" marR="0" rtl="0" algn="l">
              <a:lnSpc>
                <a:spcPct val="100000"/>
              </a:lnSpc>
              <a:spcBef>
                <a:spcPts val="1048"/>
              </a:spcBef>
              <a:spcAft>
                <a:spcPts val="0"/>
              </a:spcAft>
              <a:buClr>
                <a:srgbClr val="FF0000"/>
              </a:buClr>
              <a:buSzPts val="2240"/>
              <a:buFont typeface="Arial"/>
              <a:buChar char="•"/>
            </a:pPr>
            <a:r>
              <a:rPr b="1" i="0" lang="en-US" sz="2240" u="none" cap="none" strike="noStrike">
                <a:solidFill>
                  <a:srgbClr val="FF0000"/>
                </a:solidFill>
                <a:latin typeface="Calibri"/>
                <a:ea typeface="Calibri"/>
                <a:cs typeface="Calibri"/>
                <a:sym typeface="Calibri"/>
              </a:rPr>
              <a:t>Vincent, C. G., Randall, C., Cartledge, G., Tobin, T. J. &amp; Swain-Bradway, J. </a:t>
            </a:r>
            <a:r>
              <a:rPr b="0" i="0" lang="en-US" sz="2240" u="none" cap="none" strike="noStrike">
                <a:solidFill>
                  <a:schemeClr val="dk1"/>
                </a:solidFill>
                <a:latin typeface="Calibri"/>
                <a:ea typeface="Calibri"/>
                <a:cs typeface="Calibri"/>
                <a:sym typeface="Calibri"/>
              </a:rPr>
              <a:t>(2011). Toward a conceptual integration of cultural responsiveness and school-wide positive behavior support. </a:t>
            </a:r>
            <a:r>
              <a:rPr b="0" i="1" lang="en-US" sz="2240" u="none" cap="none" strike="noStrike">
                <a:solidFill>
                  <a:schemeClr val="dk1"/>
                </a:solidFill>
                <a:latin typeface="Calibri"/>
                <a:ea typeface="Calibri"/>
                <a:cs typeface="Calibri"/>
                <a:sym typeface="Calibri"/>
              </a:rPr>
              <a:t>Journal of Positive Behavior Interventions, 13, </a:t>
            </a:r>
            <a:r>
              <a:rPr b="0" i="0" lang="en-US" sz="2240" u="none" cap="none" strike="noStrike">
                <a:solidFill>
                  <a:schemeClr val="dk1"/>
                </a:solidFill>
                <a:latin typeface="Calibri"/>
                <a:ea typeface="Calibri"/>
                <a:cs typeface="Calibri"/>
                <a:sym typeface="Calibri"/>
              </a:rPr>
              <a:t>219-229.</a:t>
            </a:r>
            <a:endParaRPr b="0" i="0" sz="2240" u="none" cap="none" strike="noStrike">
              <a:solidFill>
                <a:schemeClr val="dk1"/>
              </a:solidFill>
              <a:latin typeface="Calibri"/>
              <a:ea typeface="Calibri"/>
              <a:cs typeface="Calibri"/>
              <a:sym typeface="Calibri"/>
            </a:endParaRPr>
          </a:p>
          <a:p>
            <a:pPr indent="-200660" lvl="0" marL="342900" marR="0" rtl="0" algn="l">
              <a:lnSpc>
                <a:spcPct val="100000"/>
              </a:lnSpc>
              <a:spcBef>
                <a:spcPts val="1048"/>
              </a:spcBef>
              <a:spcAft>
                <a:spcPts val="0"/>
              </a:spcAft>
              <a:buClr>
                <a:schemeClr val="dk1"/>
              </a:buClr>
              <a:buSzPts val="2240"/>
              <a:buFont typeface="Arial"/>
              <a:buNone/>
            </a:pPr>
            <a:r>
              <a:t/>
            </a:r>
            <a:endParaRPr b="0" i="0" sz="2240" u="none" cap="none" strike="noStrike">
              <a:solidFill>
                <a:schemeClr val="dk1"/>
              </a:solidFill>
              <a:latin typeface="Calibri"/>
              <a:ea typeface="Calibri"/>
              <a:cs typeface="Calibri"/>
              <a:sym typeface="Calibri"/>
            </a:endParaRPr>
          </a:p>
        </p:txBody>
      </p:sp>
    </p:spTree>
  </p:cSld>
  <p:clrMapOvr>
    <a:masterClrMapping/>
  </p:clrMapOvr>
</p:sld>
</file>

<file path=ppt/slides/slide1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76" name="Shape 1476"/>
        <p:cNvGrpSpPr/>
        <p:nvPr/>
      </p:nvGrpSpPr>
      <p:grpSpPr>
        <a:xfrm>
          <a:off x="0" y="0"/>
          <a:ext cx="0" cy="0"/>
          <a:chOff x="0" y="0"/>
          <a:chExt cx="0" cy="0"/>
        </a:xfrm>
      </p:grpSpPr>
      <p:sp>
        <p:nvSpPr>
          <p:cNvPr id="1477" name="Google Shape;1477;p149"/>
          <p:cNvSpPr/>
          <p:nvPr/>
        </p:nvSpPr>
        <p:spPr>
          <a:xfrm rot="-170364">
            <a:off x="914400" y="533400"/>
            <a:ext cx="7620000" cy="6019800"/>
          </a:xfrm>
          <a:prstGeom prst="foldedCorner">
            <a:avLst>
              <a:gd fmla="val 16667" name="adj"/>
            </a:avLst>
          </a:prstGeom>
          <a:solidFill>
            <a:srgbClr val="FFFF00"/>
          </a:solidFill>
          <a:ln cap="flat" cmpd="sng" w="9525">
            <a:solidFill>
              <a:schemeClr val="dk1"/>
            </a:solidFill>
            <a:prstDash val="solid"/>
            <a:round/>
            <a:headEnd len="sm" w="sm" type="none"/>
            <a:tailEnd len="sm" w="sm" type="none"/>
          </a:ln>
        </p:spPr>
        <p:txBody>
          <a:bodyPr anchorCtr="1" anchor="ctr" bIns="45700" lIns="91425" spcFirstLastPara="1" rIns="91425" wrap="square" tIns="45700">
            <a:noAutofit/>
          </a:bodyPr>
          <a:lstStyle/>
          <a:p>
            <a:pPr indent="0" lvl="0" marL="0" marR="0" rtl="0" algn="ctr">
              <a:spcBef>
                <a:spcPts val="0"/>
              </a:spcBef>
              <a:spcAft>
                <a:spcPts val="0"/>
              </a:spcAft>
              <a:buNone/>
            </a:pPr>
            <a:r>
              <a:rPr lang="en-US" sz="2400">
                <a:solidFill>
                  <a:srgbClr val="000000"/>
                </a:solidFill>
                <a:latin typeface="Arial"/>
                <a:ea typeface="Arial"/>
                <a:cs typeface="Arial"/>
                <a:sym typeface="Arial"/>
              </a:rPr>
              <a:t>“Every organization should adopt </a:t>
            </a:r>
            <a:r>
              <a:rPr b="1" lang="en-US" sz="2400">
                <a:solidFill>
                  <a:srgbClr val="FF0000"/>
                </a:solidFill>
                <a:latin typeface="Arial"/>
                <a:ea typeface="Arial"/>
                <a:cs typeface="Arial"/>
                <a:sym typeface="Arial"/>
              </a:rPr>
              <a:t>one little thing</a:t>
            </a:r>
            <a:r>
              <a:rPr lang="en-US" sz="2400">
                <a:solidFill>
                  <a:srgbClr val="000000"/>
                </a:solidFill>
                <a:latin typeface="Arial"/>
                <a:ea typeface="Arial"/>
                <a:cs typeface="Arial"/>
                <a:sym typeface="Arial"/>
              </a:rPr>
              <a:t>, one seemingly small but </a:t>
            </a:r>
            <a:r>
              <a:rPr b="1" lang="en-US" sz="2400">
                <a:solidFill>
                  <a:srgbClr val="FF0000"/>
                </a:solidFill>
                <a:latin typeface="Arial"/>
                <a:ea typeface="Arial"/>
                <a:cs typeface="Arial"/>
                <a:sym typeface="Arial"/>
              </a:rPr>
              <a:t>pivotal behavior </a:t>
            </a:r>
            <a:r>
              <a:rPr lang="en-US" sz="2400">
                <a:solidFill>
                  <a:srgbClr val="000000"/>
                </a:solidFill>
                <a:latin typeface="Arial"/>
                <a:ea typeface="Arial"/>
                <a:cs typeface="Arial"/>
                <a:sym typeface="Arial"/>
              </a:rPr>
              <a:t>that symbolizes the organization’s values &amp; purpose. It should be an action </a:t>
            </a:r>
            <a:r>
              <a:rPr b="1" lang="en-US" sz="2400">
                <a:solidFill>
                  <a:srgbClr val="FF0000"/>
                </a:solidFill>
                <a:latin typeface="Arial"/>
                <a:ea typeface="Arial"/>
                <a:cs typeface="Arial"/>
                <a:sym typeface="Arial"/>
              </a:rPr>
              <a:t>that takes less than a minute to perform</a:t>
            </a:r>
            <a:r>
              <a:rPr lang="en-US" sz="2400">
                <a:solidFill>
                  <a:srgbClr val="000000"/>
                </a:solidFill>
                <a:latin typeface="Arial"/>
                <a:ea typeface="Arial"/>
                <a:cs typeface="Arial"/>
                <a:sym typeface="Arial"/>
              </a:rPr>
              <a:t>, something that anyone &amp; </a:t>
            </a:r>
            <a:r>
              <a:rPr b="1" lang="en-US" sz="2400">
                <a:solidFill>
                  <a:srgbClr val="FF0000"/>
                </a:solidFill>
                <a:latin typeface="Arial"/>
                <a:ea typeface="Arial"/>
                <a:cs typeface="Arial"/>
                <a:sym typeface="Arial"/>
              </a:rPr>
              <a:t>everyone</a:t>
            </a:r>
            <a:r>
              <a:rPr lang="en-US" sz="2400">
                <a:solidFill>
                  <a:srgbClr val="000000"/>
                </a:solidFill>
                <a:latin typeface="Arial"/>
                <a:ea typeface="Arial"/>
                <a:cs typeface="Arial"/>
                <a:sym typeface="Arial"/>
              </a:rPr>
              <a:t> in the organization </a:t>
            </a:r>
            <a:r>
              <a:rPr b="1" lang="en-US" sz="2400">
                <a:solidFill>
                  <a:srgbClr val="FF0000"/>
                </a:solidFill>
                <a:latin typeface="Arial"/>
                <a:ea typeface="Arial"/>
                <a:cs typeface="Arial"/>
                <a:sym typeface="Arial"/>
              </a:rPr>
              <a:t>can easily do</a:t>
            </a:r>
            <a:r>
              <a:rPr lang="en-US" sz="2400">
                <a:solidFill>
                  <a:srgbClr val="000000"/>
                </a:solidFill>
                <a:latin typeface="Arial"/>
                <a:ea typeface="Arial"/>
                <a:cs typeface="Arial"/>
                <a:sym typeface="Arial"/>
              </a:rPr>
              <a:t>, something that everyone can hold others </a:t>
            </a:r>
            <a:r>
              <a:rPr b="1" lang="en-US" sz="2400">
                <a:solidFill>
                  <a:srgbClr val="FF0000"/>
                </a:solidFill>
                <a:latin typeface="Arial"/>
                <a:ea typeface="Arial"/>
                <a:cs typeface="Arial"/>
                <a:sym typeface="Arial"/>
              </a:rPr>
              <a:t>accountable for</a:t>
            </a:r>
            <a:r>
              <a:rPr lang="en-US" sz="2400">
                <a:solidFill>
                  <a:srgbClr val="000000"/>
                </a:solidFill>
                <a:latin typeface="Arial"/>
                <a:ea typeface="Arial"/>
                <a:cs typeface="Arial"/>
                <a:sym typeface="Arial"/>
              </a:rPr>
              <a:t>, &amp; something for which there are </a:t>
            </a:r>
            <a:r>
              <a:rPr b="1" lang="en-US" sz="2400">
                <a:solidFill>
                  <a:srgbClr val="FF0000"/>
                </a:solidFill>
                <a:latin typeface="Arial"/>
                <a:ea typeface="Arial"/>
                <a:cs typeface="Arial"/>
                <a:sym typeface="Arial"/>
              </a:rPr>
              <a:t>no excuses for not doing it</a:t>
            </a:r>
            <a:r>
              <a:rPr lang="en-US" sz="2400">
                <a:solidFill>
                  <a:srgbClr val="000000"/>
                </a:solidFill>
                <a:latin typeface="Arial"/>
                <a:ea typeface="Arial"/>
                <a:cs typeface="Arial"/>
                <a:sym typeface="Arial"/>
              </a:rPr>
              <a:t>.” </a:t>
            </a:r>
            <a:endParaRPr/>
          </a:p>
          <a:p>
            <a:pPr indent="0" lvl="0" marL="0" marR="0" rtl="0" algn="ctr">
              <a:spcBef>
                <a:spcPts val="0"/>
              </a:spcBef>
              <a:spcAft>
                <a:spcPts val="0"/>
              </a:spcAft>
              <a:buNone/>
            </a:pPr>
            <a:r>
              <a:t/>
            </a:r>
            <a:endParaRPr sz="2400">
              <a:solidFill>
                <a:srgbClr val="000000"/>
              </a:solidFill>
              <a:latin typeface="Arial"/>
              <a:ea typeface="Arial"/>
              <a:cs typeface="Arial"/>
              <a:sym typeface="Arial"/>
            </a:endParaRPr>
          </a:p>
          <a:p>
            <a:pPr indent="0" lvl="0" marL="0" marR="0" rtl="0" algn="ctr">
              <a:spcBef>
                <a:spcPts val="0"/>
              </a:spcBef>
              <a:spcAft>
                <a:spcPts val="0"/>
              </a:spcAft>
              <a:buNone/>
            </a:pPr>
            <a:r>
              <a:rPr lang="en-US" sz="2400">
                <a:solidFill>
                  <a:srgbClr val="000000"/>
                </a:solidFill>
                <a:latin typeface="Arial"/>
                <a:ea typeface="Arial"/>
                <a:cs typeface="Arial"/>
                <a:sym typeface="Arial"/>
              </a:rPr>
              <a:t>Lisa Earle McLeod in </a:t>
            </a:r>
            <a:r>
              <a:rPr i="1" lang="en-US" sz="2400">
                <a:solidFill>
                  <a:srgbClr val="000000"/>
                </a:solidFill>
                <a:latin typeface="Arial"/>
                <a:ea typeface="Arial"/>
                <a:cs typeface="Arial"/>
                <a:sym typeface="Arial"/>
              </a:rPr>
              <a:t>Coach John Wooden’s Greatest Secret</a:t>
            </a:r>
            <a:r>
              <a:rPr lang="en-US" sz="2400">
                <a:solidFill>
                  <a:srgbClr val="000000"/>
                </a:solidFill>
                <a:latin typeface="Arial"/>
                <a:ea typeface="Arial"/>
                <a:cs typeface="Arial"/>
                <a:sym typeface="Arial"/>
              </a:rPr>
              <a:t> Pat Williams, 2014.</a:t>
            </a:r>
            <a:endParaRPr i="1" sz="2400">
              <a:solidFill>
                <a:srgbClr val="000000"/>
              </a:solidFill>
              <a:latin typeface="Arial"/>
              <a:ea typeface="Arial"/>
              <a:cs typeface="Arial"/>
              <a:sym typeface="Arial"/>
            </a:endParaRPr>
          </a:p>
        </p:txBody>
      </p:sp>
    </p:spTree>
  </p:cSld>
  <p:clrMapOvr>
    <a:masterClrMapping/>
  </p:clrMapOvr>
</p:sld>
</file>

<file path=ppt/slides/slide1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81" name="Shape 1481"/>
        <p:cNvGrpSpPr/>
        <p:nvPr/>
      </p:nvGrpSpPr>
      <p:grpSpPr>
        <a:xfrm>
          <a:off x="0" y="0"/>
          <a:ext cx="0" cy="0"/>
          <a:chOff x="0" y="0"/>
          <a:chExt cx="0" cy="0"/>
        </a:xfrm>
      </p:grpSpPr>
      <p:pic>
        <p:nvPicPr>
          <p:cNvPr id="1482" name="Google Shape;1482;p150"/>
          <p:cNvPicPr preferRelativeResize="0"/>
          <p:nvPr/>
        </p:nvPicPr>
        <p:blipFill rotWithShape="1">
          <a:blip r:embed="rId3">
            <a:alphaModFix/>
          </a:blip>
          <a:srcRect b="0" l="0" r="0" t="0"/>
          <a:stretch/>
        </p:blipFill>
        <p:spPr>
          <a:xfrm>
            <a:off x="838200" y="1219201"/>
            <a:ext cx="7543800" cy="4724400"/>
          </a:xfrm>
          <a:prstGeom prst="rect">
            <a:avLst/>
          </a:prstGeom>
          <a:noFill/>
          <a:ln>
            <a:noFill/>
          </a:ln>
        </p:spPr>
      </p:pic>
      <p:sp>
        <p:nvSpPr>
          <p:cNvPr id="1483" name="Google Shape;1483;p150"/>
          <p:cNvSpPr txBox="1"/>
          <p:nvPr>
            <p:ph type="title"/>
          </p:nvPr>
        </p:nvSpPr>
        <p:spPr>
          <a:xfrm>
            <a:off x="685800" y="76200"/>
            <a:ext cx="7772400" cy="1143000"/>
          </a:xfrm>
          <a:prstGeom prst="rect">
            <a:avLst/>
          </a:prstGeom>
          <a:solidFill>
            <a:srgbClr val="FFFF00"/>
          </a:solidFill>
          <a:ln>
            <a:noFill/>
          </a:ln>
        </p:spPr>
        <p:txBody>
          <a:bodyPr anchorCtr="0" anchor="ctr" bIns="45700" lIns="91425" spcFirstLastPara="1" rIns="91425" wrap="square" tIns="45700">
            <a:noAutofit/>
          </a:bodyPr>
          <a:lstStyle/>
          <a:p>
            <a:pPr indent="0" lvl="0" marL="0" marR="0" rtl="0" algn="l">
              <a:spcBef>
                <a:spcPts val="0"/>
              </a:spcBef>
              <a:spcAft>
                <a:spcPts val="0"/>
              </a:spcAft>
              <a:buClr>
                <a:schemeClr val="dk1"/>
              </a:buClr>
              <a:buFont typeface="Calibri"/>
              <a:buNone/>
            </a:pPr>
            <a:r>
              <a:rPr b="0" i="0" lang="en-US" sz="2800" u="none" cap="none" strike="noStrike">
                <a:solidFill>
                  <a:schemeClr val="dk1"/>
                </a:solidFill>
                <a:latin typeface="Calibri"/>
                <a:ea typeface="Calibri"/>
                <a:cs typeface="Calibri"/>
                <a:sym typeface="Calibri"/>
              </a:rPr>
              <a:t>Factors </a:t>
            </a:r>
            <a:r>
              <a:rPr b="1" i="0" lang="en-US" sz="2800" u="none" cap="none" strike="noStrike">
                <a:solidFill>
                  <a:srgbClr val="008000"/>
                </a:solidFill>
                <a:latin typeface="Calibri"/>
                <a:ea typeface="Calibri"/>
                <a:cs typeface="Calibri"/>
                <a:sym typeface="Calibri"/>
              </a:rPr>
              <a:t>Directly</a:t>
            </a:r>
            <a:r>
              <a:rPr b="0" i="0" lang="en-US" sz="2800" u="none" cap="none" strike="noStrike">
                <a:solidFill>
                  <a:schemeClr val="dk1"/>
                </a:solidFill>
                <a:latin typeface="Calibri"/>
                <a:ea typeface="Calibri"/>
                <a:cs typeface="Calibri"/>
                <a:sym typeface="Calibri"/>
              </a:rPr>
              <a:t> &amp; Indirectly Contributing To Student Learning</a:t>
            </a:r>
            <a:endParaRPr b="0" i="0" sz="2800" u="none" cap="none" strike="noStrike">
              <a:solidFill>
                <a:schemeClr val="dk1"/>
              </a:solidFill>
              <a:latin typeface="Calibri"/>
              <a:ea typeface="Calibri"/>
              <a:cs typeface="Calibri"/>
              <a:sym typeface="Calibri"/>
            </a:endParaRPr>
          </a:p>
        </p:txBody>
      </p:sp>
      <p:sp>
        <p:nvSpPr>
          <p:cNvPr id="1484" name="Google Shape;1484;p150"/>
          <p:cNvSpPr txBox="1"/>
          <p:nvPr/>
        </p:nvSpPr>
        <p:spPr>
          <a:xfrm>
            <a:off x="293125" y="6243935"/>
            <a:ext cx="6488675" cy="461665"/>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lang="en-US" sz="2400">
                <a:solidFill>
                  <a:srgbClr val="000000"/>
                </a:solidFill>
                <a:latin typeface="Times New Roman"/>
                <a:ea typeface="Times New Roman"/>
                <a:cs typeface="Times New Roman"/>
                <a:sym typeface="Times New Roman"/>
              </a:rPr>
              <a:t>Louis, Leithwood, Wahlstrom, &amp; Anderson (2010). </a:t>
            </a:r>
            <a:endParaRPr/>
          </a:p>
        </p:txBody>
      </p:sp>
      <p:sp>
        <p:nvSpPr>
          <p:cNvPr id="1485" name="Google Shape;1485;p150"/>
          <p:cNvSpPr/>
          <p:nvPr/>
        </p:nvSpPr>
        <p:spPr>
          <a:xfrm>
            <a:off x="3429000" y="3550040"/>
            <a:ext cx="1524000" cy="685800"/>
          </a:xfrm>
          <a:prstGeom prst="rect">
            <a:avLst/>
          </a:prstGeom>
          <a:solidFill>
            <a:srgbClr val="FFFF00"/>
          </a:solidFill>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ctr">
              <a:spcBef>
                <a:spcPts val="0"/>
              </a:spcBef>
              <a:spcAft>
                <a:spcPts val="0"/>
              </a:spcAft>
              <a:buNone/>
            </a:pPr>
            <a:r>
              <a:rPr lang="en-US" sz="1800">
                <a:solidFill>
                  <a:srgbClr val="000000"/>
                </a:solidFill>
                <a:latin typeface="Arial"/>
                <a:ea typeface="Arial"/>
                <a:cs typeface="Arial"/>
                <a:sym typeface="Arial"/>
              </a:rPr>
              <a:t>School Leadership</a:t>
            </a:r>
            <a:endParaRPr/>
          </a:p>
        </p:txBody>
      </p:sp>
      <p:sp>
        <p:nvSpPr>
          <p:cNvPr id="1486" name="Google Shape;1486;p150"/>
          <p:cNvSpPr/>
          <p:nvPr/>
        </p:nvSpPr>
        <p:spPr>
          <a:xfrm>
            <a:off x="5334000" y="2438400"/>
            <a:ext cx="1524000" cy="685800"/>
          </a:xfrm>
          <a:prstGeom prst="rect">
            <a:avLst/>
          </a:prstGeom>
          <a:solidFill>
            <a:srgbClr val="00FF00"/>
          </a:solidFill>
          <a:ln cap="flat" cmpd="sng" w="9525">
            <a:solidFill>
              <a:schemeClr val="dk1"/>
            </a:solidFill>
            <a:prstDash val="solid"/>
            <a:round/>
            <a:headEnd len="sm" w="sm" type="none"/>
            <a:tailEnd len="sm" w="sm" type="none"/>
          </a:ln>
        </p:spPr>
        <p:txBody>
          <a:bodyPr anchorCtr="1" anchor="ctr" bIns="45700" lIns="91425" spcFirstLastPara="1" rIns="91425" wrap="square" tIns="45700">
            <a:noAutofit/>
          </a:bodyPr>
          <a:lstStyle/>
          <a:p>
            <a:pPr indent="0" lvl="0" marL="0" marR="0" rtl="0" algn="ctr">
              <a:spcBef>
                <a:spcPts val="0"/>
              </a:spcBef>
              <a:spcAft>
                <a:spcPts val="0"/>
              </a:spcAft>
              <a:buNone/>
            </a:pPr>
            <a:r>
              <a:rPr lang="en-US" sz="1800">
                <a:solidFill>
                  <a:srgbClr val="000000"/>
                </a:solidFill>
                <a:latin typeface="Arial"/>
                <a:ea typeface="Arial"/>
                <a:cs typeface="Arial"/>
                <a:sym typeface="Arial"/>
              </a:rPr>
              <a:t>School Conditions</a:t>
            </a:r>
            <a:endParaRPr/>
          </a:p>
        </p:txBody>
      </p:sp>
      <p:sp>
        <p:nvSpPr>
          <p:cNvPr id="1487" name="Google Shape;1487;p150"/>
          <p:cNvSpPr/>
          <p:nvPr/>
        </p:nvSpPr>
        <p:spPr>
          <a:xfrm>
            <a:off x="5257800" y="3657600"/>
            <a:ext cx="1447800" cy="457200"/>
          </a:xfrm>
          <a:prstGeom prst="rect">
            <a:avLst/>
          </a:prstGeom>
          <a:solidFill>
            <a:srgbClr val="00FF00"/>
          </a:solidFill>
          <a:ln cap="flat" cmpd="sng" w="9525">
            <a:solidFill>
              <a:schemeClr val="dk1"/>
            </a:solidFill>
            <a:prstDash val="solid"/>
            <a:round/>
            <a:headEnd len="sm" w="sm" type="none"/>
            <a:tailEnd len="sm" w="sm" type="none"/>
          </a:ln>
        </p:spPr>
        <p:txBody>
          <a:bodyPr anchorCtr="1" anchor="ctr" bIns="45700" lIns="91425" spcFirstLastPara="1" rIns="91425" wrap="square" tIns="45700">
            <a:noAutofit/>
          </a:bodyPr>
          <a:lstStyle/>
          <a:p>
            <a:pPr indent="0" lvl="0" marL="0" marR="0" rtl="0" algn="ctr">
              <a:spcBef>
                <a:spcPts val="0"/>
              </a:spcBef>
              <a:spcAft>
                <a:spcPts val="0"/>
              </a:spcAft>
              <a:buNone/>
            </a:pPr>
            <a:r>
              <a:rPr lang="en-US" sz="1800">
                <a:solidFill>
                  <a:srgbClr val="000000"/>
                </a:solidFill>
                <a:latin typeface="Arial"/>
                <a:ea typeface="Arial"/>
                <a:cs typeface="Arial"/>
                <a:sym typeface="Arial"/>
              </a:rPr>
              <a:t>Teachers</a:t>
            </a:r>
            <a:endParaRPr/>
          </a:p>
        </p:txBody>
      </p:sp>
      <p:sp>
        <p:nvSpPr>
          <p:cNvPr id="1488" name="Google Shape;1488;p150"/>
          <p:cNvSpPr/>
          <p:nvPr/>
        </p:nvSpPr>
        <p:spPr>
          <a:xfrm>
            <a:off x="5486400" y="4876800"/>
            <a:ext cx="1524000" cy="685800"/>
          </a:xfrm>
          <a:prstGeom prst="rect">
            <a:avLst/>
          </a:prstGeom>
          <a:solidFill>
            <a:srgbClr val="00FF00"/>
          </a:solidFill>
          <a:ln cap="flat" cmpd="sng" w="9525">
            <a:solidFill>
              <a:schemeClr val="dk1"/>
            </a:solidFill>
            <a:prstDash val="solid"/>
            <a:round/>
            <a:headEnd len="sm" w="sm" type="none"/>
            <a:tailEnd len="sm" w="sm" type="none"/>
          </a:ln>
        </p:spPr>
        <p:txBody>
          <a:bodyPr anchorCtr="1" anchor="ctr" bIns="45700" lIns="91425" spcFirstLastPara="1" rIns="91425" wrap="square" tIns="45700">
            <a:noAutofit/>
          </a:bodyPr>
          <a:lstStyle/>
          <a:p>
            <a:pPr indent="0" lvl="0" marL="0" marR="0" rtl="0" algn="ctr">
              <a:spcBef>
                <a:spcPts val="0"/>
              </a:spcBef>
              <a:spcAft>
                <a:spcPts val="0"/>
              </a:spcAft>
              <a:buNone/>
            </a:pPr>
            <a:r>
              <a:rPr lang="en-US" sz="1800">
                <a:solidFill>
                  <a:srgbClr val="000000"/>
                </a:solidFill>
                <a:latin typeface="Arial"/>
                <a:ea typeface="Arial"/>
                <a:cs typeface="Arial"/>
                <a:sym typeface="Arial"/>
              </a:rPr>
              <a:t>Classroom Conditions</a:t>
            </a:r>
            <a:endParaRPr/>
          </a:p>
        </p:txBody>
      </p:sp>
      <p:sp>
        <p:nvSpPr>
          <p:cNvPr id="1489" name="Google Shape;1489;p150"/>
          <p:cNvSpPr/>
          <p:nvPr/>
        </p:nvSpPr>
        <p:spPr>
          <a:xfrm>
            <a:off x="3311860" y="1951112"/>
            <a:ext cx="1800200" cy="829816"/>
          </a:xfrm>
          <a:prstGeom prst="rect">
            <a:avLst/>
          </a:prstGeom>
          <a:solidFill>
            <a:srgbClr val="CCFFCC"/>
          </a:solidFill>
          <a:ln cap="flat" cmpd="sng" w="9525">
            <a:solidFill>
              <a:schemeClr val="dk1"/>
            </a:solidFill>
            <a:prstDash val="solid"/>
            <a:round/>
            <a:headEnd len="sm" w="sm" type="none"/>
            <a:tailEnd len="sm" w="sm" type="none"/>
          </a:ln>
        </p:spPr>
        <p:txBody>
          <a:bodyPr anchorCtr="1" anchor="ctr" bIns="45700" lIns="91425" spcFirstLastPara="1" rIns="91425" wrap="square" tIns="45700">
            <a:noAutofit/>
          </a:bodyPr>
          <a:lstStyle/>
          <a:p>
            <a:pPr indent="0" lvl="0" marL="0" marR="0" rtl="0" algn="ctr">
              <a:spcBef>
                <a:spcPts val="0"/>
              </a:spcBef>
              <a:spcAft>
                <a:spcPts val="0"/>
              </a:spcAft>
              <a:buNone/>
            </a:pPr>
            <a:r>
              <a:rPr lang="en-US" sz="1800">
                <a:solidFill>
                  <a:srgbClr val="000000"/>
                </a:solidFill>
                <a:latin typeface="Arial"/>
                <a:ea typeface="Arial"/>
                <a:cs typeface="Arial"/>
                <a:sym typeface="Arial"/>
              </a:rPr>
              <a:t>Student/ Family Background</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486"/>
                                        </p:tgtEl>
                                        <p:attrNameLst>
                                          <p:attrName>style.visibility</p:attrName>
                                        </p:attrNameLst>
                                      </p:cBhvr>
                                      <p:to>
                                        <p:strVal val="visible"/>
                                      </p:to>
                                    </p:set>
                                    <p:animEffect filter="fade" transition="in">
                                      <p:cBhvr>
                                        <p:cTn dur="500"/>
                                        <p:tgtEl>
                                          <p:spTgt spid="148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487"/>
                                        </p:tgtEl>
                                        <p:attrNameLst>
                                          <p:attrName>style.visibility</p:attrName>
                                        </p:attrNameLst>
                                      </p:cBhvr>
                                      <p:to>
                                        <p:strVal val="visible"/>
                                      </p:to>
                                    </p:set>
                                    <p:animEffect filter="fade" transition="in">
                                      <p:cBhvr>
                                        <p:cTn dur="500"/>
                                        <p:tgtEl>
                                          <p:spTgt spid="148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488"/>
                                        </p:tgtEl>
                                        <p:attrNameLst>
                                          <p:attrName>style.visibility</p:attrName>
                                        </p:attrNameLst>
                                      </p:cBhvr>
                                      <p:to>
                                        <p:strVal val="visible"/>
                                      </p:to>
                                    </p:set>
                                    <p:animEffect filter="fade" transition="in">
                                      <p:cBhvr>
                                        <p:cTn dur="500"/>
                                        <p:tgtEl>
                                          <p:spTgt spid="148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489"/>
                                        </p:tgtEl>
                                        <p:attrNameLst>
                                          <p:attrName>style.visibility</p:attrName>
                                        </p:attrNameLst>
                                      </p:cBhvr>
                                      <p:to>
                                        <p:strVal val="visible"/>
                                      </p:to>
                                    </p:set>
                                    <p:animEffect filter="fade" transition="in">
                                      <p:cBhvr>
                                        <p:cTn dur="500"/>
                                        <p:tgtEl>
                                          <p:spTgt spid="148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94" name="Shape 1494"/>
        <p:cNvGrpSpPr/>
        <p:nvPr/>
      </p:nvGrpSpPr>
      <p:grpSpPr>
        <a:xfrm>
          <a:off x="0" y="0"/>
          <a:ext cx="0" cy="0"/>
          <a:chOff x="0" y="0"/>
          <a:chExt cx="0" cy="0"/>
        </a:xfrm>
      </p:grpSpPr>
      <p:sp>
        <p:nvSpPr>
          <p:cNvPr id="1495" name="Google Shape;1495;p151"/>
          <p:cNvSpPr/>
          <p:nvPr/>
        </p:nvSpPr>
        <p:spPr>
          <a:xfrm>
            <a:off x="304800" y="533400"/>
            <a:ext cx="7772400" cy="6324600"/>
          </a:xfrm>
          <a:prstGeom prst="ellipse">
            <a:avLst/>
          </a:prstGeom>
          <a:solidFill>
            <a:srgbClr val="FFFF99"/>
          </a:solidFill>
          <a:ln cap="flat" cmpd="sng" w="9525">
            <a:solidFill>
              <a:srgbClr val="4A7DBA"/>
            </a:solidFill>
            <a:prstDash val="solid"/>
            <a:round/>
            <a:headEnd len="sm" w="sm" type="none"/>
            <a:tailEnd len="sm" w="sm" type="none"/>
          </a:ln>
        </p:spPr>
        <p:txBody>
          <a:bodyPr anchorCtr="0" anchor="b"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496" name="Google Shape;1496;p151"/>
          <p:cNvSpPr/>
          <p:nvPr/>
        </p:nvSpPr>
        <p:spPr>
          <a:xfrm>
            <a:off x="2892606" y="609601"/>
            <a:ext cx="2822394" cy="4419600"/>
          </a:xfrm>
          <a:prstGeom prst="ellipse">
            <a:avLst/>
          </a:prstGeom>
          <a:solidFill>
            <a:srgbClr val="00CCFF">
              <a:alpha val="50588"/>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400">
              <a:solidFill>
                <a:srgbClr val="000000"/>
              </a:solidFill>
              <a:latin typeface="Times New Roman"/>
              <a:ea typeface="Times New Roman"/>
              <a:cs typeface="Times New Roman"/>
              <a:sym typeface="Times New Roman"/>
            </a:endParaRPr>
          </a:p>
        </p:txBody>
      </p:sp>
      <p:sp>
        <p:nvSpPr>
          <p:cNvPr id="1497" name="Google Shape;1497;p151"/>
          <p:cNvSpPr/>
          <p:nvPr/>
        </p:nvSpPr>
        <p:spPr>
          <a:xfrm rot="-3835332">
            <a:off x="4062118" y="1954520"/>
            <a:ext cx="2520739" cy="4679235"/>
          </a:xfrm>
          <a:prstGeom prst="ellipse">
            <a:avLst/>
          </a:prstGeom>
          <a:solidFill>
            <a:srgbClr val="00FF00">
              <a:alpha val="50588"/>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400">
              <a:solidFill>
                <a:srgbClr val="000000"/>
              </a:solidFill>
              <a:latin typeface="Times New Roman"/>
              <a:ea typeface="Times New Roman"/>
              <a:cs typeface="Times New Roman"/>
              <a:sym typeface="Times New Roman"/>
            </a:endParaRPr>
          </a:p>
        </p:txBody>
      </p:sp>
      <p:sp>
        <p:nvSpPr>
          <p:cNvPr id="1498" name="Google Shape;1498;p151"/>
          <p:cNvSpPr/>
          <p:nvPr/>
        </p:nvSpPr>
        <p:spPr>
          <a:xfrm rot="3872322">
            <a:off x="1932923" y="1889052"/>
            <a:ext cx="2534007" cy="4871071"/>
          </a:xfrm>
          <a:prstGeom prst="ellipse">
            <a:avLst/>
          </a:prstGeom>
          <a:solidFill>
            <a:srgbClr val="FF00FF">
              <a:alpha val="50588"/>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400">
              <a:solidFill>
                <a:srgbClr val="000000"/>
              </a:solidFill>
              <a:latin typeface="Times New Roman"/>
              <a:ea typeface="Times New Roman"/>
              <a:cs typeface="Times New Roman"/>
              <a:sym typeface="Times New Roman"/>
            </a:endParaRPr>
          </a:p>
        </p:txBody>
      </p:sp>
      <p:sp>
        <p:nvSpPr>
          <p:cNvPr id="1499" name="Google Shape;1499;p151"/>
          <p:cNvSpPr txBox="1"/>
          <p:nvPr/>
        </p:nvSpPr>
        <p:spPr>
          <a:xfrm>
            <a:off x="4800600" y="4572000"/>
            <a:ext cx="2970980" cy="861774"/>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i="1" lang="en-US" sz="2400">
                <a:solidFill>
                  <a:srgbClr val="002060"/>
                </a:solidFill>
                <a:latin typeface="Calibri"/>
                <a:ea typeface="Calibri"/>
                <a:cs typeface="Calibri"/>
                <a:sym typeface="Calibri"/>
              </a:rPr>
              <a:t>Common</a:t>
            </a:r>
            <a:endParaRPr/>
          </a:p>
          <a:p>
            <a:pPr indent="0" lvl="0" marL="0" marR="0" rtl="0" algn="ctr">
              <a:spcBef>
                <a:spcPts val="0"/>
              </a:spcBef>
              <a:spcAft>
                <a:spcPts val="0"/>
              </a:spcAft>
              <a:buNone/>
            </a:pPr>
            <a:r>
              <a:rPr b="1" i="1" lang="en-US" sz="2400">
                <a:solidFill>
                  <a:srgbClr val="002060"/>
                </a:solidFill>
                <a:latin typeface="Calibri"/>
                <a:ea typeface="Calibri"/>
                <a:cs typeface="Calibri"/>
                <a:sym typeface="Calibri"/>
              </a:rPr>
              <a:t>Vision/Values</a:t>
            </a:r>
            <a:endParaRPr b="1" i="1" sz="2400">
              <a:solidFill>
                <a:srgbClr val="002060"/>
              </a:solidFill>
              <a:latin typeface="Calibri"/>
              <a:ea typeface="Calibri"/>
              <a:cs typeface="Calibri"/>
              <a:sym typeface="Calibri"/>
            </a:endParaRPr>
          </a:p>
        </p:txBody>
      </p:sp>
      <p:sp>
        <p:nvSpPr>
          <p:cNvPr id="1500" name="Google Shape;1500;p151"/>
          <p:cNvSpPr txBox="1"/>
          <p:nvPr/>
        </p:nvSpPr>
        <p:spPr>
          <a:xfrm>
            <a:off x="3200400" y="1238072"/>
            <a:ext cx="2356294" cy="1200328"/>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i="1" lang="en-US" sz="2400">
                <a:solidFill>
                  <a:srgbClr val="002060"/>
                </a:solidFill>
                <a:latin typeface="Calibri"/>
                <a:ea typeface="Calibri"/>
                <a:cs typeface="Calibri"/>
                <a:sym typeface="Calibri"/>
              </a:rPr>
              <a:t>Common Language &amp; </a:t>
            </a:r>
            <a:endParaRPr/>
          </a:p>
          <a:p>
            <a:pPr indent="0" lvl="0" marL="0" marR="0" rtl="0" algn="ctr">
              <a:spcBef>
                <a:spcPts val="0"/>
              </a:spcBef>
              <a:spcAft>
                <a:spcPts val="0"/>
              </a:spcAft>
              <a:buNone/>
            </a:pPr>
            <a:r>
              <a:rPr b="1" i="1" lang="en-US" sz="2400">
                <a:solidFill>
                  <a:srgbClr val="002060"/>
                </a:solidFill>
                <a:latin typeface="Calibri"/>
                <a:ea typeface="Calibri"/>
                <a:cs typeface="Calibri"/>
                <a:sym typeface="Calibri"/>
              </a:rPr>
              <a:t>Behaviors</a:t>
            </a:r>
            <a:endParaRPr b="1" i="1" sz="2400">
              <a:solidFill>
                <a:srgbClr val="002060"/>
              </a:solidFill>
              <a:latin typeface="Calibri"/>
              <a:ea typeface="Calibri"/>
              <a:cs typeface="Calibri"/>
              <a:sym typeface="Calibri"/>
            </a:endParaRPr>
          </a:p>
        </p:txBody>
      </p:sp>
      <p:sp>
        <p:nvSpPr>
          <p:cNvPr id="1501" name="Google Shape;1501;p151"/>
          <p:cNvSpPr txBox="1"/>
          <p:nvPr/>
        </p:nvSpPr>
        <p:spPr>
          <a:xfrm>
            <a:off x="944010" y="4648200"/>
            <a:ext cx="2561190" cy="830997"/>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i="1" lang="en-US" sz="2400">
                <a:solidFill>
                  <a:srgbClr val="002060"/>
                </a:solidFill>
                <a:latin typeface="Calibri"/>
                <a:ea typeface="Calibri"/>
                <a:cs typeface="Calibri"/>
                <a:sym typeface="Calibri"/>
              </a:rPr>
              <a:t>Common Experience</a:t>
            </a:r>
            <a:endParaRPr b="1" i="1" sz="2400">
              <a:solidFill>
                <a:srgbClr val="002060"/>
              </a:solidFill>
              <a:latin typeface="Calibri"/>
              <a:ea typeface="Calibri"/>
              <a:cs typeface="Calibri"/>
              <a:sym typeface="Calibri"/>
            </a:endParaRPr>
          </a:p>
        </p:txBody>
      </p:sp>
      <p:sp>
        <p:nvSpPr>
          <p:cNvPr id="1502" name="Google Shape;1502;p151"/>
          <p:cNvSpPr txBox="1"/>
          <p:nvPr/>
        </p:nvSpPr>
        <p:spPr>
          <a:xfrm>
            <a:off x="2514600" y="3219271"/>
            <a:ext cx="3790561" cy="1200329"/>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i="1" lang="en-US" sz="3600">
                <a:solidFill>
                  <a:srgbClr val="002060"/>
                </a:solidFill>
                <a:latin typeface="Calibri"/>
                <a:ea typeface="Calibri"/>
                <a:cs typeface="Calibri"/>
                <a:sym typeface="Calibri"/>
              </a:rPr>
              <a:t>Effective Organizations</a:t>
            </a:r>
            <a:endParaRPr b="1" i="1" sz="3600">
              <a:solidFill>
                <a:srgbClr val="002060"/>
              </a:solidFill>
              <a:latin typeface="Calibri"/>
              <a:ea typeface="Calibri"/>
              <a:cs typeface="Calibri"/>
              <a:sym typeface="Calibri"/>
            </a:endParaRPr>
          </a:p>
        </p:txBody>
      </p:sp>
      <p:sp>
        <p:nvSpPr>
          <p:cNvPr id="1503" name="Google Shape;1503;p151"/>
          <p:cNvSpPr txBox="1"/>
          <p:nvPr/>
        </p:nvSpPr>
        <p:spPr>
          <a:xfrm>
            <a:off x="2743200" y="5715000"/>
            <a:ext cx="2970980" cy="830997"/>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i="1" lang="en-US" sz="2400">
                <a:solidFill>
                  <a:srgbClr val="002060"/>
                </a:solidFill>
                <a:latin typeface="Calibri"/>
                <a:ea typeface="Calibri"/>
                <a:cs typeface="Calibri"/>
                <a:sym typeface="Calibri"/>
              </a:rPr>
              <a:t>Quality</a:t>
            </a:r>
            <a:endParaRPr/>
          </a:p>
          <a:p>
            <a:pPr indent="0" lvl="0" marL="0" marR="0" rtl="0" algn="ctr">
              <a:spcBef>
                <a:spcPts val="0"/>
              </a:spcBef>
              <a:spcAft>
                <a:spcPts val="0"/>
              </a:spcAft>
              <a:buNone/>
            </a:pPr>
            <a:r>
              <a:rPr b="1" i="1" lang="en-US" sz="2400">
                <a:solidFill>
                  <a:srgbClr val="002060"/>
                </a:solidFill>
                <a:latin typeface="Calibri"/>
                <a:ea typeface="Calibri"/>
                <a:cs typeface="Calibri"/>
                <a:sym typeface="Calibri"/>
              </a:rPr>
              <a:t>Leadership</a:t>
            </a:r>
            <a:endParaRPr b="1" i="1" sz="2400">
              <a:solidFill>
                <a:srgbClr val="002060"/>
              </a:solidFill>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500"/>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499"/>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501"/>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503"/>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500"/>
                                        <p:tgtEl>
                                          <p:spTgt spid="1502"/>
                                        </p:tgtEl>
                                      </p:cBhvr>
                                    </p:animEffect>
                                    <p:set>
                                      <p:cBhvr>
                                        <p:cTn dur="1" fill="hold">
                                          <p:stCondLst>
                                            <p:cond delay="500"/>
                                          </p:stCondLst>
                                        </p:cTn>
                                        <p:tgtEl>
                                          <p:spTgt spid="1502"/>
                                        </p:tgtEl>
                                        <p:attrNameLst>
                                          <p:attrName>style.visibility</p:attrName>
                                        </p:attrNameLst>
                                      </p:cBhvr>
                                      <p:to>
                                        <p:strVal val="hidden"/>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07" name="Shape 1507"/>
        <p:cNvGrpSpPr/>
        <p:nvPr/>
      </p:nvGrpSpPr>
      <p:grpSpPr>
        <a:xfrm>
          <a:off x="0" y="0"/>
          <a:ext cx="0" cy="0"/>
          <a:chOff x="0" y="0"/>
          <a:chExt cx="0" cy="0"/>
        </a:xfrm>
      </p:grpSpPr>
      <p:sp>
        <p:nvSpPr>
          <p:cNvPr id="1508" name="Google Shape;1508;p152"/>
          <p:cNvSpPr/>
          <p:nvPr/>
        </p:nvSpPr>
        <p:spPr>
          <a:xfrm rot="273520">
            <a:off x="914400" y="533400"/>
            <a:ext cx="7620000" cy="6019800"/>
          </a:xfrm>
          <a:prstGeom prst="foldedCorner">
            <a:avLst>
              <a:gd fmla="val 16667" name="adj"/>
            </a:avLst>
          </a:prstGeom>
          <a:solidFill>
            <a:srgbClr val="FFFF00"/>
          </a:solidFill>
          <a:ln cap="flat" cmpd="sng" w="9525">
            <a:solidFill>
              <a:schemeClr val="dk1"/>
            </a:solidFill>
            <a:prstDash val="solid"/>
            <a:round/>
            <a:headEnd len="sm" w="sm" type="none"/>
            <a:tailEnd len="sm" w="sm" type="none"/>
          </a:ln>
        </p:spPr>
        <p:txBody>
          <a:bodyPr anchorCtr="1" anchor="ctr" bIns="45700" lIns="91425" spcFirstLastPara="1" rIns="91425" wrap="square" tIns="45700">
            <a:noAutofit/>
          </a:bodyPr>
          <a:lstStyle/>
          <a:p>
            <a:pPr indent="0" lvl="0" marL="0" marR="0" rtl="0" algn="ctr">
              <a:spcBef>
                <a:spcPts val="0"/>
              </a:spcBef>
              <a:spcAft>
                <a:spcPts val="0"/>
              </a:spcAft>
              <a:buNone/>
            </a:pPr>
            <a:r>
              <a:rPr lang="en-US" sz="2800">
                <a:solidFill>
                  <a:srgbClr val="000000"/>
                </a:solidFill>
                <a:latin typeface="Arial"/>
                <a:ea typeface="Arial"/>
                <a:cs typeface="Arial"/>
                <a:sym typeface="Arial"/>
              </a:rPr>
              <a:t>“</a:t>
            </a:r>
            <a:r>
              <a:rPr b="1" lang="en-US" sz="2800">
                <a:solidFill>
                  <a:srgbClr val="FF0000"/>
                </a:solidFill>
                <a:latin typeface="Arial"/>
                <a:ea typeface="Arial"/>
                <a:cs typeface="Arial"/>
                <a:sym typeface="Arial"/>
              </a:rPr>
              <a:t>The way to achieve dauntingly high goals is through a relentless focus on achieving optimal performance in a lot of seemingly little things</a:t>
            </a:r>
            <a:r>
              <a:rPr lang="en-US" sz="2800">
                <a:solidFill>
                  <a:srgbClr val="000000"/>
                </a:solidFill>
                <a:latin typeface="Arial"/>
                <a:ea typeface="Arial"/>
                <a:cs typeface="Arial"/>
                <a:sym typeface="Arial"/>
              </a:rPr>
              <a:t>. Those little things accumulate over time &amp; make a big difference.”</a:t>
            </a:r>
            <a:endParaRPr/>
          </a:p>
          <a:p>
            <a:pPr indent="0" lvl="0" marL="0" marR="0" rtl="0" algn="ctr">
              <a:spcBef>
                <a:spcPts val="0"/>
              </a:spcBef>
              <a:spcAft>
                <a:spcPts val="0"/>
              </a:spcAft>
              <a:buNone/>
            </a:pPr>
            <a:r>
              <a:t/>
            </a:r>
            <a:endParaRPr sz="2400">
              <a:solidFill>
                <a:srgbClr val="000000"/>
              </a:solidFill>
              <a:latin typeface="Arial"/>
              <a:ea typeface="Arial"/>
              <a:cs typeface="Arial"/>
              <a:sym typeface="Arial"/>
            </a:endParaRPr>
          </a:p>
          <a:p>
            <a:pPr indent="0" lvl="0" marL="0" marR="0" rtl="0" algn="ctr">
              <a:spcBef>
                <a:spcPts val="0"/>
              </a:spcBef>
              <a:spcAft>
                <a:spcPts val="0"/>
              </a:spcAft>
              <a:buNone/>
            </a:pPr>
            <a:r>
              <a:rPr i="1" lang="en-US" sz="2400">
                <a:solidFill>
                  <a:srgbClr val="000000"/>
                </a:solidFill>
                <a:latin typeface="Arial"/>
                <a:ea typeface="Arial"/>
                <a:cs typeface="Arial"/>
                <a:sym typeface="Arial"/>
              </a:rPr>
              <a:t>Coach John Wooden’s Greatest Secret</a:t>
            </a:r>
            <a:r>
              <a:rPr lang="en-US" sz="2400">
                <a:solidFill>
                  <a:srgbClr val="000000"/>
                </a:solidFill>
                <a:latin typeface="Arial"/>
                <a:ea typeface="Arial"/>
                <a:cs typeface="Arial"/>
                <a:sym typeface="Arial"/>
              </a:rPr>
              <a:t> Pat Williams, 2014.</a:t>
            </a:r>
            <a:endParaRPr i="1" sz="2400">
              <a:solidFill>
                <a:srgbClr val="000000"/>
              </a:solidFill>
              <a:latin typeface="Arial"/>
              <a:ea typeface="Arial"/>
              <a:cs typeface="Arial"/>
              <a:sym typeface="Arial"/>
            </a:endParaRPr>
          </a:p>
        </p:txBody>
      </p:sp>
    </p:spTree>
  </p:cSld>
  <p:clrMapOvr>
    <a:masterClrMapping/>
  </p:clrMapOvr>
</p:sld>
</file>

<file path=ppt/slides/slide1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13" name="Shape 1513"/>
        <p:cNvGrpSpPr/>
        <p:nvPr/>
      </p:nvGrpSpPr>
      <p:grpSpPr>
        <a:xfrm>
          <a:off x="0" y="0"/>
          <a:ext cx="0" cy="0"/>
          <a:chOff x="0" y="0"/>
          <a:chExt cx="0" cy="0"/>
        </a:xfrm>
      </p:grpSpPr>
      <p:sp>
        <p:nvSpPr>
          <p:cNvPr id="1514" name="Google Shape;1514;p153"/>
          <p:cNvSpPr/>
          <p:nvPr/>
        </p:nvSpPr>
        <p:spPr>
          <a:xfrm>
            <a:off x="1567272" y="167358"/>
            <a:ext cx="3739446" cy="6638457"/>
          </a:xfrm>
          <a:prstGeom prst="ellipse">
            <a:avLst/>
          </a:prstGeom>
          <a:solidFill>
            <a:srgbClr val="FFFF00"/>
          </a:solidFill>
          <a:ln cap="flat" cmpd="sng" w="9525">
            <a:solidFill>
              <a:srgbClr val="4A7DBA"/>
            </a:solidFill>
            <a:prstDash val="solid"/>
            <a:round/>
            <a:headEnd len="sm" w="sm" type="none"/>
            <a:tailEnd len="sm" w="sm" type="none"/>
          </a:ln>
        </p:spPr>
        <p:txBody>
          <a:bodyPr anchorCtr="1" anchor="b" bIns="0" lIns="91425" spcFirstLastPara="1" rIns="91425" wrap="square" tIns="45700">
            <a:noAutofit/>
          </a:bodyPr>
          <a:lstStyle/>
          <a:p>
            <a:pPr indent="0" lvl="0" marL="0" marR="0" rtl="0" algn="l">
              <a:spcBef>
                <a:spcPts val="0"/>
              </a:spcBef>
              <a:spcAft>
                <a:spcPts val="0"/>
              </a:spcAft>
              <a:buNone/>
            </a:pPr>
            <a:r>
              <a:t/>
            </a:r>
            <a:endParaRPr sz="1800">
              <a:solidFill>
                <a:srgbClr val="FFFFFF"/>
              </a:solidFill>
              <a:latin typeface="Calibri"/>
              <a:ea typeface="Calibri"/>
              <a:cs typeface="Calibri"/>
              <a:sym typeface="Calibri"/>
            </a:endParaRPr>
          </a:p>
        </p:txBody>
      </p:sp>
      <p:sp>
        <p:nvSpPr>
          <p:cNvPr id="1515" name="Google Shape;1515;p153"/>
          <p:cNvSpPr/>
          <p:nvPr/>
        </p:nvSpPr>
        <p:spPr>
          <a:xfrm>
            <a:off x="2521448" y="2335180"/>
            <a:ext cx="1778212" cy="1692275"/>
          </a:xfrm>
          <a:prstGeom prst="ellipse">
            <a:avLst/>
          </a:prstGeom>
          <a:solidFill>
            <a:schemeClr val="lt1">
              <a:alpha val="47843"/>
            </a:schemeClr>
          </a:solidFill>
          <a:ln cap="flat" cmpd="sng" w="63500">
            <a:solidFill>
              <a:srgbClr val="99CC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Arial"/>
              <a:ea typeface="Arial"/>
              <a:cs typeface="Arial"/>
              <a:sym typeface="Arial"/>
            </a:endParaRPr>
          </a:p>
        </p:txBody>
      </p:sp>
      <p:sp>
        <p:nvSpPr>
          <p:cNvPr id="1516" name="Google Shape;1516;p153"/>
          <p:cNvSpPr/>
          <p:nvPr/>
        </p:nvSpPr>
        <p:spPr>
          <a:xfrm>
            <a:off x="3207248" y="1192180"/>
            <a:ext cx="1720850" cy="1692275"/>
          </a:xfrm>
          <a:prstGeom prst="ellipse">
            <a:avLst/>
          </a:prstGeom>
          <a:solidFill>
            <a:schemeClr val="lt1">
              <a:alpha val="47843"/>
            </a:schemeClr>
          </a:solidFill>
          <a:ln cap="flat" cmpd="sng" w="63500">
            <a:solidFill>
              <a:srgbClr val="FF99CC"/>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Times New Roman"/>
              <a:ea typeface="Times New Roman"/>
              <a:cs typeface="Times New Roman"/>
              <a:sym typeface="Times New Roman"/>
            </a:endParaRPr>
          </a:p>
        </p:txBody>
      </p:sp>
      <p:sp>
        <p:nvSpPr>
          <p:cNvPr id="1517" name="Google Shape;1517;p153"/>
          <p:cNvSpPr/>
          <p:nvPr/>
        </p:nvSpPr>
        <p:spPr>
          <a:xfrm>
            <a:off x="1911848" y="1192180"/>
            <a:ext cx="1663488" cy="1692275"/>
          </a:xfrm>
          <a:prstGeom prst="ellipse">
            <a:avLst/>
          </a:prstGeom>
          <a:solidFill>
            <a:schemeClr val="lt1">
              <a:alpha val="49803"/>
            </a:schemeClr>
          </a:solidFill>
          <a:ln cap="flat" cmpd="sng" w="63500">
            <a:solidFill>
              <a:srgbClr val="00FFCC"/>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Times New Roman"/>
              <a:ea typeface="Times New Roman"/>
              <a:cs typeface="Times New Roman"/>
              <a:sym typeface="Times New Roman"/>
            </a:endParaRPr>
          </a:p>
        </p:txBody>
      </p:sp>
      <p:sp>
        <p:nvSpPr>
          <p:cNvPr id="1518" name="Google Shape;1518;p153"/>
          <p:cNvSpPr txBox="1"/>
          <p:nvPr/>
        </p:nvSpPr>
        <p:spPr>
          <a:xfrm rot="-3258865">
            <a:off x="1984049" y="1818772"/>
            <a:ext cx="1451879" cy="40011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en-US" sz="2000">
                <a:solidFill>
                  <a:srgbClr val="000000"/>
                </a:solidFill>
                <a:latin typeface="Arial"/>
                <a:ea typeface="Arial"/>
                <a:cs typeface="Arial"/>
                <a:sym typeface="Arial"/>
              </a:rPr>
              <a:t>SYSTEMS</a:t>
            </a:r>
            <a:endParaRPr/>
          </a:p>
        </p:txBody>
      </p:sp>
      <p:sp>
        <p:nvSpPr>
          <p:cNvPr id="1519" name="Google Shape;1519;p153"/>
          <p:cNvSpPr txBox="1"/>
          <p:nvPr/>
        </p:nvSpPr>
        <p:spPr>
          <a:xfrm>
            <a:off x="2597648" y="3020980"/>
            <a:ext cx="1676400" cy="40011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en-US" sz="2000">
                <a:solidFill>
                  <a:srgbClr val="000000"/>
                </a:solidFill>
                <a:latin typeface="Arial"/>
                <a:ea typeface="Arial"/>
                <a:cs typeface="Arial"/>
                <a:sym typeface="Arial"/>
              </a:rPr>
              <a:t>PRACTICES</a:t>
            </a:r>
            <a:endParaRPr/>
          </a:p>
        </p:txBody>
      </p:sp>
      <p:sp>
        <p:nvSpPr>
          <p:cNvPr id="1520" name="Google Shape;1520;p153"/>
          <p:cNvSpPr txBox="1"/>
          <p:nvPr/>
        </p:nvSpPr>
        <p:spPr>
          <a:xfrm rot="2905354">
            <a:off x="3665697" y="1812737"/>
            <a:ext cx="941737" cy="40011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en-US" sz="2000">
                <a:solidFill>
                  <a:srgbClr val="000000"/>
                </a:solidFill>
                <a:latin typeface="Arial"/>
                <a:ea typeface="Arial"/>
                <a:cs typeface="Arial"/>
                <a:sym typeface="Arial"/>
              </a:rPr>
              <a:t>DATA</a:t>
            </a:r>
            <a:endParaRPr/>
          </a:p>
        </p:txBody>
      </p:sp>
      <p:sp>
        <p:nvSpPr>
          <p:cNvPr id="1521" name="Google Shape;1521;p153"/>
          <p:cNvSpPr/>
          <p:nvPr/>
        </p:nvSpPr>
        <p:spPr>
          <a:xfrm>
            <a:off x="3070704" y="4162385"/>
            <a:ext cx="685800" cy="700248"/>
          </a:xfrm>
          <a:prstGeom prst="mathPlus">
            <a:avLst>
              <a:gd fmla="val 23520" name="adj1"/>
            </a:avLst>
          </a:prstGeom>
          <a:solidFill>
            <a:schemeClr val="dk1"/>
          </a:solidFill>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Times New Roman"/>
              <a:ea typeface="Times New Roman"/>
              <a:cs typeface="Times New Roman"/>
              <a:sym typeface="Times New Roman"/>
            </a:endParaRPr>
          </a:p>
        </p:txBody>
      </p:sp>
      <p:sp>
        <p:nvSpPr>
          <p:cNvPr id="1522" name="Google Shape;1522;p153"/>
          <p:cNvSpPr txBox="1"/>
          <p:nvPr/>
        </p:nvSpPr>
        <p:spPr>
          <a:xfrm>
            <a:off x="2573357" y="4955725"/>
            <a:ext cx="1719268" cy="1477328"/>
          </a:xfrm>
          <a:prstGeom prst="rect">
            <a:avLst/>
          </a:prstGeom>
          <a:solidFill>
            <a:schemeClr val="lt1">
              <a:alpha val="50980"/>
            </a:schemeClr>
          </a:solidFill>
          <a:ln cap="flat" cmpd="sng" w="9525">
            <a:solidFill>
              <a:srgbClr val="FF0000"/>
            </a:solidFill>
            <a:prstDash val="solid"/>
            <a:round/>
            <a:headEnd len="sm" w="sm" type="none"/>
            <a:tailEnd len="sm" w="sm" type="none"/>
          </a:ln>
        </p:spPr>
        <p:txBody>
          <a:bodyPr anchorCtr="0" anchor="t" bIns="45700" lIns="91425" spcFirstLastPara="1" rIns="91425" wrap="square" tIns="45700">
            <a:noAutofit/>
          </a:bodyPr>
          <a:lstStyle/>
          <a:p>
            <a:pPr indent="0" lvl="0" marL="0" marR="0" rtl="0" algn="ctr">
              <a:spcBef>
                <a:spcPts val="0"/>
              </a:spcBef>
              <a:spcAft>
                <a:spcPts val="0"/>
              </a:spcAft>
              <a:buNone/>
            </a:pPr>
            <a:r>
              <a:rPr b="1" lang="en-US" sz="1800">
                <a:solidFill>
                  <a:srgbClr val="000000"/>
                </a:solidFill>
                <a:latin typeface="Arial"/>
                <a:ea typeface="Arial"/>
                <a:cs typeface="Arial"/>
                <a:sym typeface="Arial"/>
              </a:rPr>
              <a:t>Training</a:t>
            </a:r>
            <a:endParaRPr/>
          </a:p>
          <a:p>
            <a:pPr indent="0" lvl="0" marL="0" marR="0" rtl="0" algn="ctr">
              <a:spcBef>
                <a:spcPts val="0"/>
              </a:spcBef>
              <a:spcAft>
                <a:spcPts val="0"/>
              </a:spcAft>
              <a:buNone/>
            </a:pPr>
            <a:r>
              <a:rPr b="1" lang="en-US" sz="1800">
                <a:solidFill>
                  <a:srgbClr val="000000"/>
                </a:solidFill>
                <a:latin typeface="Arial"/>
                <a:ea typeface="Arial"/>
                <a:cs typeface="Arial"/>
                <a:sym typeface="Arial"/>
              </a:rPr>
              <a:t>+</a:t>
            </a:r>
            <a:endParaRPr/>
          </a:p>
          <a:p>
            <a:pPr indent="0" lvl="0" marL="0" marR="0" rtl="0" algn="ctr">
              <a:spcBef>
                <a:spcPts val="0"/>
              </a:spcBef>
              <a:spcAft>
                <a:spcPts val="0"/>
              </a:spcAft>
              <a:buNone/>
            </a:pPr>
            <a:r>
              <a:rPr b="1" lang="en-US" sz="1800">
                <a:solidFill>
                  <a:srgbClr val="000000"/>
                </a:solidFill>
                <a:latin typeface="Arial"/>
                <a:ea typeface="Arial"/>
                <a:cs typeface="Arial"/>
                <a:sym typeface="Arial"/>
              </a:rPr>
              <a:t>Coaching</a:t>
            </a:r>
            <a:endParaRPr/>
          </a:p>
          <a:p>
            <a:pPr indent="0" lvl="0" marL="0" marR="0" rtl="0" algn="ctr">
              <a:spcBef>
                <a:spcPts val="0"/>
              </a:spcBef>
              <a:spcAft>
                <a:spcPts val="0"/>
              </a:spcAft>
              <a:buNone/>
            </a:pPr>
            <a:r>
              <a:rPr b="1" lang="en-US" sz="1800">
                <a:solidFill>
                  <a:srgbClr val="000000"/>
                </a:solidFill>
                <a:latin typeface="Arial"/>
                <a:ea typeface="Arial"/>
                <a:cs typeface="Arial"/>
                <a:sym typeface="Arial"/>
              </a:rPr>
              <a:t>+</a:t>
            </a:r>
            <a:endParaRPr/>
          </a:p>
          <a:p>
            <a:pPr indent="0" lvl="0" marL="0" marR="0" rtl="0" algn="ctr">
              <a:spcBef>
                <a:spcPts val="0"/>
              </a:spcBef>
              <a:spcAft>
                <a:spcPts val="0"/>
              </a:spcAft>
              <a:buNone/>
            </a:pPr>
            <a:r>
              <a:rPr b="1" lang="en-US" sz="1800">
                <a:solidFill>
                  <a:srgbClr val="000000"/>
                </a:solidFill>
                <a:latin typeface="Arial"/>
                <a:ea typeface="Arial"/>
                <a:cs typeface="Arial"/>
                <a:sym typeface="Arial"/>
              </a:rPr>
              <a:t>Evaluation</a:t>
            </a:r>
            <a:endParaRPr b="1" sz="1800">
              <a:solidFill>
                <a:srgbClr val="000000"/>
              </a:solidFill>
              <a:latin typeface="Arial"/>
              <a:ea typeface="Arial"/>
              <a:cs typeface="Arial"/>
              <a:sym typeface="Arial"/>
            </a:endParaRPr>
          </a:p>
        </p:txBody>
      </p:sp>
      <p:sp>
        <p:nvSpPr>
          <p:cNvPr id="1523" name="Google Shape;1523;p153"/>
          <p:cNvSpPr txBox="1"/>
          <p:nvPr/>
        </p:nvSpPr>
        <p:spPr>
          <a:xfrm>
            <a:off x="2422993" y="456405"/>
            <a:ext cx="1983194" cy="646331"/>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en-US" sz="1800">
                <a:solidFill>
                  <a:srgbClr val="000000"/>
                </a:solidFill>
                <a:latin typeface="Calibri"/>
                <a:ea typeface="Calibri"/>
                <a:cs typeface="Calibri"/>
                <a:sym typeface="Calibri"/>
              </a:rPr>
              <a:t>Cultural/Context Considerations</a:t>
            </a:r>
            <a:endParaRPr b="1" sz="1800">
              <a:solidFill>
                <a:srgbClr val="000000"/>
              </a:solidFill>
              <a:latin typeface="Calibri"/>
              <a:ea typeface="Calibri"/>
              <a:cs typeface="Calibri"/>
              <a:sym typeface="Calibri"/>
            </a:endParaRPr>
          </a:p>
        </p:txBody>
      </p:sp>
      <p:sp>
        <p:nvSpPr>
          <p:cNvPr id="1524" name="Google Shape;1524;p153"/>
          <p:cNvSpPr/>
          <p:nvPr/>
        </p:nvSpPr>
        <p:spPr>
          <a:xfrm>
            <a:off x="4386302" y="5118026"/>
            <a:ext cx="1692798" cy="1063220"/>
          </a:xfrm>
          <a:prstGeom prst="upArrowCallout">
            <a:avLst>
              <a:gd fmla="val 23047" name="adj1"/>
              <a:gd fmla="val 25000" name="adj2"/>
              <a:gd fmla="val 19143" name="adj3"/>
              <a:gd fmla="val 60347" name="adj4"/>
            </a:avLst>
          </a:prstGeom>
          <a:solidFill>
            <a:srgbClr val="FB93FF"/>
          </a:solidFill>
          <a:ln cap="flat" cmpd="sng" w="9525">
            <a:solidFill>
              <a:srgbClr val="4A7DBA"/>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800">
                <a:solidFill>
                  <a:srgbClr val="000000"/>
                </a:solidFill>
                <a:latin typeface="Calibri"/>
                <a:ea typeface="Calibri"/>
                <a:cs typeface="Calibri"/>
                <a:sym typeface="Calibri"/>
              </a:rPr>
              <a:t>Improve “Fit”</a:t>
            </a:r>
            <a:endParaRPr/>
          </a:p>
        </p:txBody>
      </p:sp>
      <p:sp>
        <p:nvSpPr>
          <p:cNvPr id="1525" name="Google Shape;1525;p153"/>
          <p:cNvSpPr/>
          <p:nvPr/>
        </p:nvSpPr>
        <p:spPr>
          <a:xfrm>
            <a:off x="137820" y="2046825"/>
            <a:ext cx="1774028" cy="1356664"/>
          </a:xfrm>
          <a:prstGeom prst="rightArrowCallout">
            <a:avLst>
              <a:gd fmla="val 14841" name="adj1"/>
              <a:gd fmla="val 17744" name="adj2"/>
              <a:gd fmla="val 15566" name="adj3"/>
              <a:gd fmla="val 75181" name="adj4"/>
            </a:avLst>
          </a:prstGeom>
          <a:solidFill>
            <a:srgbClr val="FB93FF"/>
          </a:solidFill>
          <a:ln cap="flat" cmpd="sng" w="9525">
            <a:solidFill>
              <a:srgbClr val="4A7DBA"/>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600">
                <a:solidFill>
                  <a:srgbClr val="000000"/>
                </a:solidFill>
                <a:latin typeface="Calibri"/>
                <a:ea typeface="Calibri"/>
                <a:cs typeface="Calibri"/>
                <a:sym typeface="Calibri"/>
              </a:rPr>
              <a:t>Start w/ effective, efficient, &amp; relevant, doable</a:t>
            </a:r>
            <a:endParaRPr sz="1600">
              <a:solidFill>
                <a:srgbClr val="000000"/>
              </a:solidFill>
              <a:latin typeface="Calibri"/>
              <a:ea typeface="Calibri"/>
              <a:cs typeface="Calibri"/>
              <a:sym typeface="Calibri"/>
            </a:endParaRPr>
          </a:p>
        </p:txBody>
      </p:sp>
      <p:sp>
        <p:nvSpPr>
          <p:cNvPr id="1526" name="Google Shape;1526;p153"/>
          <p:cNvSpPr/>
          <p:nvPr/>
        </p:nvSpPr>
        <p:spPr>
          <a:xfrm>
            <a:off x="285520" y="5225605"/>
            <a:ext cx="1996993" cy="837061"/>
          </a:xfrm>
          <a:prstGeom prst="rightArrowCallout">
            <a:avLst>
              <a:gd fmla="val 25000" name="adj1"/>
              <a:gd fmla="val 25000" name="adj2"/>
              <a:gd fmla="val 25000" name="adj3"/>
              <a:gd fmla="val 75181" name="adj4"/>
            </a:avLst>
          </a:prstGeom>
          <a:solidFill>
            <a:srgbClr val="FB93FF"/>
          </a:solidFill>
          <a:ln cap="flat" cmpd="sng" w="9525">
            <a:solidFill>
              <a:srgbClr val="4A7DBA"/>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400">
                <a:solidFill>
                  <a:srgbClr val="000000"/>
                </a:solidFill>
                <a:latin typeface="Calibri"/>
                <a:ea typeface="Calibri"/>
                <a:cs typeface="Calibri"/>
                <a:sym typeface="Calibri"/>
              </a:rPr>
              <a:t>Prepare &amp; support implementation</a:t>
            </a:r>
            <a:endParaRPr sz="1400">
              <a:solidFill>
                <a:srgbClr val="000000"/>
              </a:solidFill>
              <a:latin typeface="Calibri"/>
              <a:ea typeface="Calibri"/>
              <a:cs typeface="Calibri"/>
              <a:sym typeface="Calibri"/>
            </a:endParaRPr>
          </a:p>
        </p:txBody>
      </p:sp>
      <p:sp>
        <p:nvSpPr>
          <p:cNvPr id="1527" name="Google Shape;1527;p153"/>
          <p:cNvSpPr/>
          <p:nvPr/>
        </p:nvSpPr>
        <p:spPr>
          <a:xfrm>
            <a:off x="3920485" y="3334185"/>
            <a:ext cx="2922601" cy="2209800"/>
          </a:xfrm>
          <a:prstGeom prst="rightArrow">
            <a:avLst>
              <a:gd fmla="val 37405" name="adj1"/>
              <a:gd fmla="val 37404" name="adj2"/>
            </a:avLst>
          </a:prstGeom>
          <a:solidFill>
            <a:srgbClr val="FFFF99"/>
          </a:solidFill>
          <a:ln cap="flat" cmpd="sng" w="9525">
            <a:solidFill>
              <a:srgbClr val="FF0000"/>
            </a:solidFill>
            <a:prstDash val="solid"/>
            <a:round/>
            <a:headEnd len="sm" w="sm" type="none"/>
            <a:tailEnd len="sm" w="sm" type="none"/>
          </a:ln>
        </p:spPr>
        <p:txBody>
          <a:bodyPr anchorCtr="1" anchor="ctr" bIns="45700" lIns="0" spcFirstLastPara="1" rIns="0" wrap="square" tIns="45700">
            <a:noAutofit/>
          </a:bodyPr>
          <a:lstStyle/>
          <a:p>
            <a:pPr indent="0" lvl="0" marL="0" marR="0" rtl="0" algn="l">
              <a:spcBef>
                <a:spcPts val="0"/>
              </a:spcBef>
              <a:spcAft>
                <a:spcPts val="0"/>
              </a:spcAft>
              <a:buNone/>
            </a:pPr>
            <a:r>
              <a:rPr b="1" lang="en-US" sz="1800">
                <a:solidFill>
                  <a:srgbClr val="000000"/>
                </a:solidFill>
                <a:latin typeface="Arial"/>
                <a:ea typeface="Arial"/>
                <a:cs typeface="Arial"/>
                <a:sym typeface="Arial"/>
              </a:rPr>
              <a:t>Implementation</a:t>
            </a:r>
            <a:endParaRPr/>
          </a:p>
          <a:p>
            <a:pPr indent="0" lvl="0" marL="0" marR="0" rtl="0" algn="l">
              <a:spcBef>
                <a:spcPts val="0"/>
              </a:spcBef>
              <a:spcAft>
                <a:spcPts val="0"/>
              </a:spcAft>
              <a:buNone/>
            </a:pPr>
            <a:r>
              <a:rPr b="1" lang="en-US" sz="1800">
                <a:solidFill>
                  <a:srgbClr val="000000"/>
                </a:solidFill>
                <a:latin typeface="Arial"/>
                <a:ea typeface="Arial"/>
                <a:cs typeface="Arial"/>
                <a:sym typeface="Arial"/>
              </a:rPr>
              <a:t>Fidelity</a:t>
            </a:r>
            <a:endParaRPr/>
          </a:p>
        </p:txBody>
      </p:sp>
      <p:sp>
        <p:nvSpPr>
          <p:cNvPr id="1528" name="Google Shape;1528;p153"/>
          <p:cNvSpPr/>
          <p:nvPr/>
        </p:nvSpPr>
        <p:spPr>
          <a:xfrm>
            <a:off x="6190763" y="2879852"/>
            <a:ext cx="3297686" cy="3265182"/>
          </a:xfrm>
          <a:prstGeom prst="ellipse">
            <a:avLst/>
          </a:prstGeom>
          <a:gradFill>
            <a:gsLst>
              <a:gs pos="0">
                <a:srgbClr val="FF0000">
                  <a:alpha val="49803"/>
                </a:srgbClr>
              </a:gs>
              <a:gs pos="3000">
                <a:srgbClr val="FF0000">
                  <a:alpha val="49803"/>
                </a:srgbClr>
              </a:gs>
              <a:gs pos="20000">
                <a:srgbClr val="FFFF00">
                  <a:alpha val="49803"/>
                </a:srgbClr>
              </a:gs>
              <a:gs pos="39000">
                <a:srgbClr val="008000">
                  <a:alpha val="49803"/>
                </a:srgbClr>
              </a:gs>
              <a:gs pos="100000">
                <a:srgbClr val="008000">
                  <a:alpha val="49803"/>
                </a:srgbClr>
              </a:gs>
            </a:gsLst>
            <a:lin ang="5400000" scaled="0"/>
          </a:gradFill>
          <a:ln cap="flat" cmpd="sng" w="9525">
            <a:solidFill>
              <a:srgbClr val="33339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1800">
                <a:solidFill>
                  <a:srgbClr val="000000"/>
                </a:solidFill>
                <a:latin typeface="Arial"/>
                <a:ea typeface="Arial"/>
                <a:cs typeface="Arial"/>
                <a:sym typeface="Arial"/>
              </a:rPr>
              <a:t>Maximum</a:t>
            </a:r>
            <a:endParaRPr/>
          </a:p>
          <a:p>
            <a:pPr indent="0" lvl="0" marL="0" marR="0" rtl="0" algn="ctr">
              <a:spcBef>
                <a:spcPts val="0"/>
              </a:spcBef>
              <a:spcAft>
                <a:spcPts val="0"/>
              </a:spcAft>
              <a:buNone/>
            </a:pPr>
            <a:r>
              <a:rPr b="1" lang="en-US" sz="1800">
                <a:solidFill>
                  <a:srgbClr val="000000"/>
                </a:solidFill>
                <a:latin typeface="Arial"/>
                <a:ea typeface="Arial"/>
                <a:cs typeface="Arial"/>
                <a:sym typeface="Arial"/>
              </a:rPr>
              <a:t>Student</a:t>
            </a:r>
            <a:endParaRPr/>
          </a:p>
          <a:p>
            <a:pPr indent="0" lvl="0" marL="0" marR="0" rtl="0" algn="ctr">
              <a:spcBef>
                <a:spcPts val="0"/>
              </a:spcBef>
              <a:spcAft>
                <a:spcPts val="0"/>
              </a:spcAft>
              <a:buNone/>
            </a:pPr>
            <a:r>
              <a:rPr b="1" lang="en-US" sz="1800">
                <a:solidFill>
                  <a:srgbClr val="000000"/>
                </a:solidFill>
                <a:latin typeface="Arial"/>
                <a:ea typeface="Arial"/>
                <a:cs typeface="Arial"/>
                <a:sym typeface="Arial"/>
              </a:rPr>
              <a:t>Outcomes</a:t>
            </a:r>
            <a:endParaRPr b="1" sz="1800">
              <a:solidFill>
                <a:srgbClr val="000000"/>
              </a:solidFill>
              <a:latin typeface="Arial"/>
              <a:ea typeface="Arial"/>
              <a:cs typeface="Arial"/>
              <a:sym typeface="Arial"/>
            </a:endParaRPr>
          </a:p>
        </p:txBody>
      </p:sp>
      <p:sp>
        <p:nvSpPr>
          <p:cNvPr id="1529" name="Google Shape;1529;p153"/>
          <p:cNvSpPr txBox="1"/>
          <p:nvPr/>
        </p:nvSpPr>
        <p:spPr>
          <a:xfrm>
            <a:off x="5306718" y="456405"/>
            <a:ext cx="3563506" cy="52322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i="1" lang="en-US" sz="2800">
                <a:solidFill>
                  <a:schemeClr val="dk1"/>
                </a:solidFill>
                <a:latin typeface="Calibri"/>
                <a:ea typeface="Calibri"/>
                <a:cs typeface="Calibri"/>
                <a:sym typeface="Calibri"/>
              </a:rPr>
              <a:t>BASIC PBIS LOGIC</a:t>
            </a:r>
            <a:endParaRPr b="1" i="1" sz="2800">
              <a:solidFill>
                <a:schemeClr val="dk1"/>
              </a:solidFill>
              <a:latin typeface="Calibri"/>
              <a:ea typeface="Calibri"/>
              <a:cs typeface="Calibri"/>
              <a:sym typeface="Calibri"/>
            </a:endParaRPr>
          </a:p>
        </p:txBody>
      </p:sp>
    </p:spTree>
  </p:cSld>
  <p:clrMapOvr>
    <a:masterClrMapping/>
  </p:clrMapOvr>
</p:sld>
</file>

<file path=ppt/slides/slide1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33" name="Shape 1533"/>
        <p:cNvGrpSpPr/>
        <p:nvPr/>
      </p:nvGrpSpPr>
      <p:grpSpPr>
        <a:xfrm>
          <a:off x="0" y="0"/>
          <a:ext cx="0" cy="0"/>
          <a:chOff x="0" y="0"/>
          <a:chExt cx="0" cy="0"/>
        </a:xfrm>
      </p:grpSpPr>
      <p:pic>
        <p:nvPicPr>
          <p:cNvPr descr="C:\Users\robh\AppData\Local\Microsoft\Windows\Temporary Internet Files\Content.Outlook\TL5IHOJ3\photo (6).JPG" id="1534" name="Google Shape;1534;p154"/>
          <p:cNvPicPr preferRelativeResize="0"/>
          <p:nvPr/>
        </p:nvPicPr>
        <p:blipFill rotWithShape="1">
          <a:blip r:embed="rId3">
            <a:alphaModFix/>
          </a:blip>
          <a:srcRect b="0" l="0" r="0" t="0"/>
          <a:stretch/>
        </p:blipFill>
        <p:spPr>
          <a:xfrm>
            <a:off x="381000" y="152400"/>
            <a:ext cx="8077200" cy="6057900"/>
          </a:xfrm>
          <a:prstGeom prst="rect">
            <a:avLst/>
          </a:prstGeom>
          <a:noFill/>
          <a:ln>
            <a:noFill/>
          </a:ln>
        </p:spPr>
      </p:pic>
      <p:sp>
        <p:nvSpPr>
          <p:cNvPr id="1535" name="Google Shape;1535;p154"/>
          <p:cNvSpPr txBox="1"/>
          <p:nvPr/>
        </p:nvSpPr>
        <p:spPr>
          <a:xfrm>
            <a:off x="0" y="6396335"/>
            <a:ext cx="1813417" cy="461665"/>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lang="en-US" sz="2400">
                <a:solidFill>
                  <a:srgbClr val="000000"/>
                </a:solidFill>
                <a:latin typeface="Times New Roman"/>
                <a:ea typeface="Times New Roman"/>
                <a:cs typeface="Times New Roman"/>
                <a:sym typeface="Times New Roman"/>
              </a:rPr>
              <a:t>Horner, 2014</a:t>
            </a:r>
            <a:endParaRPr sz="2400">
              <a:solidFill>
                <a:srgbClr val="000000"/>
              </a:solidFill>
              <a:latin typeface="Times New Roman"/>
              <a:ea typeface="Times New Roman"/>
              <a:cs typeface="Times New Roman"/>
              <a:sym typeface="Times New Roman"/>
            </a:endParaRPr>
          </a:p>
        </p:txBody>
      </p:sp>
    </p:spTree>
  </p:cSld>
  <p:clrMapOvr>
    <a:masterClrMapping/>
  </p:clrMapOvr>
</p:sld>
</file>

<file path=ppt/slides/slide1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39" name="Shape 1539"/>
        <p:cNvGrpSpPr/>
        <p:nvPr/>
      </p:nvGrpSpPr>
      <p:grpSpPr>
        <a:xfrm>
          <a:off x="0" y="0"/>
          <a:ext cx="0" cy="0"/>
          <a:chOff x="0" y="0"/>
          <a:chExt cx="0" cy="0"/>
        </a:xfrm>
      </p:grpSpPr>
      <p:sp>
        <p:nvSpPr>
          <p:cNvPr id="1540" name="Google Shape;1540;p155"/>
          <p:cNvSpPr/>
          <p:nvPr/>
        </p:nvSpPr>
        <p:spPr>
          <a:xfrm rot="-170364">
            <a:off x="908556" y="297597"/>
            <a:ext cx="7620000" cy="6255748"/>
          </a:xfrm>
          <a:prstGeom prst="foldedCorner">
            <a:avLst>
              <a:gd fmla="val 16667" name="adj"/>
            </a:avLst>
          </a:prstGeom>
          <a:solidFill>
            <a:srgbClr val="FFFF00"/>
          </a:solidFill>
          <a:ln cap="flat" cmpd="sng" w="9525">
            <a:solidFill>
              <a:schemeClr val="dk1"/>
            </a:solidFill>
            <a:prstDash val="solid"/>
            <a:round/>
            <a:headEnd len="sm" w="sm" type="none"/>
            <a:tailEnd len="sm" w="sm" type="none"/>
          </a:ln>
        </p:spPr>
        <p:txBody>
          <a:bodyPr anchorCtr="1" anchor="ctr" bIns="45700" lIns="91425" spcFirstLastPara="1" rIns="91425" wrap="square" tIns="731500">
            <a:noAutofit/>
          </a:bodyPr>
          <a:lstStyle/>
          <a:p>
            <a:pPr indent="0" lvl="0" marL="0" marR="0" rtl="0" algn="ctr">
              <a:spcBef>
                <a:spcPts val="0"/>
              </a:spcBef>
              <a:spcAft>
                <a:spcPts val="0"/>
              </a:spcAft>
              <a:buNone/>
            </a:pPr>
            <a:r>
              <a:rPr lang="en-US" sz="3200">
                <a:solidFill>
                  <a:srgbClr val="000000"/>
                </a:solidFill>
                <a:latin typeface="Arial"/>
                <a:ea typeface="Arial"/>
                <a:cs typeface="Arial"/>
                <a:sym typeface="Arial"/>
              </a:rPr>
              <a:t>“Coach Wooden’s goal: </a:t>
            </a:r>
            <a:r>
              <a:rPr b="1" lang="en-US" sz="3200">
                <a:solidFill>
                  <a:srgbClr val="FF0000"/>
                </a:solidFill>
                <a:latin typeface="Arial"/>
                <a:ea typeface="Arial"/>
                <a:cs typeface="Arial"/>
                <a:sym typeface="Arial"/>
              </a:rPr>
              <a:t>learn the fundamentals, master the fundamentals, teach the fundamentals to others, &amp; apply the fundamentals in every area of our lives</a:t>
            </a:r>
            <a:r>
              <a:rPr lang="en-US" sz="3200">
                <a:solidFill>
                  <a:srgbClr val="000000"/>
                </a:solidFill>
                <a:latin typeface="Arial"/>
                <a:ea typeface="Arial"/>
                <a:cs typeface="Arial"/>
                <a:sym typeface="Arial"/>
              </a:rPr>
              <a:t>. Mastering the fundamentals is one of a lot of little things done well that make a big difference in our pursuit of success.”</a:t>
            </a:r>
            <a:endParaRPr/>
          </a:p>
          <a:p>
            <a:pPr indent="0" lvl="0" marL="0" marR="0" rtl="0" algn="ctr">
              <a:spcBef>
                <a:spcPts val="0"/>
              </a:spcBef>
              <a:spcAft>
                <a:spcPts val="0"/>
              </a:spcAft>
              <a:buNone/>
            </a:pPr>
            <a:r>
              <a:t/>
            </a:r>
            <a:endParaRPr sz="3200">
              <a:solidFill>
                <a:srgbClr val="000000"/>
              </a:solidFill>
              <a:latin typeface="Arial"/>
              <a:ea typeface="Arial"/>
              <a:cs typeface="Arial"/>
              <a:sym typeface="Arial"/>
            </a:endParaRPr>
          </a:p>
          <a:p>
            <a:pPr indent="0" lvl="0" marL="0" marR="0" rtl="0" algn="ctr">
              <a:spcBef>
                <a:spcPts val="0"/>
              </a:spcBef>
              <a:spcAft>
                <a:spcPts val="0"/>
              </a:spcAft>
              <a:buNone/>
            </a:pPr>
            <a:r>
              <a:rPr i="1" lang="en-US" sz="2400">
                <a:solidFill>
                  <a:srgbClr val="000000"/>
                </a:solidFill>
                <a:latin typeface="Arial"/>
                <a:ea typeface="Arial"/>
                <a:cs typeface="Arial"/>
                <a:sym typeface="Arial"/>
              </a:rPr>
              <a:t>Coach John Wooden’s Greatest Secret</a:t>
            </a:r>
            <a:r>
              <a:rPr lang="en-US" sz="2400">
                <a:solidFill>
                  <a:srgbClr val="000000"/>
                </a:solidFill>
                <a:latin typeface="Arial"/>
                <a:ea typeface="Arial"/>
                <a:cs typeface="Arial"/>
                <a:sym typeface="Arial"/>
              </a:rPr>
              <a:t> Pat Williams, 2014.</a:t>
            </a:r>
            <a:endParaRPr i="1" sz="2400">
              <a:solidFill>
                <a:srgbClr val="000000"/>
              </a:solidFill>
              <a:latin typeface="Arial"/>
              <a:ea typeface="Arial"/>
              <a:cs typeface="Arial"/>
              <a:sym typeface="Arial"/>
            </a:endParaRPr>
          </a:p>
        </p:txBody>
      </p:sp>
      <p:sp>
        <p:nvSpPr>
          <p:cNvPr id="1541" name="Google Shape;1541;p155"/>
          <p:cNvSpPr/>
          <p:nvPr/>
        </p:nvSpPr>
        <p:spPr>
          <a:xfrm rot="435994">
            <a:off x="-516101" y="1133179"/>
            <a:ext cx="8483453" cy="3221971"/>
          </a:xfrm>
          <a:prstGeom prst="ellipse">
            <a:avLst/>
          </a:prstGeom>
          <a:solidFill>
            <a:srgbClr val="CCFFFF"/>
          </a:solidFill>
          <a:ln cap="flat" cmpd="sng" w="9525">
            <a:solidFill>
              <a:schemeClr val="dk1"/>
            </a:solidFill>
            <a:prstDash val="solid"/>
            <a:round/>
            <a:headEnd len="sm" w="sm" type="none"/>
            <a:tailEnd len="sm" w="sm" type="none"/>
          </a:ln>
        </p:spPr>
        <p:txBody>
          <a:bodyPr anchorCtr="0" anchor="t" bIns="45700" lIns="91425" spcFirstLastPara="1" rIns="91425" wrap="square" tIns="182875">
            <a:noAutofit/>
          </a:bodyPr>
          <a:lstStyle/>
          <a:p>
            <a:pPr indent="0" lvl="0" marL="0" marR="0" rtl="0" algn="ctr">
              <a:spcBef>
                <a:spcPts val="0"/>
              </a:spcBef>
              <a:spcAft>
                <a:spcPts val="0"/>
              </a:spcAft>
              <a:buNone/>
            </a:pPr>
            <a:r>
              <a:rPr i="1" lang="en-US" sz="2800">
                <a:solidFill>
                  <a:srgbClr val="000000"/>
                </a:solidFill>
                <a:latin typeface="Arial"/>
                <a:ea typeface="Arial"/>
                <a:cs typeface="Arial"/>
                <a:sym typeface="Arial"/>
              </a:rPr>
              <a:t>“</a:t>
            </a:r>
            <a:r>
              <a:rPr i="1" lang="en-US" sz="2800">
                <a:solidFill>
                  <a:srgbClr val="FF0000"/>
                </a:solidFill>
                <a:latin typeface="Arial"/>
                <a:ea typeface="Arial"/>
                <a:cs typeface="Arial"/>
                <a:sym typeface="Arial"/>
              </a:rPr>
              <a:t>Success</a:t>
            </a:r>
            <a:r>
              <a:rPr i="1" lang="en-US" sz="2800">
                <a:solidFill>
                  <a:srgbClr val="000000"/>
                </a:solidFill>
                <a:latin typeface="Arial"/>
                <a:ea typeface="Arial"/>
                <a:cs typeface="Arial"/>
                <a:sym typeface="Arial"/>
              </a:rPr>
              <a:t> is the </a:t>
            </a:r>
            <a:r>
              <a:rPr i="1" lang="en-US" sz="2800">
                <a:solidFill>
                  <a:srgbClr val="FF0000"/>
                </a:solidFill>
                <a:latin typeface="Arial"/>
                <a:ea typeface="Arial"/>
                <a:cs typeface="Arial"/>
                <a:sym typeface="Arial"/>
              </a:rPr>
              <a:t>natural consequence</a:t>
            </a:r>
            <a:r>
              <a:rPr i="1" lang="en-US" sz="2800">
                <a:solidFill>
                  <a:srgbClr val="000000"/>
                </a:solidFill>
                <a:latin typeface="Arial"/>
                <a:ea typeface="Arial"/>
                <a:cs typeface="Arial"/>
                <a:sym typeface="Arial"/>
              </a:rPr>
              <a:t> of </a:t>
            </a:r>
            <a:r>
              <a:rPr i="1" lang="en-US" sz="2800">
                <a:solidFill>
                  <a:srgbClr val="FF0000"/>
                </a:solidFill>
                <a:latin typeface="Arial"/>
                <a:ea typeface="Arial"/>
                <a:cs typeface="Arial"/>
                <a:sym typeface="Arial"/>
              </a:rPr>
              <a:t>consistently </a:t>
            </a:r>
            <a:endParaRPr/>
          </a:p>
          <a:p>
            <a:pPr indent="0" lvl="0" marL="0" marR="0" rtl="0" algn="ctr">
              <a:spcBef>
                <a:spcPts val="0"/>
              </a:spcBef>
              <a:spcAft>
                <a:spcPts val="0"/>
              </a:spcAft>
              <a:buNone/>
            </a:pPr>
            <a:r>
              <a:rPr i="1" lang="en-US" sz="2800">
                <a:solidFill>
                  <a:srgbClr val="FF0000"/>
                </a:solidFill>
                <a:latin typeface="Arial"/>
                <a:ea typeface="Arial"/>
                <a:cs typeface="Arial"/>
                <a:sym typeface="Arial"/>
              </a:rPr>
              <a:t>applying</a:t>
            </a:r>
            <a:r>
              <a:rPr i="1" lang="en-US" sz="2800">
                <a:solidFill>
                  <a:srgbClr val="000000"/>
                </a:solidFill>
                <a:latin typeface="Arial"/>
                <a:ea typeface="Arial"/>
                <a:cs typeface="Arial"/>
                <a:sym typeface="Arial"/>
              </a:rPr>
              <a:t> the basic </a:t>
            </a:r>
            <a:r>
              <a:rPr i="1" lang="en-US" sz="2800">
                <a:solidFill>
                  <a:srgbClr val="FF0000"/>
                </a:solidFill>
                <a:latin typeface="Arial"/>
                <a:ea typeface="Arial"/>
                <a:cs typeface="Arial"/>
                <a:sym typeface="Arial"/>
              </a:rPr>
              <a:t>fundamentals</a:t>
            </a:r>
            <a:r>
              <a:rPr i="1" lang="en-US" sz="2800">
                <a:solidFill>
                  <a:srgbClr val="000000"/>
                </a:solidFill>
                <a:latin typeface="Arial"/>
                <a:ea typeface="Arial"/>
                <a:cs typeface="Arial"/>
                <a:sym typeface="Arial"/>
              </a:rPr>
              <a:t>.” </a:t>
            </a:r>
            <a:endParaRPr/>
          </a:p>
          <a:p>
            <a:pPr indent="0" lvl="0" marL="0" marR="0" rtl="0" algn="ctr">
              <a:spcBef>
                <a:spcPts val="0"/>
              </a:spcBef>
              <a:spcAft>
                <a:spcPts val="0"/>
              </a:spcAft>
              <a:buNone/>
            </a:pPr>
            <a:r>
              <a:t/>
            </a:r>
            <a:endParaRPr i="1" sz="2800">
              <a:solidFill>
                <a:srgbClr val="000000"/>
              </a:solidFill>
              <a:latin typeface="Arial"/>
              <a:ea typeface="Arial"/>
              <a:cs typeface="Arial"/>
              <a:sym typeface="Arial"/>
            </a:endParaRPr>
          </a:p>
          <a:p>
            <a:pPr indent="0" lvl="0" marL="0" marR="0" rtl="0" algn="ctr">
              <a:spcBef>
                <a:spcPts val="0"/>
              </a:spcBef>
              <a:spcAft>
                <a:spcPts val="0"/>
              </a:spcAft>
              <a:buNone/>
            </a:pPr>
            <a:r>
              <a:rPr i="1" lang="en-US" sz="2400">
                <a:solidFill>
                  <a:srgbClr val="000000"/>
                </a:solidFill>
                <a:latin typeface="Arial"/>
                <a:ea typeface="Arial"/>
                <a:cs typeface="Arial"/>
                <a:sym typeface="Arial"/>
              </a:rPr>
              <a:t>Jim Rohn</a:t>
            </a:r>
            <a:endParaRPr i="1" sz="2400">
              <a:solidFill>
                <a:srgbClr val="000000"/>
              </a:solidFill>
              <a:latin typeface="Arial"/>
              <a:ea typeface="Arial"/>
              <a:cs typeface="Arial"/>
              <a:sym typeface="Arial"/>
            </a:endParaRPr>
          </a:p>
          <a:p>
            <a:pPr indent="0" lvl="0" marL="0" marR="0" rtl="0" algn="ctr">
              <a:spcBef>
                <a:spcPts val="0"/>
              </a:spcBef>
              <a:spcAft>
                <a:spcPts val="0"/>
              </a:spcAft>
              <a:buNone/>
            </a:pPr>
            <a:r>
              <a:t/>
            </a:r>
            <a:endParaRPr sz="2800">
              <a:solidFill>
                <a:srgbClr val="000000"/>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541"/>
                                        </p:tgtEl>
                                        <p:attrNameLst>
                                          <p:attrName>style.visibility</p:attrName>
                                        </p:attrNameLst>
                                      </p:cBhvr>
                                      <p:to>
                                        <p:strVal val="visible"/>
                                      </p:to>
                                    </p:set>
                                    <p:animEffect filter="fade" transition="in">
                                      <p:cBhvr>
                                        <p:cTn dur="500"/>
                                        <p:tgtEl>
                                          <p:spTgt spid="154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8" name="Shape 328"/>
        <p:cNvGrpSpPr/>
        <p:nvPr/>
      </p:nvGrpSpPr>
      <p:grpSpPr>
        <a:xfrm>
          <a:off x="0" y="0"/>
          <a:ext cx="0" cy="0"/>
          <a:chOff x="0" y="0"/>
          <a:chExt cx="0" cy="0"/>
        </a:xfrm>
      </p:grpSpPr>
      <p:pic>
        <p:nvPicPr>
          <p:cNvPr id="329" name="Google Shape;329;p48"/>
          <p:cNvPicPr preferRelativeResize="0"/>
          <p:nvPr/>
        </p:nvPicPr>
        <p:blipFill rotWithShape="1">
          <a:blip r:embed="rId3">
            <a:alphaModFix/>
          </a:blip>
          <a:srcRect b="0" l="0" r="0" t="0"/>
          <a:stretch/>
        </p:blipFill>
        <p:spPr>
          <a:xfrm>
            <a:off x="-473280" y="0"/>
            <a:ext cx="9761804" cy="7713476"/>
          </a:xfrm>
          <a:prstGeom prst="rect">
            <a:avLst/>
          </a:prstGeom>
          <a:noFill/>
          <a:ln>
            <a:noFill/>
          </a:ln>
        </p:spPr>
      </p:pic>
      <p:pic>
        <p:nvPicPr>
          <p:cNvPr id="330" name="Google Shape;330;p48"/>
          <p:cNvPicPr preferRelativeResize="0"/>
          <p:nvPr/>
        </p:nvPicPr>
        <p:blipFill rotWithShape="1">
          <a:blip r:embed="rId4">
            <a:alphaModFix/>
          </a:blip>
          <a:srcRect b="0" l="0" r="0" t="0"/>
          <a:stretch/>
        </p:blipFill>
        <p:spPr>
          <a:xfrm>
            <a:off x="3923928" y="548680"/>
            <a:ext cx="2133600" cy="1435100"/>
          </a:xfrm>
          <a:prstGeom prst="rect">
            <a:avLst/>
          </a:prstGeom>
          <a:noFill/>
          <a:ln>
            <a:noFill/>
          </a:ln>
        </p:spPr>
      </p:pic>
      <p:pic>
        <p:nvPicPr>
          <p:cNvPr id="331" name="Google Shape;331;p48"/>
          <p:cNvPicPr preferRelativeResize="0"/>
          <p:nvPr/>
        </p:nvPicPr>
        <p:blipFill rotWithShape="1">
          <a:blip r:embed="rId5">
            <a:alphaModFix/>
          </a:blip>
          <a:srcRect b="0" l="0" r="0" t="0"/>
          <a:stretch/>
        </p:blipFill>
        <p:spPr>
          <a:xfrm rot="960043">
            <a:off x="6129530" y="1260866"/>
            <a:ext cx="2806700" cy="1790700"/>
          </a:xfrm>
          <a:prstGeom prst="rect">
            <a:avLst/>
          </a:prstGeom>
          <a:noFill/>
          <a:ln>
            <a:noFill/>
          </a:ln>
        </p:spPr>
      </p:pic>
      <p:pic>
        <p:nvPicPr>
          <p:cNvPr id="332" name="Google Shape;332;p48"/>
          <p:cNvPicPr preferRelativeResize="0"/>
          <p:nvPr/>
        </p:nvPicPr>
        <p:blipFill rotWithShape="1">
          <a:blip r:embed="rId6">
            <a:alphaModFix/>
          </a:blip>
          <a:srcRect b="0" l="0" r="0" t="0"/>
          <a:stretch/>
        </p:blipFill>
        <p:spPr>
          <a:xfrm rot="-777581">
            <a:off x="215516" y="2798174"/>
            <a:ext cx="2448272" cy="1717445"/>
          </a:xfrm>
          <a:prstGeom prst="rect">
            <a:avLst/>
          </a:prstGeom>
          <a:noFill/>
          <a:ln>
            <a:noFill/>
          </a:ln>
        </p:spPr>
      </p:pic>
      <p:pic>
        <p:nvPicPr>
          <p:cNvPr id="333" name="Google Shape;333;p48"/>
          <p:cNvPicPr preferRelativeResize="0"/>
          <p:nvPr/>
        </p:nvPicPr>
        <p:blipFill rotWithShape="1">
          <a:blip r:embed="rId7">
            <a:alphaModFix/>
          </a:blip>
          <a:srcRect b="0" l="0" r="0" t="0"/>
          <a:stretch/>
        </p:blipFill>
        <p:spPr>
          <a:xfrm rot="655753">
            <a:off x="606104" y="4806813"/>
            <a:ext cx="2963771" cy="2124968"/>
          </a:xfrm>
          <a:prstGeom prst="rect">
            <a:avLst/>
          </a:prstGeom>
          <a:noFill/>
          <a:ln>
            <a:noFill/>
          </a:ln>
        </p:spPr>
      </p:pic>
      <p:pic>
        <p:nvPicPr>
          <p:cNvPr id="334" name="Google Shape;334;p48"/>
          <p:cNvPicPr preferRelativeResize="0"/>
          <p:nvPr/>
        </p:nvPicPr>
        <p:blipFill rotWithShape="1">
          <a:blip r:embed="rId8">
            <a:alphaModFix/>
          </a:blip>
          <a:srcRect b="0" l="0" r="0" t="0"/>
          <a:stretch/>
        </p:blipFill>
        <p:spPr>
          <a:xfrm rot="-567288">
            <a:off x="215516" y="476672"/>
            <a:ext cx="3384376" cy="1887730"/>
          </a:xfrm>
          <a:prstGeom prst="rect">
            <a:avLst/>
          </a:prstGeom>
          <a:noFill/>
          <a:ln>
            <a:noFill/>
          </a:ln>
        </p:spPr>
      </p:pic>
      <p:pic>
        <p:nvPicPr>
          <p:cNvPr id="335" name="Google Shape;335;p48"/>
          <p:cNvPicPr preferRelativeResize="0"/>
          <p:nvPr/>
        </p:nvPicPr>
        <p:blipFill rotWithShape="1">
          <a:blip r:embed="rId9">
            <a:alphaModFix/>
          </a:blip>
          <a:srcRect b="0" l="0" r="0" t="0"/>
          <a:stretch/>
        </p:blipFill>
        <p:spPr>
          <a:xfrm rot="-681675">
            <a:off x="5940152" y="4909674"/>
            <a:ext cx="2789143" cy="1856048"/>
          </a:xfrm>
          <a:prstGeom prst="rect">
            <a:avLst/>
          </a:prstGeom>
          <a:noFill/>
          <a:ln>
            <a:noFill/>
          </a:ln>
        </p:spPr>
      </p:pic>
      <p:sp>
        <p:nvSpPr>
          <p:cNvPr id="336" name="Google Shape;336;p48"/>
          <p:cNvSpPr/>
          <p:nvPr/>
        </p:nvSpPr>
        <p:spPr>
          <a:xfrm rot="-488660">
            <a:off x="2578647" y="2936191"/>
            <a:ext cx="5400600" cy="2232248"/>
          </a:xfrm>
          <a:prstGeom prst="ellipse">
            <a:avLst/>
          </a:prstGeom>
          <a:solidFill>
            <a:srgbClr val="9AFFFF"/>
          </a:solidFill>
          <a:ln cap="flat" cmpd="sng" w="9525">
            <a:solidFill>
              <a:schemeClr val="dk1"/>
            </a:solidFill>
            <a:prstDash val="solid"/>
            <a:round/>
            <a:headEnd len="sm" w="sm" type="none"/>
            <a:tailEnd len="sm" w="sm" type="none"/>
          </a:ln>
        </p:spPr>
        <p:txBody>
          <a:bodyPr anchorCtr="1" anchor="ctr" bIns="45700" lIns="91425" spcFirstLastPara="1" rIns="91425" wrap="square" tIns="45700">
            <a:noAutofit/>
          </a:bodyPr>
          <a:lstStyle/>
          <a:p>
            <a:pPr indent="0" lvl="0" marL="0" marR="0" rtl="0" algn="ctr">
              <a:spcBef>
                <a:spcPts val="0"/>
              </a:spcBef>
              <a:spcAft>
                <a:spcPts val="0"/>
              </a:spcAft>
              <a:buNone/>
            </a:pPr>
            <a:r>
              <a:rPr b="0" i="1" lang="en-US" sz="2800" u="none" cap="none" strike="noStrike">
                <a:solidFill>
                  <a:srgbClr val="000000"/>
                </a:solidFill>
                <a:latin typeface="Arial"/>
                <a:ea typeface="Arial"/>
                <a:cs typeface="Arial"/>
                <a:sym typeface="Arial"/>
              </a:rPr>
              <a:t>Schools are diverse, interesting, &amp; multi-cultural!</a:t>
            </a:r>
            <a:endParaRPr/>
          </a:p>
        </p:txBody>
      </p:sp>
    </p:spTree>
  </p:cSld>
  <p:clrMapOvr>
    <a:masterClrMapping/>
  </p:clrMapOvr>
</p:sld>
</file>

<file path=ppt/slides/slide1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45" name="Shape 1545"/>
        <p:cNvGrpSpPr/>
        <p:nvPr/>
      </p:nvGrpSpPr>
      <p:grpSpPr>
        <a:xfrm>
          <a:off x="0" y="0"/>
          <a:ext cx="0" cy="0"/>
          <a:chOff x="0" y="0"/>
          <a:chExt cx="0" cy="0"/>
        </a:xfrm>
      </p:grpSpPr>
      <p:pic>
        <p:nvPicPr>
          <p:cNvPr id="1546" name="Google Shape;1546;p156"/>
          <p:cNvPicPr preferRelativeResize="0"/>
          <p:nvPr/>
        </p:nvPicPr>
        <p:blipFill rotWithShape="1">
          <a:blip r:embed="rId3">
            <a:alphaModFix/>
          </a:blip>
          <a:srcRect b="0" l="0" r="0" t="0"/>
          <a:stretch/>
        </p:blipFill>
        <p:spPr>
          <a:xfrm>
            <a:off x="2915816" y="0"/>
            <a:ext cx="5143500" cy="6858000"/>
          </a:xfrm>
          <a:prstGeom prst="rect">
            <a:avLst/>
          </a:prstGeom>
          <a:noFill/>
          <a:ln>
            <a:noFill/>
          </a:ln>
        </p:spPr>
      </p:pic>
      <p:sp>
        <p:nvSpPr>
          <p:cNvPr id="1547" name="Google Shape;1547;p156"/>
          <p:cNvSpPr txBox="1"/>
          <p:nvPr/>
        </p:nvSpPr>
        <p:spPr>
          <a:xfrm>
            <a:off x="13222" y="6022780"/>
            <a:ext cx="2727830" cy="830997"/>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1600">
                <a:solidFill>
                  <a:srgbClr val="000000"/>
                </a:solidFill>
                <a:latin typeface="Arial"/>
                <a:ea typeface="Arial"/>
                <a:cs typeface="Arial"/>
                <a:sym typeface="Arial"/>
              </a:rPr>
              <a:t>Leslie Krupa &amp; Jessica Daly</a:t>
            </a:r>
            <a:endParaRPr/>
          </a:p>
          <a:p>
            <a:pPr indent="0" lvl="0" marL="0" marR="0" rtl="0" algn="l">
              <a:spcBef>
                <a:spcPts val="0"/>
              </a:spcBef>
              <a:spcAft>
                <a:spcPts val="0"/>
              </a:spcAft>
              <a:buNone/>
            </a:pPr>
            <a:r>
              <a:rPr lang="en-US" sz="1600">
                <a:solidFill>
                  <a:srgbClr val="000000"/>
                </a:solidFill>
                <a:latin typeface="Arial"/>
                <a:ea typeface="Arial"/>
                <a:cs typeface="Arial"/>
                <a:sym typeface="Arial"/>
              </a:rPr>
              <a:t>Dark Horse in Boulder</a:t>
            </a:r>
            <a:endParaRPr/>
          </a:p>
          <a:p>
            <a:pPr indent="0" lvl="0" marL="0" marR="0" rtl="0" algn="l">
              <a:spcBef>
                <a:spcPts val="0"/>
              </a:spcBef>
              <a:spcAft>
                <a:spcPts val="0"/>
              </a:spcAft>
              <a:buNone/>
            </a:pPr>
            <a:r>
              <a:rPr lang="en-US" sz="1600">
                <a:solidFill>
                  <a:srgbClr val="000000"/>
                </a:solidFill>
                <a:latin typeface="Arial"/>
                <a:ea typeface="Arial"/>
                <a:cs typeface="Arial"/>
                <a:sym typeface="Arial"/>
              </a:rPr>
              <a:t>15 Sep 2013</a:t>
            </a:r>
            <a:endParaRPr sz="1600">
              <a:solidFill>
                <a:srgbClr val="000000"/>
              </a:solidFill>
              <a:latin typeface="Arial"/>
              <a:ea typeface="Arial"/>
              <a:cs typeface="Arial"/>
              <a:sym typeface="Arial"/>
            </a:endParaRPr>
          </a:p>
        </p:txBody>
      </p:sp>
      <p:sp>
        <p:nvSpPr>
          <p:cNvPr id="1548" name="Google Shape;1548;p156"/>
          <p:cNvSpPr txBox="1"/>
          <p:nvPr/>
        </p:nvSpPr>
        <p:spPr>
          <a:xfrm>
            <a:off x="359532" y="296652"/>
            <a:ext cx="2304256" cy="5262979"/>
          </a:xfrm>
          <a:prstGeom prst="rect">
            <a:avLst/>
          </a:prstGeom>
          <a:solidFill>
            <a:srgbClr val="FFFF0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1800">
                <a:solidFill>
                  <a:srgbClr val="000000"/>
                </a:solidFill>
                <a:latin typeface="Arial"/>
                <a:ea typeface="Arial"/>
                <a:cs typeface="Arial"/>
                <a:sym typeface="Arial"/>
              </a:rPr>
              <a:t>Context matters,…don’t leave behavior success to chance!!</a:t>
            </a:r>
            <a:endParaRPr/>
          </a:p>
          <a:p>
            <a:pPr indent="0" lvl="0" marL="0" marR="0" rtl="0" algn="l">
              <a:spcBef>
                <a:spcPts val="0"/>
              </a:spcBef>
              <a:spcAft>
                <a:spcPts val="0"/>
              </a:spcAft>
              <a:buNone/>
            </a:pPr>
            <a:r>
              <a:t/>
            </a:r>
            <a:endParaRPr sz="1800">
              <a:solidFill>
                <a:srgbClr val="000000"/>
              </a:solidFill>
              <a:latin typeface="Arial"/>
              <a:ea typeface="Arial"/>
              <a:cs typeface="Arial"/>
              <a:sym typeface="Arial"/>
            </a:endParaRPr>
          </a:p>
          <a:p>
            <a:pPr indent="0" lvl="0" marL="0" marR="0" rtl="0" algn="l">
              <a:spcBef>
                <a:spcPts val="0"/>
              </a:spcBef>
              <a:spcAft>
                <a:spcPts val="0"/>
              </a:spcAft>
              <a:buNone/>
            </a:pPr>
            <a:r>
              <a:rPr lang="en-US" sz="1800">
                <a:solidFill>
                  <a:srgbClr val="000000"/>
                </a:solidFill>
                <a:latin typeface="Arial"/>
                <a:ea typeface="Arial"/>
                <a:cs typeface="Arial"/>
                <a:sym typeface="Arial"/>
              </a:rPr>
              <a:t>Use defendable theory of action (ABA) to support approach (PBIS) based on need (data).</a:t>
            </a:r>
            <a:endParaRPr sz="1800">
              <a:solidFill>
                <a:srgbClr val="000000"/>
              </a:solidFill>
              <a:latin typeface="Arial"/>
              <a:ea typeface="Arial"/>
              <a:cs typeface="Arial"/>
              <a:sym typeface="Arial"/>
            </a:endParaRPr>
          </a:p>
        </p:txBody>
      </p:sp>
      <p:sp>
        <p:nvSpPr>
          <p:cNvPr id="1549" name="Google Shape;1549;p156"/>
          <p:cNvSpPr/>
          <p:nvPr/>
        </p:nvSpPr>
        <p:spPr>
          <a:xfrm>
            <a:off x="3059832" y="6165304"/>
            <a:ext cx="6228692" cy="762000"/>
          </a:xfrm>
          <a:prstGeom prst="roundRect">
            <a:avLst>
              <a:gd fmla="val 16667" name="adj"/>
            </a:avLst>
          </a:prstGeom>
          <a:solidFill>
            <a:srgbClr val="FFFF00"/>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rPr lang="en-US" sz="2800">
                <a:solidFill>
                  <a:srgbClr val="000000"/>
                </a:solidFill>
                <a:latin typeface="Arial"/>
                <a:ea typeface="Arial"/>
                <a:cs typeface="Arial"/>
                <a:sym typeface="Arial"/>
              </a:rPr>
              <a:t>Competing Stimulus Control</a:t>
            </a:r>
            <a:endParaRPr sz="2800">
              <a:solidFill>
                <a:srgbClr val="000000"/>
              </a:solidFill>
              <a:latin typeface="Arial"/>
              <a:ea typeface="Arial"/>
              <a:cs typeface="Arial"/>
              <a:sym typeface="Arial"/>
            </a:endParaRPr>
          </a:p>
        </p:txBody>
      </p:sp>
      <p:pic>
        <p:nvPicPr>
          <p:cNvPr id="1550" name="Google Shape;1550;p156"/>
          <p:cNvPicPr preferRelativeResize="0"/>
          <p:nvPr/>
        </p:nvPicPr>
        <p:blipFill rotWithShape="1">
          <a:blip r:embed="rId4">
            <a:alphaModFix/>
          </a:blip>
          <a:srcRect b="0" l="0" r="0" t="0"/>
          <a:stretch/>
        </p:blipFill>
        <p:spPr>
          <a:xfrm>
            <a:off x="4267200" y="1371600"/>
            <a:ext cx="2790032" cy="3926336"/>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548"/>
                                        </p:tgtEl>
                                        <p:attrNameLst>
                                          <p:attrName>style.visibility</p:attrName>
                                        </p:attrNameLst>
                                      </p:cBhvr>
                                      <p:to>
                                        <p:strVal val="visible"/>
                                      </p:to>
                                    </p:set>
                                    <p:animEffect filter="fade" transition="in">
                                      <p:cBhvr>
                                        <p:cTn dur="500"/>
                                        <p:tgtEl>
                                          <p:spTgt spid="154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1549"/>
                                        </p:tgtEl>
                                        <p:attrNameLst>
                                          <p:attrName>style.visibility</p:attrName>
                                        </p:attrNameLst>
                                      </p:cBhvr>
                                      <p:to>
                                        <p:strVal val="visible"/>
                                      </p:to>
                                    </p:set>
                                    <p:anim calcmode="lin" valueType="num">
                                      <p:cBhvr additive="base">
                                        <p:cTn dur="500"/>
                                        <p:tgtEl>
                                          <p:spTgt spid="1549"/>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550"/>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54" name="Shape 1554"/>
        <p:cNvGrpSpPr/>
        <p:nvPr/>
      </p:nvGrpSpPr>
      <p:grpSpPr>
        <a:xfrm>
          <a:off x="0" y="0"/>
          <a:ext cx="0" cy="0"/>
          <a:chOff x="0" y="0"/>
          <a:chExt cx="0" cy="0"/>
        </a:xfrm>
      </p:grpSpPr>
      <p:sp>
        <p:nvSpPr>
          <p:cNvPr id="1555" name="Google Shape;1555;p157"/>
          <p:cNvSpPr/>
          <p:nvPr/>
        </p:nvSpPr>
        <p:spPr>
          <a:xfrm rot="204436">
            <a:off x="914400" y="533400"/>
            <a:ext cx="7620000" cy="6019800"/>
          </a:xfrm>
          <a:prstGeom prst="foldedCorner">
            <a:avLst>
              <a:gd fmla="val 16667" name="adj"/>
            </a:avLst>
          </a:prstGeom>
          <a:solidFill>
            <a:srgbClr val="FFFF00"/>
          </a:solidFill>
          <a:ln cap="flat" cmpd="sng" w="9525">
            <a:solidFill>
              <a:schemeClr val="dk1"/>
            </a:solidFill>
            <a:prstDash val="solid"/>
            <a:round/>
            <a:headEnd len="sm" w="sm" type="none"/>
            <a:tailEnd len="sm" w="sm" type="none"/>
          </a:ln>
        </p:spPr>
        <p:txBody>
          <a:bodyPr anchorCtr="1" anchor="ctr" bIns="45700" lIns="91425" spcFirstLastPara="1" rIns="91425" wrap="square" tIns="45700">
            <a:noAutofit/>
          </a:bodyPr>
          <a:lstStyle/>
          <a:p>
            <a:pPr indent="0" lvl="0" marL="0" marR="0" rtl="0" algn="ctr">
              <a:spcBef>
                <a:spcPts val="0"/>
              </a:spcBef>
              <a:spcAft>
                <a:spcPts val="0"/>
              </a:spcAft>
              <a:buNone/>
            </a:pPr>
            <a:r>
              <a:rPr lang="en-US" sz="3200">
                <a:solidFill>
                  <a:srgbClr val="000000"/>
                </a:solidFill>
                <a:latin typeface="Arial"/>
                <a:ea typeface="Arial"/>
                <a:cs typeface="Arial"/>
                <a:sym typeface="Arial"/>
              </a:rPr>
              <a:t>“</a:t>
            </a:r>
            <a:r>
              <a:rPr b="1" lang="en-US" sz="3200">
                <a:solidFill>
                  <a:srgbClr val="FF0000"/>
                </a:solidFill>
                <a:latin typeface="Arial"/>
                <a:ea typeface="Arial"/>
                <a:cs typeface="Arial"/>
                <a:sym typeface="Arial"/>
              </a:rPr>
              <a:t>Well, the truth is, there are simple answers; they just are not easy ones</a:t>
            </a:r>
            <a:r>
              <a:rPr lang="en-US" sz="3200">
                <a:solidFill>
                  <a:srgbClr val="000000"/>
                </a:solidFill>
                <a:latin typeface="Arial"/>
                <a:ea typeface="Arial"/>
                <a:cs typeface="Arial"/>
                <a:sym typeface="Arial"/>
              </a:rPr>
              <a:t>.”</a:t>
            </a:r>
            <a:endParaRPr/>
          </a:p>
          <a:p>
            <a:pPr indent="0" lvl="0" marL="0" marR="0" rtl="0" algn="ctr">
              <a:spcBef>
                <a:spcPts val="0"/>
              </a:spcBef>
              <a:spcAft>
                <a:spcPts val="0"/>
              </a:spcAft>
              <a:buNone/>
            </a:pPr>
            <a:r>
              <a:t/>
            </a:r>
            <a:endParaRPr sz="2800">
              <a:solidFill>
                <a:srgbClr val="000000"/>
              </a:solidFill>
              <a:latin typeface="Arial"/>
              <a:ea typeface="Arial"/>
              <a:cs typeface="Arial"/>
              <a:sym typeface="Arial"/>
            </a:endParaRPr>
          </a:p>
          <a:p>
            <a:pPr indent="0" lvl="0" marL="0" marR="0" rtl="0" algn="ctr">
              <a:spcBef>
                <a:spcPts val="0"/>
              </a:spcBef>
              <a:spcAft>
                <a:spcPts val="0"/>
              </a:spcAft>
              <a:buNone/>
            </a:pPr>
            <a:r>
              <a:rPr lang="en-US" sz="2400">
                <a:solidFill>
                  <a:srgbClr val="000000"/>
                </a:solidFill>
                <a:latin typeface="Arial"/>
                <a:ea typeface="Arial"/>
                <a:cs typeface="Arial"/>
                <a:sym typeface="Arial"/>
              </a:rPr>
              <a:t>Ronald Reagan in </a:t>
            </a:r>
            <a:r>
              <a:rPr i="1" lang="en-US" sz="2400">
                <a:solidFill>
                  <a:srgbClr val="000000"/>
                </a:solidFill>
                <a:latin typeface="Arial"/>
                <a:ea typeface="Arial"/>
                <a:cs typeface="Arial"/>
                <a:sym typeface="Arial"/>
              </a:rPr>
              <a:t>Coach John Wooden’s Greatest Secret</a:t>
            </a:r>
            <a:r>
              <a:rPr lang="en-US" sz="2400">
                <a:solidFill>
                  <a:srgbClr val="000000"/>
                </a:solidFill>
                <a:latin typeface="Arial"/>
                <a:ea typeface="Arial"/>
                <a:cs typeface="Arial"/>
                <a:sym typeface="Arial"/>
              </a:rPr>
              <a:t> Pat Williams, 2014.</a:t>
            </a:r>
            <a:endParaRPr i="1" sz="2400">
              <a:solidFill>
                <a:srgbClr val="000000"/>
              </a:solidFill>
              <a:latin typeface="Arial"/>
              <a:ea typeface="Arial"/>
              <a:cs typeface="Arial"/>
              <a:sym typeface="Arial"/>
            </a:endParaRPr>
          </a:p>
        </p:txBody>
      </p:sp>
    </p:spTree>
  </p:cSld>
  <p:clrMapOvr>
    <a:masterClrMapping/>
  </p:clrMapOvr>
</p:sld>
</file>

<file path=ppt/slides/slide1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59" name="Shape 1559"/>
        <p:cNvGrpSpPr/>
        <p:nvPr/>
      </p:nvGrpSpPr>
      <p:grpSpPr>
        <a:xfrm>
          <a:off x="0" y="0"/>
          <a:ext cx="0" cy="0"/>
          <a:chOff x="0" y="0"/>
          <a:chExt cx="0" cy="0"/>
        </a:xfrm>
      </p:grpSpPr>
      <p:sp>
        <p:nvSpPr>
          <p:cNvPr id="1560" name="Google Shape;1560;p158"/>
          <p:cNvSpPr/>
          <p:nvPr/>
        </p:nvSpPr>
        <p:spPr>
          <a:xfrm>
            <a:off x="152400" y="228600"/>
            <a:ext cx="3352800" cy="5940087"/>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1400">
                <a:solidFill>
                  <a:srgbClr val="000000"/>
                </a:solidFill>
                <a:latin typeface="Arial"/>
                <a:ea typeface="Arial"/>
                <a:cs typeface="Arial"/>
                <a:sym typeface="Arial"/>
              </a:rPr>
              <a:t>Dad: "let's go prune your sister's apple tree." </a:t>
            </a:r>
            <a:endParaRPr/>
          </a:p>
          <a:p>
            <a:pPr indent="0" lvl="0" marL="0" marR="0" rtl="0" algn="l">
              <a:spcBef>
                <a:spcPts val="1200"/>
              </a:spcBef>
              <a:spcAft>
                <a:spcPts val="0"/>
              </a:spcAft>
              <a:buNone/>
            </a:pPr>
            <a:r>
              <a:rPr lang="en-US" sz="1400">
                <a:solidFill>
                  <a:srgbClr val="000000"/>
                </a:solidFill>
                <a:latin typeface="Arial"/>
                <a:ea typeface="Arial"/>
                <a:cs typeface="Arial"/>
                <a:sym typeface="Arial"/>
              </a:rPr>
              <a:t>Me: "Glad to do it for you."</a:t>
            </a:r>
            <a:endParaRPr/>
          </a:p>
          <a:p>
            <a:pPr indent="0" lvl="0" marL="0" marR="0" rtl="0" algn="l">
              <a:spcBef>
                <a:spcPts val="1200"/>
              </a:spcBef>
              <a:spcAft>
                <a:spcPts val="0"/>
              </a:spcAft>
              <a:buNone/>
            </a:pPr>
            <a:r>
              <a:rPr lang="en-US" sz="1400">
                <a:solidFill>
                  <a:srgbClr val="000000"/>
                </a:solidFill>
                <a:latin typeface="Arial"/>
                <a:ea typeface="Arial"/>
                <a:cs typeface="Arial"/>
                <a:sym typeface="Arial"/>
              </a:rPr>
              <a:t>Dad: "I know how to prune...you don't."</a:t>
            </a:r>
            <a:endParaRPr/>
          </a:p>
          <a:p>
            <a:pPr indent="0" lvl="0" marL="0" marR="0" rtl="0" algn="l">
              <a:spcBef>
                <a:spcPts val="1200"/>
              </a:spcBef>
              <a:spcAft>
                <a:spcPts val="0"/>
              </a:spcAft>
              <a:buNone/>
            </a:pPr>
            <a:r>
              <a:rPr lang="en-US" sz="1400">
                <a:solidFill>
                  <a:srgbClr val="000000"/>
                </a:solidFill>
                <a:latin typeface="Arial"/>
                <a:ea typeface="Arial"/>
                <a:cs typeface="Arial"/>
                <a:sym typeface="Arial"/>
              </a:rPr>
              <a:t>Me: "Right. I'll spot you on ladder, but you can't go higher than two steps."</a:t>
            </a:r>
            <a:endParaRPr/>
          </a:p>
          <a:p>
            <a:pPr indent="0" lvl="0" marL="0" marR="0" rtl="0" algn="l">
              <a:spcBef>
                <a:spcPts val="1200"/>
              </a:spcBef>
              <a:spcAft>
                <a:spcPts val="0"/>
              </a:spcAft>
              <a:buNone/>
            </a:pPr>
            <a:r>
              <a:rPr lang="en-US" sz="1400">
                <a:solidFill>
                  <a:srgbClr val="000000"/>
                </a:solidFill>
                <a:latin typeface="Arial"/>
                <a:ea typeface="Arial"/>
                <a:cs typeface="Arial"/>
                <a:sym typeface="Arial"/>
              </a:rPr>
              <a:t>Dad: "Right." (pic 1)</a:t>
            </a:r>
            <a:endParaRPr/>
          </a:p>
          <a:p>
            <a:pPr indent="0" lvl="0" marL="0" marR="0" rtl="0" algn="l">
              <a:spcBef>
                <a:spcPts val="1200"/>
              </a:spcBef>
              <a:spcAft>
                <a:spcPts val="0"/>
              </a:spcAft>
              <a:buNone/>
            </a:pPr>
            <a:r>
              <a:rPr lang="en-US" sz="1400">
                <a:solidFill>
                  <a:srgbClr val="000000"/>
                </a:solidFill>
                <a:latin typeface="Arial"/>
                <a:ea typeface="Arial"/>
                <a:cs typeface="Arial"/>
                <a:sym typeface="Arial"/>
              </a:rPr>
              <a:t>Me: "Get down now!" (pic 2)</a:t>
            </a:r>
            <a:endParaRPr/>
          </a:p>
          <a:p>
            <a:pPr indent="0" lvl="0" marL="0" marR="0" rtl="0" algn="l">
              <a:spcBef>
                <a:spcPts val="1200"/>
              </a:spcBef>
              <a:spcAft>
                <a:spcPts val="0"/>
              </a:spcAft>
              <a:buNone/>
            </a:pPr>
            <a:r>
              <a:rPr lang="en-US" sz="1400">
                <a:solidFill>
                  <a:srgbClr val="000000"/>
                </a:solidFill>
                <a:latin typeface="Arial"/>
                <a:ea typeface="Arial"/>
                <a:cs typeface="Arial"/>
                <a:sym typeface="Arial"/>
              </a:rPr>
              <a:t>Dad: "No, you don't know how to prune."</a:t>
            </a:r>
            <a:endParaRPr/>
          </a:p>
          <a:p>
            <a:pPr indent="0" lvl="0" marL="0" marR="0" rtl="0" algn="l">
              <a:spcBef>
                <a:spcPts val="1200"/>
              </a:spcBef>
              <a:spcAft>
                <a:spcPts val="0"/>
              </a:spcAft>
              <a:buNone/>
            </a:pPr>
            <a:r>
              <a:rPr lang="en-US" sz="1400">
                <a:solidFill>
                  <a:srgbClr val="000000"/>
                </a:solidFill>
                <a:latin typeface="Arial"/>
                <a:ea typeface="Arial"/>
                <a:cs typeface="Arial"/>
                <a:sym typeface="Arial"/>
              </a:rPr>
              <a:t>Me: "You're gonna fall &amp; be sorry."</a:t>
            </a:r>
            <a:endParaRPr/>
          </a:p>
          <a:p>
            <a:pPr indent="0" lvl="0" marL="0" marR="0" rtl="0" algn="l">
              <a:spcBef>
                <a:spcPts val="1200"/>
              </a:spcBef>
              <a:spcAft>
                <a:spcPts val="0"/>
              </a:spcAft>
              <a:buNone/>
            </a:pPr>
            <a:r>
              <a:rPr lang="en-US" sz="1400">
                <a:solidFill>
                  <a:srgbClr val="000000"/>
                </a:solidFill>
                <a:latin typeface="Arial"/>
                <a:ea typeface="Arial"/>
                <a:cs typeface="Arial"/>
                <a:sym typeface="Arial"/>
              </a:rPr>
              <a:t>Dad: "No. If I was your age and fell, yes, I'd be sorry. But I'm 94(!), &amp; when I fall, I'll die....&amp; I'll die doing something I love &amp; want to do! So, hand me the pruning saw!"</a:t>
            </a:r>
            <a:endParaRPr/>
          </a:p>
          <a:p>
            <a:pPr indent="0" lvl="0" marL="0" marR="0" rtl="0" algn="l">
              <a:spcBef>
                <a:spcPts val="1200"/>
              </a:spcBef>
              <a:spcAft>
                <a:spcPts val="0"/>
              </a:spcAft>
              <a:buNone/>
            </a:pPr>
            <a:r>
              <a:rPr lang="en-US" sz="1400">
                <a:solidFill>
                  <a:srgbClr val="000000"/>
                </a:solidFill>
                <a:latin typeface="Arial"/>
                <a:ea typeface="Arial"/>
                <a:cs typeface="Arial"/>
                <a:sym typeface="Arial"/>
              </a:rPr>
              <a:t> </a:t>
            </a:r>
            <a:endParaRPr/>
          </a:p>
          <a:p>
            <a:pPr indent="0" lvl="0" marL="0" marR="0" rtl="0" algn="l">
              <a:spcBef>
                <a:spcPts val="1200"/>
              </a:spcBef>
              <a:spcAft>
                <a:spcPts val="0"/>
              </a:spcAft>
              <a:buNone/>
            </a:pPr>
            <a:r>
              <a:rPr lang="en-US" sz="1400">
                <a:solidFill>
                  <a:srgbClr val="000000"/>
                </a:solidFill>
                <a:latin typeface="Arial"/>
                <a:ea typeface="Arial"/>
                <a:cs typeface="Arial"/>
                <a:sym typeface="Arial"/>
              </a:rPr>
              <a:t>Pic 3: new gangsta style....he also cut the bill off a baseball cap...."because it felt better"</a:t>
            </a:r>
            <a:endParaRPr/>
          </a:p>
        </p:txBody>
      </p:sp>
      <p:pic>
        <p:nvPicPr>
          <p:cNvPr id="1561" name="Google Shape;1561;p158"/>
          <p:cNvPicPr preferRelativeResize="0"/>
          <p:nvPr/>
        </p:nvPicPr>
        <p:blipFill rotWithShape="1">
          <a:blip r:embed="rId3">
            <a:alphaModFix/>
          </a:blip>
          <a:srcRect b="0" l="0" r="0" t="0"/>
          <a:stretch/>
        </p:blipFill>
        <p:spPr>
          <a:xfrm>
            <a:off x="4191000" y="228600"/>
            <a:ext cx="3886200" cy="5029200"/>
          </a:xfrm>
          <a:prstGeom prst="rect">
            <a:avLst/>
          </a:prstGeom>
          <a:noFill/>
          <a:ln>
            <a:noFill/>
          </a:ln>
        </p:spPr>
      </p:pic>
      <p:pic>
        <p:nvPicPr>
          <p:cNvPr id="1562" name="Google Shape;1562;p158"/>
          <p:cNvPicPr preferRelativeResize="0"/>
          <p:nvPr/>
        </p:nvPicPr>
        <p:blipFill rotWithShape="1">
          <a:blip r:embed="rId4">
            <a:alphaModFix/>
          </a:blip>
          <a:srcRect b="0" l="0" r="0" t="0"/>
          <a:stretch/>
        </p:blipFill>
        <p:spPr>
          <a:xfrm>
            <a:off x="3733800" y="685800"/>
            <a:ext cx="4648200" cy="5410200"/>
          </a:xfrm>
          <a:prstGeom prst="rect">
            <a:avLst/>
          </a:prstGeom>
          <a:noFill/>
          <a:ln>
            <a:noFill/>
          </a:ln>
        </p:spPr>
      </p:pic>
      <p:pic>
        <p:nvPicPr>
          <p:cNvPr id="1563" name="Google Shape;1563;p158"/>
          <p:cNvPicPr preferRelativeResize="0"/>
          <p:nvPr/>
        </p:nvPicPr>
        <p:blipFill rotWithShape="1">
          <a:blip r:embed="rId5">
            <a:alphaModFix/>
          </a:blip>
          <a:srcRect b="0" l="0" r="0" t="0"/>
          <a:stretch/>
        </p:blipFill>
        <p:spPr>
          <a:xfrm>
            <a:off x="4572000" y="1447800"/>
            <a:ext cx="3429000" cy="48006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561"/>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562"/>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563"/>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68" name="Shape 1568"/>
        <p:cNvGrpSpPr/>
        <p:nvPr/>
      </p:nvGrpSpPr>
      <p:grpSpPr>
        <a:xfrm>
          <a:off x="0" y="0"/>
          <a:ext cx="0" cy="0"/>
          <a:chOff x="0" y="0"/>
          <a:chExt cx="0" cy="0"/>
        </a:xfrm>
      </p:grpSpPr>
      <p:pic>
        <p:nvPicPr>
          <p:cNvPr descr="IMG_0570" id="1569" name="Google Shape;1569;p159"/>
          <p:cNvPicPr preferRelativeResize="0"/>
          <p:nvPr/>
        </p:nvPicPr>
        <p:blipFill rotWithShape="1">
          <a:blip r:embed="rId3">
            <a:alphaModFix/>
          </a:blip>
          <a:srcRect b="0" l="0" r="0" t="0"/>
          <a:stretch/>
        </p:blipFill>
        <p:spPr>
          <a:xfrm rot="-619165">
            <a:off x="2692786" y="231106"/>
            <a:ext cx="2541359" cy="1907377"/>
          </a:xfrm>
          <a:prstGeom prst="rect">
            <a:avLst/>
          </a:prstGeom>
          <a:noFill/>
          <a:ln>
            <a:noFill/>
          </a:ln>
        </p:spPr>
      </p:pic>
      <p:pic>
        <p:nvPicPr>
          <p:cNvPr descr="PICT0325" id="1570" name="Google Shape;1570;p159"/>
          <p:cNvPicPr preferRelativeResize="0"/>
          <p:nvPr/>
        </p:nvPicPr>
        <p:blipFill rotWithShape="1">
          <a:blip r:embed="rId4">
            <a:alphaModFix/>
          </a:blip>
          <a:srcRect b="0" l="0" r="0" t="0"/>
          <a:stretch/>
        </p:blipFill>
        <p:spPr>
          <a:xfrm rot="987955">
            <a:off x="4899404" y="602813"/>
            <a:ext cx="2971800" cy="2228850"/>
          </a:xfrm>
          <a:prstGeom prst="rect">
            <a:avLst/>
          </a:prstGeom>
          <a:noFill/>
          <a:ln>
            <a:noFill/>
          </a:ln>
        </p:spPr>
      </p:pic>
      <p:pic>
        <p:nvPicPr>
          <p:cNvPr descr="PICT0373" id="1571" name="Google Shape;1571;p159"/>
          <p:cNvPicPr preferRelativeResize="0"/>
          <p:nvPr/>
        </p:nvPicPr>
        <p:blipFill rotWithShape="1">
          <a:blip r:embed="rId5">
            <a:alphaModFix/>
          </a:blip>
          <a:srcRect b="0" l="0" r="0" t="0"/>
          <a:stretch/>
        </p:blipFill>
        <p:spPr>
          <a:xfrm rot="494779">
            <a:off x="7375498" y="393868"/>
            <a:ext cx="1929882" cy="2242284"/>
          </a:xfrm>
          <a:prstGeom prst="rect">
            <a:avLst/>
          </a:prstGeom>
          <a:noFill/>
          <a:ln>
            <a:noFill/>
          </a:ln>
        </p:spPr>
      </p:pic>
      <p:sp>
        <p:nvSpPr>
          <p:cNvPr id="1572" name="Google Shape;1572;p159"/>
          <p:cNvSpPr/>
          <p:nvPr/>
        </p:nvSpPr>
        <p:spPr>
          <a:xfrm>
            <a:off x="2550389" y="1498764"/>
            <a:ext cx="2096263" cy="2313886"/>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73" name="Google Shape;1573;p159"/>
          <p:cNvSpPr/>
          <p:nvPr/>
        </p:nvSpPr>
        <p:spPr>
          <a:xfrm rot="-827346">
            <a:off x="4339075" y="2877757"/>
            <a:ext cx="2450069" cy="1869789"/>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74" name="Google Shape;1574;p159"/>
          <p:cNvSpPr/>
          <p:nvPr/>
        </p:nvSpPr>
        <p:spPr>
          <a:xfrm rot="-974202">
            <a:off x="-67585" y="94385"/>
            <a:ext cx="2789778" cy="209473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75" name="Google Shape;1575;p159"/>
          <p:cNvSpPr/>
          <p:nvPr/>
        </p:nvSpPr>
        <p:spPr>
          <a:xfrm rot="1316214">
            <a:off x="6519475" y="3385483"/>
            <a:ext cx="2593327" cy="1953816"/>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76" name="Google Shape;1576;p159"/>
          <p:cNvSpPr/>
          <p:nvPr/>
        </p:nvSpPr>
        <p:spPr>
          <a:xfrm rot="406238">
            <a:off x="-7140" y="2331823"/>
            <a:ext cx="2960757" cy="214952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77" name="Google Shape;1577;p159"/>
          <p:cNvSpPr txBox="1"/>
          <p:nvPr>
            <p:ph idx="1" type="body"/>
          </p:nvPr>
        </p:nvSpPr>
        <p:spPr>
          <a:xfrm rot="-175106">
            <a:off x="-250247" y="4470396"/>
            <a:ext cx="4832513" cy="2266052"/>
          </a:xfrm>
          <a:prstGeom prst="rect">
            <a:avLst/>
          </a:prstGeom>
          <a:solidFill>
            <a:srgbClr val="FFFFCC"/>
          </a:solidFill>
          <a:ln>
            <a:noFill/>
          </a:ln>
        </p:spPr>
        <p:txBody>
          <a:bodyPr anchorCtr="0" anchor="ctr" bIns="45700" lIns="91425" spcFirstLastPara="1" rIns="91425" wrap="square" tIns="45700">
            <a:noAutofit/>
          </a:bodyPr>
          <a:lstStyle/>
          <a:p>
            <a:pPr indent="-342900" lvl="0" marL="342900" marR="0" rtl="0" algn="ctr">
              <a:spcBef>
                <a:spcPts val="0"/>
              </a:spcBef>
              <a:spcAft>
                <a:spcPts val="0"/>
              </a:spcAft>
              <a:buClr>
                <a:schemeClr val="dk1"/>
              </a:buClr>
              <a:buFont typeface="Arial"/>
              <a:buNone/>
            </a:pPr>
            <a:r>
              <a:rPr b="0" i="0" lang="en-US" sz="3000" u="none" cap="none" strike="noStrike">
                <a:solidFill>
                  <a:schemeClr val="dk1"/>
                </a:solidFill>
                <a:latin typeface="Calibri"/>
                <a:ea typeface="Calibri"/>
                <a:cs typeface="Calibri"/>
                <a:sym typeface="Calibri"/>
              </a:rPr>
              <a:t>Lewistj@missouri.edu</a:t>
            </a:r>
            <a:endParaRPr b="0" i="0" sz="3000" u="none" cap="none" strike="noStrike">
              <a:solidFill>
                <a:schemeClr val="dk1"/>
              </a:solidFill>
              <a:latin typeface="Calibri"/>
              <a:ea typeface="Calibri"/>
              <a:cs typeface="Calibri"/>
              <a:sym typeface="Calibri"/>
            </a:endParaRPr>
          </a:p>
          <a:p>
            <a:pPr indent="-342900" lvl="0" marL="342900" marR="0" rtl="0" algn="ctr">
              <a:spcBef>
                <a:spcPts val="600"/>
              </a:spcBef>
              <a:spcAft>
                <a:spcPts val="0"/>
              </a:spcAft>
              <a:buClr>
                <a:schemeClr val="dk1"/>
              </a:buClr>
              <a:buFont typeface="Arial"/>
              <a:buNone/>
            </a:pPr>
            <a:r>
              <a:rPr b="0" i="0" lang="en-US" sz="3000" u="none" cap="none" strike="noStrike">
                <a:solidFill>
                  <a:schemeClr val="dk1"/>
                </a:solidFill>
                <a:latin typeface="Calibri"/>
                <a:ea typeface="Calibri"/>
                <a:cs typeface="Calibri"/>
                <a:sym typeface="Calibri"/>
              </a:rPr>
              <a:t>RobH@oregon.edu</a:t>
            </a:r>
            <a:endParaRPr b="0" i="0" sz="3000" u="none" cap="none" strike="noStrike">
              <a:solidFill>
                <a:schemeClr val="dk1"/>
              </a:solidFill>
              <a:latin typeface="Calibri"/>
              <a:ea typeface="Calibri"/>
              <a:cs typeface="Calibri"/>
              <a:sym typeface="Calibri"/>
            </a:endParaRPr>
          </a:p>
          <a:p>
            <a:pPr indent="-342900" lvl="0" marL="342900" marR="0" rtl="0" algn="ctr">
              <a:spcBef>
                <a:spcPts val="600"/>
              </a:spcBef>
              <a:spcAft>
                <a:spcPts val="0"/>
              </a:spcAft>
              <a:buClr>
                <a:schemeClr val="dk1"/>
              </a:buClr>
              <a:buFont typeface="Arial"/>
              <a:buNone/>
            </a:pPr>
            <a:r>
              <a:rPr b="0" i="0" lang="en-US" sz="3000" u="none" cap="none" strike="noStrike">
                <a:solidFill>
                  <a:schemeClr val="dk1"/>
                </a:solidFill>
                <a:latin typeface="Calibri"/>
                <a:ea typeface="Calibri"/>
                <a:cs typeface="Calibri"/>
                <a:sym typeface="Calibri"/>
              </a:rPr>
              <a:t>George.sugai@uconn.edu</a:t>
            </a:r>
            <a:endParaRPr b="0" i="0" sz="3000" u="none" cap="none" strike="noStrike">
              <a:solidFill>
                <a:schemeClr val="dk1"/>
              </a:solidFill>
              <a:latin typeface="Calibri"/>
              <a:ea typeface="Calibri"/>
              <a:cs typeface="Calibri"/>
              <a:sym typeface="Calibri"/>
            </a:endParaRPr>
          </a:p>
          <a:p>
            <a:pPr indent="-342900" lvl="0" marL="342900" marR="0" rtl="0" algn="ctr">
              <a:spcBef>
                <a:spcPts val="600"/>
              </a:spcBef>
              <a:spcAft>
                <a:spcPts val="0"/>
              </a:spcAft>
              <a:buClr>
                <a:schemeClr val="dk1"/>
              </a:buClr>
              <a:buFont typeface="Arial"/>
              <a:buNone/>
            </a:pPr>
            <a:r>
              <a:rPr b="0" i="0" lang="en-US" sz="3000" u="none" cap="none" strike="noStrike">
                <a:solidFill>
                  <a:schemeClr val="dk1"/>
                </a:solidFill>
                <a:latin typeface="Calibri"/>
                <a:ea typeface="Calibri"/>
                <a:cs typeface="Calibri"/>
                <a:sym typeface="Calibri"/>
              </a:rPr>
              <a:t>www.pbis.org </a:t>
            </a:r>
            <a:endParaRPr/>
          </a:p>
        </p:txBody>
      </p:sp>
      <p:sp>
        <p:nvSpPr>
          <p:cNvPr id="1578" name="Google Shape;1578;p159"/>
          <p:cNvSpPr/>
          <p:nvPr/>
        </p:nvSpPr>
        <p:spPr>
          <a:xfrm rot="338809">
            <a:off x="4228931" y="4500060"/>
            <a:ext cx="3306715" cy="2482897"/>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579" name="Google Shape;1579;p159"/>
          <p:cNvPicPr preferRelativeResize="0"/>
          <p:nvPr/>
        </p:nvPicPr>
        <p:blipFill rotWithShape="1">
          <a:blip r:embed="rId6">
            <a:alphaModFix/>
          </a:blip>
          <a:srcRect b="0" l="0" r="0" t="0"/>
          <a:stretch/>
        </p:blipFill>
        <p:spPr>
          <a:xfrm>
            <a:off x="4572000" y="4419600"/>
            <a:ext cx="1248465" cy="1447800"/>
          </a:xfrm>
          <a:prstGeom prst="rect">
            <a:avLst/>
          </a:prstGeom>
          <a:noFill/>
          <a:ln>
            <a:noFill/>
          </a:ln>
        </p:spPr>
      </p:pic>
    </p:spTree>
  </p:cSld>
  <p:clrMapOvr>
    <a:masterClrMapping/>
  </p:clrMapOvr>
</p:sld>
</file>

<file path=ppt/slides/slide1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83" name="Shape 1583"/>
        <p:cNvGrpSpPr/>
        <p:nvPr/>
      </p:nvGrpSpPr>
      <p:grpSpPr>
        <a:xfrm>
          <a:off x="0" y="0"/>
          <a:ext cx="0" cy="0"/>
          <a:chOff x="0" y="0"/>
          <a:chExt cx="0" cy="0"/>
        </a:xfrm>
      </p:grpSpPr>
      <p:pic>
        <p:nvPicPr>
          <p:cNvPr id="1584" name="Google Shape;1584;p160"/>
          <p:cNvPicPr preferRelativeResize="0"/>
          <p:nvPr/>
        </p:nvPicPr>
        <p:blipFill rotWithShape="1">
          <a:blip r:embed="rId3">
            <a:alphaModFix/>
          </a:blip>
          <a:srcRect b="0" l="0" r="0" t="0"/>
          <a:stretch/>
        </p:blipFill>
        <p:spPr>
          <a:xfrm>
            <a:off x="4619536" y="188640"/>
            <a:ext cx="4483341" cy="5796644"/>
          </a:xfrm>
          <a:prstGeom prst="rect">
            <a:avLst/>
          </a:prstGeom>
          <a:solidFill>
            <a:srgbClr val="FFFFFF"/>
          </a:solidFill>
          <a:ln>
            <a:noFill/>
          </a:ln>
        </p:spPr>
      </p:pic>
      <p:pic>
        <p:nvPicPr>
          <p:cNvPr id="1585" name="Google Shape;1585;p160"/>
          <p:cNvPicPr preferRelativeResize="0"/>
          <p:nvPr/>
        </p:nvPicPr>
        <p:blipFill rotWithShape="1">
          <a:blip r:embed="rId4">
            <a:alphaModFix/>
          </a:blip>
          <a:srcRect b="0" l="0" r="0" t="0"/>
          <a:stretch/>
        </p:blipFill>
        <p:spPr>
          <a:xfrm>
            <a:off x="107504" y="224644"/>
            <a:ext cx="4464496" cy="5824240"/>
          </a:xfrm>
          <a:prstGeom prst="rect">
            <a:avLst/>
          </a:prstGeom>
          <a:solidFill>
            <a:schemeClr val="lt1"/>
          </a:solidFill>
          <a:ln>
            <a:noFill/>
          </a:ln>
        </p:spPr>
      </p:pic>
      <p:pic>
        <p:nvPicPr>
          <p:cNvPr id="1586" name="Google Shape;1586;p160"/>
          <p:cNvPicPr preferRelativeResize="0"/>
          <p:nvPr/>
        </p:nvPicPr>
        <p:blipFill rotWithShape="1">
          <a:blip r:embed="rId5">
            <a:alphaModFix/>
          </a:blip>
          <a:srcRect b="0" l="0" r="0" t="0"/>
          <a:stretch/>
        </p:blipFill>
        <p:spPr>
          <a:xfrm rot="-429346">
            <a:off x="2592149" y="949014"/>
            <a:ext cx="4461108" cy="5529992"/>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0" name="Shape 340"/>
        <p:cNvGrpSpPr/>
        <p:nvPr/>
      </p:nvGrpSpPr>
      <p:grpSpPr>
        <a:xfrm>
          <a:off x="0" y="0"/>
          <a:ext cx="0" cy="0"/>
          <a:chOff x="0" y="0"/>
          <a:chExt cx="0" cy="0"/>
        </a:xfrm>
      </p:grpSpPr>
      <p:sp>
        <p:nvSpPr>
          <p:cNvPr id="341" name="Google Shape;341;p49"/>
          <p:cNvSpPr/>
          <p:nvPr/>
        </p:nvSpPr>
        <p:spPr>
          <a:xfrm rot="-170364">
            <a:off x="908556" y="297597"/>
            <a:ext cx="7620000" cy="6255748"/>
          </a:xfrm>
          <a:prstGeom prst="foldedCorner">
            <a:avLst>
              <a:gd fmla="val 16667" name="adj"/>
            </a:avLst>
          </a:prstGeom>
          <a:solidFill>
            <a:srgbClr val="FFFF00"/>
          </a:solidFill>
          <a:ln cap="flat" cmpd="sng" w="9525">
            <a:solidFill>
              <a:schemeClr val="dk1"/>
            </a:solidFill>
            <a:prstDash val="solid"/>
            <a:round/>
            <a:headEnd len="sm" w="sm" type="none"/>
            <a:tailEnd len="sm" w="sm" type="none"/>
          </a:ln>
        </p:spPr>
        <p:txBody>
          <a:bodyPr anchorCtr="1" anchor="ctr" bIns="45700" lIns="91425" spcFirstLastPara="1" rIns="91425" wrap="square" tIns="731500">
            <a:noAutofit/>
          </a:bodyPr>
          <a:lstStyle/>
          <a:p>
            <a:pPr indent="0" lvl="0" marL="0" marR="0" rtl="0" algn="ctr">
              <a:spcBef>
                <a:spcPts val="0"/>
              </a:spcBef>
              <a:spcAft>
                <a:spcPts val="0"/>
              </a:spcAft>
              <a:buNone/>
            </a:pPr>
            <a:r>
              <a:rPr b="0" i="0" lang="en-US" sz="3200" u="none" cap="none" strike="noStrike">
                <a:solidFill>
                  <a:srgbClr val="000000"/>
                </a:solidFill>
                <a:latin typeface="Arial"/>
                <a:ea typeface="Arial"/>
                <a:cs typeface="Arial"/>
                <a:sym typeface="Arial"/>
              </a:rPr>
              <a:t>“Coach Wooden’s goal: </a:t>
            </a:r>
            <a:r>
              <a:rPr b="1" i="0" lang="en-US" sz="3200" u="none" cap="none" strike="noStrike">
                <a:solidFill>
                  <a:srgbClr val="FF0000"/>
                </a:solidFill>
                <a:latin typeface="Arial"/>
                <a:ea typeface="Arial"/>
                <a:cs typeface="Arial"/>
                <a:sym typeface="Arial"/>
              </a:rPr>
              <a:t>learn the fundamentals, master the fundamentals, teach the fundamentals to others, &amp; apply the fundamentals in every area of our lives</a:t>
            </a:r>
            <a:r>
              <a:rPr b="0" i="0" lang="en-US" sz="3200" u="none" cap="none" strike="noStrike">
                <a:solidFill>
                  <a:srgbClr val="000000"/>
                </a:solidFill>
                <a:latin typeface="Arial"/>
                <a:ea typeface="Arial"/>
                <a:cs typeface="Arial"/>
                <a:sym typeface="Arial"/>
              </a:rPr>
              <a:t>. Mastering the fundamentals is one of a lot of little things done well that make a big difference in our pursuit of success.”</a:t>
            </a:r>
            <a:endParaRPr/>
          </a:p>
          <a:p>
            <a:pPr indent="0" lvl="0" marL="0" marR="0" rtl="0" algn="ctr">
              <a:spcBef>
                <a:spcPts val="0"/>
              </a:spcBef>
              <a:spcAft>
                <a:spcPts val="0"/>
              </a:spcAft>
              <a:buNone/>
            </a:pPr>
            <a:r>
              <a:t/>
            </a:r>
            <a:endParaRPr b="0" i="0" sz="3200" u="none" cap="none" strike="noStrike">
              <a:solidFill>
                <a:srgbClr val="000000"/>
              </a:solidFill>
              <a:latin typeface="Arial"/>
              <a:ea typeface="Arial"/>
              <a:cs typeface="Arial"/>
              <a:sym typeface="Arial"/>
            </a:endParaRPr>
          </a:p>
          <a:p>
            <a:pPr indent="0" lvl="0" marL="0" marR="0" rtl="0" algn="ctr">
              <a:spcBef>
                <a:spcPts val="0"/>
              </a:spcBef>
              <a:spcAft>
                <a:spcPts val="0"/>
              </a:spcAft>
              <a:buNone/>
            </a:pPr>
            <a:r>
              <a:rPr b="0" i="1" lang="en-US" sz="2400" u="none" cap="none" strike="noStrike">
                <a:solidFill>
                  <a:srgbClr val="000000"/>
                </a:solidFill>
                <a:latin typeface="Arial"/>
                <a:ea typeface="Arial"/>
                <a:cs typeface="Arial"/>
                <a:sym typeface="Arial"/>
              </a:rPr>
              <a:t>Coach John Wooden’s Greatest Secret</a:t>
            </a:r>
            <a:r>
              <a:rPr b="0" i="0" lang="en-US" sz="2400" u="none" cap="none" strike="noStrike">
                <a:solidFill>
                  <a:srgbClr val="000000"/>
                </a:solidFill>
                <a:latin typeface="Arial"/>
                <a:ea typeface="Arial"/>
                <a:cs typeface="Arial"/>
                <a:sym typeface="Arial"/>
              </a:rPr>
              <a:t> Pat Williams, 2014.</a:t>
            </a:r>
            <a:endParaRPr b="0" i="1" sz="2400" u="none" cap="none" strike="noStrike">
              <a:solidFill>
                <a:srgbClr val="000000"/>
              </a:solidFill>
              <a:latin typeface="Arial"/>
              <a:ea typeface="Arial"/>
              <a:cs typeface="Arial"/>
              <a:sym typeface="Arial"/>
            </a:endParaRPr>
          </a:p>
        </p:txBody>
      </p:sp>
      <p:sp>
        <p:nvSpPr>
          <p:cNvPr id="342" name="Google Shape;342;p49"/>
          <p:cNvSpPr/>
          <p:nvPr/>
        </p:nvSpPr>
        <p:spPr>
          <a:xfrm rot="435994">
            <a:off x="-516101" y="1133179"/>
            <a:ext cx="8483453" cy="3221971"/>
          </a:xfrm>
          <a:prstGeom prst="ellipse">
            <a:avLst/>
          </a:prstGeom>
          <a:solidFill>
            <a:srgbClr val="CCFFFF"/>
          </a:solidFill>
          <a:ln cap="flat" cmpd="sng" w="9525">
            <a:solidFill>
              <a:schemeClr val="dk1"/>
            </a:solidFill>
            <a:prstDash val="solid"/>
            <a:round/>
            <a:headEnd len="sm" w="sm" type="none"/>
            <a:tailEnd len="sm" w="sm" type="none"/>
          </a:ln>
        </p:spPr>
        <p:txBody>
          <a:bodyPr anchorCtr="0" anchor="t" bIns="45700" lIns="91425" spcFirstLastPara="1" rIns="91425" wrap="square" tIns="182875">
            <a:noAutofit/>
          </a:bodyPr>
          <a:lstStyle/>
          <a:p>
            <a:pPr indent="0" lvl="0" marL="0" marR="0" rtl="0" algn="ctr">
              <a:spcBef>
                <a:spcPts val="0"/>
              </a:spcBef>
              <a:spcAft>
                <a:spcPts val="0"/>
              </a:spcAft>
              <a:buNone/>
            </a:pPr>
            <a:r>
              <a:rPr b="0" i="1" lang="en-US" sz="2800" u="none" cap="none" strike="noStrike">
                <a:solidFill>
                  <a:srgbClr val="000000"/>
                </a:solidFill>
                <a:latin typeface="Arial"/>
                <a:ea typeface="Arial"/>
                <a:cs typeface="Arial"/>
                <a:sym typeface="Arial"/>
              </a:rPr>
              <a:t>“</a:t>
            </a:r>
            <a:r>
              <a:rPr b="0" i="1" lang="en-US" sz="2800" u="none" cap="none" strike="noStrike">
                <a:solidFill>
                  <a:srgbClr val="FF0000"/>
                </a:solidFill>
                <a:latin typeface="Arial"/>
                <a:ea typeface="Arial"/>
                <a:cs typeface="Arial"/>
                <a:sym typeface="Arial"/>
              </a:rPr>
              <a:t>Success</a:t>
            </a:r>
            <a:r>
              <a:rPr b="0" i="1" lang="en-US" sz="2800" u="none" cap="none" strike="noStrike">
                <a:solidFill>
                  <a:srgbClr val="000000"/>
                </a:solidFill>
                <a:latin typeface="Arial"/>
                <a:ea typeface="Arial"/>
                <a:cs typeface="Arial"/>
                <a:sym typeface="Arial"/>
              </a:rPr>
              <a:t> is the </a:t>
            </a:r>
            <a:r>
              <a:rPr b="0" i="1" lang="en-US" sz="2800" u="none" cap="none" strike="noStrike">
                <a:solidFill>
                  <a:srgbClr val="FF0000"/>
                </a:solidFill>
                <a:latin typeface="Arial"/>
                <a:ea typeface="Arial"/>
                <a:cs typeface="Arial"/>
                <a:sym typeface="Arial"/>
              </a:rPr>
              <a:t>natural consequence</a:t>
            </a:r>
            <a:r>
              <a:rPr b="0" i="1" lang="en-US" sz="2800" u="none" cap="none" strike="noStrike">
                <a:solidFill>
                  <a:srgbClr val="000000"/>
                </a:solidFill>
                <a:latin typeface="Arial"/>
                <a:ea typeface="Arial"/>
                <a:cs typeface="Arial"/>
                <a:sym typeface="Arial"/>
              </a:rPr>
              <a:t> of </a:t>
            </a:r>
            <a:r>
              <a:rPr b="0" i="1" lang="en-US" sz="2800" u="none" cap="none" strike="noStrike">
                <a:solidFill>
                  <a:srgbClr val="FF0000"/>
                </a:solidFill>
                <a:latin typeface="Arial"/>
                <a:ea typeface="Arial"/>
                <a:cs typeface="Arial"/>
                <a:sym typeface="Arial"/>
              </a:rPr>
              <a:t>consistently </a:t>
            </a:r>
            <a:endParaRPr/>
          </a:p>
          <a:p>
            <a:pPr indent="0" lvl="0" marL="0" marR="0" rtl="0" algn="ctr">
              <a:spcBef>
                <a:spcPts val="0"/>
              </a:spcBef>
              <a:spcAft>
                <a:spcPts val="0"/>
              </a:spcAft>
              <a:buNone/>
            </a:pPr>
            <a:r>
              <a:rPr b="0" i="1" lang="en-US" sz="2800" u="none" cap="none" strike="noStrike">
                <a:solidFill>
                  <a:srgbClr val="FF0000"/>
                </a:solidFill>
                <a:latin typeface="Arial"/>
                <a:ea typeface="Arial"/>
                <a:cs typeface="Arial"/>
                <a:sym typeface="Arial"/>
              </a:rPr>
              <a:t>applying</a:t>
            </a:r>
            <a:r>
              <a:rPr b="0" i="1" lang="en-US" sz="2800" u="none" cap="none" strike="noStrike">
                <a:solidFill>
                  <a:srgbClr val="000000"/>
                </a:solidFill>
                <a:latin typeface="Arial"/>
                <a:ea typeface="Arial"/>
                <a:cs typeface="Arial"/>
                <a:sym typeface="Arial"/>
              </a:rPr>
              <a:t> the basic </a:t>
            </a:r>
            <a:r>
              <a:rPr b="0" i="1" lang="en-US" sz="2800" u="none" cap="none" strike="noStrike">
                <a:solidFill>
                  <a:srgbClr val="FF0000"/>
                </a:solidFill>
                <a:latin typeface="Arial"/>
                <a:ea typeface="Arial"/>
                <a:cs typeface="Arial"/>
                <a:sym typeface="Arial"/>
              </a:rPr>
              <a:t>fundamentals</a:t>
            </a:r>
            <a:r>
              <a:rPr b="0" i="1" lang="en-US" sz="2800" u="none" cap="none" strike="noStrike">
                <a:solidFill>
                  <a:srgbClr val="000000"/>
                </a:solidFill>
                <a:latin typeface="Arial"/>
                <a:ea typeface="Arial"/>
                <a:cs typeface="Arial"/>
                <a:sym typeface="Arial"/>
              </a:rPr>
              <a:t>.” </a:t>
            </a:r>
            <a:endParaRPr/>
          </a:p>
          <a:p>
            <a:pPr indent="0" lvl="0" marL="0" marR="0" rtl="0" algn="ctr">
              <a:spcBef>
                <a:spcPts val="0"/>
              </a:spcBef>
              <a:spcAft>
                <a:spcPts val="0"/>
              </a:spcAft>
              <a:buNone/>
            </a:pPr>
            <a:r>
              <a:t/>
            </a:r>
            <a:endParaRPr b="0" i="1" sz="2800" u="none" cap="none" strike="noStrike">
              <a:solidFill>
                <a:srgbClr val="000000"/>
              </a:solidFill>
              <a:latin typeface="Arial"/>
              <a:ea typeface="Arial"/>
              <a:cs typeface="Arial"/>
              <a:sym typeface="Arial"/>
            </a:endParaRPr>
          </a:p>
          <a:p>
            <a:pPr indent="0" lvl="0" marL="0" marR="0" rtl="0" algn="ctr">
              <a:spcBef>
                <a:spcPts val="0"/>
              </a:spcBef>
              <a:spcAft>
                <a:spcPts val="0"/>
              </a:spcAft>
              <a:buNone/>
            </a:pPr>
            <a:r>
              <a:rPr b="0" i="1" lang="en-US" sz="2400" u="none" cap="none" strike="noStrike">
                <a:solidFill>
                  <a:srgbClr val="000000"/>
                </a:solidFill>
                <a:latin typeface="Arial"/>
                <a:ea typeface="Arial"/>
                <a:cs typeface="Arial"/>
                <a:sym typeface="Arial"/>
              </a:rPr>
              <a:t>Jim Rohn</a:t>
            </a:r>
            <a:endParaRPr b="0" i="1" sz="2400" u="none" cap="none" strike="noStrike">
              <a:solidFill>
                <a:srgbClr val="000000"/>
              </a:solidFill>
              <a:latin typeface="Arial"/>
              <a:ea typeface="Arial"/>
              <a:cs typeface="Arial"/>
              <a:sym typeface="Arial"/>
            </a:endParaRPr>
          </a:p>
          <a:p>
            <a:pPr indent="0" lvl="0" marL="0" marR="0" rtl="0" algn="ctr">
              <a:spcBef>
                <a:spcPts val="0"/>
              </a:spcBef>
              <a:spcAft>
                <a:spcPts val="0"/>
              </a:spcAft>
              <a:buNone/>
            </a:pPr>
            <a:r>
              <a:t/>
            </a:r>
            <a:endParaRPr b="0" i="0" sz="2800" u="none" cap="none" strike="noStrike">
              <a:solidFill>
                <a:srgbClr val="000000"/>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42"/>
                                        </p:tgtEl>
                                        <p:attrNameLst>
                                          <p:attrName>style.visibility</p:attrName>
                                        </p:attrNameLst>
                                      </p:cBhvr>
                                      <p:to>
                                        <p:strVal val="visible"/>
                                      </p:to>
                                    </p:set>
                                    <p:animEffect filter="fade" transition="in">
                                      <p:cBhvr>
                                        <p:cTn dur="500"/>
                                        <p:tgtEl>
                                          <p:spTgt spid="34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6" name="Shape 346"/>
        <p:cNvGrpSpPr/>
        <p:nvPr/>
      </p:nvGrpSpPr>
      <p:grpSpPr>
        <a:xfrm>
          <a:off x="0" y="0"/>
          <a:ext cx="0" cy="0"/>
          <a:chOff x="0" y="0"/>
          <a:chExt cx="0" cy="0"/>
        </a:xfrm>
      </p:grpSpPr>
      <p:pic>
        <p:nvPicPr>
          <p:cNvPr descr="IMG_1080.jpg" id="347" name="Google Shape;347;p50"/>
          <p:cNvPicPr preferRelativeResize="0"/>
          <p:nvPr/>
        </p:nvPicPr>
        <p:blipFill rotWithShape="1">
          <a:blip r:embed="rId3">
            <a:alphaModFix/>
          </a:blip>
          <a:srcRect b="0" l="0" r="0" t="0"/>
          <a:stretch/>
        </p:blipFill>
        <p:spPr>
          <a:xfrm>
            <a:off x="2702534" y="1428934"/>
            <a:ext cx="2765252" cy="3687002"/>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1" name="Shape 351"/>
        <p:cNvGrpSpPr/>
        <p:nvPr/>
      </p:nvGrpSpPr>
      <p:grpSpPr>
        <a:xfrm>
          <a:off x="0" y="0"/>
          <a:ext cx="0" cy="0"/>
          <a:chOff x="0" y="0"/>
          <a:chExt cx="0" cy="0"/>
        </a:xfrm>
      </p:grpSpPr>
      <p:sp>
        <p:nvSpPr>
          <p:cNvPr id="352" name="Google Shape;352;p51"/>
          <p:cNvSpPr txBox="1"/>
          <p:nvPr>
            <p:ph idx="1" type="body"/>
          </p:nvPr>
        </p:nvSpPr>
        <p:spPr>
          <a:xfrm>
            <a:off x="380999" y="4540154"/>
            <a:ext cx="8341851" cy="1281313"/>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accent1"/>
              </a:buClr>
              <a:buFont typeface="Noto Sans Symbols"/>
              <a:buNone/>
            </a:pPr>
            <a:r>
              <a:rPr b="1" i="0" lang="en-US" sz="4400" u="none" cap="none" strike="noStrike">
                <a:solidFill>
                  <a:srgbClr val="0000FF"/>
                </a:solidFill>
                <a:latin typeface="Quattrocento"/>
                <a:ea typeface="Quattrocento"/>
                <a:cs typeface="Quattrocento"/>
                <a:sym typeface="Quattrocento"/>
              </a:rPr>
              <a:t>Colorado Data 2012-13</a:t>
            </a:r>
            <a:endParaRPr/>
          </a:p>
        </p:txBody>
      </p:sp>
      <p:sp>
        <p:nvSpPr>
          <p:cNvPr id="353" name="Google Shape;353;p51"/>
          <p:cNvSpPr txBox="1"/>
          <p:nvPr>
            <p:ph type="title"/>
          </p:nvPr>
        </p:nvSpPr>
        <p:spPr>
          <a:xfrm>
            <a:off x="380999" y="1766687"/>
            <a:ext cx="8341851" cy="164592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lt1"/>
              </a:buClr>
              <a:buFont typeface="Times New Roman"/>
              <a:buNone/>
            </a:pPr>
            <a:r>
              <a:rPr b="0" i="0" lang="en-US" sz="4200" u="none" cap="none" strike="noStrike">
                <a:solidFill>
                  <a:schemeClr val="lt1"/>
                </a:solidFill>
                <a:latin typeface="Times New Roman"/>
                <a:ea typeface="Times New Roman"/>
                <a:cs typeface="Times New Roman"/>
                <a:sym typeface="Times New Roman"/>
              </a:rPr>
              <a:t>Colorado Data</a:t>
            </a:r>
            <a:endParaRPr b="0" i="0" sz="4200" u="none" cap="none" strike="noStrike">
              <a:solidFill>
                <a:schemeClr val="lt1"/>
              </a:solidFill>
              <a:latin typeface="Times New Roman"/>
              <a:ea typeface="Times New Roman"/>
              <a:cs typeface="Times New Roman"/>
              <a:sym typeface="Times New Roman"/>
            </a:endParaRPr>
          </a:p>
        </p:txBody>
      </p:sp>
      <p:pic>
        <p:nvPicPr>
          <p:cNvPr descr="C:\Documents and Settings\sullivan_e\Local Settings\Temporary Internet Files\Content.IE5\07K0RS5L\MP900144410[1].jpg" id="354" name="Google Shape;354;p51"/>
          <p:cNvPicPr preferRelativeResize="0"/>
          <p:nvPr/>
        </p:nvPicPr>
        <p:blipFill rotWithShape="1">
          <a:blip r:embed="rId3">
            <a:alphaModFix/>
          </a:blip>
          <a:srcRect b="0" l="0" r="0" t="0"/>
          <a:stretch/>
        </p:blipFill>
        <p:spPr>
          <a:xfrm>
            <a:off x="1869743" y="806354"/>
            <a:ext cx="5684838" cy="373380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9" name="Shape 359"/>
        <p:cNvGrpSpPr/>
        <p:nvPr/>
      </p:nvGrpSpPr>
      <p:grpSpPr>
        <a:xfrm>
          <a:off x="0" y="0"/>
          <a:ext cx="0" cy="0"/>
          <a:chOff x="0" y="0"/>
          <a:chExt cx="0" cy="0"/>
        </a:xfrm>
      </p:grpSpPr>
      <p:pic>
        <p:nvPicPr>
          <p:cNvPr id="360" name="Google Shape;360;p52"/>
          <p:cNvPicPr preferRelativeResize="0"/>
          <p:nvPr/>
        </p:nvPicPr>
        <p:blipFill rotWithShape="1">
          <a:blip r:embed="rId3">
            <a:alphaModFix/>
          </a:blip>
          <a:srcRect b="0" l="0" r="0" t="0"/>
          <a:stretch/>
        </p:blipFill>
        <p:spPr>
          <a:xfrm>
            <a:off x="228600" y="245660"/>
            <a:ext cx="8686800" cy="5774140"/>
          </a:xfrm>
          <a:prstGeom prst="rect">
            <a:avLst/>
          </a:prstGeom>
          <a:noFill/>
          <a:ln>
            <a:noFill/>
          </a:ln>
        </p:spPr>
      </p:pic>
      <p:sp>
        <p:nvSpPr>
          <p:cNvPr id="361" name="Google Shape;361;p52"/>
          <p:cNvSpPr/>
          <p:nvPr/>
        </p:nvSpPr>
        <p:spPr>
          <a:xfrm>
            <a:off x="6216520" y="776210"/>
            <a:ext cx="2698880" cy="1711194"/>
          </a:xfrm>
          <a:prstGeom prst="snip1Rect">
            <a:avLst>
              <a:gd fmla="val 16667" name="adj"/>
            </a:avLst>
          </a:prstGeom>
          <a:solidFill>
            <a:srgbClr val="FFFF00"/>
          </a:solidFill>
          <a:ln cap="flat" cmpd="sng" w="10000">
            <a:solidFill>
              <a:schemeClr val="accent1"/>
            </a:solidFill>
            <a:prstDash val="solid"/>
            <a:round/>
            <a:headEnd len="sm" w="sm" type="none"/>
            <a:tailEnd len="sm" w="sm" type="none"/>
          </a:ln>
        </p:spPr>
        <p:txBody>
          <a:bodyPr anchorCtr="0" anchor="ctr" bIns="182875" lIns="91425" spcFirstLastPara="1" rIns="91425" wrap="square" tIns="45700">
            <a:noAutofit/>
          </a:bodyPr>
          <a:lstStyle/>
          <a:p>
            <a:pPr indent="0" lvl="0" marL="0" marR="0" rtl="0" algn="ctr">
              <a:spcBef>
                <a:spcPts val="0"/>
              </a:spcBef>
              <a:spcAft>
                <a:spcPts val="0"/>
              </a:spcAft>
              <a:buNone/>
            </a:pPr>
            <a:r>
              <a:rPr b="0" i="0" lang="en-US" sz="2400" u="none" cap="none" strike="noStrike">
                <a:solidFill>
                  <a:srgbClr val="000000"/>
                </a:solidFill>
                <a:latin typeface="Calibri"/>
                <a:ea typeface="Calibri"/>
                <a:cs typeface="Calibri"/>
                <a:sym typeface="Calibri"/>
              </a:rPr>
              <a:t>2001-2012</a:t>
            </a:r>
            <a:endParaRPr/>
          </a:p>
          <a:p>
            <a:pPr indent="0" lvl="0" marL="0" marR="0" rtl="0" algn="ctr">
              <a:spcBef>
                <a:spcPts val="0"/>
              </a:spcBef>
              <a:spcAft>
                <a:spcPts val="0"/>
              </a:spcAft>
              <a:buNone/>
            </a:pPr>
            <a:r>
              <a:rPr b="0" i="0" lang="en-US" sz="2400" u="none" cap="none" strike="noStrike">
                <a:solidFill>
                  <a:srgbClr val="000000"/>
                </a:solidFill>
                <a:latin typeface="Calibri"/>
                <a:ea typeface="Calibri"/>
                <a:cs typeface="Calibri"/>
                <a:sym typeface="Calibri"/>
              </a:rPr>
              <a:t>Decreasing </a:t>
            </a:r>
            <a:r>
              <a:rPr b="0" i="0" lang="en-US" sz="2400" u="sng" cap="none" strike="noStrike">
                <a:solidFill>
                  <a:srgbClr val="000000"/>
                </a:solidFill>
                <a:latin typeface="Calibri"/>
                <a:ea typeface="Calibri"/>
                <a:cs typeface="Calibri"/>
                <a:sym typeface="Calibri"/>
              </a:rPr>
              <a:t>SUSPENSIONS </a:t>
            </a:r>
            <a:r>
              <a:rPr b="0" i="0" lang="en-US" sz="2400" u="none" cap="none" strike="noStrike">
                <a:solidFill>
                  <a:srgbClr val="000000"/>
                </a:solidFill>
                <a:latin typeface="Calibri"/>
                <a:ea typeface="Calibri"/>
                <a:cs typeface="Calibri"/>
                <a:sym typeface="Calibri"/>
              </a:rPr>
              <a:t>trend</a:t>
            </a:r>
            <a:endParaRPr b="0" i="0" sz="2400" u="none" cap="none" strike="noStrike">
              <a:solidFill>
                <a:srgbClr val="000000"/>
              </a:solidFill>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61"/>
                                        </p:tgtEl>
                                        <p:attrNameLst>
                                          <p:attrName>style.visibility</p:attrName>
                                        </p:attrNameLst>
                                      </p:cBhvr>
                                      <p:to>
                                        <p:strVal val="visible"/>
                                      </p:to>
                                    </p:set>
                                    <p:animEffect filter="fade" transition="in">
                                      <p:cBhvr>
                                        <p:cTn dur="500"/>
                                        <p:tgtEl>
                                          <p:spTgt spid="36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5" name="Shape 365"/>
        <p:cNvGrpSpPr/>
        <p:nvPr/>
      </p:nvGrpSpPr>
      <p:grpSpPr>
        <a:xfrm>
          <a:off x="0" y="0"/>
          <a:ext cx="0" cy="0"/>
          <a:chOff x="0" y="0"/>
          <a:chExt cx="0" cy="0"/>
        </a:xfrm>
      </p:grpSpPr>
      <p:pic>
        <p:nvPicPr>
          <p:cNvPr id="366" name="Google Shape;366;p53"/>
          <p:cNvPicPr preferRelativeResize="0"/>
          <p:nvPr/>
        </p:nvPicPr>
        <p:blipFill rotWithShape="1">
          <a:blip r:embed="rId3">
            <a:alphaModFix/>
          </a:blip>
          <a:srcRect b="0" l="0" r="0" t="0"/>
          <a:stretch/>
        </p:blipFill>
        <p:spPr>
          <a:xfrm>
            <a:off x="0" y="0"/>
            <a:ext cx="9144000" cy="6858000"/>
          </a:xfrm>
          <a:prstGeom prst="rect">
            <a:avLst/>
          </a:prstGeom>
          <a:noFill/>
          <a:ln>
            <a:noFill/>
          </a:ln>
        </p:spPr>
      </p:pic>
      <p:sp>
        <p:nvSpPr>
          <p:cNvPr id="367" name="Google Shape;367;p53"/>
          <p:cNvSpPr/>
          <p:nvPr/>
        </p:nvSpPr>
        <p:spPr>
          <a:xfrm>
            <a:off x="1005465" y="1393650"/>
            <a:ext cx="3580867" cy="1622987"/>
          </a:xfrm>
          <a:prstGeom prst="rightArrow">
            <a:avLst>
              <a:gd fmla="val 50000" name="adj1"/>
              <a:gd fmla="val 50000" name="adj2"/>
            </a:avLst>
          </a:prstGeom>
          <a:solidFill>
            <a:srgbClr val="FFFF00"/>
          </a:solidFill>
          <a:ln cap="flat" cmpd="sng" w="10000">
            <a:solidFill>
              <a:schemeClr val="accen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i="0" lang="en-US" sz="2400" u="none" cap="none" strike="noStrike">
                <a:solidFill>
                  <a:srgbClr val="FF0000"/>
                </a:solidFill>
                <a:latin typeface="Calibri"/>
                <a:ea typeface="Calibri"/>
                <a:cs typeface="Calibri"/>
                <a:sym typeface="Calibri"/>
              </a:rPr>
              <a:t>12% </a:t>
            </a:r>
            <a:endParaRPr/>
          </a:p>
          <a:p>
            <a:pPr indent="0" lvl="0" marL="0" marR="0" rtl="0" algn="ctr">
              <a:spcBef>
                <a:spcPts val="0"/>
              </a:spcBef>
              <a:spcAft>
                <a:spcPts val="0"/>
              </a:spcAft>
              <a:buNone/>
            </a:pPr>
            <a:r>
              <a:rPr b="1" i="0" lang="en-US" sz="2400" u="none" cap="none" strike="noStrike">
                <a:solidFill>
                  <a:srgbClr val="FF0000"/>
                </a:solidFill>
                <a:latin typeface="Calibri"/>
                <a:ea typeface="Calibri"/>
                <a:cs typeface="Calibri"/>
                <a:sym typeface="Calibri"/>
              </a:rPr>
              <a:t>“SERIOUS”</a:t>
            </a:r>
            <a:endParaRPr b="1" i="0" sz="2400" u="none" cap="none" strike="noStrike">
              <a:solidFill>
                <a:srgbClr val="FF0000"/>
              </a:solidFill>
              <a:latin typeface="Calibri"/>
              <a:ea typeface="Calibri"/>
              <a:cs typeface="Calibri"/>
              <a:sym typeface="Calibri"/>
            </a:endParaRPr>
          </a:p>
        </p:txBody>
      </p:sp>
      <p:sp>
        <p:nvSpPr>
          <p:cNvPr id="368" name="Google Shape;368;p53"/>
          <p:cNvSpPr/>
          <p:nvPr/>
        </p:nvSpPr>
        <p:spPr>
          <a:xfrm>
            <a:off x="423354" y="3775208"/>
            <a:ext cx="2945836" cy="2346274"/>
          </a:xfrm>
          <a:prstGeom prst="rect">
            <a:avLst/>
          </a:prstGeom>
          <a:solidFill>
            <a:srgbClr val="FFFF00"/>
          </a:solidFill>
          <a:ln cap="flat" cmpd="sng" w="10000">
            <a:solidFill>
              <a:schemeClr val="accen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i="0" lang="en-US" sz="2400" u="none" cap="none" strike="noStrike">
                <a:solidFill>
                  <a:srgbClr val="FF0000"/>
                </a:solidFill>
                <a:latin typeface="Calibri"/>
                <a:ea typeface="Calibri"/>
                <a:cs typeface="Calibri"/>
                <a:sym typeface="Calibri"/>
              </a:rPr>
              <a:t>85%</a:t>
            </a:r>
            <a:endParaRPr/>
          </a:p>
          <a:p>
            <a:pPr indent="0" lvl="0" marL="0" marR="0" rtl="0" algn="ctr">
              <a:spcBef>
                <a:spcPts val="0"/>
              </a:spcBef>
              <a:spcAft>
                <a:spcPts val="0"/>
              </a:spcAft>
              <a:buNone/>
            </a:pPr>
            <a:r>
              <a:rPr b="1" i="0" lang="en-US" sz="2400" u="none" cap="none" strike="noStrike">
                <a:solidFill>
                  <a:srgbClr val="FF0000"/>
                </a:solidFill>
                <a:latin typeface="Calibri"/>
                <a:ea typeface="Calibri"/>
                <a:cs typeface="Calibri"/>
                <a:sym typeface="Calibri"/>
              </a:rPr>
              <a:t>“Conduct, Detrimental, Defiance, Disobedience” </a:t>
            </a:r>
            <a:endParaRPr/>
          </a:p>
          <a:p>
            <a:pPr indent="0" lvl="0" marL="0" marR="0" rtl="0" algn="ctr">
              <a:spcBef>
                <a:spcPts val="0"/>
              </a:spcBef>
              <a:spcAft>
                <a:spcPts val="0"/>
              </a:spcAft>
              <a:buNone/>
            </a:pPr>
            <a:r>
              <a:t/>
            </a:r>
            <a:endParaRPr b="1" i="0" sz="2400" u="none" cap="none" strike="noStrike">
              <a:solidFill>
                <a:srgbClr val="FF0000"/>
              </a:solidFill>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367"/>
                                        </p:tgtEl>
                                        <p:attrNameLst>
                                          <p:attrName>style.visibility</p:attrName>
                                        </p:attrNameLst>
                                      </p:cBhvr>
                                      <p:to>
                                        <p:strVal val="visible"/>
                                      </p:to>
                                    </p:set>
                                    <p:anim calcmode="lin" valueType="num">
                                      <p:cBhvr additive="base">
                                        <p:cTn dur="500"/>
                                        <p:tgtEl>
                                          <p:spTgt spid="367"/>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368"/>
                                        </p:tgtEl>
                                        <p:attrNameLst>
                                          <p:attrName>style.visibility</p:attrName>
                                        </p:attrNameLst>
                                      </p:cBhvr>
                                      <p:to>
                                        <p:strVal val="visible"/>
                                      </p:to>
                                    </p:set>
                                    <p:anim calcmode="lin" valueType="num">
                                      <p:cBhvr additive="base">
                                        <p:cTn dur="500"/>
                                        <p:tgtEl>
                                          <p:spTgt spid="368"/>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2" name="Shape 372"/>
        <p:cNvGrpSpPr/>
        <p:nvPr/>
      </p:nvGrpSpPr>
      <p:grpSpPr>
        <a:xfrm>
          <a:off x="0" y="0"/>
          <a:ext cx="0" cy="0"/>
          <a:chOff x="0" y="0"/>
          <a:chExt cx="0" cy="0"/>
        </a:xfrm>
      </p:grpSpPr>
      <p:pic>
        <p:nvPicPr>
          <p:cNvPr id="373" name="Google Shape;373;p54"/>
          <p:cNvPicPr preferRelativeResize="0"/>
          <p:nvPr/>
        </p:nvPicPr>
        <p:blipFill rotWithShape="1">
          <a:blip r:embed="rId3">
            <a:alphaModFix/>
          </a:blip>
          <a:srcRect b="0" l="0" r="0" t="0"/>
          <a:stretch/>
        </p:blipFill>
        <p:spPr>
          <a:xfrm>
            <a:off x="0" y="0"/>
            <a:ext cx="9144000" cy="6096000"/>
          </a:xfrm>
          <a:prstGeom prst="rect">
            <a:avLst/>
          </a:prstGeom>
          <a:noFill/>
          <a:ln>
            <a:noFill/>
          </a:ln>
        </p:spPr>
      </p:pic>
      <p:sp>
        <p:nvSpPr>
          <p:cNvPr id="374" name="Google Shape;374;p54"/>
          <p:cNvSpPr/>
          <p:nvPr/>
        </p:nvSpPr>
        <p:spPr>
          <a:xfrm>
            <a:off x="6279748" y="1005545"/>
            <a:ext cx="2698880" cy="1234881"/>
          </a:xfrm>
          <a:prstGeom prst="snip1Rect">
            <a:avLst>
              <a:gd fmla="val 16667" name="adj"/>
            </a:avLst>
          </a:prstGeom>
          <a:solidFill>
            <a:srgbClr val="FFFF00"/>
          </a:solidFill>
          <a:ln cap="flat" cmpd="sng" w="10000">
            <a:solidFill>
              <a:schemeClr val="accen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0" i="0" lang="en-US" sz="2400" u="none" cap="none" strike="noStrike">
                <a:solidFill>
                  <a:srgbClr val="000000"/>
                </a:solidFill>
                <a:latin typeface="Calibri"/>
                <a:ea typeface="Calibri"/>
                <a:cs typeface="Calibri"/>
                <a:sym typeface="Calibri"/>
              </a:rPr>
              <a:t>2001-2012</a:t>
            </a:r>
            <a:endParaRPr/>
          </a:p>
          <a:p>
            <a:pPr indent="0" lvl="0" marL="0" marR="0" rtl="0" algn="ctr">
              <a:spcBef>
                <a:spcPts val="0"/>
              </a:spcBef>
              <a:spcAft>
                <a:spcPts val="0"/>
              </a:spcAft>
              <a:buNone/>
            </a:pPr>
            <a:r>
              <a:rPr b="0" i="0" lang="en-US" sz="2400" u="none" cap="none" strike="noStrike">
                <a:solidFill>
                  <a:srgbClr val="000000"/>
                </a:solidFill>
                <a:latin typeface="Calibri"/>
                <a:ea typeface="Calibri"/>
                <a:cs typeface="Calibri"/>
                <a:sym typeface="Calibri"/>
              </a:rPr>
              <a:t>Decreasing expulsions trend</a:t>
            </a:r>
            <a:endParaRPr b="0" i="0" sz="2400" u="none" cap="none" strike="noStrike">
              <a:solidFill>
                <a:srgbClr val="000000"/>
              </a:solidFill>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74"/>
                                        </p:tgtEl>
                                        <p:attrNameLst>
                                          <p:attrName>style.visibility</p:attrName>
                                        </p:attrNameLst>
                                      </p:cBhvr>
                                      <p:to>
                                        <p:strVal val="visible"/>
                                      </p:to>
                                    </p:set>
                                    <p:animEffect filter="fade" transition="in">
                                      <p:cBhvr>
                                        <p:cTn dur="500"/>
                                        <p:tgtEl>
                                          <p:spTgt spid="37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2" name="Shape 382"/>
        <p:cNvGrpSpPr/>
        <p:nvPr/>
      </p:nvGrpSpPr>
      <p:grpSpPr>
        <a:xfrm>
          <a:off x="0" y="0"/>
          <a:ext cx="0" cy="0"/>
          <a:chOff x="0" y="0"/>
          <a:chExt cx="0" cy="0"/>
        </a:xfrm>
      </p:grpSpPr>
      <p:pic>
        <p:nvPicPr>
          <p:cNvPr id="383" name="Google Shape;383;p55"/>
          <p:cNvPicPr preferRelativeResize="0"/>
          <p:nvPr/>
        </p:nvPicPr>
        <p:blipFill rotWithShape="1">
          <a:blip r:embed="rId3">
            <a:alphaModFix/>
          </a:blip>
          <a:srcRect b="0" l="0" r="0" t="0"/>
          <a:stretch/>
        </p:blipFill>
        <p:spPr>
          <a:xfrm>
            <a:off x="0" y="-1"/>
            <a:ext cx="9144000" cy="6250675"/>
          </a:xfrm>
          <a:prstGeom prst="rect">
            <a:avLst/>
          </a:prstGeom>
          <a:noFill/>
          <a:ln>
            <a:noFill/>
          </a:ln>
        </p:spPr>
      </p:pic>
      <p:sp>
        <p:nvSpPr>
          <p:cNvPr id="384" name="Google Shape;384;p55"/>
          <p:cNvSpPr/>
          <p:nvPr/>
        </p:nvSpPr>
        <p:spPr>
          <a:xfrm>
            <a:off x="2126776" y="4790364"/>
            <a:ext cx="941696" cy="136478"/>
          </a:xfrm>
          <a:prstGeom prst="rect">
            <a:avLst/>
          </a:prstGeom>
          <a:solidFill>
            <a:srgbClr val="FFFF99">
              <a:alpha val="80000"/>
            </a:srgbClr>
          </a:solidFill>
          <a:ln cap="flat" cmpd="sng" w="19050">
            <a:solidFill>
              <a:srgbClr val="6C849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7F7F7F"/>
              </a:solidFill>
              <a:latin typeface="Calibri"/>
              <a:ea typeface="Calibri"/>
              <a:cs typeface="Calibri"/>
              <a:sym typeface="Calibri"/>
            </a:endParaRPr>
          </a:p>
        </p:txBody>
      </p:sp>
      <p:sp>
        <p:nvSpPr>
          <p:cNvPr id="385" name="Google Shape;385;p55"/>
          <p:cNvSpPr/>
          <p:nvPr/>
        </p:nvSpPr>
        <p:spPr>
          <a:xfrm>
            <a:off x="5650173" y="887104"/>
            <a:ext cx="941696" cy="136478"/>
          </a:xfrm>
          <a:prstGeom prst="rect">
            <a:avLst/>
          </a:prstGeom>
          <a:solidFill>
            <a:srgbClr val="FFFF99">
              <a:alpha val="80000"/>
            </a:srgbClr>
          </a:solidFill>
          <a:ln cap="flat" cmpd="sng" w="19050">
            <a:solidFill>
              <a:srgbClr val="6C849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7F7F7F"/>
              </a:solidFill>
              <a:latin typeface="Calibri"/>
              <a:ea typeface="Calibri"/>
              <a:cs typeface="Calibri"/>
              <a:sym typeface="Calibri"/>
            </a:endParaRPr>
          </a:p>
        </p:txBody>
      </p:sp>
      <p:sp>
        <p:nvSpPr>
          <p:cNvPr id="386" name="Google Shape;386;p55"/>
          <p:cNvSpPr/>
          <p:nvPr/>
        </p:nvSpPr>
        <p:spPr>
          <a:xfrm>
            <a:off x="971265" y="4967784"/>
            <a:ext cx="941696" cy="68239"/>
          </a:xfrm>
          <a:prstGeom prst="rect">
            <a:avLst/>
          </a:prstGeom>
          <a:solidFill>
            <a:srgbClr val="FFFF99">
              <a:alpha val="80000"/>
            </a:srgbClr>
          </a:solidFill>
          <a:ln cap="flat" cmpd="sng" w="19050">
            <a:solidFill>
              <a:srgbClr val="6C849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7F7F7F"/>
              </a:solidFill>
              <a:latin typeface="Calibri"/>
              <a:ea typeface="Calibri"/>
              <a:cs typeface="Calibri"/>
              <a:sym typeface="Calibri"/>
            </a:endParaRPr>
          </a:p>
        </p:txBody>
      </p:sp>
      <p:sp>
        <p:nvSpPr>
          <p:cNvPr id="387" name="Google Shape;387;p55"/>
          <p:cNvSpPr/>
          <p:nvPr/>
        </p:nvSpPr>
        <p:spPr>
          <a:xfrm>
            <a:off x="3318680" y="4544704"/>
            <a:ext cx="941696" cy="136478"/>
          </a:xfrm>
          <a:prstGeom prst="rect">
            <a:avLst/>
          </a:prstGeom>
          <a:solidFill>
            <a:srgbClr val="FFFF99">
              <a:alpha val="80000"/>
            </a:srgbClr>
          </a:solidFill>
          <a:ln cap="flat" cmpd="sng" w="19050">
            <a:solidFill>
              <a:srgbClr val="6C849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7F7F7F"/>
              </a:solidFill>
              <a:latin typeface="Calibri"/>
              <a:ea typeface="Calibri"/>
              <a:cs typeface="Calibri"/>
              <a:sym typeface="Calibri"/>
            </a:endParaRPr>
          </a:p>
        </p:txBody>
      </p:sp>
      <p:sp>
        <p:nvSpPr>
          <p:cNvPr id="388" name="Google Shape;388;p55"/>
          <p:cNvSpPr/>
          <p:nvPr/>
        </p:nvSpPr>
        <p:spPr>
          <a:xfrm>
            <a:off x="4451444" y="2620370"/>
            <a:ext cx="941696" cy="136478"/>
          </a:xfrm>
          <a:prstGeom prst="rect">
            <a:avLst/>
          </a:prstGeom>
          <a:solidFill>
            <a:srgbClr val="FFFF99">
              <a:alpha val="80000"/>
            </a:srgbClr>
          </a:solidFill>
          <a:ln cap="flat" cmpd="sng" w="19050">
            <a:solidFill>
              <a:srgbClr val="6C849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7F7F7F"/>
              </a:solidFill>
              <a:latin typeface="Calibri"/>
              <a:ea typeface="Calibri"/>
              <a:cs typeface="Calibri"/>
              <a:sym typeface="Calibri"/>
            </a:endParaRPr>
          </a:p>
        </p:txBody>
      </p:sp>
      <p:sp>
        <p:nvSpPr>
          <p:cNvPr id="389" name="Google Shape;389;p55"/>
          <p:cNvSpPr/>
          <p:nvPr/>
        </p:nvSpPr>
        <p:spPr>
          <a:xfrm>
            <a:off x="8027158" y="4763067"/>
            <a:ext cx="941696" cy="136478"/>
          </a:xfrm>
          <a:prstGeom prst="rect">
            <a:avLst/>
          </a:prstGeom>
          <a:solidFill>
            <a:srgbClr val="FFFF99">
              <a:alpha val="80000"/>
            </a:srgbClr>
          </a:solidFill>
          <a:ln cap="flat" cmpd="sng" w="19050">
            <a:solidFill>
              <a:srgbClr val="6C849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7F7F7F"/>
              </a:solidFill>
              <a:latin typeface="Calibri"/>
              <a:ea typeface="Calibri"/>
              <a:cs typeface="Calibri"/>
              <a:sym typeface="Calibri"/>
            </a:endParaRPr>
          </a:p>
        </p:txBody>
      </p:sp>
      <p:grpSp>
        <p:nvGrpSpPr>
          <p:cNvPr id="390" name="Google Shape;390;p55"/>
          <p:cNvGrpSpPr/>
          <p:nvPr/>
        </p:nvGrpSpPr>
        <p:grpSpPr>
          <a:xfrm>
            <a:off x="500417" y="6250674"/>
            <a:ext cx="4713028" cy="369332"/>
            <a:chOff x="500417" y="6250674"/>
            <a:chExt cx="4713028" cy="369332"/>
          </a:xfrm>
        </p:grpSpPr>
        <p:sp>
          <p:nvSpPr>
            <p:cNvPr id="391" name="Google Shape;391;p55"/>
            <p:cNvSpPr/>
            <p:nvPr/>
          </p:nvSpPr>
          <p:spPr>
            <a:xfrm>
              <a:off x="500417" y="6414448"/>
              <a:ext cx="941696" cy="136478"/>
            </a:xfrm>
            <a:prstGeom prst="rect">
              <a:avLst/>
            </a:prstGeom>
            <a:solidFill>
              <a:srgbClr val="FFFF99">
                <a:alpha val="80000"/>
              </a:srgbClr>
            </a:solidFill>
            <a:ln cap="flat" cmpd="sng" w="19050">
              <a:solidFill>
                <a:srgbClr val="6C849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7F7F7F"/>
                </a:solidFill>
                <a:latin typeface="Calibri"/>
                <a:ea typeface="Calibri"/>
                <a:cs typeface="Calibri"/>
                <a:sym typeface="Calibri"/>
              </a:endParaRPr>
            </a:p>
          </p:txBody>
        </p:sp>
        <p:sp>
          <p:nvSpPr>
            <p:cNvPr id="392" name="Google Shape;392;p55"/>
            <p:cNvSpPr txBox="1"/>
            <p:nvPr/>
          </p:nvSpPr>
          <p:spPr>
            <a:xfrm>
              <a:off x="1442113" y="6250674"/>
              <a:ext cx="3771332" cy="369332"/>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0" i="0" lang="en-US" sz="1800" u="none" cap="none" strike="noStrike">
                  <a:solidFill>
                    <a:srgbClr val="000000"/>
                  </a:solidFill>
                  <a:latin typeface="Calibri"/>
                  <a:ea typeface="Calibri"/>
                  <a:cs typeface="Calibri"/>
                  <a:sym typeface="Calibri"/>
                </a:rPr>
                <a:t>= % of total school enrollment</a:t>
              </a:r>
              <a:endParaRPr b="0" i="0" sz="1800" u="none" cap="none" strike="noStrike">
                <a:solidFill>
                  <a:srgbClr val="000000"/>
                </a:solidFill>
                <a:latin typeface="Calibri"/>
                <a:ea typeface="Calibri"/>
                <a:cs typeface="Calibri"/>
                <a:sym typeface="Calibri"/>
              </a:endParaRPr>
            </a:p>
          </p:txBody>
        </p:sp>
      </p:grpSp>
      <p:sp>
        <p:nvSpPr>
          <p:cNvPr id="393" name="Google Shape;393;p55"/>
          <p:cNvSpPr/>
          <p:nvPr/>
        </p:nvSpPr>
        <p:spPr>
          <a:xfrm>
            <a:off x="1212797" y="1063692"/>
            <a:ext cx="2698880" cy="2111893"/>
          </a:xfrm>
          <a:prstGeom prst="snip1Rect">
            <a:avLst>
              <a:gd fmla="val 16667" name="adj"/>
            </a:avLst>
          </a:prstGeom>
          <a:solidFill>
            <a:srgbClr val="FFFF00"/>
          </a:solidFill>
          <a:ln cap="flat" cmpd="sng" w="10000">
            <a:solidFill>
              <a:schemeClr val="accen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0" i="0" lang="en-US" sz="2400" u="none" cap="none" strike="noStrike">
                <a:solidFill>
                  <a:srgbClr val="000000"/>
                </a:solidFill>
                <a:latin typeface="Calibri"/>
                <a:ea typeface="Calibri"/>
                <a:cs typeface="Calibri"/>
                <a:sym typeface="Calibri"/>
              </a:rPr>
              <a:t>Black &amp; Hispanic </a:t>
            </a:r>
            <a:r>
              <a:rPr b="0" i="0" lang="en-US" sz="2400" u="sng" cap="none" strike="noStrike">
                <a:solidFill>
                  <a:srgbClr val="000000"/>
                </a:solidFill>
                <a:latin typeface="Calibri"/>
                <a:ea typeface="Calibri"/>
                <a:cs typeface="Calibri"/>
                <a:sym typeface="Calibri"/>
              </a:rPr>
              <a:t>SUSPENSIONS</a:t>
            </a:r>
            <a:r>
              <a:rPr b="0" i="0" lang="en-US" sz="2400" u="none" cap="none" strike="noStrike">
                <a:solidFill>
                  <a:srgbClr val="000000"/>
                </a:solidFill>
                <a:latin typeface="Calibri"/>
                <a:ea typeface="Calibri"/>
                <a:cs typeface="Calibri"/>
                <a:sym typeface="Calibri"/>
              </a:rPr>
              <a:t> overrepresented based on enrollment</a:t>
            </a:r>
            <a:endParaRPr b="0" i="0" sz="2400" u="none" cap="none" strike="noStrike">
              <a:solidFill>
                <a:srgbClr val="000000"/>
              </a:solidFill>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93"/>
                                        </p:tgtEl>
                                        <p:attrNameLst>
                                          <p:attrName>style.visibility</p:attrName>
                                        </p:attrNameLst>
                                      </p:cBhvr>
                                      <p:to>
                                        <p:strVal val="visible"/>
                                      </p:to>
                                    </p:set>
                                    <p:animEffect filter="fade" transition="in">
                                      <p:cBhvr>
                                        <p:cTn dur="500"/>
                                        <p:tgtEl>
                                          <p:spTgt spid="39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3" name="Shape 223"/>
        <p:cNvGrpSpPr/>
        <p:nvPr/>
      </p:nvGrpSpPr>
      <p:grpSpPr>
        <a:xfrm>
          <a:off x="0" y="0"/>
          <a:ext cx="0" cy="0"/>
          <a:chOff x="0" y="0"/>
          <a:chExt cx="0" cy="0"/>
        </a:xfrm>
      </p:grpSpPr>
      <p:pic>
        <p:nvPicPr>
          <p:cNvPr id="224" name="Google Shape;224;p38"/>
          <p:cNvPicPr preferRelativeResize="0"/>
          <p:nvPr/>
        </p:nvPicPr>
        <p:blipFill rotWithShape="1">
          <a:blip r:embed="rId3">
            <a:alphaModFix/>
          </a:blip>
          <a:srcRect b="0" l="0" r="0" t="0"/>
          <a:stretch/>
        </p:blipFill>
        <p:spPr>
          <a:xfrm>
            <a:off x="3574590" y="-747464"/>
            <a:ext cx="5533914" cy="8908642"/>
          </a:xfrm>
          <a:prstGeom prst="rect">
            <a:avLst/>
          </a:prstGeom>
          <a:noFill/>
          <a:ln>
            <a:noFill/>
          </a:ln>
        </p:spPr>
      </p:pic>
      <p:sp>
        <p:nvSpPr>
          <p:cNvPr id="225" name="Google Shape;225;p38"/>
          <p:cNvSpPr txBox="1"/>
          <p:nvPr/>
        </p:nvSpPr>
        <p:spPr>
          <a:xfrm rot="-554072">
            <a:off x="811379" y="203857"/>
            <a:ext cx="1108647" cy="92333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i="0" lang="en-US" sz="5400" u="none" cap="none" strike="noStrike">
                <a:solidFill>
                  <a:srgbClr val="DF322D"/>
                </a:solidFill>
                <a:latin typeface="Arial"/>
                <a:ea typeface="Arial"/>
                <a:cs typeface="Arial"/>
                <a:sym typeface="Arial"/>
              </a:rPr>
              <a:t>S</a:t>
            </a:r>
            <a:r>
              <a:rPr b="1" baseline="30000" i="0" lang="en-US" sz="5400" u="none" cap="none" strike="noStrike">
                <a:solidFill>
                  <a:srgbClr val="DF322D"/>
                </a:solidFill>
                <a:latin typeface="Arial"/>
                <a:ea typeface="Arial"/>
                <a:cs typeface="Arial"/>
                <a:sym typeface="Arial"/>
              </a:rPr>
              <a:t>r+</a:t>
            </a:r>
            <a:endParaRPr b="1" i="0" sz="5400" u="none" cap="none" strike="noStrike">
              <a:solidFill>
                <a:srgbClr val="DF322D"/>
              </a:solidFill>
              <a:latin typeface="Arial"/>
              <a:ea typeface="Arial"/>
              <a:cs typeface="Arial"/>
              <a:sym typeface="Arial"/>
            </a:endParaRPr>
          </a:p>
        </p:txBody>
      </p:sp>
      <p:sp>
        <p:nvSpPr>
          <p:cNvPr id="226" name="Google Shape;226;p38"/>
          <p:cNvSpPr/>
          <p:nvPr/>
        </p:nvSpPr>
        <p:spPr>
          <a:xfrm rot="-351715">
            <a:off x="481539" y="1088547"/>
            <a:ext cx="2904712" cy="3631764"/>
          </a:xfrm>
          <a:prstGeom prst="rect">
            <a:avLst/>
          </a:prstGeom>
          <a:noFill/>
          <a:ln>
            <a:noFill/>
          </a:ln>
        </p:spPr>
        <p:txBody>
          <a:bodyPr anchorCtr="0" anchor="t" bIns="45700" lIns="91425" spcFirstLastPara="1" rIns="91425" wrap="square" tIns="45700">
            <a:noAutofit/>
          </a:bodyPr>
          <a:lstStyle/>
          <a:p>
            <a:pPr indent="-285750" lvl="0" marL="285750" marR="0" rtl="0" algn="l">
              <a:spcBef>
                <a:spcPts val="0"/>
              </a:spcBef>
              <a:spcAft>
                <a:spcPts val="0"/>
              </a:spcAft>
              <a:buClr>
                <a:srgbClr val="000000"/>
              </a:buClr>
              <a:buSzPts val="1800"/>
              <a:buFont typeface="Arial"/>
              <a:buChar char="•"/>
            </a:pPr>
            <a:r>
              <a:rPr b="0" i="0" lang="en-US" sz="1800" u="none" cap="none" strike="noStrike">
                <a:solidFill>
                  <a:srgbClr val="000000"/>
                </a:solidFill>
                <a:latin typeface="Arial"/>
                <a:ea typeface="Arial"/>
                <a:cs typeface="Arial"/>
                <a:sym typeface="Arial"/>
              </a:rPr>
              <a:t>Wing Institute: Randy, Ronnie, Jack</a:t>
            </a:r>
            <a:endParaRPr/>
          </a:p>
          <a:p>
            <a:pPr indent="-285750" lvl="0" marL="285750" marR="0" rtl="0" algn="l">
              <a:spcBef>
                <a:spcPts val="1200"/>
              </a:spcBef>
              <a:spcAft>
                <a:spcPts val="0"/>
              </a:spcAft>
              <a:buClr>
                <a:srgbClr val="000000"/>
              </a:buClr>
              <a:buSzPts val="1800"/>
              <a:buFont typeface="Arial"/>
              <a:buChar char="•"/>
            </a:pPr>
            <a:r>
              <a:rPr b="0" i="0" lang="en-US" sz="1800" u="none" cap="none" strike="noStrike">
                <a:solidFill>
                  <a:srgbClr val="000000"/>
                </a:solidFill>
                <a:latin typeface="Arial"/>
                <a:ea typeface="Arial"/>
                <a:cs typeface="Arial"/>
                <a:sym typeface="Arial"/>
              </a:rPr>
              <a:t>Co-presenters: Karen &amp; Arthur</a:t>
            </a:r>
            <a:endParaRPr b="0" i="0" sz="1800" u="none" cap="none" strike="noStrike">
              <a:solidFill>
                <a:srgbClr val="000000"/>
              </a:solidFill>
              <a:latin typeface="Arial"/>
              <a:ea typeface="Arial"/>
              <a:cs typeface="Arial"/>
              <a:sym typeface="Arial"/>
            </a:endParaRPr>
          </a:p>
          <a:p>
            <a:pPr indent="-285750" lvl="0" marL="285750" marR="0" rtl="0" algn="l">
              <a:spcBef>
                <a:spcPts val="1200"/>
              </a:spcBef>
              <a:spcAft>
                <a:spcPts val="0"/>
              </a:spcAft>
              <a:buClr>
                <a:srgbClr val="000000"/>
              </a:buClr>
              <a:buSzPts val="1800"/>
              <a:buFont typeface="Arial"/>
              <a:buChar char="•"/>
            </a:pPr>
            <a:r>
              <a:rPr b="0" i="0" lang="en-US" sz="1800" u="none" cap="none" strike="noStrike">
                <a:solidFill>
                  <a:srgbClr val="000000"/>
                </a:solidFill>
                <a:latin typeface="Arial"/>
                <a:ea typeface="Arial"/>
                <a:cs typeface="Arial"/>
                <a:sym typeface="Arial"/>
              </a:rPr>
              <a:t>Institute “regulars” &amp; “irregulars”</a:t>
            </a:r>
            <a:endParaRPr/>
          </a:p>
          <a:p>
            <a:pPr indent="-285750" lvl="0" marL="285750" marR="0" rtl="0" algn="l">
              <a:spcBef>
                <a:spcPts val="1200"/>
              </a:spcBef>
              <a:spcAft>
                <a:spcPts val="0"/>
              </a:spcAft>
              <a:buClr>
                <a:srgbClr val="000000"/>
              </a:buClr>
              <a:buSzPts val="1800"/>
              <a:buFont typeface="Arial"/>
              <a:buChar char="•"/>
            </a:pPr>
            <a:r>
              <a:rPr b="0" i="0" lang="en-US" sz="1800" u="none" cap="none" strike="noStrike">
                <a:solidFill>
                  <a:srgbClr val="000000"/>
                </a:solidFill>
                <a:latin typeface="Arial"/>
                <a:ea typeface="Arial"/>
                <a:cs typeface="Arial"/>
                <a:sym typeface="Arial"/>
              </a:rPr>
              <a:t>PBIS &amp; SISEP partners</a:t>
            </a:r>
            <a:endParaRPr/>
          </a:p>
          <a:p>
            <a:pPr indent="-285750" lvl="0" marL="285750" marR="0" rtl="0" algn="l">
              <a:spcBef>
                <a:spcPts val="1200"/>
              </a:spcBef>
              <a:spcAft>
                <a:spcPts val="0"/>
              </a:spcAft>
              <a:buClr>
                <a:srgbClr val="000000"/>
              </a:buClr>
              <a:buSzPts val="1800"/>
              <a:buFont typeface="Arial"/>
              <a:buChar char="•"/>
            </a:pPr>
            <a:r>
              <a:rPr b="0" i="0" lang="en-US" sz="1800" u="none" cap="none" strike="noStrike">
                <a:solidFill>
                  <a:srgbClr val="000000"/>
                </a:solidFill>
                <a:latin typeface="Arial"/>
                <a:ea typeface="Arial"/>
                <a:cs typeface="Arial"/>
                <a:sym typeface="Arial"/>
              </a:rPr>
              <a:t>Schools</a:t>
            </a:r>
            <a:endParaRPr/>
          </a:p>
          <a:p>
            <a:pPr indent="-285750" lvl="0" marL="285750" marR="0" rtl="0" algn="l">
              <a:spcBef>
                <a:spcPts val="1200"/>
              </a:spcBef>
              <a:spcAft>
                <a:spcPts val="0"/>
              </a:spcAft>
              <a:buClr>
                <a:srgbClr val="000000"/>
              </a:buClr>
              <a:buSzPts val="1800"/>
              <a:buFont typeface="Arial"/>
              <a:buChar char="•"/>
            </a:pPr>
            <a:r>
              <a:rPr b="0" i="0" lang="en-US" sz="1800" u="none" cap="none" strike="noStrike">
                <a:solidFill>
                  <a:srgbClr val="000000"/>
                </a:solidFill>
                <a:latin typeface="Arial"/>
                <a:ea typeface="Arial"/>
                <a:cs typeface="Arial"/>
                <a:sym typeface="Arial"/>
              </a:rPr>
              <a:t>Researchers &amp; disseminators</a:t>
            </a:r>
            <a:endParaRPr b="0" i="0" sz="1800" u="none" cap="none" strike="noStrike">
              <a:solidFill>
                <a:srgbClr val="000000"/>
              </a:solidFill>
              <a:latin typeface="Arial"/>
              <a:ea typeface="Arial"/>
              <a:cs typeface="Arial"/>
              <a:sym typeface="Arial"/>
            </a:endParaRPr>
          </a:p>
        </p:txBody>
      </p:sp>
      <p:pic>
        <p:nvPicPr>
          <p:cNvPr id="227" name="Google Shape;227;p38"/>
          <p:cNvPicPr preferRelativeResize="0"/>
          <p:nvPr/>
        </p:nvPicPr>
        <p:blipFill rotWithShape="1">
          <a:blip r:embed="rId4">
            <a:alphaModFix/>
          </a:blip>
          <a:srcRect b="0" l="0" r="0" t="0"/>
          <a:stretch/>
        </p:blipFill>
        <p:spPr>
          <a:xfrm>
            <a:off x="0" y="6198741"/>
            <a:ext cx="2798786" cy="694539"/>
          </a:xfrm>
          <a:prstGeom prst="rect">
            <a:avLst/>
          </a:prstGeom>
          <a:noFill/>
          <a:ln>
            <a:noFill/>
          </a:ln>
        </p:spPr>
      </p:pic>
      <p:pic>
        <p:nvPicPr>
          <p:cNvPr id="228" name="Google Shape;228;p38"/>
          <p:cNvPicPr preferRelativeResize="0"/>
          <p:nvPr/>
        </p:nvPicPr>
        <p:blipFill rotWithShape="1">
          <a:blip r:embed="rId5">
            <a:alphaModFix/>
          </a:blip>
          <a:srcRect b="0" l="0" r="0" t="0"/>
          <a:stretch/>
        </p:blipFill>
        <p:spPr>
          <a:xfrm>
            <a:off x="211680" y="5464829"/>
            <a:ext cx="2393066" cy="618896"/>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1" name="Shape 401"/>
        <p:cNvGrpSpPr/>
        <p:nvPr/>
      </p:nvGrpSpPr>
      <p:grpSpPr>
        <a:xfrm>
          <a:off x="0" y="0"/>
          <a:ext cx="0" cy="0"/>
          <a:chOff x="0" y="0"/>
          <a:chExt cx="0" cy="0"/>
        </a:xfrm>
      </p:grpSpPr>
      <p:pic>
        <p:nvPicPr>
          <p:cNvPr id="402" name="Google Shape;402;p56"/>
          <p:cNvPicPr preferRelativeResize="0"/>
          <p:nvPr/>
        </p:nvPicPr>
        <p:blipFill rotWithShape="1">
          <a:blip r:embed="rId3">
            <a:alphaModFix/>
          </a:blip>
          <a:srcRect b="0" l="0" r="0" t="0"/>
          <a:stretch/>
        </p:blipFill>
        <p:spPr>
          <a:xfrm>
            <a:off x="0" y="0"/>
            <a:ext cx="9144000" cy="6196084"/>
          </a:xfrm>
          <a:prstGeom prst="rect">
            <a:avLst/>
          </a:prstGeom>
          <a:noFill/>
          <a:ln>
            <a:noFill/>
          </a:ln>
        </p:spPr>
      </p:pic>
      <p:sp>
        <p:nvSpPr>
          <p:cNvPr id="403" name="Google Shape;403;p56"/>
          <p:cNvSpPr/>
          <p:nvPr/>
        </p:nvSpPr>
        <p:spPr>
          <a:xfrm>
            <a:off x="5650173" y="887104"/>
            <a:ext cx="941696" cy="136478"/>
          </a:xfrm>
          <a:prstGeom prst="rect">
            <a:avLst/>
          </a:prstGeom>
          <a:solidFill>
            <a:srgbClr val="FFFF99">
              <a:alpha val="80000"/>
            </a:srgbClr>
          </a:solidFill>
          <a:ln cap="flat" cmpd="sng" w="19050">
            <a:solidFill>
              <a:srgbClr val="6C849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7F7F7F"/>
              </a:solidFill>
              <a:latin typeface="Calibri"/>
              <a:ea typeface="Calibri"/>
              <a:cs typeface="Calibri"/>
              <a:sym typeface="Calibri"/>
            </a:endParaRPr>
          </a:p>
        </p:txBody>
      </p:sp>
      <p:sp>
        <p:nvSpPr>
          <p:cNvPr id="404" name="Google Shape;404;p56"/>
          <p:cNvSpPr/>
          <p:nvPr/>
        </p:nvSpPr>
        <p:spPr>
          <a:xfrm>
            <a:off x="4451444" y="2620370"/>
            <a:ext cx="941696" cy="136478"/>
          </a:xfrm>
          <a:prstGeom prst="rect">
            <a:avLst/>
          </a:prstGeom>
          <a:solidFill>
            <a:srgbClr val="FFFF99">
              <a:alpha val="80000"/>
            </a:srgbClr>
          </a:solidFill>
          <a:ln cap="flat" cmpd="sng" w="19050">
            <a:solidFill>
              <a:srgbClr val="6C849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7F7F7F"/>
              </a:solidFill>
              <a:latin typeface="Calibri"/>
              <a:ea typeface="Calibri"/>
              <a:cs typeface="Calibri"/>
              <a:sym typeface="Calibri"/>
            </a:endParaRPr>
          </a:p>
        </p:txBody>
      </p:sp>
      <p:sp>
        <p:nvSpPr>
          <p:cNvPr id="405" name="Google Shape;405;p56"/>
          <p:cNvSpPr/>
          <p:nvPr/>
        </p:nvSpPr>
        <p:spPr>
          <a:xfrm>
            <a:off x="971265" y="4899545"/>
            <a:ext cx="941696" cy="68239"/>
          </a:xfrm>
          <a:prstGeom prst="rect">
            <a:avLst/>
          </a:prstGeom>
          <a:solidFill>
            <a:srgbClr val="FFFF99">
              <a:alpha val="80000"/>
            </a:srgbClr>
          </a:solidFill>
          <a:ln cap="flat" cmpd="sng" w="19050">
            <a:solidFill>
              <a:srgbClr val="6C849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7F7F7F"/>
              </a:solidFill>
              <a:latin typeface="Calibri"/>
              <a:ea typeface="Calibri"/>
              <a:cs typeface="Calibri"/>
              <a:sym typeface="Calibri"/>
            </a:endParaRPr>
          </a:p>
        </p:txBody>
      </p:sp>
      <p:sp>
        <p:nvSpPr>
          <p:cNvPr id="406" name="Google Shape;406;p56"/>
          <p:cNvSpPr/>
          <p:nvPr/>
        </p:nvSpPr>
        <p:spPr>
          <a:xfrm>
            <a:off x="2135874" y="4763067"/>
            <a:ext cx="941696" cy="136478"/>
          </a:xfrm>
          <a:prstGeom prst="rect">
            <a:avLst/>
          </a:prstGeom>
          <a:solidFill>
            <a:srgbClr val="FFFF99">
              <a:alpha val="80000"/>
            </a:srgbClr>
          </a:solidFill>
          <a:ln cap="flat" cmpd="sng" w="19050">
            <a:solidFill>
              <a:srgbClr val="6C849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100" u="none" cap="none" strike="noStrike">
              <a:solidFill>
                <a:srgbClr val="7F7F7F"/>
              </a:solidFill>
              <a:latin typeface="Calibri"/>
              <a:ea typeface="Calibri"/>
              <a:cs typeface="Calibri"/>
              <a:sym typeface="Calibri"/>
            </a:endParaRPr>
          </a:p>
        </p:txBody>
      </p:sp>
      <p:sp>
        <p:nvSpPr>
          <p:cNvPr id="407" name="Google Shape;407;p56"/>
          <p:cNvSpPr/>
          <p:nvPr/>
        </p:nvSpPr>
        <p:spPr>
          <a:xfrm>
            <a:off x="3318680" y="4544704"/>
            <a:ext cx="941696" cy="136478"/>
          </a:xfrm>
          <a:prstGeom prst="rect">
            <a:avLst/>
          </a:prstGeom>
          <a:solidFill>
            <a:srgbClr val="FFFF99">
              <a:alpha val="80000"/>
            </a:srgbClr>
          </a:solidFill>
          <a:ln cap="flat" cmpd="sng" w="19050">
            <a:solidFill>
              <a:srgbClr val="6C849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7F7F7F"/>
              </a:solidFill>
              <a:latin typeface="Calibri"/>
              <a:ea typeface="Calibri"/>
              <a:cs typeface="Calibri"/>
              <a:sym typeface="Calibri"/>
            </a:endParaRPr>
          </a:p>
        </p:txBody>
      </p:sp>
      <p:sp>
        <p:nvSpPr>
          <p:cNvPr id="408" name="Google Shape;408;p56"/>
          <p:cNvSpPr/>
          <p:nvPr/>
        </p:nvSpPr>
        <p:spPr>
          <a:xfrm>
            <a:off x="8027158" y="4763067"/>
            <a:ext cx="941696" cy="136478"/>
          </a:xfrm>
          <a:prstGeom prst="rect">
            <a:avLst/>
          </a:prstGeom>
          <a:solidFill>
            <a:srgbClr val="FFFF99">
              <a:alpha val="80000"/>
            </a:srgbClr>
          </a:solidFill>
          <a:ln cap="flat" cmpd="sng" w="19050">
            <a:solidFill>
              <a:srgbClr val="6C849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7F7F7F"/>
              </a:solidFill>
              <a:latin typeface="Calibri"/>
              <a:ea typeface="Calibri"/>
              <a:cs typeface="Calibri"/>
              <a:sym typeface="Calibri"/>
            </a:endParaRPr>
          </a:p>
        </p:txBody>
      </p:sp>
      <p:grpSp>
        <p:nvGrpSpPr>
          <p:cNvPr id="409" name="Google Shape;409;p56"/>
          <p:cNvGrpSpPr/>
          <p:nvPr/>
        </p:nvGrpSpPr>
        <p:grpSpPr>
          <a:xfrm>
            <a:off x="500417" y="6250674"/>
            <a:ext cx="4713028" cy="369332"/>
            <a:chOff x="500417" y="6250674"/>
            <a:chExt cx="4713028" cy="369332"/>
          </a:xfrm>
        </p:grpSpPr>
        <p:sp>
          <p:nvSpPr>
            <p:cNvPr id="410" name="Google Shape;410;p56"/>
            <p:cNvSpPr/>
            <p:nvPr/>
          </p:nvSpPr>
          <p:spPr>
            <a:xfrm>
              <a:off x="500417" y="6414448"/>
              <a:ext cx="941696" cy="136478"/>
            </a:xfrm>
            <a:prstGeom prst="rect">
              <a:avLst/>
            </a:prstGeom>
            <a:solidFill>
              <a:srgbClr val="FFFF99">
                <a:alpha val="80000"/>
              </a:srgbClr>
            </a:solidFill>
            <a:ln cap="flat" cmpd="sng" w="19050">
              <a:solidFill>
                <a:srgbClr val="6C849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7F7F7F"/>
                </a:solidFill>
                <a:latin typeface="Calibri"/>
                <a:ea typeface="Calibri"/>
                <a:cs typeface="Calibri"/>
                <a:sym typeface="Calibri"/>
              </a:endParaRPr>
            </a:p>
          </p:txBody>
        </p:sp>
        <p:sp>
          <p:nvSpPr>
            <p:cNvPr id="411" name="Google Shape;411;p56"/>
            <p:cNvSpPr txBox="1"/>
            <p:nvPr/>
          </p:nvSpPr>
          <p:spPr>
            <a:xfrm>
              <a:off x="1442113" y="6250674"/>
              <a:ext cx="3771332" cy="369332"/>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0" i="0" lang="en-US" sz="1800" u="none" cap="none" strike="noStrike">
                  <a:solidFill>
                    <a:srgbClr val="000000"/>
                  </a:solidFill>
                  <a:latin typeface="Calibri"/>
                  <a:ea typeface="Calibri"/>
                  <a:cs typeface="Calibri"/>
                  <a:sym typeface="Calibri"/>
                </a:rPr>
                <a:t>= % of total school enrollment</a:t>
              </a:r>
              <a:endParaRPr b="0" i="0" sz="1800" u="none" cap="none" strike="noStrike">
                <a:solidFill>
                  <a:srgbClr val="000000"/>
                </a:solidFill>
                <a:latin typeface="Calibri"/>
                <a:ea typeface="Calibri"/>
                <a:cs typeface="Calibri"/>
                <a:sym typeface="Calibri"/>
              </a:endParaRPr>
            </a:p>
          </p:txBody>
        </p:sp>
      </p:grpSp>
      <p:sp>
        <p:nvSpPr>
          <p:cNvPr id="412" name="Google Shape;412;p56"/>
          <p:cNvSpPr/>
          <p:nvPr/>
        </p:nvSpPr>
        <p:spPr>
          <a:xfrm>
            <a:off x="1248076" y="1204644"/>
            <a:ext cx="2698880" cy="2111893"/>
          </a:xfrm>
          <a:prstGeom prst="snip1Rect">
            <a:avLst>
              <a:gd fmla="val 16667" name="adj"/>
            </a:avLst>
          </a:prstGeom>
          <a:solidFill>
            <a:srgbClr val="FFFF00"/>
          </a:solidFill>
          <a:ln cap="flat" cmpd="sng" w="10000">
            <a:solidFill>
              <a:schemeClr val="accen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0" i="0" lang="en-US" sz="2400" u="none" cap="none" strike="noStrike">
                <a:solidFill>
                  <a:srgbClr val="000000"/>
                </a:solidFill>
                <a:latin typeface="Calibri"/>
                <a:ea typeface="Calibri"/>
                <a:cs typeface="Calibri"/>
                <a:sym typeface="Calibri"/>
              </a:rPr>
              <a:t>Black &amp; Hispanic </a:t>
            </a:r>
            <a:r>
              <a:rPr b="0" i="0" lang="en-US" sz="2400" u="sng" cap="none" strike="noStrike">
                <a:solidFill>
                  <a:srgbClr val="000000"/>
                </a:solidFill>
                <a:latin typeface="Calibri"/>
                <a:ea typeface="Calibri"/>
                <a:cs typeface="Calibri"/>
                <a:sym typeface="Calibri"/>
              </a:rPr>
              <a:t>EXPULSIONS </a:t>
            </a:r>
            <a:r>
              <a:rPr b="0" i="0" lang="en-US" sz="2400" u="none" cap="none" strike="noStrike">
                <a:solidFill>
                  <a:srgbClr val="000000"/>
                </a:solidFill>
                <a:latin typeface="Calibri"/>
                <a:ea typeface="Calibri"/>
                <a:cs typeface="Calibri"/>
                <a:sym typeface="Calibri"/>
              </a:rPr>
              <a:t>overrepresented based on enrollment</a:t>
            </a:r>
            <a:endParaRPr b="0" i="0" sz="2400" u="none" cap="none" strike="noStrike">
              <a:solidFill>
                <a:srgbClr val="000000"/>
              </a:solidFill>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12"/>
                                        </p:tgtEl>
                                        <p:attrNameLst>
                                          <p:attrName>style.visibility</p:attrName>
                                        </p:attrNameLst>
                                      </p:cBhvr>
                                      <p:to>
                                        <p:strVal val="visible"/>
                                      </p:to>
                                    </p:set>
                                    <p:animEffect filter="fade" transition="in">
                                      <p:cBhvr>
                                        <p:cTn dur="500"/>
                                        <p:tgtEl>
                                          <p:spTgt spid="41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0" name="Shape 420"/>
        <p:cNvGrpSpPr/>
        <p:nvPr/>
      </p:nvGrpSpPr>
      <p:grpSpPr>
        <a:xfrm>
          <a:off x="0" y="0"/>
          <a:ext cx="0" cy="0"/>
          <a:chOff x="0" y="0"/>
          <a:chExt cx="0" cy="0"/>
        </a:xfrm>
      </p:grpSpPr>
      <p:pic>
        <p:nvPicPr>
          <p:cNvPr id="421" name="Google Shape;421;p57"/>
          <p:cNvPicPr preferRelativeResize="0"/>
          <p:nvPr/>
        </p:nvPicPr>
        <p:blipFill rotWithShape="1">
          <a:blip r:embed="rId3">
            <a:alphaModFix/>
          </a:blip>
          <a:srcRect b="0" l="0" r="0" t="0"/>
          <a:stretch/>
        </p:blipFill>
        <p:spPr>
          <a:xfrm>
            <a:off x="0" y="0"/>
            <a:ext cx="9144000" cy="6096000"/>
          </a:xfrm>
          <a:prstGeom prst="rect">
            <a:avLst/>
          </a:prstGeom>
          <a:noFill/>
          <a:ln>
            <a:noFill/>
          </a:ln>
        </p:spPr>
      </p:pic>
      <p:grpSp>
        <p:nvGrpSpPr>
          <p:cNvPr id="422" name="Google Shape;422;p57"/>
          <p:cNvGrpSpPr/>
          <p:nvPr/>
        </p:nvGrpSpPr>
        <p:grpSpPr>
          <a:xfrm>
            <a:off x="500417" y="6250674"/>
            <a:ext cx="4713028" cy="369332"/>
            <a:chOff x="500417" y="6250674"/>
            <a:chExt cx="4713028" cy="369332"/>
          </a:xfrm>
        </p:grpSpPr>
        <p:sp>
          <p:nvSpPr>
            <p:cNvPr id="423" name="Google Shape;423;p57"/>
            <p:cNvSpPr/>
            <p:nvPr/>
          </p:nvSpPr>
          <p:spPr>
            <a:xfrm>
              <a:off x="500417" y="6414448"/>
              <a:ext cx="941696" cy="136478"/>
            </a:xfrm>
            <a:prstGeom prst="rect">
              <a:avLst/>
            </a:prstGeom>
            <a:solidFill>
              <a:srgbClr val="FFFF99">
                <a:alpha val="80000"/>
              </a:srgbClr>
            </a:solidFill>
            <a:ln cap="flat" cmpd="sng" w="19050">
              <a:solidFill>
                <a:srgbClr val="6C849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7F7F7F"/>
                </a:solidFill>
                <a:latin typeface="Calibri"/>
                <a:ea typeface="Calibri"/>
                <a:cs typeface="Calibri"/>
                <a:sym typeface="Calibri"/>
              </a:endParaRPr>
            </a:p>
          </p:txBody>
        </p:sp>
        <p:sp>
          <p:nvSpPr>
            <p:cNvPr id="424" name="Google Shape;424;p57"/>
            <p:cNvSpPr txBox="1"/>
            <p:nvPr/>
          </p:nvSpPr>
          <p:spPr>
            <a:xfrm>
              <a:off x="1442113" y="6250674"/>
              <a:ext cx="3771332" cy="369332"/>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0" i="0" lang="en-US" sz="1800" u="none" cap="none" strike="noStrike">
                  <a:solidFill>
                    <a:srgbClr val="000000"/>
                  </a:solidFill>
                  <a:latin typeface="Calibri"/>
                  <a:ea typeface="Calibri"/>
                  <a:cs typeface="Calibri"/>
                  <a:sym typeface="Calibri"/>
                </a:rPr>
                <a:t>= % of total school enrollment</a:t>
              </a:r>
              <a:endParaRPr b="0" i="0" sz="1800" u="none" cap="none" strike="noStrike">
                <a:solidFill>
                  <a:srgbClr val="000000"/>
                </a:solidFill>
                <a:latin typeface="Calibri"/>
                <a:ea typeface="Calibri"/>
                <a:cs typeface="Calibri"/>
                <a:sym typeface="Calibri"/>
              </a:endParaRPr>
            </a:p>
          </p:txBody>
        </p:sp>
      </p:grpSp>
      <p:sp>
        <p:nvSpPr>
          <p:cNvPr id="425" name="Google Shape;425;p57"/>
          <p:cNvSpPr/>
          <p:nvPr/>
        </p:nvSpPr>
        <p:spPr>
          <a:xfrm>
            <a:off x="5650173" y="887104"/>
            <a:ext cx="941696" cy="136478"/>
          </a:xfrm>
          <a:prstGeom prst="rect">
            <a:avLst/>
          </a:prstGeom>
          <a:solidFill>
            <a:srgbClr val="FFFF99">
              <a:alpha val="80000"/>
            </a:srgbClr>
          </a:solidFill>
          <a:ln cap="flat" cmpd="sng" w="19050">
            <a:solidFill>
              <a:srgbClr val="6C849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7F7F7F"/>
              </a:solidFill>
              <a:latin typeface="Calibri"/>
              <a:ea typeface="Calibri"/>
              <a:cs typeface="Calibri"/>
              <a:sym typeface="Calibri"/>
            </a:endParaRPr>
          </a:p>
        </p:txBody>
      </p:sp>
      <p:sp>
        <p:nvSpPr>
          <p:cNvPr id="426" name="Google Shape;426;p57"/>
          <p:cNvSpPr/>
          <p:nvPr/>
        </p:nvSpPr>
        <p:spPr>
          <a:xfrm>
            <a:off x="4451444" y="2620370"/>
            <a:ext cx="941696" cy="136478"/>
          </a:xfrm>
          <a:prstGeom prst="rect">
            <a:avLst/>
          </a:prstGeom>
          <a:solidFill>
            <a:srgbClr val="FFFF99">
              <a:alpha val="80000"/>
            </a:srgbClr>
          </a:solidFill>
          <a:ln cap="flat" cmpd="sng" w="19050">
            <a:solidFill>
              <a:srgbClr val="6C849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7F7F7F"/>
              </a:solidFill>
              <a:latin typeface="Calibri"/>
              <a:ea typeface="Calibri"/>
              <a:cs typeface="Calibri"/>
              <a:sym typeface="Calibri"/>
            </a:endParaRPr>
          </a:p>
        </p:txBody>
      </p:sp>
      <p:sp>
        <p:nvSpPr>
          <p:cNvPr id="427" name="Google Shape;427;p57"/>
          <p:cNvSpPr/>
          <p:nvPr/>
        </p:nvSpPr>
        <p:spPr>
          <a:xfrm>
            <a:off x="3318680" y="4476465"/>
            <a:ext cx="941696" cy="136478"/>
          </a:xfrm>
          <a:prstGeom prst="rect">
            <a:avLst/>
          </a:prstGeom>
          <a:solidFill>
            <a:srgbClr val="FFFF99">
              <a:alpha val="80000"/>
            </a:srgbClr>
          </a:solidFill>
          <a:ln cap="flat" cmpd="sng" w="19050">
            <a:solidFill>
              <a:srgbClr val="6C849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7F7F7F"/>
              </a:solidFill>
              <a:latin typeface="Calibri"/>
              <a:ea typeface="Calibri"/>
              <a:cs typeface="Calibri"/>
              <a:sym typeface="Calibri"/>
            </a:endParaRPr>
          </a:p>
        </p:txBody>
      </p:sp>
      <p:sp>
        <p:nvSpPr>
          <p:cNvPr id="428" name="Google Shape;428;p57"/>
          <p:cNvSpPr/>
          <p:nvPr/>
        </p:nvSpPr>
        <p:spPr>
          <a:xfrm>
            <a:off x="2135874" y="4694828"/>
            <a:ext cx="941696" cy="136478"/>
          </a:xfrm>
          <a:prstGeom prst="rect">
            <a:avLst/>
          </a:prstGeom>
          <a:solidFill>
            <a:srgbClr val="FFFF99">
              <a:alpha val="80000"/>
            </a:srgbClr>
          </a:solidFill>
          <a:ln cap="flat" cmpd="sng" w="19050">
            <a:solidFill>
              <a:srgbClr val="6C849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100" u="none" cap="none" strike="noStrike">
              <a:solidFill>
                <a:srgbClr val="7F7F7F"/>
              </a:solidFill>
              <a:latin typeface="Calibri"/>
              <a:ea typeface="Calibri"/>
              <a:cs typeface="Calibri"/>
              <a:sym typeface="Calibri"/>
            </a:endParaRPr>
          </a:p>
        </p:txBody>
      </p:sp>
      <p:sp>
        <p:nvSpPr>
          <p:cNvPr id="429" name="Google Shape;429;p57"/>
          <p:cNvSpPr/>
          <p:nvPr/>
        </p:nvSpPr>
        <p:spPr>
          <a:xfrm>
            <a:off x="971265" y="4831306"/>
            <a:ext cx="941696" cy="68239"/>
          </a:xfrm>
          <a:prstGeom prst="rect">
            <a:avLst/>
          </a:prstGeom>
          <a:solidFill>
            <a:srgbClr val="FFFF99">
              <a:alpha val="80000"/>
            </a:srgbClr>
          </a:solidFill>
          <a:ln cap="flat" cmpd="sng" w="19050">
            <a:solidFill>
              <a:srgbClr val="6C849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7F7F7F"/>
              </a:solidFill>
              <a:latin typeface="Calibri"/>
              <a:ea typeface="Calibri"/>
              <a:cs typeface="Calibri"/>
              <a:sym typeface="Calibri"/>
            </a:endParaRPr>
          </a:p>
        </p:txBody>
      </p:sp>
      <p:sp>
        <p:nvSpPr>
          <p:cNvPr id="430" name="Google Shape;430;p57"/>
          <p:cNvSpPr/>
          <p:nvPr/>
        </p:nvSpPr>
        <p:spPr>
          <a:xfrm>
            <a:off x="8027158" y="4763067"/>
            <a:ext cx="941696" cy="136478"/>
          </a:xfrm>
          <a:prstGeom prst="rect">
            <a:avLst/>
          </a:prstGeom>
          <a:solidFill>
            <a:srgbClr val="FFFF99">
              <a:alpha val="80000"/>
            </a:srgbClr>
          </a:solidFill>
          <a:ln cap="flat" cmpd="sng" w="19050">
            <a:solidFill>
              <a:srgbClr val="6C849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7F7F7F"/>
              </a:solidFill>
              <a:latin typeface="Calibri"/>
              <a:ea typeface="Calibri"/>
              <a:cs typeface="Calibri"/>
              <a:sym typeface="Calibri"/>
            </a:endParaRPr>
          </a:p>
        </p:txBody>
      </p:sp>
      <p:sp>
        <p:nvSpPr>
          <p:cNvPr id="431" name="Google Shape;431;p57"/>
          <p:cNvSpPr/>
          <p:nvPr/>
        </p:nvSpPr>
        <p:spPr>
          <a:xfrm>
            <a:off x="1442113" y="887103"/>
            <a:ext cx="2698880" cy="2111893"/>
          </a:xfrm>
          <a:prstGeom prst="snip1Rect">
            <a:avLst>
              <a:gd fmla="val 16667" name="adj"/>
            </a:avLst>
          </a:prstGeom>
          <a:solidFill>
            <a:srgbClr val="FFFF00"/>
          </a:solidFill>
          <a:ln cap="flat" cmpd="sng" w="10000">
            <a:solidFill>
              <a:schemeClr val="accen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0" i="0" lang="en-US" sz="2400" u="none" cap="none" strike="noStrike">
                <a:solidFill>
                  <a:srgbClr val="000000"/>
                </a:solidFill>
                <a:latin typeface="Calibri"/>
                <a:ea typeface="Calibri"/>
                <a:cs typeface="Calibri"/>
                <a:sym typeface="Calibri"/>
              </a:rPr>
              <a:t>Black &amp; Hispanic </a:t>
            </a:r>
            <a:r>
              <a:rPr b="0" i="0" lang="en-US" sz="2400" u="sng" cap="none" strike="noStrike">
                <a:solidFill>
                  <a:srgbClr val="000000"/>
                </a:solidFill>
                <a:latin typeface="Calibri"/>
                <a:ea typeface="Calibri"/>
                <a:cs typeface="Calibri"/>
                <a:sym typeface="Calibri"/>
              </a:rPr>
              <a:t>LAW REFERRALS </a:t>
            </a:r>
            <a:r>
              <a:rPr b="0" i="0" lang="en-US" sz="2400" u="none" cap="none" strike="noStrike">
                <a:solidFill>
                  <a:srgbClr val="000000"/>
                </a:solidFill>
                <a:latin typeface="Calibri"/>
                <a:ea typeface="Calibri"/>
                <a:cs typeface="Calibri"/>
                <a:sym typeface="Calibri"/>
              </a:rPr>
              <a:t>overrepresented based on enrollment</a:t>
            </a:r>
            <a:endParaRPr b="0" i="0" sz="2400" u="none" cap="none" strike="noStrike">
              <a:solidFill>
                <a:srgbClr val="000000"/>
              </a:solidFill>
              <a:latin typeface="Calibri"/>
              <a:ea typeface="Calibri"/>
              <a:cs typeface="Calibri"/>
              <a:sym typeface="Calibri"/>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6" name="Shape 436"/>
        <p:cNvGrpSpPr/>
        <p:nvPr/>
      </p:nvGrpSpPr>
      <p:grpSpPr>
        <a:xfrm>
          <a:off x="0" y="0"/>
          <a:ext cx="0" cy="0"/>
          <a:chOff x="0" y="0"/>
          <a:chExt cx="0" cy="0"/>
        </a:xfrm>
      </p:grpSpPr>
      <p:pic>
        <p:nvPicPr>
          <p:cNvPr descr="http://www.cde.state.co.us/cdereval/download/Images/2011Grad/GradRateRaceEthnicity10Tend.gif" id="437" name="Google Shape;437;p58"/>
          <p:cNvPicPr preferRelativeResize="0"/>
          <p:nvPr/>
        </p:nvPicPr>
        <p:blipFill rotWithShape="1">
          <a:blip r:embed="rId3">
            <a:alphaModFix/>
          </a:blip>
          <a:srcRect b="0" l="0" r="0" t="0"/>
          <a:stretch/>
        </p:blipFill>
        <p:spPr>
          <a:xfrm>
            <a:off x="-1" y="0"/>
            <a:ext cx="9032543" cy="6032310"/>
          </a:xfrm>
          <a:prstGeom prst="rect">
            <a:avLst/>
          </a:prstGeom>
          <a:noFill/>
          <a:ln>
            <a:noFill/>
          </a:ln>
        </p:spPr>
      </p:pic>
      <p:sp>
        <p:nvSpPr>
          <p:cNvPr id="438" name="Google Shape;438;p58"/>
          <p:cNvSpPr/>
          <p:nvPr/>
        </p:nvSpPr>
        <p:spPr>
          <a:xfrm>
            <a:off x="1883105" y="2439526"/>
            <a:ext cx="3197140" cy="2641127"/>
          </a:xfrm>
          <a:prstGeom prst="snip1Rect">
            <a:avLst>
              <a:gd fmla="val 16667" name="adj"/>
            </a:avLst>
          </a:prstGeom>
          <a:solidFill>
            <a:srgbClr val="FFFF00"/>
          </a:solidFill>
          <a:ln cap="flat" cmpd="sng" w="10000">
            <a:solidFill>
              <a:schemeClr val="accent1"/>
            </a:solidFill>
            <a:prstDash val="solid"/>
            <a:round/>
            <a:headEnd len="sm" w="sm" type="none"/>
            <a:tailEnd len="sm" w="sm" type="none"/>
          </a:ln>
        </p:spPr>
        <p:txBody>
          <a:bodyPr anchorCtr="0" anchor="ctr" bIns="228600" lIns="91425" spcFirstLastPara="1" rIns="91425" wrap="square" tIns="45700">
            <a:noAutofit/>
          </a:bodyPr>
          <a:lstStyle/>
          <a:p>
            <a:pPr indent="0" lvl="0" marL="0" marR="0" rtl="0" algn="ctr">
              <a:spcBef>
                <a:spcPts val="0"/>
              </a:spcBef>
              <a:spcAft>
                <a:spcPts val="0"/>
              </a:spcAft>
              <a:buNone/>
            </a:pPr>
            <a:r>
              <a:rPr b="0" i="0" lang="en-US" sz="2400" u="none" cap="none" strike="noStrike">
                <a:solidFill>
                  <a:srgbClr val="000000"/>
                </a:solidFill>
                <a:latin typeface="Calibri"/>
                <a:ea typeface="Calibri"/>
                <a:cs typeface="Calibri"/>
                <a:sym typeface="Calibri"/>
              </a:rPr>
              <a:t>2001-2011</a:t>
            </a:r>
            <a:endParaRPr/>
          </a:p>
          <a:p>
            <a:pPr indent="0" lvl="0" marL="0" marR="0" rtl="0" algn="ctr">
              <a:spcBef>
                <a:spcPts val="0"/>
              </a:spcBef>
              <a:spcAft>
                <a:spcPts val="0"/>
              </a:spcAft>
              <a:buNone/>
            </a:pPr>
            <a:r>
              <a:rPr b="0" i="0" lang="en-US" sz="2400" u="none" cap="none" strike="noStrike">
                <a:solidFill>
                  <a:srgbClr val="000000"/>
                </a:solidFill>
                <a:latin typeface="Calibri"/>
                <a:ea typeface="Calibri"/>
                <a:cs typeface="Calibri"/>
                <a:sym typeface="Calibri"/>
              </a:rPr>
              <a:t>American Indian, Hispanic, &amp; Black </a:t>
            </a:r>
            <a:r>
              <a:rPr b="0" i="0" lang="en-US" sz="2400" u="sng" cap="none" strike="noStrike">
                <a:solidFill>
                  <a:srgbClr val="000000"/>
                </a:solidFill>
                <a:latin typeface="Calibri"/>
                <a:ea typeface="Calibri"/>
                <a:cs typeface="Calibri"/>
                <a:sym typeface="Calibri"/>
              </a:rPr>
              <a:t>GRADUATION RATES</a:t>
            </a:r>
            <a:r>
              <a:rPr b="0" i="0" lang="en-US" sz="2400" u="none" cap="none" strike="noStrike">
                <a:solidFill>
                  <a:srgbClr val="000000"/>
                </a:solidFill>
                <a:latin typeface="Calibri"/>
                <a:ea typeface="Calibri"/>
                <a:cs typeface="Calibri"/>
                <a:sym typeface="Calibri"/>
              </a:rPr>
              <a:t> UNDERrepresented based on enrollment</a:t>
            </a:r>
            <a:endParaRPr b="0" i="0" sz="2400" u="none" cap="none" strike="noStrike">
              <a:solidFill>
                <a:srgbClr val="000000"/>
              </a:solidFill>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38"/>
                                        </p:tgtEl>
                                        <p:attrNameLst>
                                          <p:attrName>style.visibility</p:attrName>
                                        </p:attrNameLst>
                                      </p:cBhvr>
                                      <p:to>
                                        <p:strVal val="visible"/>
                                      </p:to>
                                    </p:set>
                                    <p:animEffect filter="fade" transition="in">
                                      <p:cBhvr>
                                        <p:cTn dur="500"/>
                                        <p:tgtEl>
                                          <p:spTgt spid="43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2" name="Shape 442"/>
        <p:cNvGrpSpPr/>
        <p:nvPr/>
      </p:nvGrpSpPr>
      <p:grpSpPr>
        <a:xfrm>
          <a:off x="0" y="0"/>
          <a:ext cx="0" cy="0"/>
          <a:chOff x="0" y="0"/>
          <a:chExt cx="0" cy="0"/>
        </a:xfrm>
      </p:grpSpPr>
      <p:sp>
        <p:nvSpPr>
          <p:cNvPr id="443" name="Google Shape;443;p59"/>
          <p:cNvSpPr/>
          <p:nvPr/>
        </p:nvSpPr>
        <p:spPr>
          <a:xfrm>
            <a:off x="457200" y="84668"/>
            <a:ext cx="8153400" cy="2554546"/>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0" i="0" lang="en-US" sz="3200" u="none" cap="none" strike="noStrike">
                <a:solidFill>
                  <a:srgbClr val="FF0000"/>
                </a:solidFill>
                <a:latin typeface="Times New Roman"/>
                <a:ea typeface="Times New Roman"/>
                <a:cs typeface="Times New Roman"/>
                <a:sym typeface="Times New Roman"/>
              </a:rPr>
              <a:t>“Students w/ disabilities are almost 2x as likely to be suspended from school as nondisabled students, w/ the highest rates among black children w/ disabilities.”        </a:t>
            </a:r>
            <a:endParaRPr/>
          </a:p>
          <a:p>
            <a:pPr indent="0" lvl="0" marL="0" marR="0" rtl="0" algn="r">
              <a:spcBef>
                <a:spcPts val="0"/>
              </a:spcBef>
              <a:spcAft>
                <a:spcPts val="0"/>
              </a:spcAft>
              <a:buNone/>
            </a:pPr>
            <a:r>
              <a:rPr b="0" i="0" lang="en-US" sz="1800" u="none" cap="none" strike="noStrike">
                <a:solidFill>
                  <a:srgbClr val="000000"/>
                </a:solidFill>
                <a:latin typeface="Times New Roman"/>
                <a:ea typeface="Times New Roman"/>
                <a:cs typeface="Times New Roman"/>
                <a:sym typeface="Times New Roman"/>
              </a:rPr>
              <a:t>NYTimes, M. Rich Aug 7 2012</a:t>
            </a:r>
            <a:endParaRPr/>
          </a:p>
          <a:p>
            <a:pPr indent="0" lvl="0" marL="0" marR="0" rtl="0" algn="ctr">
              <a:spcBef>
                <a:spcPts val="0"/>
              </a:spcBef>
              <a:spcAft>
                <a:spcPts val="0"/>
              </a:spcAft>
              <a:buNone/>
            </a:pPr>
            <a:r>
              <a:t/>
            </a:r>
            <a:endParaRPr b="0" i="0" sz="1400" u="none" cap="none" strike="noStrike">
              <a:solidFill>
                <a:srgbClr val="000000"/>
              </a:solidFill>
              <a:latin typeface="Times New Roman"/>
              <a:ea typeface="Times New Roman"/>
              <a:cs typeface="Times New Roman"/>
              <a:sym typeface="Times New Roman"/>
            </a:endParaRPr>
          </a:p>
        </p:txBody>
      </p:sp>
      <p:sp>
        <p:nvSpPr>
          <p:cNvPr id="444" name="Google Shape;444;p59"/>
          <p:cNvSpPr/>
          <p:nvPr/>
        </p:nvSpPr>
        <p:spPr>
          <a:xfrm>
            <a:off x="228600" y="2616201"/>
            <a:ext cx="4267200" cy="830997"/>
          </a:xfrm>
          <a:prstGeom prst="rect">
            <a:avLst/>
          </a:prstGeom>
          <a:solidFill>
            <a:srgbClr val="FFFF00"/>
          </a:solidFill>
          <a:ln cap="flat" cmpd="sng" w="9525">
            <a:solidFill>
              <a:schemeClr val="accent2"/>
            </a:solidFill>
            <a:prstDash val="solid"/>
            <a:round/>
            <a:headEnd len="sm" w="sm" type="none"/>
            <a:tailEnd len="sm" w="sm" type="none"/>
          </a:ln>
        </p:spPr>
        <p:txBody>
          <a:bodyPr anchorCtr="0" anchor="t" bIns="45700" lIns="91425" spcFirstLastPara="1" rIns="91425" wrap="square" tIns="45700">
            <a:noAutofit/>
          </a:bodyPr>
          <a:lstStyle/>
          <a:p>
            <a:pPr indent="-285750" lvl="0" marL="285750" marR="0" rtl="0" algn="l">
              <a:spcBef>
                <a:spcPts val="0"/>
              </a:spcBef>
              <a:spcAft>
                <a:spcPts val="0"/>
              </a:spcAft>
              <a:buClr>
                <a:srgbClr val="000000"/>
              </a:buClr>
              <a:buSzPts val="2400"/>
              <a:buFont typeface="Arial"/>
              <a:buChar char="•"/>
            </a:pPr>
            <a:r>
              <a:rPr b="0" i="0" lang="en-US" sz="2400" u="none" cap="none" strike="noStrike">
                <a:solidFill>
                  <a:srgbClr val="000000"/>
                </a:solidFill>
                <a:latin typeface="Times New Roman"/>
                <a:ea typeface="Times New Roman"/>
                <a:cs typeface="Times New Roman"/>
                <a:sym typeface="Times New Roman"/>
              </a:rPr>
              <a:t>13% w/ v. 7% w/o</a:t>
            </a:r>
            <a:endParaRPr b="0" i="0" sz="2400" u="none" cap="none" strike="noStrike">
              <a:solidFill>
                <a:srgbClr val="000000"/>
              </a:solidFill>
              <a:latin typeface="Times New Roman"/>
              <a:ea typeface="Times New Roman"/>
              <a:cs typeface="Times New Roman"/>
              <a:sym typeface="Times New Roman"/>
            </a:endParaRPr>
          </a:p>
          <a:p>
            <a:pPr indent="-285750" lvl="0" marL="285750" marR="0" rtl="0" algn="l">
              <a:spcBef>
                <a:spcPts val="0"/>
              </a:spcBef>
              <a:spcAft>
                <a:spcPts val="0"/>
              </a:spcAft>
              <a:buClr>
                <a:srgbClr val="000000"/>
              </a:buClr>
              <a:buSzPts val="2400"/>
              <a:buFont typeface="Arial"/>
              <a:buChar char="•"/>
            </a:pPr>
            <a:r>
              <a:rPr b="0" i="0" lang="en-US" sz="2400" u="none" cap="none" strike="noStrike">
                <a:solidFill>
                  <a:srgbClr val="000000"/>
                </a:solidFill>
                <a:latin typeface="Times New Roman"/>
                <a:ea typeface="Times New Roman"/>
                <a:cs typeface="Times New Roman"/>
                <a:sym typeface="Times New Roman"/>
              </a:rPr>
              <a:t>1 in 4 black K-12 students</a:t>
            </a:r>
            <a:endParaRPr b="0" i="0" sz="2400" u="none" cap="none" strike="noStrike">
              <a:solidFill>
                <a:srgbClr val="000000"/>
              </a:solidFill>
              <a:latin typeface="Times New Roman"/>
              <a:ea typeface="Times New Roman"/>
              <a:cs typeface="Times New Roman"/>
              <a:sym typeface="Times New Roman"/>
            </a:endParaRPr>
          </a:p>
        </p:txBody>
      </p:sp>
      <p:sp>
        <p:nvSpPr>
          <p:cNvPr id="445" name="Google Shape;445;p59"/>
          <p:cNvSpPr/>
          <p:nvPr/>
        </p:nvSpPr>
        <p:spPr>
          <a:xfrm>
            <a:off x="228600" y="3648120"/>
            <a:ext cx="4267200" cy="1938992"/>
          </a:xfrm>
          <a:prstGeom prst="rect">
            <a:avLst/>
          </a:prstGeom>
          <a:solidFill>
            <a:srgbClr val="FFFF00"/>
          </a:solidFill>
          <a:ln cap="flat" cmpd="sng" w="9525">
            <a:solidFill>
              <a:srgbClr val="3333CC"/>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rPr b="0" i="0" lang="en-US" sz="2400" u="none" cap="none" strike="noStrike">
                <a:solidFill>
                  <a:srgbClr val="000000"/>
                </a:solidFill>
                <a:latin typeface="Times New Roman"/>
                <a:ea typeface="Times New Roman"/>
                <a:cs typeface="Times New Roman"/>
                <a:sym typeface="Times New Roman"/>
              </a:rPr>
              <a:t>High suspension correlated w/</a:t>
            </a:r>
            <a:endParaRPr/>
          </a:p>
          <a:p>
            <a:pPr indent="0" lvl="0" marL="0" marR="0" rtl="0" algn="l">
              <a:spcBef>
                <a:spcPts val="0"/>
              </a:spcBef>
              <a:spcAft>
                <a:spcPts val="0"/>
              </a:spcAft>
              <a:buNone/>
            </a:pPr>
            <a:r>
              <a:rPr b="0" i="0" lang="en-US" sz="2400" u="none" cap="none" strike="noStrike">
                <a:solidFill>
                  <a:srgbClr val="000000"/>
                </a:solidFill>
                <a:latin typeface="Times New Roman"/>
                <a:ea typeface="Times New Roman"/>
                <a:cs typeface="Times New Roman"/>
                <a:sym typeface="Times New Roman"/>
              </a:rPr>
              <a:t> </a:t>
            </a:r>
            <a:endParaRPr/>
          </a:p>
          <a:p>
            <a:pPr indent="-342900" lvl="0" marL="342900" marR="0" rtl="0" algn="l">
              <a:spcBef>
                <a:spcPts val="0"/>
              </a:spcBef>
              <a:spcAft>
                <a:spcPts val="0"/>
              </a:spcAft>
              <a:buClr>
                <a:srgbClr val="000000"/>
              </a:buClr>
              <a:buSzPts val="2400"/>
              <a:buFont typeface="Arial"/>
              <a:buChar char="•"/>
            </a:pPr>
            <a:r>
              <a:rPr b="0" i="0" lang="en-US" sz="2400" u="none" cap="none" strike="noStrike">
                <a:solidFill>
                  <a:srgbClr val="000000"/>
                </a:solidFill>
                <a:latin typeface="Times New Roman"/>
                <a:ea typeface="Times New Roman"/>
                <a:cs typeface="Times New Roman"/>
                <a:sym typeface="Times New Roman"/>
              </a:rPr>
              <a:t>Low achievement</a:t>
            </a:r>
            <a:endParaRPr/>
          </a:p>
          <a:p>
            <a:pPr indent="-342900" lvl="0" marL="342900" marR="0" rtl="0" algn="l">
              <a:spcBef>
                <a:spcPts val="0"/>
              </a:spcBef>
              <a:spcAft>
                <a:spcPts val="0"/>
              </a:spcAft>
              <a:buClr>
                <a:srgbClr val="000000"/>
              </a:buClr>
              <a:buSzPts val="2400"/>
              <a:buFont typeface="Arial"/>
              <a:buChar char="•"/>
            </a:pPr>
            <a:r>
              <a:rPr b="0" i="0" lang="en-US" sz="2400" u="none" cap="none" strike="noStrike">
                <a:solidFill>
                  <a:srgbClr val="000000"/>
                </a:solidFill>
                <a:latin typeface="Times New Roman"/>
                <a:ea typeface="Times New Roman"/>
                <a:cs typeface="Times New Roman"/>
                <a:sym typeface="Times New Roman"/>
              </a:rPr>
              <a:t>Dropout</a:t>
            </a:r>
            <a:endParaRPr/>
          </a:p>
          <a:p>
            <a:pPr indent="-342900" lvl="0" marL="342900" marR="0" rtl="0" algn="l">
              <a:spcBef>
                <a:spcPts val="0"/>
              </a:spcBef>
              <a:spcAft>
                <a:spcPts val="0"/>
              </a:spcAft>
              <a:buClr>
                <a:srgbClr val="000000"/>
              </a:buClr>
              <a:buSzPts val="2400"/>
              <a:buFont typeface="Arial"/>
              <a:buChar char="•"/>
            </a:pPr>
            <a:r>
              <a:rPr b="0" i="0" lang="en-US" sz="2400" u="none" cap="none" strike="noStrike">
                <a:solidFill>
                  <a:srgbClr val="000000"/>
                </a:solidFill>
                <a:latin typeface="Times New Roman"/>
                <a:ea typeface="Times New Roman"/>
                <a:cs typeface="Times New Roman"/>
                <a:sym typeface="Times New Roman"/>
              </a:rPr>
              <a:t>Juvenile incarceration</a:t>
            </a:r>
            <a:endParaRPr/>
          </a:p>
        </p:txBody>
      </p:sp>
      <p:sp>
        <p:nvSpPr>
          <p:cNvPr id="446" name="Google Shape;446;p59"/>
          <p:cNvSpPr/>
          <p:nvPr/>
        </p:nvSpPr>
        <p:spPr>
          <a:xfrm>
            <a:off x="4724400" y="2590800"/>
            <a:ext cx="4191000" cy="3046988"/>
          </a:xfrm>
          <a:prstGeom prst="rect">
            <a:avLst/>
          </a:prstGeom>
          <a:solidFill>
            <a:srgbClr val="FFFF00"/>
          </a:solidFill>
          <a:ln cap="flat" cmpd="sng" w="9525">
            <a:solidFill>
              <a:srgbClr val="3333CC"/>
            </a:solidFill>
            <a:prstDash val="solid"/>
            <a:round/>
            <a:headEnd len="sm" w="sm" type="none"/>
            <a:tailEnd len="sm" w="sm" type="none"/>
          </a:ln>
        </p:spPr>
        <p:txBody>
          <a:bodyPr anchorCtr="0" anchor="t" bIns="45700" lIns="91425" spcFirstLastPara="1" rIns="91425" wrap="square" tIns="45700">
            <a:noAutofit/>
          </a:bodyPr>
          <a:lstStyle/>
          <a:p>
            <a:pPr indent="0" lvl="0" marL="0" marR="0" rtl="0" algn="ctr">
              <a:spcBef>
                <a:spcPts val="0"/>
              </a:spcBef>
              <a:spcAft>
                <a:spcPts val="0"/>
              </a:spcAft>
              <a:buNone/>
            </a:pPr>
            <a:r>
              <a:rPr b="0" i="0" lang="en-US" sz="2400" u="sng" cap="none" strike="noStrike">
                <a:solidFill>
                  <a:srgbClr val="000000"/>
                </a:solidFill>
                <a:latin typeface="Times New Roman"/>
                <a:ea typeface="Times New Roman"/>
                <a:cs typeface="Times New Roman"/>
                <a:sym typeface="Times New Roman"/>
              </a:rPr>
              <a:t>&gt;</a:t>
            </a:r>
            <a:r>
              <a:rPr b="0" i="0" lang="en-US" sz="2400" u="none" cap="none" strike="noStrike">
                <a:solidFill>
                  <a:srgbClr val="000000"/>
                </a:solidFill>
                <a:latin typeface="Times New Roman"/>
                <a:ea typeface="Times New Roman"/>
                <a:cs typeface="Times New Roman"/>
                <a:sym typeface="Times New Roman"/>
              </a:rPr>
              <a:t>1 Susp. 1 Year</a:t>
            </a:r>
            <a:endParaRPr/>
          </a:p>
          <a:p>
            <a:pPr indent="0" lvl="0" marL="0" marR="0" rtl="0" algn="ctr">
              <a:spcBef>
                <a:spcPts val="0"/>
              </a:spcBef>
              <a:spcAft>
                <a:spcPts val="0"/>
              </a:spcAft>
              <a:buNone/>
            </a:pPr>
            <a:r>
              <a:t/>
            </a:r>
            <a:endParaRPr b="0" i="0" sz="2400" u="sng" cap="none" strike="noStrike">
              <a:solidFill>
                <a:srgbClr val="000000"/>
              </a:solidFill>
              <a:latin typeface="Times New Roman"/>
              <a:ea typeface="Times New Roman"/>
              <a:cs typeface="Times New Roman"/>
              <a:sym typeface="Times New Roman"/>
            </a:endParaRPr>
          </a:p>
          <a:p>
            <a:pPr indent="-285750" lvl="0" marL="285750" marR="0" rtl="0" algn="l">
              <a:spcBef>
                <a:spcPts val="0"/>
              </a:spcBef>
              <a:spcAft>
                <a:spcPts val="0"/>
              </a:spcAft>
              <a:buClr>
                <a:srgbClr val="000000"/>
              </a:buClr>
              <a:buSzPts val="2400"/>
              <a:buFont typeface="Arial"/>
              <a:buChar char="•"/>
            </a:pPr>
            <a:r>
              <a:rPr b="0" i="0" lang="en-US" sz="2400" u="none" cap="none" strike="noStrike">
                <a:solidFill>
                  <a:srgbClr val="000000"/>
                </a:solidFill>
                <a:latin typeface="Times New Roman"/>
                <a:ea typeface="Times New Roman"/>
                <a:cs typeface="Times New Roman"/>
                <a:sym typeface="Times New Roman"/>
              </a:rPr>
              <a:t>1 in 6 black </a:t>
            </a:r>
            <a:endParaRPr/>
          </a:p>
          <a:p>
            <a:pPr indent="-285750" lvl="0" marL="285750" marR="0" rtl="0" algn="l">
              <a:spcBef>
                <a:spcPts val="0"/>
              </a:spcBef>
              <a:spcAft>
                <a:spcPts val="0"/>
              </a:spcAft>
              <a:buClr>
                <a:srgbClr val="000000"/>
              </a:buClr>
              <a:buSzPts val="2400"/>
              <a:buFont typeface="Arial"/>
              <a:buChar char="•"/>
            </a:pPr>
            <a:r>
              <a:rPr b="0" i="0" lang="en-US" sz="2400" u="none" cap="none" strike="noStrike">
                <a:solidFill>
                  <a:srgbClr val="000000"/>
                </a:solidFill>
                <a:latin typeface="Times New Roman"/>
                <a:ea typeface="Times New Roman"/>
                <a:cs typeface="Times New Roman"/>
                <a:sym typeface="Times New Roman"/>
              </a:rPr>
              <a:t>1 in 13 Amer Indian</a:t>
            </a:r>
            <a:endParaRPr/>
          </a:p>
          <a:p>
            <a:pPr indent="-285750" lvl="0" marL="285750" marR="0" rtl="0" algn="l">
              <a:spcBef>
                <a:spcPts val="0"/>
              </a:spcBef>
              <a:spcAft>
                <a:spcPts val="0"/>
              </a:spcAft>
              <a:buClr>
                <a:srgbClr val="000000"/>
              </a:buClr>
              <a:buSzPts val="2400"/>
              <a:buFont typeface="Arial"/>
              <a:buChar char="•"/>
            </a:pPr>
            <a:r>
              <a:rPr b="0" i="0" lang="en-US" sz="2400" u="none" cap="none" strike="noStrike">
                <a:solidFill>
                  <a:srgbClr val="000000"/>
                </a:solidFill>
                <a:latin typeface="Times New Roman"/>
                <a:ea typeface="Times New Roman"/>
                <a:cs typeface="Times New Roman"/>
                <a:sym typeface="Times New Roman"/>
              </a:rPr>
              <a:t>1 in 14 Latinos</a:t>
            </a:r>
            <a:endParaRPr/>
          </a:p>
          <a:p>
            <a:pPr indent="-285750" lvl="0" marL="285750" marR="0" rtl="0" algn="l">
              <a:spcBef>
                <a:spcPts val="0"/>
              </a:spcBef>
              <a:spcAft>
                <a:spcPts val="0"/>
              </a:spcAft>
              <a:buClr>
                <a:srgbClr val="000000"/>
              </a:buClr>
              <a:buSzPts val="2400"/>
              <a:buFont typeface="Arial"/>
              <a:buChar char="•"/>
            </a:pPr>
            <a:r>
              <a:rPr b="0" i="0" lang="en-US" sz="2400" u="none" cap="none" strike="noStrike">
                <a:solidFill>
                  <a:srgbClr val="000000"/>
                </a:solidFill>
                <a:latin typeface="Times New Roman"/>
                <a:ea typeface="Times New Roman"/>
                <a:cs typeface="Times New Roman"/>
                <a:sym typeface="Times New Roman"/>
              </a:rPr>
              <a:t>1 in 20 Whites </a:t>
            </a:r>
            <a:endParaRPr/>
          </a:p>
          <a:p>
            <a:pPr indent="-133350" lvl="0" marL="285750" marR="0" rtl="0" algn="l">
              <a:spcBef>
                <a:spcPts val="0"/>
              </a:spcBef>
              <a:spcAft>
                <a:spcPts val="0"/>
              </a:spcAft>
              <a:buClr>
                <a:schemeClr val="dk1"/>
              </a:buClr>
              <a:buSzPts val="2400"/>
              <a:buFont typeface="Arial"/>
              <a:buNone/>
            </a:pPr>
            <a:r>
              <a:t/>
            </a:r>
            <a:endParaRPr b="0" i="0" sz="2400" u="none" cap="none" strike="noStrike">
              <a:solidFill>
                <a:srgbClr val="000000"/>
              </a:solidFill>
              <a:latin typeface="Times New Roman"/>
              <a:ea typeface="Times New Roman"/>
              <a:cs typeface="Times New Roman"/>
              <a:sym typeface="Times New Roman"/>
            </a:endParaRPr>
          </a:p>
          <a:p>
            <a:pPr indent="0" lvl="0" marL="0" marR="0" rtl="0" algn="l">
              <a:spcBef>
                <a:spcPts val="0"/>
              </a:spcBef>
              <a:spcAft>
                <a:spcPts val="0"/>
              </a:spcAft>
              <a:buNone/>
            </a:pPr>
            <a:r>
              <a:rPr b="0" i="0" lang="en-US" sz="2400" u="none" cap="none" strike="noStrike">
                <a:solidFill>
                  <a:srgbClr val="000000"/>
                </a:solidFill>
                <a:latin typeface="Times New Roman"/>
                <a:ea typeface="Times New Roman"/>
                <a:cs typeface="Times New Roman"/>
                <a:sym typeface="Times New Roman"/>
              </a:rPr>
              <a:t>Not correlated w/ race of staff</a:t>
            </a:r>
            <a:endParaRPr/>
          </a:p>
        </p:txBody>
      </p:sp>
      <p:sp>
        <p:nvSpPr>
          <p:cNvPr id="447" name="Google Shape;447;p59"/>
          <p:cNvSpPr/>
          <p:nvPr/>
        </p:nvSpPr>
        <p:spPr>
          <a:xfrm>
            <a:off x="228600" y="5685354"/>
            <a:ext cx="4267200" cy="923330"/>
          </a:xfrm>
          <a:prstGeom prst="rect">
            <a:avLst/>
          </a:prstGeom>
          <a:noFill/>
          <a:ln>
            <a:noFill/>
          </a:ln>
        </p:spPr>
        <p:txBody>
          <a:bodyPr anchorCtr="0" anchor="t" bIns="45700" lIns="91425" spcFirstLastPara="1" rIns="91425" wrap="square" tIns="45700">
            <a:noAutofit/>
          </a:bodyPr>
          <a:lstStyle/>
          <a:p>
            <a:pPr indent="0" lvl="0" marL="0" marR="0" rtl="0" algn="r">
              <a:spcBef>
                <a:spcPts val="0"/>
              </a:spcBef>
              <a:spcAft>
                <a:spcPts val="0"/>
              </a:spcAft>
              <a:buNone/>
            </a:pPr>
            <a:r>
              <a:rPr b="0" i="1" lang="en-US" sz="1800" u="none" cap="none" strike="noStrike">
                <a:solidFill>
                  <a:srgbClr val="000000"/>
                </a:solidFill>
                <a:latin typeface="Times New Roman"/>
                <a:ea typeface="Times New Roman"/>
                <a:cs typeface="Times New Roman"/>
                <a:sym typeface="Times New Roman"/>
              </a:rPr>
              <a:t>Dan Losen &amp; Jonathan Gillespie</a:t>
            </a:r>
            <a:endParaRPr b="0" i="1" sz="1800" u="none" cap="none" strike="noStrike">
              <a:solidFill>
                <a:srgbClr val="000000"/>
              </a:solidFill>
              <a:latin typeface="Times New Roman"/>
              <a:ea typeface="Times New Roman"/>
              <a:cs typeface="Times New Roman"/>
              <a:sym typeface="Times New Roman"/>
            </a:endParaRPr>
          </a:p>
          <a:p>
            <a:pPr indent="0" lvl="0" marL="0" marR="0" rtl="0" algn="r">
              <a:spcBef>
                <a:spcPts val="0"/>
              </a:spcBef>
              <a:spcAft>
                <a:spcPts val="0"/>
              </a:spcAft>
              <a:buNone/>
            </a:pPr>
            <a:r>
              <a:rPr b="0" i="1" lang="en-US" sz="1800" u="none" cap="none" strike="noStrike">
                <a:solidFill>
                  <a:srgbClr val="000000"/>
                </a:solidFill>
                <a:latin typeface="Times New Roman"/>
                <a:ea typeface="Times New Roman"/>
                <a:cs typeface="Times New Roman"/>
                <a:sym typeface="Times New Roman"/>
              </a:rPr>
              <a:t>Center for Civil Rights Remedies at UCLA</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 presetSubtype="0">
                                  <p:stCondLst>
                                    <p:cond delay="0"/>
                                  </p:stCondLst>
                                  <p:childTnLst>
                                    <p:set>
                                      <p:cBhvr>
                                        <p:cTn dur="1" fill="hold">
                                          <p:stCondLst>
                                            <p:cond delay="0"/>
                                          </p:stCondLst>
                                        </p:cTn>
                                        <p:tgtEl>
                                          <p:spTgt spid="443"/>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23" presetSubtype="16">
                                  <p:stCondLst>
                                    <p:cond delay="0"/>
                                  </p:stCondLst>
                                  <p:childTnLst>
                                    <p:set>
                                      <p:cBhvr>
                                        <p:cTn dur="1" fill="hold">
                                          <p:stCondLst>
                                            <p:cond delay="0"/>
                                          </p:stCondLst>
                                        </p:cTn>
                                        <p:tgtEl>
                                          <p:spTgt spid="444"/>
                                        </p:tgtEl>
                                        <p:attrNameLst>
                                          <p:attrName>style.visibility</p:attrName>
                                        </p:attrNameLst>
                                      </p:cBhvr>
                                      <p:to>
                                        <p:strVal val="visible"/>
                                      </p:to>
                                    </p:set>
                                    <p:anim calcmode="lin" valueType="num">
                                      <p:cBhvr additive="base">
                                        <p:cTn dur="500"/>
                                        <p:tgtEl>
                                          <p:spTgt spid="444"/>
                                        </p:tgtEl>
                                        <p:attrNameLst>
                                          <p:attrName>ppt_w</p:attrName>
                                        </p:attrNameLst>
                                      </p:cBhvr>
                                      <p:tavLst>
                                        <p:tav fmla="" tm="0">
                                          <p:val>
                                            <p:strVal val="0"/>
                                          </p:val>
                                        </p:tav>
                                        <p:tav fmla="" tm="100000">
                                          <p:val>
                                            <p:strVal val="#ppt_w"/>
                                          </p:val>
                                        </p:tav>
                                      </p:tavLst>
                                    </p:anim>
                                    <p:anim calcmode="lin" valueType="num">
                                      <p:cBhvr additive="base">
                                        <p:cTn dur="500"/>
                                        <p:tgtEl>
                                          <p:spTgt spid="444"/>
                                        </p:tgtEl>
                                        <p:attrNameLst>
                                          <p:attrName>ppt_h</p:attrName>
                                        </p:attrNameLst>
                                      </p:cBhvr>
                                      <p:tavLst>
                                        <p:tav fmla="" tm="0">
                                          <p:val>
                                            <p:strVal val="0"/>
                                          </p:val>
                                        </p:tav>
                                        <p:tav fmla="" tm="100000">
                                          <p:val>
                                            <p:strVal val="#ppt_h"/>
                                          </p:val>
                                        </p:tav>
                                      </p:tavLst>
                                    </p:anim>
                                  </p:childTnLst>
                                </p:cTn>
                              </p:par>
                              <p:par>
                                <p:cTn fill="hold" nodeType="withEffect" presetClass="entr" presetID="23" presetSubtype="16">
                                  <p:stCondLst>
                                    <p:cond delay="0"/>
                                  </p:stCondLst>
                                  <p:childTnLst>
                                    <p:set>
                                      <p:cBhvr>
                                        <p:cTn dur="1" fill="hold">
                                          <p:stCondLst>
                                            <p:cond delay="0"/>
                                          </p:stCondLst>
                                        </p:cTn>
                                        <p:tgtEl>
                                          <p:spTgt spid="445"/>
                                        </p:tgtEl>
                                        <p:attrNameLst>
                                          <p:attrName>style.visibility</p:attrName>
                                        </p:attrNameLst>
                                      </p:cBhvr>
                                      <p:to>
                                        <p:strVal val="visible"/>
                                      </p:to>
                                    </p:set>
                                    <p:anim calcmode="lin" valueType="num">
                                      <p:cBhvr additive="base">
                                        <p:cTn dur="500"/>
                                        <p:tgtEl>
                                          <p:spTgt spid="445"/>
                                        </p:tgtEl>
                                        <p:attrNameLst>
                                          <p:attrName>ppt_w</p:attrName>
                                        </p:attrNameLst>
                                      </p:cBhvr>
                                      <p:tavLst>
                                        <p:tav fmla="" tm="0">
                                          <p:val>
                                            <p:strVal val="0"/>
                                          </p:val>
                                        </p:tav>
                                        <p:tav fmla="" tm="100000">
                                          <p:val>
                                            <p:strVal val="#ppt_w"/>
                                          </p:val>
                                        </p:tav>
                                      </p:tavLst>
                                    </p:anim>
                                    <p:anim calcmode="lin" valueType="num">
                                      <p:cBhvr additive="base">
                                        <p:cTn dur="500"/>
                                        <p:tgtEl>
                                          <p:spTgt spid="445"/>
                                        </p:tgtEl>
                                        <p:attrNameLst>
                                          <p:attrName>ppt_h</p:attrName>
                                        </p:attrNameLst>
                                      </p:cBhvr>
                                      <p:tavLst>
                                        <p:tav fmla="" tm="0">
                                          <p:val>
                                            <p:strVal val="0"/>
                                          </p:val>
                                        </p:tav>
                                        <p:tav fmla="" tm="100000">
                                          <p:val>
                                            <p:strVal val="#ppt_h"/>
                                          </p:val>
                                        </p:tav>
                                      </p:tavLst>
                                    </p:anim>
                                  </p:childTnLst>
                                </p:cTn>
                              </p:par>
                              <p:par>
                                <p:cTn fill="hold" nodeType="withEffect" presetClass="entr" presetID="23" presetSubtype="16">
                                  <p:stCondLst>
                                    <p:cond delay="0"/>
                                  </p:stCondLst>
                                  <p:childTnLst>
                                    <p:set>
                                      <p:cBhvr>
                                        <p:cTn dur="1" fill="hold">
                                          <p:stCondLst>
                                            <p:cond delay="0"/>
                                          </p:stCondLst>
                                        </p:cTn>
                                        <p:tgtEl>
                                          <p:spTgt spid="446"/>
                                        </p:tgtEl>
                                        <p:attrNameLst>
                                          <p:attrName>style.visibility</p:attrName>
                                        </p:attrNameLst>
                                      </p:cBhvr>
                                      <p:to>
                                        <p:strVal val="visible"/>
                                      </p:to>
                                    </p:set>
                                    <p:anim calcmode="lin" valueType="num">
                                      <p:cBhvr additive="base">
                                        <p:cTn dur="500"/>
                                        <p:tgtEl>
                                          <p:spTgt spid="446"/>
                                        </p:tgtEl>
                                        <p:attrNameLst>
                                          <p:attrName>ppt_w</p:attrName>
                                        </p:attrNameLst>
                                      </p:cBhvr>
                                      <p:tavLst>
                                        <p:tav fmla="" tm="0">
                                          <p:val>
                                            <p:strVal val="0"/>
                                          </p:val>
                                        </p:tav>
                                        <p:tav fmla="" tm="100000">
                                          <p:val>
                                            <p:strVal val="#ppt_w"/>
                                          </p:val>
                                        </p:tav>
                                      </p:tavLst>
                                    </p:anim>
                                    <p:anim calcmode="lin" valueType="num">
                                      <p:cBhvr additive="base">
                                        <p:cTn dur="500"/>
                                        <p:tgtEl>
                                          <p:spTgt spid="446"/>
                                        </p:tgtEl>
                                        <p:attrNameLst>
                                          <p:attrName>ppt_h</p:attrName>
                                        </p:attrNameLst>
                                      </p:cBhvr>
                                      <p:tavLst>
                                        <p:tav fmla="" tm="0">
                                          <p:val>
                                            <p:strVal val="0"/>
                                          </p:val>
                                        </p:tav>
                                        <p:tav fmla=""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1" name="Shape 451"/>
        <p:cNvGrpSpPr/>
        <p:nvPr/>
      </p:nvGrpSpPr>
      <p:grpSpPr>
        <a:xfrm>
          <a:off x="0" y="0"/>
          <a:ext cx="0" cy="0"/>
          <a:chOff x="0" y="0"/>
          <a:chExt cx="0" cy="0"/>
        </a:xfrm>
      </p:grpSpPr>
      <p:pic>
        <p:nvPicPr>
          <p:cNvPr id="452" name="Google Shape;452;p60"/>
          <p:cNvPicPr preferRelativeResize="0"/>
          <p:nvPr/>
        </p:nvPicPr>
        <p:blipFill rotWithShape="1">
          <a:blip r:embed="rId3">
            <a:alphaModFix/>
          </a:blip>
          <a:srcRect b="0" l="0" r="0" t="0"/>
          <a:stretch/>
        </p:blipFill>
        <p:spPr>
          <a:xfrm>
            <a:off x="112452" y="149418"/>
            <a:ext cx="8943348" cy="6009551"/>
          </a:xfrm>
          <a:prstGeom prst="rect">
            <a:avLst/>
          </a:prstGeom>
          <a:noFill/>
          <a:ln>
            <a:noFill/>
          </a:ln>
        </p:spPr>
      </p:pic>
      <p:sp>
        <p:nvSpPr>
          <p:cNvPr id="453" name="Google Shape;453;p60"/>
          <p:cNvSpPr/>
          <p:nvPr/>
        </p:nvSpPr>
        <p:spPr>
          <a:xfrm>
            <a:off x="1661125" y="3393476"/>
            <a:ext cx="5997256" cy="1993450"/>
          </a:xfrm>
          <a:prstGeom prst="snip1Rect">
            <a:avLst>
              <a:gd fmla="val 16667" name="adj"/>
            </a:avLst>
          </a:prstGeom>
          <a:solidFill>
            <a:srgbClr val="FBD4B4"/>
          </a:solidFill>
          <a:ln cap="flat" cmpd="sng" w="9525">
            <a:solidFill>
              <a:srgbClr val="4A7DBA"/>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0" i="0" lang="en-US" sz="2400" u="none" cap="none" strike="noStrike">
                <a:solidFill>
                  <a:srgbClr val="000000"/>
                </a:solidFill>
                <a:latin typeface="Calibri"/>
                <a:ea typeface="Calibri"/>
                <a:cs typeface="Calibri"/>
                <a:sym typeface="Calibri"/>
              </a:rPr>
              <a:t>Black students are suspended/expelled 3x rate of whites.</a:t>
            </a:r>
            <a:endParaRPr/>
          </a:p>
          <a:p>
            <a:pPr indent="0" lvl="0" marL="0" marR="0" rtl="0" algn="ctr">
              <a:spcBef>
                <a:spcPts val="0"/>
              </a:spcBef>
              <a:spcAft>
                <a:spcPts val="0"/>
              </a:spcAft>
              <a:buNone/>
            </a:pPr>
            <a:r>
              <a:t/>
            </a:r>
            <a:endParaRPr b="0" i="0" sz="2400" u="none" cap="none" strike="noStrike">
              <a:solidFill>
                <a:srgbClr val="000000"/>
              </a:solidFill>
              <a:latin typeface="Calibri"/>
              <a:ea typeface="Calibri"/>
              <a:cs typeface="Calibri"/>
              <a:sym typeface="Calibri"/>
            </a:endParaRPr>
          </a:p>
          <a:p>
            <a:pPr indent="0" lvl="0" marL="0" marR="0" rtl="0" algn="ctr">
              <a:spcBef>
                <a:spcPts val="0"/>
              </a:spcBef>
              <a:spcAft>
                <a:spcPts val="0"/>
              </a:spcAft>
              <a:buNone/>
            </a:pPr>
            <a:r>
              <a:rPr b="0" i="0" lang="en-US" sz="2400" u="none" cap="none" strike="noStrike">
                <a:solidFill>
                  <a:srgbClr val="000000"/>
                </a:solidFill>
                <a:latin typeface="Calibri"/>
                <a:ea typeface="Calibri"/>
                <a:cs typeface="Calibri"/>
                <a:sym typeface="Calibri"/>
              </a:rPr>
              <a:t>5% white v. 16% Black</a:t>
            </a:r>
            <a:endParaRPr/>
          </a:p>
        </p:txBody>
      </p:sp>
      <p:sp>
        <p:nvSpPr>
          <p:cNvPr id="454" name="Google Shape;454;p60"/>
          <p:cNvSpPr/>
          <p:nvPr/>
        </p:nvSpPr>
        <p:spPr>
          <a:xfrm>
            <a:off x="1661125" y="3334180"/>
            <a:ext cx="5997256" cy="1993450"/>
          </a:xfrm>
          <a:prstGeom prst="snip1Rect">
            <a:avLst>
              <a:gd fmla="val 16667" name="adj"/>
            </a:avLst>
          </a:prstGeom>
          <a:solidFill>
            <a:srgbClr val="FBD4B4"/>
          </a:solidFill>
          <a:ln cap="flat" cmpd="sng" w="9525">
            <a:solidFill>
              <a:srgbClr val="4A7DBA"/>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0" i="0" lang="en-US" sz="2400" u="none" cap="none" strike="noStrike">
                <a:solidFill>
                  <a:srgbClr val="000000"/>
                </a:solidFill>
                <a:latin typeface="Calibri"/>
                <a:ea typeface="Calibri"/>
                <a:cs typeface="Calibri"/>
                <a:sym typeface="Calibri"/>
              </a:rPr>
              <a:t>Students w/ disabilities &gt;2x likely to receive out of school suspension than nondisabilities (13% v. 6%)</a:t>
            </a:r>
            <a:endParaRPr/>
          </a:p>
        </p:txBody>
      </p:sp>
      <p:sp>
        <p:nvSpPr>
          <p:cNvPr id="455" name="Google Shape;455;p60"/>
          <p:cNvSpPr/>
          <p:nvPr/>
        </p:nvSpPr>
        <p:spPr>
          <a:xfrm>
            <a:off x="1691738" y="3287877"/>
            <a:ext cx="5997256" cy="1993450"/>
          </a:xfrm>
          <a:prstGeom prst="snip1Rect">
            <a:avLst>
              <a:gd fmla="val 16667" name="adj"/>
            </a:avLst>
          </a:prstGeom>
          <a:solidFill>
            <a:srgbClr val="FBD4B4"/>
          </a:solidFill>
          <a:ln cap="flat" cmpd="sng" w="9525">
            <a:solidFill>
              <a:srgbClr val="4A7DBA"/>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0" i="0" lang="en-US" sz="2400" u="none" cap="none" strike="noStrike">
                <a:solidFill>
                  <a:srgbClr val="000000"/>
                </a:solidFill>
                <a:latin typeface="Calibri"/>
                <a:ea typeface="Calibri"/>
                <a:cs typeface="Calibri"/>
                <a:sym typeface="Calibri"/>
              </a:rPr>
              <a:t>&gt;1 of 4 boys of color w/ disabilities &amp; &gt;1 of 5 girls of color receives out of school suspension</a:t>
            </a:r>
            <a:endParaRPr/>
          </a:p>
        </p:txBody>
      </p:sp>
      <p:sp>
        <p:nvSpPr>
          <p:cNvPr id="456" name="Google Shape;456;p60"/>
          <p:cNvSpPr/>
          <p:nvPr/>
        </p:nvSpPr>
        <p:spPr>
          <a:xfrm>
            <a:off x="1661125" y="3287877"/>
            <a:ext cx="6409569" cy="2681454"/>
          </a:xfrm>
          <a:prstGeom prst="snip1Rect">
            <a:avLst>
              <a:gd fmla="val 16667" name="adj"/>
            </a:avLst>
          </a:prstGeom>
          <a:solidFill>
            <a:srgbClr val="FBD4B4"/>
          </a:solidFill>
          <a:ln cap="flat" cmpd="sng" w="9525">
            <a:solidFill>
              <a:srgbClr val="4A7DBA"/>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0" i="0" lang="en-US" sz="2400" u="none" cap="none" strike="noStrike">
                <a:solidFill>
                  <a:srgbClr val="000000"/>
                </a:solidFill>
                <a:latin typeface="Calibri"/>
                <a:ea typeface="Calibri"/>
                <a:cs typeface="Calibri"/>
                <a:sym typeface="Calibri"/>
              </a:rPr>
              <a:t>Black students represent 16% (v. 51% white) of student enrollment but 27% (v. 41% white) of students referred to law enforcement &amp; 31% (v. 39% white) of students subjected to school-related arrest</a:t>
            </a:r>
            <a:endParaRPr/>
          </a:p>
        </p:txBody>
      </p:sp>
      <p:sp>
        <p:nvSpPr>
          <p:cNvPr id="457" name="Google Shape;457;p60"/>
          <p:cNvSpPr/>
          <p:nvPr/>
        </p:nvSpPr>
        <p:spPr>
          <a:xfrm>
            <a:off x="1851930" y="3334180"/>
            <a:ext cx="5997256" cy="1993450"/>
          </a:xfrm>
          <a:prstGeom prst="snip1Rect">
            <a:avLst>
              <a:gd fmla="val 16667" name="adj"/>
            </a:avLst>
          </a:prstGeom>
          <a:solidFill>
            <a:srgbClr val="FBD4B4"/>
          </a:solidFill>
          <a:ln cap="flat" cmpd="sng" w="9525">
            <a:solidFill>
              <a:srgbClr val="4A7DBA"/>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0" i="0" lang="en-US" sz="2400" u="none" cap="none" strike="noStrike">
                <a:solidFill>
                  <a:srgbClr val="000000"/>
                </a:solidFill>
                <a:latin typeface="Calibri"/>
                <a:ea typeface="Calibri"/>
                <a:cs typeface="Calibri"/>
                <a:sym typeface="Calibri"/>
              </a:rPr>
              <a:t>Students w/ disabilities represent 12% of student population, but 25% of arrested and referred to law enforcement</a:t>
            </a:r>
            <a:endParaRPr/>
          </a:p>
        </p:txBody>
      </p:sp>
      <p:sp>
        <p:nvSpPr>
          <p:cNvPr id="458" name="Google Shape;458;p60"/>
          <p:cNvSpPr/>
          <p:nvPr/>
        </p:nvSpPr>
        <p:spPr>
          <a:xfrm>
            <a:off x="1691738" y="3287877"/>
            <a:ext cx="5997256" cy="2344804"/>
          </a:xfrm>
          <a:prstGeom prst="snip1Rect">
            <a:avLst>
              <a:gd fmla="val 16667" name="adj"/>
            </a:avLst>
          </a:prstGeom>
          <a:solidFill>
            <a:srgbClr val="FBD4B4"/>
          </a:solidFill>
          <a:ln cap="flat" cmpd="sng" w="9525">
            <a:solidFill>
              <a:srgbClr val="4A7DBA"/>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0" i="0" lang="en-US" sz="2400" u="none" cap="none" strike="noStrike">
                <a:solidFill>
                  <a:srgbClr val="000000"/>
                </a:solidFill>
                <a:latin typeface="Calibri"/>
                <a:ea typeface="Calibri"/>
                <a:cs typeface="Calibri"/>
                <a:sym typeface="Calibri"/>
              </a:rPr>
              <a:t>Students w/ disabilities represent 12% of student population, but 58% placed in seclusion or involuntary confinement &amp; 75% restrained.</a:t>
            </a:r>
            <a:endParaRPr/>
          </a:p>
        </p:txBody>
      </p:sp>
      <p:sp>
        <p:nvSpPr>
          <p:cNvPr id="459" name="Google Shape;459;p60"/>
          <p:cNvSpPr/>
          <p:nvPr/>
        </p:nvSpPr>
        <p:spPr>
          <a:xfrm>
            <a:off x="1691738" y="3445336"/>
            <a:ext cx="5997256" cy="2344804"/>
          </a:xfrm>
          <a:prstGeom prst="snip1Rect">
            <a:avLst>
              <a:gd fmla="val 16667" name="adj"/>
            </a:avLst>
          </a:prstGeom>
          <a:solidFill>
            <a:srgbClr val="FBD4B4"/>
          </a:solidFill>
          <a:ln cap="flat" cmpd="sng" w="9525">
            <a:solidFill>
              <a:srgbClr val="4A7DBA"/>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0" i="0" lang="en-US" sz="2400" u="none" cap="none" strike="noStrike">
                <a:solidFill>
                  <a:srgbClr val="000000"/>
                </a:solidFill>
                <a:latin typeface="Calibri"/>
                <a:ea typeface="Calibri"/>
                <a:cs typeface="Calibri"/>
                <a:sym typeface="Calibri"/>
              </a:rPr>
              <a:t>Black students w/ disabilities represent 19% of student population, but 36% restrained.</a:t>
            </a:r>
            <a:endParaRPr/>
          </a:p>
        </p:txBody>
      </p:sp>
      <p:sp>
        <p:nvSpPr>
          <p:cNvPr id="460" name="Google Shape;460;p60"/>
          <p:cNvSpPr/>
          <p:nvPr/>
        </p:nvSpPr>
        <p:spPr>
          <a:xfrm>
            <a:off x="1095885" y="3984206"/>
            <a:ext cx="5997256" cy="2139481"/>
          </a:xfrm>
          <a:prstGeom prst="snip1Rect">
            <a:avLst>
              <a:gd fmla="val 16667" name="adj"/>
            </a:avLst>
          </a:prstGeom>
          <a:solidFill>
            <a:srgbClr val="FBD4B4"/>
          </a:solidFill>
          <a:ln cap="flat" cmpd="sng" w="9525">
            <a:solidFill>
              <a:srgbClr val="4A7DBA"/>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0" i="0" lang="en-US" sz="2400" u="none" cap="none" strike="noStrike">
                <a:solidFill>
                  <a:srgbClr val="000000"/>
                </a:solidFill>
                <a:latin typeface="Calibri"/>
                <a:ea typeface="Calibri"/>
                <a:cs typeface="Calibri"/>
                <a:sym typeface="Calibri"/>
              </a:rPr>
              <a:t>Boys receive &gt;2 out of 3 suspensions.</a:t>
            </a:r>
            <a:endParaRPr/>
          </a:p>
          <a:p>
            <a:pPr indent="0" lvl="0" marL="0" marR="0" rtl="0" algn="ctr">
              <a:spcBef>
                <a:spcPts val="0"/>
              </a:spcBef>
              <a:spcAft>
                <a:spcPts val="0"/>
              </a:spcAft>
              <a:buNone/>
            </a:pPr>
            <a:r>
              <a:t/>
            </a:r>
            <a:endParaRPr b="0" i="0" sz="2400" u="none" cap="none" strike="noStrike">
              <a:solidFill>
                <a:srgbClr val="000000"/>
              </a:solidFill>
              <a:latin typeface="Calibri"/>
              <a:ea typeface="Calibri"/>
              <a:cs typeface="Calibri"/>
              <a:sym typeface="Calibri"/>
            </a:endParaRPr>
          </a:p>
          <a:p>
            <a:pPr indent="0" lvl="0" marL="0" marR="0" rtl="0" algn="ctr">
              <a:spcBef>
                <a:spcPts val="0"/>
              </a:spcBef>
              <a:spcAft>
                <a:spcPts val="0"/>
              </a:spcAft>
              <a:buNone/>
            </a:pPr>
            <a:r>
              <a:rPr b="0" i="0" lang="en-US" sz="2400" u="none" cap="none" strike="noStrike">
                <a:solidFill>
                  <a:srgbClr val="000000"/>
                </a:solidFill>
                <a:latin typeface="Calibri"/>
                <a:ea typeface="Calibri"/>
                <a:cs typeface="Calibri"/>
                <a:sym typeface="Calibri"/>
              </a:rPr>
              <a:t>Black girls (12%) are suspended at higher rates than any other race </a:t>
            </a:r>
            <a:endParaRPr/>
          </a:p>
        </p:txBody>
      </p:sp>
      <p:sp>
        <p:nvSpPr>
          <p:cNvPr id="461" name="Google Shape;461;p60"/>
          <p:cNvSpPr/>
          <p:nvPr/>
        </p:nvSpPr>
        <p:spPr>
          <a:xfrm>
            <a:off x="1691738" y="3796690"/>
            <a:ext cx="5997256" cy="1993450"/>
          </a:xfrm>
          <a:prstGeom prst="snip1Rect">
            <a:avLst>
              <a:gd fmla="val 16667" name="adj"/>
            </a:avLst>
          </a:prstGeom>
          <a:solidFill>
            <a:srgbClr val="FBD4B4"/>
          </a:solidFill>
          <a:ln cap="flat" cmpd="sng" w="9525">
            <a:solidFill>
              <a:srgbClr val="4A7DBA"/>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0" i="0" lang="en-US" sz="2400" u="none" cap="none" strike="noStrike">
                <a:solidFill>
                  <a:srgbClr val="000000"/>
                </a:solidFill>
                <a:latin typeface="Calibri"/>
                <a:ea typeface="Calibri"/>
                <a:cs typeface="Calibri"/>
                <a:sym typeface="Calibri"/>
              </a:rPr>
              <a:t>Black children = 18% (43% white) of preschool enrollment, but 48% (26% white)  receiving &gt;1 out of school suspension. </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61"/>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500"/>
                                        <p:tgtEl>
                                          <p:spTgt spid="461"/>
                                        </p:tgtEl>
                                      </p:cBhvr>
                                    </p:animEffect>
                                    <p:set>
                                      <p:cBhvr>
                                        <p:cTn dur="1" fill="hold">
                                          <p:stCondLst>
                                            <p:cond delay="500"/>
                                          </p:stCondLst>
                                        </p:cTn>
                                        <p:tgtEl>
                                          <p:spTgt spid="461"/>
                                        </p:tgtEl>
                                        <p:attrNameLst>
                                          <p:attrName>style.visibility</p:attrName>
                                        </p:attrNameLst>
                                      </p:cBhvr>
                                      <p:to>
                                        <p:strVal val="hidden"/>
                                      </p:to>
                                    </p:set>
                                  </p:childTnLst>
                                </p:cTn>
                              </p:par>
                              <p:par>
                                <p:cTn fill="hold" nodeType="withEffect" presetClass="entr" presetID="1" presetSubtype="0">
                                  <p:stCondLst>
                                    <p:cond delay="0"/>
                                  </p:stCondLst>
                                  <p:childTnLst>
                                    <p:set>
                                      <p:cBhvr>
                                        <p:cTn dur="1" fill="hold">
                                          <p:stCondLst>
                                            <p:cond delay="0"/>
                                          </p:stCondLst>
                                        </p:cTn>
                                        <p:tgtEl>
                                          <p:spTgt spid="453"/>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500"/>
                                        <p:tgtEl>
                                          <p:spTgt spid="453"/>
                                        </p:tgtEl>
                                      </p:cBhvr>
                                    </p:animEffect>
                                    <p:set>
                                      <p:cBhvr>
                                        <p:cTn dur="1" fill="hold">
                                          <p:stCondLst>
                                            <p:cond delay="500"/>
                                          </p:stCondLst>
                                        </p:cTn>
                                        <p:tgtEl>
                                          <p:spTgt spid="453"/>
                                        </p:tgtEl>
                                        <p:attrNameLst>
                                          <p:attrName>style.visibility</p:attrName>
                                        </p:attrNameLst>
                                      </p:cBhvr>
                                      <p:to>
                                        <p:strVal val="hidden"/>
                                      </p:to>
                                    </p:set>
                                  </p:childTnLst>
                                </p:cTn>
                              </p:par>
                              <p:par>
                                <p:cTn fill="hold" nodeType="withEffect" presetClass="entr" presetID="1" presetSubtype="0">
                                  <p:stCondLst>
                                    <p:cond delay="0"/>
                                  </p:stCondLst>
                                  <p:childTnLst>
                                    <p:set>
                                      <p:cBhvr>
                                        <p:cTn dur="1" fill="hold">
                                          <p:stCondLst>
                                            <p:cond delay="0"/>
                                          </p:stCondLst>
                                        </p:cTn>
                                        <p:tgtEl>
                                          <p:spTgt spid="460"/>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500"/>
                                        <p:tgtEl>
                                          <p:spTgt spid="460"/>
                                        </p:tgtEl>
                                      </p:cBhvr>
                                    </p:animEffect>
                                    <p:set>
                                      <p:cBhvr>
                                        <p:cTn dur="1" fill="hold">
                                          <p:stCondLst>
                                            <p:cond delay="500"/>
                                          </p:stCondLst>
                                        </p:cTn>
                                        <p:tgtEl>
                                          <p:spTgt spid="460"/>
                                        </p:tgtEl>
                                        <p:attrNameLst>
                                          <p:attrName>style.visibility</p:attrName>
                                        </p:attrNameLst>
                                      </p:cBhvr>
                                      <p:to>
                                        <p:strVal val="hidden"/>
                                      </p:to>
                                    </p:set>
                                  </p:childTnLst>
                                </p:cTn>
                              </p:par>
                              <p:par>
                                <p:cTn fill="hold" nodeType="withEffect" presetClass="entr" presetID="1" presetSubtype="0">
                                  <p:stCondLst>
                                    <p:cond delay="0"/>
                                  </p:stCondLst>
                                  <p:childTnLst>
                                    <p:set>
                                      <p:cBhvr>
                                        <p:cTn dur="1" fill="hold">
                                          <p:stCondLst>
                                            <p:cond delay="0"/>
                                          </p:stCondLst>
                                        </p:cTn>
                                        <p:tgtEl>
                                          <p:spTgt spid="454"/>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500"/>
                                        <p:tgtEl>
                                          <p:spTgt spid="454"/>
                                        </p:tgtEl>
                                      </p:cBhvr>
                                    </p:animEffect>
                                    <p:set>
                                      <p:cBhvr>
                                        <p:cTn dur="1" fill="hold">
                                          <p:stCondLst>
                                            <p:cond delay="500"/>
                                          </p:stCondLst>
                                        </p:cTn>
                                        <p:tgtEl>
                                          <p:spTgt spid="454"/>
                                        </p:tgtEl>
                                        <p:attrNameLst>
                                          <p:attrName>style.visibility</p:attrName>
                                        </p:attrNameLst>
                                      </p:cBhvr>
                                      <p:to>
                                        <p:strVal val="hidden"/>
                                      </p:to>
                                    </p:set>
                                  </p:childTnLst>
                                </p:cTn>
                              </p:par>
                              <p:par>
                                <p:cTn fill="hold" nodeType="withEffect" presetClass="entr" presetID="1" presetSubtype="0">
                                  <p:stCondLst>
                                    <p:cond delay="0"/>
                                  </p:stCondLst>
                                  <p:childTnLst>
                                    <p:set>
                                      <p:cBhvr>
                                        <p:cTn dur="1" fill="hold">
                                          <p:stCondLst>
                                            <p:cond delay="0"/>
                                          </p:stCondLst>
                                        </p:cTn>
                                        <p:tgtEl>
                                          <p:spTgt spid="455"/>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500"/>
                                        <p:tgtEl>
                                          <p:spTgt spid="455"/>
                                        </p:tgtEl>
                                      </p:cBhvr>
                                    </p:animEffect>
                                    <p:set>
                                      <p:cBhvr>
                                        <p:cTn dur="1" fill="hold">
                                          <p:stCondLst>
                                            <p:cond delay="500"/>
                                          </p:stCondLst>
                                        </p:cTn>
                                        <p:tgtEl>
                                          <p:spTgt spid="455"/>
                                        </p:tgtEl>
                                        <p:attrNameLst>
                                          <p:attrName>style.visibility</p:attrName>
                                        </p:attrNameLst>
                                      </p:cBhvr>
                                      <p:to>
                                        <p:strVal val="hidden"/>
                                      </p:to>
                                    </p:set>
                                  </p:childTnLst>
                                </p:cTn>
                              </p:par>
                              <p:par>
                                <p:cTn fill="hold" nodeType="withEffect" presetClass="entr" presetID="1" presetSubtype="0">
                                  <p:stCondLst>
                                    <p:cond delay="0"/>
                                  </p:stCondLst>
                                  <p:childTnLst>
                                    <p:set>
                                      <p:cBhvr>
                                        <p:cTn dur="1" fill="hold">
                                          <p:stCondLst>
                                            <p:cond delay="0"/>
                                          </p:stCondLst>
                                        </p:cTn>
                                        <p:tgtEl>
                                          <p:spTgt spid="456"/>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500"/>
                                        <p:tgtEl>
                                          <p:spTgt spid="456"/>
                                        </p:tgtEl>
                                      </p:cBhvr>
                                    </p:animEffect>
                                    <p:set>
                                      <p:cBhvr>
                                        <p:cTn dur="1" fill="hold">
                                          <p:stCondLst>
                                            <p:cond delay="500"/>
                                          </p:stCondLst>
                                        </p:cTn>
                                        <p:tgtEl>
                                          <p:spTgt spid="456"/>
                                        </p:tgtEl>
                                        <p:attrNameLst>
                                          <p:attrName>style.visibility</p:attrName>
                                        </p:attrNameLst>
                                      </p:cBhvr>
                                      <p:to>
                                        <p:strVal val="hidden"/>
                                      </p:to>
                                    </p:set>
                                  </p:childTnLst>
                                </p:cTn>
                              </p:par>
                              <p:par>
                                <p:cTn fill="hold" nodeType="withEffect" presetClass="entr" presetID="1" presetSubtype="0">
                                  <p:stCondLst>
                                    <p:cond delay="0"/>
                                  </p:stCondLst>
                                  <p:childTnLst>
                                    <p:set>
                                      <p:cBhvr>
                                        <p:cTn dur="1" fill="hold">
                                          <p:stCondLst>
                                            <p:cond delay="0"/>
                                          </p:stCondLst>
                                        </p:cTn>
                                        <p:tgtEl>
                                          <p:spTgt spid="457"/>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500"/>
                                        <p:tgtEl>
                                          <p:spTgt spid="457"/>
                                        </p:tgtEl>
                                      </p:cBhvr>
                                    </p:animEffect>
                                    <p:set>
                                      <p:cBhvr>
                                        <p:cTn dur="1" fill="hold">
                                          <p:stCondLst>
                                            <p:cond delay="500"/>
                                          </p:stCondLst>
                                        </p:cTn>
                                        <p:tgtEl>
                                          <p:spTgt spid="457"/>
                                        </p:tgtEl>
                                        <p:attrNameLst>
                                          <p:attrName>style.visibility</p:attrName>
                                        </p:attrNameLst>
                                      </p:cBhvr>
                                      <p:to>
                                        <p:strVal val="hidden"/>
                                      </p:to>
                                    </p:set>
                                  </p:childTnLst>
                                </p:cTn>
                              </p:par>
                              <p:par>
                                <p:cTn fill="hold" nodeType="withEffect" presetClass="entr" presetID="1" presetSubtype="0">
                                  <p:stCondLst>
                                    <p:cond delay="0"/>
                                  </p:stCondLst>
                                  <p:childTnLst>
                                    <p:set>
                                      <p:cBhvr>
                                        <p:cTn dur="1" fill="hold">
                                          <p:stCondLst>
                                            <p:cond delay="0"/>
                                          </p:stCondLst>
                                        </p:cTn>
                                        <p:tgtEl>
                                          <p:spTgt spid="458"/>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500"/>
                                        <p:tgtEl>
                                          <p:spTgt spid="457"/>
                                        </p:tgtEl>
                                      </p:cBhvr>
                                    </p:animEffect>
                                    <p:set>
                                      <p:cBhvr>
                                        <p:cTn dur="1" fill="hold">
                                          <p:stCondLst>
                                            <p:cond delay="500"/>
                                          </p:stCondLst>
                                        </p:cTn>
                                        <p:tgtEl>
                                          <p:spTgt spid="457"/>
                                        </p:tgtEl>
                                        <p:attrNameLst>
                                          <p:attrName>style.visibility</p:attrName>
                                        </p:attrNameLst>
                                      </p:cBhvr>
                                      <p:to>
                                        <p:strVal val="hidden"/>
                                      </p:to>
                                    </p:set>
                                  </p:childTnLst>
                                </p:cTn>
                              </p:par>
                              <p:par>
                                <p:cTn fill="hold" nodeType="withEffect" presetClass="entr" presetID="1" presetSubtype="0">
                                  <p:stCondLst>
                                    <p:cond delay="0"/>
                                  </p:stCondLst>
                                  <p:childTnLst>
                                    <p:set>
                                      <p:cBhvr>
                                        <p:cTn dur="1" fill="hold">
                                          <p:stCondLst>
                                            <p:cond delay="0"/>
                                          </p:stCondLst>
                                        </p:cTn>
                                        <p:tgtEl>
                                          <p:spTgt spid="458"/>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500"/>
                                        <p:tgtEl>
                                          <p:spTgt spid="458"/>
                                        </p:tgtEl>
                                      </p:cBhvr>
                                    </p:animEffect>
                                    <p:set>
                                      <p:cBhvr>
                                        <p:cTn dur="1" fill="hold">
                                          <p:stCondLst>
                                            <p:cond delay="500"/>
                                          </p:stCondLst>
                                        </p:cTn>
                                        <p:tgtEl>
                                          <p:spTgt spid="458"/>
                                        </p:tgtEl>
                                        <p:attrNameLst>
                                          <p:attrName>style.visibility</p:attrName>
                                        </p:attrNameLst>
                                      </p:cBhvr>
                                      <p:to>
                                        <p:strVal val="hidden"/>
                                      </p:to>
                                    </p:set>
                                  </p:childTnLst>
                                </p:cTn>
                              </p:par>
                              <p:par>
                                <p:cTn fill="hold" nodeType="withEffect" presetClass="entr" presetID="1" presetSubtype="0">
                                  <p:stCondLst>
                                    <p:cond delay="0"/>
                                  </p:stCondLst>
                                  <p:childTnLst>
                                    <p:set>
                                      <p:cBhvr>
                                        <p:cTn dur="1" fill="hold">
                                          <p:stCondLst>
                                            <p:cond delay="0"/>
                                          </p:stCondLst>
                                        </p:cTn>
                                        <p:tgtEl>
                                          <p:spTgt spid="459"/>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500"/>
                                        <p:tgtEl>
                                          <p:spTgt spid="459"/>
                                        </p:tgtEl>
                                      </p:cBhvr>
                                    </p:animEffect>
                                    <p:set>
                                      <p:cBhvr>
                                        <p:cTn dur="1" fill="hold">
                                          <p:stCondLst>
                                            <p:cond delay="500"/>
                                          </p:stCondLst>
                                        </p:cTn>
                                        <p:tgtEl>
                                          <p:spTgt spid="459"/>
                                        </p:tgtEl>
                                        <p:attrNameLst>
                                          <p:attrName>style.visibility</p:attrName>
                                        </p:attrNameLst>
                                      </p:cBhvr>
                                      <p:to>
                                        <p:strVal val="hidden"/>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5" name="Shape 465"/>
        <p:cNvGrpSpPr/>
        <p:nvPr/>
      </p:nvGrpSpPr>
      <p:grpSpPr>
        <a:xfrm>
          <a:off x="0" y="0"/>
          <a:ext cx="0" cy="0"/>
          <a:chOff x="0" y="0"/>
          <a:chExt cx="0" cy="0"/>
        </a:xfrm>
      </p:grpSpPr>
      <p:pic>
        <p:nvPicPr>
          <p:cNvPr id="466" name="Google Shape;466;p61"/>
          <p:cNvPicPr preferRelativeResize="0"/>
          <p:nvPr/>
        </p:nvPicPr>
        <p:blipFill rotWithShape="1">
          <a:blip r:embed="rId3">
            <a:alphaModFix/>
          </a:blip>
          <a:srcRect b="0" l="0" r="0" t="0"/>
          <a:stretch/>
        </p:blipFill>
        <p:spPr>
          <a:xfrm>
            <a:off x="914400" y="0"/>
            <a:ext cx="7412976" cy="8610600"/>
          </a:xfrm>
          <a:prstGeom prst="rect">
            <a:avLst/>
          </a:prstGeom>
          <a:noFill/>
          <a:ln>
            <a:noFill/>
          </a:ln>
        </p:spPr>
      </p:pic>
      <p:sp>
        <p:nvSpPr>
          <p:cNvPr id="467" name="Google Shape;467;p61"/>
          <p:cNvSpPr/>
          <p:nvPr/>
        </p:nvSpPr>
        <p:spPr>
          <a:xfrm>
            <a:off x="914400" y="5410203"/>
            <a:ext cx="3816424" cy="830851"/>
          </a:xfrm>
          <a:prstGeom prst="rect">
            <a:avLst/>
          </a:prstGeom>
          <a:solidFill>
            <a:srgbClr val="FFFF00"/>
          </a:solidFill>
          <a:ln cap="flat" cmpd="sng" w="9525">
            <a:solidFill>
              <a:schemeClr val="dk1"/>
            </a:solidFill>
            <a:prstDash val="solid"/>
            <a:round/>
            <a:headEnd len="sm" w="sm" type="none"/>
            <a:tailEnd len="sm" w="sm" type="none"/>
          </a:ln>
        </p:spPr>
        <p:txBody>
          <a:bodyPr anchorCtr="0" anchor="t" bIns="45625" lIns="91300" spcFirstLastPara="1" rIns="91300" wrap="square" tIns="45625">
            <a:noAutofit/>
          </a:bodyPr>
          <a:lstStyle/>
          <a:p>
            <a:pPr indent="0" lvl="0" marL="0" marR="0" rtl="0" algn="ctr">
              <a:spcBef>
                <a:spcPts val="0"/>
              </a:spcBef>
              <a:spcAft>
                <a:spcPts val="0"/>
              </a:spcAft>
              <a:buNone/>
            </a:pPr>
            <a:r>
              <a:rPr b="0" i="0" lang="en-US" sz="2400" u="none" cap="none" strike="noStrike">
                <a:solidFill>
                  <a:srgbClr val="000000"/>
                </a:solidFill>
                <a:latin typeface="Arial"/>
                <a:ea typeface="Arial"/>
                <a:cs typeface="Arial"/>
                <a:sym typeface="Arial"/>
              </a:rPr>
              <a:t>How do we increase soft ice cream sales?</a:t>
            </a:r>
            <a:endParaRPr b="0" i="0" sz="2400" u="none" cap="none" strike="noStrike">
              <a:solidFill>
                <a:srgbClr val="000000"/>
              </a:solidFill>
              <a:latin typeface="Arial"/>
              <a:ea typeface="Arial"/>
              <a:cs typeface="Arial"/>
              <a:sym typeface="Arial"/>
            </a:endParaRPr>
          </a:p>
        </p:txBody>
      </p:sp>
    </p:spTree>
  </p:cSld>
  <p:clrMapOvr>
    <a:masterClrMapping/>
  </p:clrMapOvr>
  <mc:AlternateContent>
    <mc:Choice Requires="p14">
      <p:transition spd="slow">
        <p14:flip dir="l"/>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67"/>
                                        </p:tgtEl>
                                        <p:attrNameLst>
                                          <p:attrName>style.visibility</p:attrName>
                                        </p:attrNameLst>
                                      </p:cBhvr>
                                      <p:to>
                                        <p:strVal val="visible"/>
                                      </p:to>
                                    </p:set>
                                    <p:animEffect filter="fade" transition="in">
                                      <p:cBhvr>
                                        <p:cTn dur="500"/>
                                        <p:tgtEl>
                                          <p:spTgt spid="46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1" name="Shape 471"/>
        <p:cNvGrpSpPr/>
        <p:nvPr/>
      </p:nvGrpSpPr>
      <p:grpSpPr>
        <a:xfrm>
          <a:off x="0" y="0"/>
          <a:ext cx="0" cy="0"/>
          <a:chOff x="0" y="0"/>
          <a:chExt cx="0" cy="0"/>
        </a:xfrm>
      </p:grpSpPr>
      <p:sp>
        <p:nvSpPr>
          <p:cNvPr id="472" name="Google Shape;472;p62"/>
          <p:cNvSpPr/>
          <p:nvPr/>
        </p:nvSpPr>
        <p:spPr>
          <a:xfrm rot="-469980">
            <a:off x="2109749" y="2226101"/>
            <a:ext cx="5050232" cy="2310992"/>
          </a:xfrm>
          <a:prstGeom prst="snip1Rect">
            <a:avLst>
              <a:gd fmla="val 16667" name="adj"/>
            </a:avLst>
          </a:prstGeom>
          <a:solidFill>
            <a:srgbClr val="FFFF00"/>
          </a:solidFill>
          <a:ln cap="flat" cmpd="sng" w="9525">
            <a:solidFill>
              <a:srgbClr val="4A7DBA"/>
            </a:solidFill>
            <a:prstDash val="solid"/>
            <a:round/>
            <a:headEnd len="sm" w="sm" type="none"/>
            <a:tailEnd len="sm" w="sm" type="none"/>
          </a:ln>
        </p:spPr>
        <p:txBody>
          <a:bodyPr anchorCtr="0" anchor="ctr" bIns="320025" lIns="91425" spcFirstLastPara="1" rIns="91425" wrap="square" tIns="45700">
            <a:noAutofit/>
          </a:bodyPr>
          <a:lstStyle/>
          <a:p>
            <a:pPr indent="-3175" lvl="0" marL="282575" marR="0" rtl="0" algn="ctr">
              <a:spcBef>
                <a:spcPts val="0"/>
              </a:spcBef>
              <a:spcAft>
                <a:spcPts val="0"/>
              </a:spcAft>
              <a:buNone/>
            </a:pPr>
            <a:r>
              <a:rPr b="0" i="0" lang="en-US" sz="4000" u="none" cap="none" strike="noStrike">
                <a:solidFill>
                  <a:srgbClr val="000000"/>
                </a:solidFill>
                <a:latin typeface="Calibri"/>
                <a:ea typeface="Calibri"/>
                <a:cs typeface="Calibri"/>
                <a:sym typeface="Calibri"/>
              </a:rPr>
              <a:t>Theory of Action</a:t>
            </a:r>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6" name="Shape 476"/>
        <p:cNvGrpSpPr/>
        <p:nvPr/>
      </p:nvGrpSpPr>
      <p:grpSpPr>
        <a:xfrm>
          <a:off x="0" y="0"/>
          <a:ext cx="0" cy="0"/>
          <a:chOff x="0" y="0"/>
          <a:chExt cx="0" cy="0"/>
        </a:xfrm>
      </p:grpSpPr>
      <p:sp>
        <p:nvSpPr>
          <p:cNvPr id="477" name="Google Shape;477;p63"/>
          <p:cNvSpPr/>
          <p:nvPr/>
        </p:nvSpPr>
        <p:spPr>
          <a:xfrm>
            <a:off x="395536" y="152400"/>
            <a:ext cx="8424936" cy="339002"/>
          </a:xfrm>
          <a:prstGeom prst="roundRect">
            <a:avLst>
              <a:gd fmla="val 16667" name="adj"/>
            </a:avLst>
          </a:prstGeom>
          <a:solidFill>
            <a:srgbClr val="FFFF00"/>
          </a:solidFill>
          <a:ln>
            <a:noFill/>
          </a:ln>
        </p:spPr>
        <p:txBody>
          <a:bodyPr anchorCtr="0" anchor="ctr" bIns="45700" lIns="91425" spcFirstLastPara="1" rIns="91425" wrap="square" tIns="45700">
            <a:noAutofit/>
          </a:bodyPr>
          <a:lstStyle/>
          <a:p>
            <a:pPr indent="0" lvl="0" marL="0" marR="0" rtl="0" algn="ctr">
              <a:lnSpc>
                <a:spcPct val="85000"/>
              </a:lnSpc>
              <a:spcBef>
                <a:spcPts val="0"/>
              </a:spcBef>
              <a:spcAft>
                <a:spcPts val="0"/>
              </a:spcAft>
              <a:buNone/>
            </a:pPr>
            <a:r>
              <a:rPr b="0" i="0" lang="en-US" sz="3800" u="none" cap="none" strike="noStrike">
                <a:solidFill>
                  <a:srgbClr val="000000"/>
                </a:solidFill>
                <a:latin typeface="Calibri"/>
                <a:ea typeface="Calibri"/>
                <a:cs typeface="Calibri"/>
                <a:sym typeface="Calibri"/>
              </a:rPr>
              <a:t>Theory of Action</a:t>
            </a:r>
            <a:endParaRPr b="0" i="0" sz="3800" u="none" cap="none" strike="noStrike">
              <a:solidFill>
                <a:srgbClr val="000000"/>
              </a:solidFill>
              <a:latin typeface="Calibri"/>
              <a:ea typeface="Calibri"/>
              <a:cs typeface="Calibri"/>
              <a:sym typeface="Calibri"/>
            </a:endParaRPr>
          </a:p>
        </p:txBody>
      </p:sp>
      <p:sp>
        <p:nvSpPr>
          <p:cNvPr id="478" name="Google Shape;478;p63"/>
          <p:cNvSpPr/>
          <p:nvPr/>
        </p:nvSpPr>
        <p:spPr>
          <a:xfrm>
            <a:off x="2522626" y="525101"/>
            <a:ext cx="4170755" cy="834151"/>
          </a:xfrm>
          <a:prstGeom prst="roundRect">
            <a:avLst>
              <a:gd fmla="val 16667" name="adj"/>
            </a:avLst>
          </a:prstGeom>
          <a:solidFill>
            <a:srgbClr val="B7CCE4"/>
          </a:solidFill>
          <a:ln>
            <a:noFill/>
          </a:ln>
        </p:spPr>
        <p:txBody>
          <a:bodyPr anchorCtr="0" anchor="ctr" bIns="45700" lIns="91425" spcFirstLastPara="1" rIns="91425" wrap="square" tIns="45700">
            <a:noAutofit/>
          </a:bodyPr>
          <a:lstStyle/>
          <a:p>
            <a:pPr indent="0" lvl="0" marL="0" marR="0" rtl="0" algn="ctr">
              <a:lnSpc>
                <a:spcPct val="85000"/>
              </a:lnSpc>
              <a:spcBef>
                <a:spcPts val="0"/>
              </a:spcBef>
              <a:spcAft>
                <a:spcPts val="0"/>
              </a:spcAft>
              <a:buNone/>
            </a:pPr>
            <a:r>
              <a:rPr b="0" i="1" lang="en-US" sz="3200" u="none" cap="none" strike="noStrike">
                <a:solidFill>
                  <a:schemeClr val="dk1"/>
                </a:solidFill>
                <a:latin typeface="Calibri"/>
                <a:ea typeface="Calibri"/>
                <a:cs typeface="Calibri"/>
                <a:sym typeface="Calibri"/>
              </a:rPr>
              <a:t>“Roadmap” that (a) charts </a:t>
            </a:r>
            <a:r>
              <a:rPr b="1" i="1" lang="en-US" sz="3200" u="none" cap="none" strike="noStrike">
                <a:solidFill>
                  <a:srgbClr val="FF0000"/>
                </a:solidFill>
                <a:latin typeface="Calibri"/>
                <a:ea typeface="Calibri"/>
                <a:cs typeface="Calibri"/>
                <a:sym typeface="Calibri"/>
              </a:rPr>
              <a:t>causal pathway </a:t>
            </a:r>
            <a:r>
              <a:rPr b="0" i="1" lang="en-US" sz="3200" u="none" cap="none" strike="noStrike">
                <a:solidFill>
                  <a:schemeClr val="dk1"/>
                </a:solidFill>
                <a:latin typeface="Calibri"/>
                <a:ea typeface="Calibri"/>
                <a:cs typeface="Calibri"/>
                <a:sym typeface="Calibri"/>
              </a:rPr>
              <a:t>between strategies needed to answer specific question &amp; to achieve </a:t>
            </a:r>
            <a:r>
              <a:rPr b="1" i="1" lang="en-US" sz="3200" u="none" cap="none" strike="noStrike">
                <a:solidFill>
                  <a:srgbClr val="FF0000"/>
                </a:solidFill>
                <a:latin typeface="Calibri"/>
                <a:ea typeface="Calibri"/>
                <a:cs typeface="Calibri"/>
                <a:sym typeface="Calibri"/>
              </a:rPr>
              <a:t>desired outcomes </a:t>
            </a:r>
            <a:r>
              <a:rPr b="0" i="1" lang="en-US" sz="3200" u="none" cap="none" strike="noStrike">
                <a:solidFill>
                  <a:schemeClr val="dk1"/>
                </a:solidFill>
                <a:latin typeface="Calibri"/>
                <a:ea typeface="Calibri"/>
                <a:cs typeface="Calibri"/>
                <a:sym typeface="Calibri"/>
              </a:rPr>
              <a:t>(i.e., “To address X, we must do Y.”) &amp; (b) is based on set of underlying &amp; supporting testable hypotheses (i.e., “</a:t>
            </a:r>
            <a:r>
              <a:rPr b="1" i="1" lang="en-US" sz="3200" u="none" cap="none" strike="noStrike">
                <a:solidFill>
                  <a:srgbClr val="FF0000"/>
                </a:solidFill>
                <a:latin typeface="Calibri"/>
                <a:ea typeface="Calibri"/>
                <a:cs typeface="Calibri"/>
                <a:sym typeface="Calibri"/>
              </a:rPr>
              <a:t>addressing X with Y will produce Z</a:t>
            </a:r>
            <a:r>
              <a:rPr b="0" i="1" lang="en-US" sz="3200" u="none" cap="none" strike="noStrike">
                <a:solidFill>
                  <a:schemeClr val="dk1"/>
                </a:solidFill>
                <a:latin typeface="Calibri"/>
                <a:ea typeface="Calibri"/>
                <a:cs typeface="Calibri"/>
                <a:sym typeface="Calibri"/>
              </a:rPr>
              <a:t>.”) (aka probability logic model).</a:t>
            </a:r>
            <a:endParaRPr b="0" i="1" sz="3200" u="none" cap="none" strike="noStrike">
              <a:solidFill>
                <a:schemeClr val="dk1"/>
              </a:solidFill>
              <a:latin typeface="Calibri"/>
              <a:ea typeface="Calibri"/>
              <a:cs typeface="Calibri"/>
              <a:sym typeface="Calibri"/>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2" name="Shape 482"/>
        <p:cNvGrpSpPr/>
        <p:nvPr/>
      </p:nvGrpSpPr>
      <p:grpSpPr>
        <a:xfrm>
          <a:off x="0" y="0"/>
          <a:ext cx="0" cy="0"/>
          <a:chOff x="0" y="0"/>
          <a:chExt cx="0" cy="0"/>
        </a:xfrm>
      </p:grpSpPr>
      <p:sp>
        <p:nvSpPr>
          <p:cNvPr id="483" name="Google Shape;483;p64"/>
          <p:cNvSpPr/>
          <p:nvPr/>
        </p:nvSpPr>
        <p:spPr>
          <a:xfrm>
            <a:off x="107504" y="487524"/>
            <a:ext cx="8928484" cy="5913276"/>
          </a:xfrm>
          <a:prstGeom prst="ellipse">
            <a:avLst/>
          </a:prstGeom>
          <a:solidFill>
            <a:srgbClr val="FFFF00"/>
          </a:solidFill>
          <a:ln cap="flat" cmpd="sng" w="9525">
            <a:solidFill>
              <a:schemeClr val="dk1"/>
            </a:solidFill>
            <a:prstDash val="solid"/>
            <a:round/>
            <a:headEnd len="sm" w="sm" type="none"/>
            <a:tailEnd len="sm" w="sm" type="none"/>
          </a:ln>
        </p:spPr>
        <p:txBody>
          <a:bodyPr anchorCtr="1" anchor="ctr" bIns="45700" lIns="91425" spcFirstLastPara="1" rIns="91425" wrap="square" tIns="45700">
            <a:noAutofit/>
          </a:bodyPr>
          <a:lstStyle/>
          <a:p>
            <a:pPr indent="0" lvl="0" marL="0" marR="0" rtl="0" algn="ctr">
              <a:spcBef>
                <a:spcPts val="0"/>
              </a:spcBef>
              <a:spcAft>
                <a:spcPts val="0"/>
              </a:spcAft>
              <a:buNone/>
            </a:pPr>
            <a:r>
              <a:rPr b="0" i="0" lang="en-US" sz="2800" u="none" cap="none" strike="noStrike">
                <a:solidFill>
                  <a:srgbClr val="000000"/>
                </a:solidFill>
                <a:latin typeface="Arial"/>
                <a:ea typeface="Arial"/>
                <a:cs typeface="Arial"/>
                <a:sym typeface="Arial"/>
              </a:rPr>
              <a:t>Defendable</a:t>
            </a:r>
            <a:endParaRPr/>
          </a:p>
          <a:p>
            <a:pPr indent="0" lvl="0" marL="0" marR="0" rtl="0" algn="ctr">
              <a:spcBef>
                <a:spcPts val="0"/>
              </a:spcBef>
              <a:spcAft>
                <a:spcPts val="0"/>
              </a:spcAft>
              <a:buNone/>
            </a:pPr>
            <a:r>
              <a:rPr b="0" i="0" lang="en-US" sz="2800" u="none" cap="none" strike="noStrike">
                <a:solidFill>
                  <a:srgbClr val="000000"/>
                </a:solidFill>
                <a:latin typeface="Arial"/>
                <a:ea typeface="Arial"/>
                <a:cs typeface="Arial"/>
                <a:sym typeface="Arial"/>
              </a:rPr>
              <a:t>Theory of</a:t>
            </a:r>
            <a:endParaRPr/>
          </a:p>
          <a:p>
            <a:pPr indent="0" lvl="0" marL="0" marR="0" rtl="0" algn="ctr">
              <a:spcBef>
                <a:spcPts val="0"/>
              </a:spcBef>
              <a:spcAft>
                <a:spcPts val="0"/>
              </a:spcAft>
              <a:buNone/>
            </a:pPr>
            <a:r>
              <a:rPr b="0" i="0" lang="en-US" sz="2800" u="none" cap="none" strike="noStrike">
                <a:solidFill>
                  <a:srgbClr val="000000"/>
                </a:solidFill>
                <a:latin typeface="Arial"/>
                <a:ea typeface="Arial"/>
                <a:cs typeface="Arial"/>
                <a:sym typeface="Arial"/>
              </a:rPr>
              <a:t>Action</a:t>
            </a:r>
            <a:endParaRPr/>
          </a:p>
        </p:txBody>
      </p:sp>
      <p:sp>
        <p:nvSpPr>
          <p:cNvPr id="484" name="Google Shape;484;p64"/>
          <p:cNvSpPr/>
          <p:nvPr/>
        </p:nvSpPr>
        <p:spPr>
          <a:xfrm>
            <a:off x="251520" y="811560"/>
            <a:ext cx="8784976" cy="5292588"/>
          </a:xfrm>
          <a:custGeom>
            <a:rect b="b" l="l" r="r" t="t"/>
            <a:pathLst>
              <a:path extrusionOk="0" h="120000" w="120000">
                <a:moveTo>
                  <a:pt x="0" y="0"/>
                </a:moveTo>
                <a:lnTo>
                  <a:pt x="120000" y="0"/>
                </a:lnTo>
                <a:lnTo>
                  <a:pt x="120000" y="120000"/>
                </a:lnTo>
                <a:lnTo>
                  <a:pt x="0" y="120000"/>
                </a:lnTo>
                <a:close/>
              </a:path>
              <a:path extrusionOk="0" fill="none" h="120000" w="120000">
                <a:moveTo>
                  <a:pt x="-10000" y="0"/>
                </a:moveTo>
                <a:close/>
                <a:lnTo>
                  <a:pt x="-10000" y="120000"/>
                </a:lnTo>
              </a:path>
              <a:path extrusionOk="0" fill="none" h="120000" w="120000">
                <a:moveTo>
                  <a:pt x="-10000" y="22500"/>
                </a:moveTo>
                <a:lnTo>
                  <a:pt x="-46000" y="135000"/>
                </a:lnTo>
              </a:path>
            </a:pathLst>
          </a:custGeom>
          <a:noFill/>
          <a:ln>
            <a:noFill/>
          </a:ln>
        </p:spPr>
        <p:txBody>
          <a:bodyPr anchorCtr="1" anchor="ctr" bIns="45700" lIns="91425" spcFirstLastPara="1" rIns="91425" wrap="square" tIns="45700">
            <a:noAutofit/>
          </a:bodyPr>
          <a:lstStyle/>
          <a:p>
            <a:pPr indent="-114300" lvl="1" marL="114300" marR="0" rtl="0" algn="l">
              <a:lnSpc>
                <a:spcPct val="75000"/>
              </a:lnSpc>
              <a:spcBef>
                <a:spcPts val="0"/>
              </a:spcBef>
              <a:spcAft>
                <a:spcPts val="0"/>
              </a:spcAft>
              <a:buClr>
                <a:schemeClr val="dk1"/>
              </a:buClr>
              <a:buSzPts val="2400"/>
              <a:buFont typeface="Calibri"/>
              <a:buChar char="•"/>
            </a:pPr>
            <a:r>
              <a:rPr b="0" i="0" lang="en-US" sz="2400" u="none" cap="none" strike="noStrike">
                <a:solidFill>
                  <a:schemeClr val="dk1"/>
                </a:solidFill>
                <a:latin typeface="Calibri"/>
                <a:ea typeface="Calibri"/>
                <a:cs typeface="Calibri"/>
                <a:sym typeface="Calibri"/>
              </a:rPr>
              <a:t>Theory-based </a:t>
            </a:r>
            <a:r>
              <a:rPr b="0" i="0" lang="en-US" sz="2400" u="none" cap="none" strike="noStrike">
                <a:solidFill>
                  <a:srgbClr val="FF0000"/>
                </a:solidFill>
                <a:latin typeface="Calibri"/>
                <a:ea typeface="Calibri"/>
                <a:cs typeface="Calibri"/>
                <a:sym typeface="Calibri"/>
              </a:rPr>
              <a:t>explanation of phenomenon</a:t>
            </a:r>
            <a:endParaRPr b="0" i="0" sz="2400" u="none" cap="none" strike="noStrike">
              <a:solidFill>
                <a:srgbClr val="FF0000"/>
              </a:solidFill>
              <a:latin typeface="Calibri"/>
              <a:ea typeface="Calibri"/>
              <a:cs typeface="Calibri"/>
              <a:sym typeface="Calibri"/>
            </a:endParaRPr>
          </a:p>
          <a:p>
            <a:pPr indent="0" lvl="1" marL="114300" marR="0" rtl="0" algn="l">
              <a:lnSpc>
                <a:spcPct val="75000"/>
              </a:lnSpc>
              <a:spcBef>
                <a:spcPts val="240"/>
              </a:spcBef>
              <a:spcAft>
                <a:spcPts val="0"/>
              </a:spcAft>
              <a:buClr>
                <a:schemeClr val="dk1"/>
              </a:buClr>
              <a:buSzPts val="1800"/>
              <a:buFont typeface="Calibri"/>
              <a:buNone/>
            </a:pPr>
            <a:r>
              <a:t/>
            </a:r>
            <a:endParaRPr b="0" i="0" sz="1800" u="none" cap="none" strike="noStrike">
              <a:solidFill>
                <a:schemeClr val="dk1"/>
              </a:solidFill>
              <a:latin typeface="Calibri"/>
              <a:ea typeface="Calibri"/>
              <a:cs typeface="Calibri"/>
              <a:sym typeface="Calibri"/>
            </a:endParaRPr>
          </a:p>
          <a:p>
            <a:pPr indent="-114300" lvl="1" marL="114300" marR="0" rtl="0" algn="l">
              <a:lnSpc>
                <a:spcPct val="75000"/>
              </a:lnSpc>
              <a:spcBef>
                <a:spcPts val="180"/>
              </a:spcBef>
              <a:spcAft>
                <a:spcPts val="0"/>
              </a:spcAft>
              <a:buClr>
                <a:schemeClr val="dk1"/>
              </a:buClr>
              <a:buSzPts val="2400"/>
              <a:buFont typeface="Calibri"/>
              <a:buChar char="•"/>
            </a:pPr>
            <a:r>
              <a:rPr b="0" i="0" lang="en-US" sz="2400" u="none" cap="none" strike="noStrike">
                <a:solidFill>
                  <a:schemeClr val="dk1"/>
                </a:solidFill>
                <a:latin typeface="Calibri"/>
                <a:ea typeface="Calibri"/>
                <a:cs typeface="Calibri"/>
                <a:sym typeface="Calibri"/>
              </a:rPr>
              <a:t>Data based </a:t>
            </a:r>
            <a:r>
              <a:rPr b="0" i="0" lang="en-US" sz="2400" u="none" cap="none" strike="noStrike">
                <a:solidFill>
                  <a:srgbClr val="FF0000"/>
                </a:solidFill>
                <a:latin typeface="Calibri"/>
                <a:ea typeface="Calibri"/>
                <a:cs typeface="Calibri"/>
                <a:sym typeface="Calibri"/>
              </a:rPr>
              <a:t>confirmation of explanation</a:t>
            </a:r>
            <a:endParaRPr b="0" i="0" sz="2400" u="none" cap="none" strike="noStrike">
              <a:solidFill>
                <a:srgbClr val="FF0000"/>
              </a:solidFill>
              <a:latin typeface="Calibri"/>
              <a:ea typeface="Calibri"/>
              <a:cs typeface="Calibri"/>
              <a:sym typeface="Calibri"/>
            </a:endParaRPr>
          </a:p>
          <a:p>
            <a:pPr indent="0" lvl="1" marL="114300" marR="0" rtl="0" algn="l">
              <a:lnSpc>
                <a:spcPct val="75000"/>
              </a:lnSpc>
              <a:spcBef>
                <a:spcPts val="240"/>
              </a:spcBef>
              <a:spcAft>
                <a:spcPts val="0"/>
              </a:spcAft>
              <a:buClr>
                <a:schemeClr val="dk1"/>
              </a:buClr>
              <a:buSzPts val="1800"/>
              <a:buFont typeface="Calibri"/>
              <a:buNone/>
            </a:pPr>
            <a:r>
              <a:t/>
            </a:r>
            <a:endParaRPr b="0" i="0" sz="1800" u="none" cap="none" strike="noStrike">
              <a:solidFill>
                <a:schemeClr val="dk1"/>
              </a:solidFill>
              <a:latin typeface="Calibri"/>
              <a:ea typeface="Calibri"/>
              <a:cs typeface="Calibri"/>
              <a:sym typeface="Calibri"/>
            </a:endParaRPr>
          </a:p>
          <a:p>
            <a:pPr indent="-114300" lvl="1" marL="114300" marR="0" rtl="0" algn="l">
              <a:lnSpc>
                <a:spcPct val="75000"/>
              </a:lnSpc>
              <a:spcBef>
                <a:spcPts val="180"/>
              </a:spcBef>
              <a:spcAft>
                <a:spcPts val="0"/>
              </a:spcAft>
              <a:buClr>
                <a:schemeClr val="dk1"/>
              </a:buClr>
              <a:buSzPts val="2400"/>
              <a:buFont typeface="Calibri"/>
              <a:buChar char="•"/>
            </a:pPr>
            <a:r>
              <a:rPr b="0" i="0" lang="en-US" sz="2400" u="none" cap="none" strike="noStrike">
                <a:solidFill>
                  <a:schemeClr val="dk1"/>
                </a:solidFill>
                <a:latin typeface="Calibri"/>
                <a:ea typeface="Calibri"/>
                <a:cs typeface="Calibri"/>
                <a:sym typeface="Calibri"/>
              </a:rPr>
              <a:t>Implementation of </a:t>
            </a:r>
            <a:r>
              <a:rPr b="0" i="0" lang="en-US" sz="2400" u="none" cap="none" strike="noStrike">
                <a:solidFill>
                  <a:srgbClr val="FF0000"/>
                </a:solidFill>
                <a:latin typeface="Calibri"/>
                <a:ea typeface="Calibri"/>
                <a:cs typeface="Calibri"/>
                <a:sym typeface="Calibri"/>
              </a:rPr>
              <a:t>explanation-based actions</a:t>
            </a:r>
            <a:endParaRPr b="0" i="0" sz="2400" u="none" cap="none" strike="noStrike">
              <a:solidFill>
                <a:srgbClr val="FF0000"/>
              </a:solidFill>
              <a:latin typeface="Calibri"/>
              <a:ea typeface="Calibri"/>
              <a:cs typeface="Calibri"/>
              <a:sym typeface="Calibri"/>
            </a:endParaRPr>
          </a:p>
          <a:p>
            <a:pPr indent="0" lvl="1" marL="114300" marR="0" rtl="0" algn="l">
              <a:lnSpc>
                <a:spcPct val="75000"/>
              </a:lnSpc>
              <a:spcBef>
                <a:spcPts val="240"/>
              </a:spcBef>
              <a:spcAft>
                <a:spcPts val="0"/>
              </a:spcAft>
              <a:buClr>
                <a:schemeClr val="dk1"/>
              </a:buClr>
              <a:buSzPts val="1800"/>
              <a:buFont typeface="Calibri"/>
              <a:buNone/>
            </a:pPr>
            <a:r>
              <a:t/>
            </a:r>
            <a:endParaRPr b="0" i="0" sz="1800" u="none" cap="none" strike="noStrike">
              <a:solidFill>
                <a:schemeClr val="dk1"/>
              </a:solidFill>
              <a:latin typeface="Calibri"/>
              <a:ea typeface="Calibri"/>
              <a:cs typeface="Calibri"/>
              <a:sym typeface="Calibri"/>
            </a:endParaRPr>
          </a:p>
          <a:p>
            <a:pPr indent="-114300" lvl="1" marL="114300" marR="0" rtl="0" algn="l">
              <a:lnSpc>
                <a:spcPct val="75000"/>
              </a:lnSpc>
              <a:spcBef>
                <a:spcPts val="180"/>
              </a:spcBef>
              <a:spcAft>
                <a:spcPts val="0"/>
              </a:spcAft>
              <a:buClr>
                <a:schemeClr val="dk1"/>
              </a:buClr>
              <a:buSzPts val="2400"/>
              <a:buFont typeface="Calibri"/>
              <a:buChar char="•"/>
            </a:pPr>
            <a:r>
              <a:rPr b="0" i="0" lang="en-US" sz="2400" u="none" cap="none" strike="noStrike">
                <a:solidFill>
                  <a:schemeClr val="dk1"/>
                </a:solidFill>
                <a:latin typeface="Calibri"/>
                <a:ea typeface="Calibri"/>
                <a:cs typeface="Calibri"/>
                <a:sym typeface="Calibri"/>
              </a:rPr>
              <a:t>Data based </a:t>
            </a:r>
            <a:r>
              <a:rPr b="0" i="0" lang="en-US" sz="2400" u="none" cap="none" strike="noStrike">
                <a:solidFill>
                  <a:srgbClr val="FF0000"/>
                </a:solidFill>
                <a:latin typeface="Calibri"/>
                <a:ea typeface="Calibri"/>
                <a:cs typeface="Calibri"/>
                <a:sym typeface="Calibri"/>
              </a:rPr>
              <a:t>confirmation of effect</a:t>
            </a:r>
            <a:endParaRPr b="0" i="0" sz="2400" u="none" cap="none" strike="noStrike">
              <a:solidFill>
                <a:srgbClr val="FF0000"/>
              </a:solidFill>
              <a:latin typeface="Calibri"/>
              <a:ea typeface="Calibri"/>
              <a:cs typeface="Calibri"/>
              <a:sym typeface="Calibri"/>
            </a:endParaRPr>
          </a:p>
          <a:p>
            <a:pPr indent="0" lvl="1" marL="114300" marR="0" rtl="0" algn="l">
              <a:lnSpc>
                <a:spcPct val="75000"/>
              </a:lnSpc>
              <a:spcBef>
                <a:spcPts val="240"/>
              </a:spcBef>
              <a:spcAft>
                <a:spcPts val="0"/>
              </a:spcAft>
              <a:buClr>
                <a:schemeClr val="dk1"/>
              </a:buClr>
              <a:buSzPts val="1800"/>
              <a:buFont typeface="Calibri"/>
              <a:buNone/>
            </a:pPr>
            <a:r>
              <a:t/>
            </a:r>
            <a:endParaRPr b="0" i="0" sz="1800" u="none" cap="none" strike="noStrike">
              <a:solidFill>
                <a:schemeClr val="dk1"/>
              </a:solidFill>
              <a:latin typeface="Calibri"/>
              <a:ea typeface="Calibri"/>
              <a:cs typeface="Calibri"/>
              <a:sym typeface="Calibri"/>
            </a:endParaRPr>
          </a:p>
        </p:txBody>
      </p:sp>
      <p:sp>
        <p:nvSpPr>
          <p:cNvPr id="485" name="Google Shape;485;p64"/>
          <p:cNvSpPr txBox="1"/>
          <p:nvPr/>
        </p:nvSpPr>
        <p:spPr>
          <a:xfrm rot="1318135">
            <a:off x="8503" y="1500320"/>
            <a:ext cx="3095731" cy="646331"/>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0" i="1" lang="en-US" sz="3600" u="none" cap="none" strike="noStrike">
                <a:solidFill>
                  <a:srgbClr val="000000"/>
                </a:solidFill>
                <a:latin typeface="Arial"/>
                <a:ea typeface="Arial"/>
                <a:cs typeface="Arial"/>
                <a:sym typeface="Arial"/>
              </a:rPr>
              <a:t>Parsimonious</a:t>
            </a:r>
            <a:endParaRPr/>
          </a:p>
        </p:txBody>
      </p:sp>
      <p:sp>
        <p:nvSpPr>
          <p:cNvPr id="486" name="Google Shape;486;p64"/>
          <p:cNvSpPr txBox="1"/>
          <p:nvPr/>
        </p:nvSpPr>
        <p:spPr>
          <a:xfrm rot="-1268856">
            <a:off x="5937803" y="1488102"/>
            <a:ext cx="3532148" cy="646331"/>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0" i="1" lang="en-US" sz="3600" u="none" cap="none" strike="noStrike">
                <a:solidFill>
                  <a:srgbClr val="000000"/>
                </a:solidFill>
                <a:latin typeface="Arial"/>
                <a:ea typeface="Arial"/>
                <a:cs typeface="Arial"/>
                <a:sym typeface="Arial"/>
              </a:rPr>
              <a:t>Comprehensive</a:t>
            </a:r>
            <a:endParaRPr/>
          </a:p>
        </p:txBody>
      </p:sp>
      <p:sp>
        <p:nvSpPr>
          <p:cNvPr id="487" name="Google Shape;487;p64"/>
          <p:cNvSpPr txBox="1"/>
          <p:nvPr/>
        </p:nvSpPr>
        <p:spPr>
          <a:xfrm rot="-1698231">
            <a:off x="249443" y="4896693"/>
            <a:ext cx="2787804" cy="646331"/>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0" i="1" lang="en-US" sz="3600" u="none" cap="none" strike="noStrike">
                <a:solidFill>
                  <a:srgbClr val="000000"/>
                </a:solidFill>
                <a:latin typeface="Arial"/>
                <a:ea typeface="Arial"/>
                <a:cs typeface="Arial"/>
                <a:sym typeface="Arial"/>
              </a:rPr>
              <a:t>Confirmable</a:t>
            </a:r>
            <a:endParaRPr/>
          </a:p>
        </p:txBody>
      </p:sp>
      <p:sp>
        <p:nvSpPr>
          <p:cNvPr id="488" name="Google Shape;488;p64"/>
          <p:cNvSpPr txBox="1"/>
          <p:nvPr/>
        </p:nvSpPr>
        <p:spPr>
          <a:xfrm rot="1463105">
            <a:off x="6365243" y="4915002"/>
            <a:ext cx="2660440" cy="646331"/>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0" i="1" lang="en-US" sz="3600" u="none" cap="none" strike="noStrike">
                <a:solidFill>
                  <a:srgbClr val="000000"/>
                </a:solidFill>
                <a:latin typeface="Arial"/>
                <a:ea typeface="Arial"/>
                <a:cs typeface="Arial"/>
                <a:sym typeface="Arial"/>
              </a:rPr>
              <a:t>Repeatable</a:t>
            </a:r>
            <a:endParaRPr b="0" i="1" sz="3600" u="none" cap="none" strike="noStrike">
              <a:solidFill>
                <a:srgbClr val="000000"/>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88"/>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485"/>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486"/>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487"/>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2" name="Shape 492"/>
        <p:cNvGrpSpPr/>
        <p:nvPr/>
      </p:nvGrpSpPr>
      <p:grpSpPr>
        <a:xfrm>
          <a:off x="0" y="0"/>
          <a:ext cx="0" cy="0"/>
          <a:chOff x="0" y="0"/>
          <a:chExt cx="0" cy="0"/>
        </a:xfrm>
      </p:grpSpPr>
      <p:sp>
        <p:nvSpPr>
          <p:cNvPr id="493" name="Google Shape;493;p65"/>
          <p:cNvSpPr txBox="1"/>
          <p:nvPr>
            <p:ph type="title"/>
          </p:nvPr>
        </p:nvSpPr>
        <p:spPr>
          <a:xfrm>
            <a:off x="216024" y="368660"/>
            <a:ext cx="8964488" cy="1143000"/>
          </a:xfrm>
          <a:prstGeom prst="rect">
            <a:avLst/>
          </a:prstGeom>
          <a:solidFill>
            <a:srgbClr val="FFFF00"/>
          </a:solidFill>
          <a:ln>
            <a:noFill/>
          </a:ln>
        </p:spPr>
        <p:txBody>
          <a:bodyPr anchorCtr="0" anchor="ctr" bIns="45700" lIns="91425" spcFirstLastPara="1" rIns="91425" wrap="square" tIns="45700">
            <a:noAutofit/>
          </a:bodyPr>
          <a:lstStyle/>
          <a:p>
            <a:pPr indent="0" lvl="0" marL="0" marR="0" rtl="0" algn="l">
              <a:spcBef>
                <a:spcPts val="0"/>
              </a:spcBef>
              <a:spcAft>
                <a:spcPts val="0"/>
              </a:spcAft>
              <a:buClr>
                <a:srgbClr val="000000"/>
              </a:buClr>
              <a:buFont typeface="Arial"/>
              <a:buNone/>
            </a:pPr>
            <a:r>
              <a:rPr b="0" i="1" lang="en-US" sz="3240" u="none" cap="none" strike="noStrike">
                <a:solidFill>
                  <a:srgbClr val="000000"/>
                </a:solidFill>
                <a:latin typeface="Arial"/>
                <a:ea typeface="Arial"/>
                <a:cs typeface="Arial"/>
                <a:sym typeface="Arial"/>
              </a:rPr>
              <a:t>W/ defendable theory of action, you can…</a:t>
            </a:r>
            <a:br>
              <a:rPr b="0" i="1" lang="en-US" sz="3240" u="none" cap="none" strike="noStrike">
                <a:solidFill>
                  <a:srgbClr val="000000"/>
                </a:solidFill>
                <a:latin typeface="Arial"/>
                <a:ea typeface="Arial"/>
                <a:cs typeface="Arial"/>
                <a:sym typeface="Arial"/>
              </a:rPr>
            </a:br>
            <a:endParaRPr b="0" i="0" sz="3240" u="none" cap="none" strike="noStrike">
              <a:solidFill>
                <a:schemeClr val="dk1"/>
              </a:solidFill>
              <a:latin typeface="Arial"/>
              <a:ea typeface="Arial"/>
              <a:cs typeface="Arial"/>
              <a:sym typeface="Arial"/>
            </a:endParaRPr>
          </a:p>
        </p:txBody>
      </p:sp>
      <p:sp>
        <p:nvSpPr>
          <p:cNvPr id="494" name="Google Shape;494;p65"/>
          <p:cNvSpPr/>
          <p:nvPr/>
        </p:nvSpPr>
        <p:spPr>
          <a:xfrm>
            <a:off x="395536" y="1376772"/>
            <a:ext cx="6220374" cy="736081"/>
          </a:xfrm>
          <a:prstGeom prst="roundRect">
            <a:avLst>
              <a:gd fmla="val 16667" name="adj"/>
            </a:avLst>
          </a:prstGeom>
          <a:gradFill>
            <a:gsLst>
              <a:gs pos="0">
                <a:srgbClr val="38B6D8"/>
              </a:gs>
              <a:gs pos="100000">
                <a:srgbClr val="91ECFF"/>
              </a:gs>
            </a:gsLst>
            <a:lin ang="16200000" scaled="0"/>
          </a:gradFill>
          <a:ln>
            <a:noFill/>
          </a:ln>
        </p:spPr>
        <p:txBody>
          <a:bodyPr anchorCtr="0" anchor="ctr" bIns="45700" lIns="91425" spcFirstLastPara="1" rIns="91425" wrap="square" tIns="45700">
            <a:noAutofit/>
          </a:bodyPr>
          <a:lstStyle/>
          <a:p>
            <a:pPr indent="0" lvl="0" marL="0" marR="0" rtl="0" algn="l">
              <a:lnSpc>
                <a:spcPct val="85000"/>
              </a:lnSpc>
              <a:spcBef>
                <a:spcPts val="0"/>
              </a:spcBef>
              <a:spcAft>
                <a:spcPts val="0"/>
              </a:spcAft>
              <a:buNone/>
            </a:pPr>
            <a:r>
              <a:rPr b="0" i="1" lang="en-US" sz="2800" u="none" cap="none" strike="noStrike">
                <a:solidFill>
                  <a:srgbClr val="000000"/>
                </a:solidFill>
                <a:latin typeface="Arial"/>
                <a:ea typeface="Arial"/>
                <a:cs typeface="Arial"/>
                <a:sym typeface="Arial"/>
              </a:rPr>
              <a:t>Describe &amp; understand </a:t>
            </a:r>
            <a:r>
              <a:rPr b="1" i="1" lang="en-US" sz="2800" u="none" cap="none" strike="noStrike">
                <a:solidFill>
                  <a:srgbClr val="FF6600"/>
                </a:solidFill>
                <a:latin typeface="Arial"/>
                <a:ea typeface="Arial"/>
                <a:cs typeface="Arial"/>
                <a:sym typeface="Arial"/>
              </a:rPr>
              <a:t>conditions</a:t>
            </a:r>
            <a:r>
              <a:rPr b="0" i="1" lang="en-US" sz="2800" u="none" cap="none" strike="noStrike">
                <a:solidFill>
                  <a:srgbClr val="000000"/>
                </a:solidFill>
                <a:latin typeface="Arial"/>
                <a:ea typeface="Arial"/>
                <a:cs typeface="Arial"/>
                <a:sym typeface="Arial"/>
              </a:rPr>
              <a:t> under which behavior occurs.</a:t>
            </a:r>
            <a:endParaRPr b="0" i="0" sz="2800" u="none" cap="none" strike="noStrike">
              <a:solidFill>
                <a:srgbClr val="000000"/>
              </a:solidFill>
              <a:latin typeface="Arial"/>
              <a:ea typeface="Arial"/>
              <a:cs typeface="Arial"/>
              <a:sym typeface="Arial"/>
            </a:endParaRPr>
          </a:p>
        </p:txBody>
      </p:sp>
      <p:sp>
        <p:nvSpPr>
          <p:cNvPr id="495" name="Google Shape;495;p65"/>
          <p:cNvSpPr/>
          <p:nvPr/>
        </p:nvSpPr>
        <p:spPr>
          <a:xfrm>
            <a:off x="1515819" y="2223265"/>
            <a:ext cx="6220374" cy="736081"/>
          </a:xfrm>
          <a:prstGeom prst="rect">
            <a:avLst/>
          </a:prstGeom>
          <a:solidFill>
            <a:schemeClr val="lt1">
              <a:alpha val="89803"/>
            </a:schemeClr>
          </a:solidFill>
          <a:ln cap="flat" cmpd="sng" w="9525">
            <a:solidFill>
              <a:srgbClr val="45A9C4"/>
            </a:solidFill>
            <a:prstDash val="solid"/>
            <a:round/>
            <a:headEnd len="sm" w="sm" type="none"/>
            <a:tailEnd len="sm" w="sm" type="none"/>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96" name="Google Shape;496;p65"/>
          <p:cNvSpPr/>
          <p:nvPr/>
        </p:nvSpPr>
        <p:spPr>
          <a:xfrm>
            <a:off x="395536" y="3069758"/>
            <a:ext cx="6220374" cy="736081"/>
          </a:xfrm>
          <a:prstGeom prst="roundRect">
            <a:avLst>
              <a:gd fmla="val 16667" name="adj"/>
            </a:avLst>
          </a:prstGeom>
          <a:gradFill>
            <a:gsLst>
              <a:gs pos="0">
                <a:srgbClr val="38B6D8"/>
              </a:gs>
              <a:gs pos="100000">
                <a:srgbClr val="91ECFF"/>
              </a:gs>
            </a:gsLst>
            <a:lin ang="16200000" scaled="0"/>
          </a:gradFill>
          <a:ln>
            <a:noFill/>
          </a:ln>
        </p:spPr>
        <p:txBody>
          <a:bodyPr anchorCtr="0" anchor="ctr" bIns="45700" lIns="91425" spcFirstLastPara="1" rIns="91425" wrap="square" tIns="45700">
            <a:noAutofit/>
          </a:bodyPr>
          <a:lstStyle/>
          <a:p>
            <a:pPr indent="0" lvl="0" marL="0" marR="0" rtl="0" algn="l">
              <a:lnSpc>
                <a:spcPct val="85000"/>
              </a:lnSpc>
              <a:spcBef>
                <a:spcPts val="0"/>
              </a:spcBef>
              <a:spcAft>
                <a:spcPts val="0"/>
              </a:spcAft>
              <a:buNone/>
            </a:pPr>
            <a:r>
              <a:rPr b="0" i="1" lang="en-US" sz="2800" u="none" cap="none" strike="noStrike">
                <a:solidFill>
                  <a:srgbClr val="000000"/>
                </a:solidFill>
                <a:latin typeface="Arial"/>
                <a:ea typeface="Arial"/>
                <a:cs typeface="Arial"/>
                <a:sym typeface="Arial"/>
              </a:rPr>
              <a:t>Use that understanding to develop </a:t>
            </a:r>
            <a:r>
              <a:rPr b="1" i="1" lang="en-US" sz="2800" u="none" cap="none" strike="noStrike">
                <a:solidFill>
                  <a:srgbClr val="FF6600"/>
                </a:solidFill>
                <a:latin typeface="Arial"/>
                <a:ea typeface="Arial"/>
                <a:cs typeface="Arial"/>
                <a:sym typeface="Arial"/>
              </a:rPr>
              <a:t>strategy</a:t>
            </a:r>
            <a:r>
              <a:rPr b="0" i="1" lang="en-US" sz="2800" u="none" cap="none" strike="noStrike">
                <a:solidFill>
                  <a:srgbClr val="000000"/>
                </a:solidFill>
                <a:latin typeface="Arial"/>
                <a:ea typeface="Arial"/>
                <a:cs typeface="Arial"/>
                <a:sym typeface="Arial"/>
              </a:rPr>
              <a:t> to affect likelihood that it will occur.</a:t>
            </a:r>
            <a:endParaRPr b="0" i="0" sz="2800" u="none" cap="none" strike="noStrike">
              <a:solidFill>
                <a:srgbClr val="000000"/>
              </a:solidFill>
              <a:latin typeface="Arial"/>
              <a:ea typeface="Arial"/>
              <a:cs typeface="Arial"/>
              <a:sym typeface="Arial"/>
            </a:endParaRPr>
          </a:p>
        </p:txBody>
      </p:sp>
      <p:sp>
        <p:nvSpPr>
          <p:cNvPr id="497" name="Google Shape;497;p65"/>
          <p:cNvSpPr/>
          <p:nvPr/>
        </p:nvSpPr>
        <p:spPr>
          <a:xfrm>
            <a:off x="1515819" y="3916251"/>
            <a:ext cx="6220374" cy="736081"/>
          </a:xfrm>
          <a:prstGeom prst="rect">
            <a:avLst/>
          </a:prstGeom>
          <a:solidFill>
            <a:schemeClr val="lt1">
              <a:alpha val="89803"/>
            </a:schemeClr>
          </a:solidFill>
          <a:ln cap="flat" cmpd="sng" w="9525">
            <a:solidFill>
              <a:srgbClr val="45A9C4"/>
            </a:solidFill>
            <a:prstDash val="solid"/>
            <a:round/>
            <a:headEnd len="sm" w="sm" type="none"/>
            <a:tailEnd len="sm" w="sm" type="none"/>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98" name="Google Shape;498;p65"/>
          <p:cNvSpPr/>
          <p:nvPr/>
        </p:nvSpPr>
        <p:spPr>
          <a:xfrm>
            <a:off x="395536" y="4762744"/>
            <a:ext cx="6220374" cy="736081"/>
          </a:xfrm>
          <a:prstGeom prst="roundRect">
            <a:avLst>
              <a:gd fmla="val 16667" name="adj"/>
            </a:avLst>
          </a:prstGeom>
          <a:gradFill>
            <a:gsLst>
              <a:gs pos="0">
                <a:srgbClr val="38B6D8"/>
              </a:gs>
              <a:gs pos="100000">
                <a:srgbClr val="91ECFF"/>
              </a:gs>
            </a:gsLst>
            <a:lin ang="16200000" scaled="0"/>
          </a:gradFill>
          <a:ln>
            <a:noFill/>
          </a:ln>
        </p:spPr>
        <p:txBody>
          <a:bodyPr anchorCtr="0" anchor="ctr" bIns="45700" lIns="91425" spcFirstLastPara="1" rIns="91425" wrap="square" tIns="45700">
            <a:noAutofit/>
          </a:bodyPr>
          <a:lstStyle/>
          <a:p>
            <a:pPr indent="0" lvl="0" marL="0" marR="0" rtl="0" algn="l">
              <a:lnSpc>
                <a:spcPct val="85000"/>
              </a:lnSpc>
              <a:spcBef>
                <a:spcPts val="0"/>
              </a:spcBef>
              <a:spcAft>
                <a:spcPts val="0"/>
              </a:spcAft>
              <a:buNone/>
            </a:pPr>
            <a:r>
              <a:rPr b="1" i="1" lang="en-US" sz="2800" u="none" cap="none" strike="noStrike">
                <a:solidFill>
                  <a:srgbClr val="FF6600"/>
                </a:solidFill>
                <a:latin typeface="Arial"/>
                <a:ea typeface="Arial"/>
                <a:cs typeface="Arial"/>
                <a:sym typeface="Arial"/>
              </a:rPr>
              <a:t>Explain results </a:t>
            </a:r>
            <a:r>
              <a:rPr b="0" i="1" lang="en-US" sz="2800" u="none" cap="none" strike="noStrike">
                <a:solidFill>
                  <a:srgbClr val="000000"/>
                </a:solidFill>
                <a:latin typeface="Arial"/>
                <a:ea typeface="Arial"/>
                <a:cs typeface="Arial"/>
                <a:sym typeface="Arial"/>
              </a:rPr>
              <a:t>that you achieve &amp; make adjustments if needed.</a:t>
            </a:r>
            <a:endParaRPr b="0" i="0" sz="2800" u="none" cap="none" strike="noStrike">
              <a:solidFill>
                <a:srgbClr val="000000"/>
              </a:solidFill>
              <a:latin typeface="Arial"/>
              <a:ea typeface="Arial"/>
              <a:cs typeface="Arial"/>
              <a:sym typeface="Arial"/>
            </a:endParaRPr>
          </a:p>
        </p:txBody>
      </p:sp>
      <p:sp>
        <p:nvSpPr>
          <p:cNvPr id="499" name="Google Shape;499;p65"/>
          <p:cNvSpPr/>
          <p:nvPr/>
        </p:nvSpPr>
        <p:spPr>
          <a:xfrm>
            <a:off x="1515819" y="5609237"/>
            <a:ext cx="6220374" cy="736081"/>
          </a:xfrm>
          <a:prstGeom prst="rect">
            <a:avLst/>
          </a:prstGeom>
          <a:solidFill>
            <a:schemeClr val="lt1">
              <a:alpha val="89803"/>
            </a:schemeClr>
          </a:solidFill>
          <a:ln cap="flat" cmpd="sng" w="9525">
            <a:solidFill>
              <a:srgbClr val="45A9C4"/>
            </a:solidFill>
            <a:prstDash val="solid"/>
            <a:round/>
            <a:headEnd len="sm" w="sm" type="none"/>
            <a:tailEnd len="sm" w="sm" type="none"/>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3" name="Shape 233"/>
        <p:cNvGrpSpPr/>
        <p:nvPr/>
      </p:nvGrpSpPr>
      <p:grpSpPr>
        <a:xfrm>
          <a:off x="0" y="0"/>
          <a:ext cx="0" cy="0"/>
          <a:chOff x="0" y="0"/>
          <a:chExt cx="0" cy="0"/>
        </a:xfrm>
      </p:grpSpPr>
      <p:sp>
        <p:nvSpPr>
          <p:cNvPr id="234" name="Google Shape;234;p39"/>
          <p:cNvSpPr/>
          <p:nvPr/>
        </p:nvSpPr>
        <p:spPr>
          <a:xfrm rot="330431">
            <a:off x="-1361770" y="-452066"/>
            <a:ext cx="11118850" cy="5184775"/>
          </a:xfrm>
          <a:prstGeom prst="cloudCallout">
            <a:avLst>
              <a:gd fmla="val -16788" name="adj1"/>
              <a:gd fmla="val 71535" name="adj2"/>
            </a:avLst>
          </a:prstGeom>
          <a:solidFill>
            <a:srgbClr val="CCECFF"/>
          </a:solidFill>
          <a:ln cap="flat" cmpd="sng" w="25400">
            <a:solidFill>
              <a:srgbClr val="395E8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0" i="0" lang="en-US" sz="4800" u="none" cap="none" strike="noStrike">
                <a:solidFill>
                  <a:srgbClr val="000000"/>
                </a:solidFill>
                <a:latin typeface="Calibri"/>
                <a:ea typeface="Calibri"/>
                <a:cs typeface="Calibri"/>
                <a:sym typeface="Calibri"/>
              </a:rPr>
              <a:t>PURPOSE</a:t>
            </a:r>
            <a:endParaRPr/>
          </a:p>
          <a:p>
            <a:pPr indent="0" lvl="0" marL="0" marR="0" rtl="0" algn="ctr">
              <a:spcBef>
                <a:spcPts val="600"/>
              </a:spcBef>
              <a:spcAft>
                <a:spcPts val="0"/>
              </a:spcAft>
              <a:buNone/>
            </a:pPr>
            <a:r>
              <a:rPr b="0" i="0" lang="en-US" sz="4000" u="none" cap="none" strike="noStrike">
                <a:solidFill>
                  <a:srgbClr val="000000"/>
                </a:solidFill>
                <a:latin typeface="Calibri"/>
                <a:ea typeface="Calibri"/>
                <a:cs typeface="Calibri"/>
                <a:sym typeface="Calibri"/>
              </a:rPr>
              <a:t>Enhance our appreciation of culture &amp; implementation of effective practices &amp; systems</a:t>
            </a:r>
            <a:endParaRPr b="0" i="0" sz="4000" u="none" cap="none" strike="noStrike">
              <a:solidFill>
                <a:srgbClr val="FF0000"/>
              </a:solidFill>
              <a:latin typeface="Calibri"/>
              <a:ea typeface="Calibri"/>
              <a:cs typeface="Calibri"/>
              <a:sym typeface="Calibri"/>
            </a:endParaRPr>
          </a:p>
        </p:txBody>
      </p:sp>
      <p:sp>
        <p:nvSpPr>
          <p:cNvPr id="235" name="Google Shape;235;p39"/>
          <p:cNvSpPr/>
          <p:nvPr/>
        </p:nvSpPr>
        <p:spPr>
          <a:xfrm rot="-469980">
            <a:off x="529181" y="3616444"/>
            <a:ext cx="3545588" cy="2310992"/>
          </a:xfrm>
          <a:prstGeom prst="snip1Rect">
            <a:avLst>
              <a:gd fmla="val 16667" name="adj"/>
            </a:avLst>
          </a:prstGeom>
          <a:solidFill>
            <a:srgbClr val="FFFF00"/>
          </a:solidFill>
          <a:ln cap="flat" cmpd="sng" w="9525">
            <a:solidFill>
              <a:srgbClr val="4A7DBA"/>
            </a:solidFill>
            <a:prstDash val="solid"/>
            <a:round/>
            <a:headEnd len="sm" w="sm" type="none"/>
            <a:tailEnd len="sm" w="sm" type="none"/>
          </a:ln>
        </p:spPr>
        <p:txBody>
          <a:bodyPr anchorCtr="0" anchor="ctr" bIns="45700" lIns="91425" spcFirstLastPara="1" rIns="91425" wrap="square" tIns="45700">
            <a:noAutofit/>
          </a:bodyPr>
          <a:lstStyle/>
          <a:p>
            <a:pPr indent="-3175" lvl="0" marL="282575" marR="0" rtl="0" algn="ctr">
              <a:spcBef>
                <a:spcPts val="0"/>
              </a:spcBef>
              <a:spcAft>
                <a:spcPts val="0"/>
              </a:spcAft>
              <a:buNone/>
            </a:pPr>
            <a:r>
              <a:rPr b="0" i="0" lang="en-US" sz="2300" u="none" cap="none" strike="noStrike">
                <a:solidFill>
                  <a:srgbClr val="000000"/>
                </a:solidFill>
                <a:latin typeface="Calibri"/>
                <a:ea typeface="Calibri"/>
                <a:cs typeface="Calibri"/>
                <a:sym typeface="Calibri"/>
              </a:rPr>
              <a:t>ORGANIZER</a:t>
            </a:r>
            <a:endParaRPr/>
          </a:p>
          <a:p>
            <a:pPr indent="-288925" lvl="0" marL="568325" marR="0" rtl="0" algn="l">
              <a:spcBef>
                <a:spcPts val="0"/>
              </a:spcBef>
              <a:spcAft>
                <a:spcPts val="0"/>
              </a:spcAft>
              <a:buClr>
                <a:srgbClr val="000000"/>
              </a:buClr>
              <a:buSzPts val="2300"/>
              <a:buFont typeface="Arial"/>
              <a:buChar char="•"/>
            </a:pPr>
            <a:r>
              <a:rPr b="0" i="0" lang="en-US" sz="2300" u="none" cap="none" strike="noStrike">
                <a:solidFill>
                  <a:srgbClr val="000000"/>
                </a:solidFill>
                <a:latin typeface="Calibri"/>
                <a:ea typeface="Calibri"/>
                <a:cs typeface="Calibri"/>
                <a:sym typeface="Calibri"/>
              </a:rPr>
              <a:t>Theory of Action</a:t>
            </a:r>
            <a:endParaRPr/>
          </a:p>
          <a:p>
            <a:pPr indent="-288925" lvl="0" marL="568325" marR="0" rtl="0" algn="l">
              <a:spcBef>
                <a:spcPts val="0"/>
              </a:spcBef>
              <a:spcAft>
                <a:spcPts val="0"/>
              </a:spcAft>
              <a:buClr>
                <a:srgbClr val="000000"/>
              </a:buClr>
              <a:buSzPts val="2300"/>
              <a:buFont typeface="Arial"/>
              <a:buChar char="•"/>
            </a:pPr>
            <a:r>
              <a:rPr b="0" i="0" lang="en-US" sz="2300" u="none" cap="none" strike="noStrike">
                <a:solidFill>
                  <a:srgbClr val="000000"/>
                </a:solidFill>
                <a:latin typeface="Calibri"/>
                <a:ea typeface="Calibri"/>
                <a:cs typeface="Calibri"/>
                <a:sym typeface="Calibri"/>
              </a:rPr>
              <a:t>PBIS Features</a:t>
            </a:r>
            <a:endParaRPr/>
          </a:p>
          <a:p>
            <a:pPr indent="-288925" lvl="0" marL="568325" marR="0" rtl="0" algn="l">
              <a:spcBef>
                <a:spcPts val="0"/>
              </a:spcBef>
              <a:spcAft>
                <a:spcPts val="0"/>
              </a:spcAft>
              <a:buClr>
                <a:srgbClr val="000000"/>
              </a:buClr>
              <a:buSzPts val="2300"/>
              <a:buFont typeface="Arial"/>
              <a:buChar char="•"/>
            </a:pPr>
            <a:r>
              <a:rPr b="0" i="0" lang="en-US" sz="2300" u="none" cap="none" strike="noStrike">
                <a:solidFill>
                  <a:srgbClr val="000000"/>
                </a:solidFill>
                <a:latin typeface="Calibri"/>
                <a:ea typeface="Calibri"/>
                <a:cs typeface="Calibri"/>
                <a:sym typeface="Calibri"/>
              </a:rPr>
              <a:t>Culture</a:t>
            </a:r>
            <a:endParaRPr/>
          </a:p>
          <a:p>
            <a:pPr indent="-288925" lvl="0" marL="568325" marR="0" rtl="0" algn="l">
              <a:spcBef>
                <a:spcPts val="0"/>
              </a:spcBef>
              <a:spcAft>
                <a:spcPts val="0"/>
              </a:spcAft>
              <a:buClr>
                <a:srgbClr val="000000"/>
              </a:buClr>
              <a:buSzPts val="2300"/>
              <a:buFont typeface="Arial"/>
              <a:buChar char="•"/>
            </a:pPr>
            <a:r>
              <a:rPr b="0" i="0" lang="en-US" sz="2300" u="none" cap="none" strike="noStrike">
                <a:solidFill>
                  <a:srgbClr val="000000"/>
                </a:solidFill>
                <a:latin typeface="Calibri"/>
                <a:ea typeface="Calibri"/>
                <a:cs typeface="Calibri"/>
                <a:sym typeface="Calibri"/>
              </a:rPr>
              <a:t>Conclusions</a:t>
            </a:r>
            <a:endParaRPr/>
          </a:p>
          <a:p>
            <a:pPr indent="-139700" lvl="0" marL="285750" marR="0" rtl="0" algn="l">
              <a:spcBef>
                <a:spcPts val="0"/>
              </a:spcBef>
              <a:spcAft>
                <a:spcPts val="0"/>
              </a:spcAft>
              <a:buClr>
                <a:schemeClr val="dk1"/>
              </a:buClr>
              <a:buSzPts val="2300"/>
              <a:buFont typeface="Arial"/>
              <a:buNone/>
            </a:pPr>
            <a:r>
              <a:t/>
            </a:r>
            <a:endParaRPr b="0" i="0" sz="2300" u="none" cap="none" strike="noStrike">
              <a:solidFill>
                <a:srgbClr val="000000"/>
              </a:solidFill>
              <a:latin typeface="Calibri"/>
              <a:ea typeface="Calibri"/>
              <a:cs typeface="Calibri"/>
              <a:sym typeface="Calibri"/>
            </a:endParaRPr>
          </a:p>
        </p:txBody>
      </p:sp>
      <p:sp>
        <p:nvSpPr>
          <p:cNvPr id="236" name="Google Shape;236;p39"/>
          <p:cNvSpPr/>
          <p:nvPr/>
        </p:nvSpPr>
        <p:spPr>
          <a:xfrm rot="1144985">
            <a:off x="3778029" y="3295457"/>
            <a:ext cx="5129128" cy="2310992"/>
          </a:xfrm>
          <a:prstGeom prst="snip1Rect">
            <a:avLst>
              <a:gd fmla="val 16667" name="adj"/>
            </a:avLst>
          </a:prstGeom>
          <a:solidFill>
            <a:srgbClr val="FF6FCF"/>
          </a:solidFill>
          <a:ln cap="flat" cmpd="sng" w="9525">
            <a:solidFill>
              <a:srgbClr val="4A7DBA"/>
            </a:solidFill>
            <a:prstDash val="solid"/>
            <a:round/>
            <a:headEnd len="sm" w="sm" type="none"/>
            <a:tailEnd len="sm" w="sm" type="none"/>
          </a:ln>
        </p:spPr>
        <p:txBody>
          <a:bodyPr anchorCtr="0" anchor="ctr" bIns="45700" lIns="91425" spcFirstLastPara="1" rIns="91425" wrap="square" tIns="45700">
            <a:noAutofit/>
          </a:bodyPr>
          <a:lstStyle/>
          <a:p>
            <a:pPr indent="-3175" lvl="0" marL="282575" marR="0" rtl="0" algn="ctr">
              <a:spcBef>
                <a:spcPts val="0"/>
              </a:spcBef>
              <a:spcAft>
                <a:spcPts val="0"/>
              </a:spcAft>
              <a:buNone/>
            </a:pPr>
            <a:r>
              <a:rPr b="0" i="0" lang="en-US" sz="2300" u="none" cap="none" strike="noStrike">
                <a:solidFill>
                  <a:srgbClr val="000000"/>
                </a:solidFill>
                <a:latin typeface="Calibri"/>
                <a:ea typeface="Calibri"/>
                <a:cs typeface="Calibri"/>
                <a:sym typeface="Calibri"/>
              </a:rPr>
              <a:t>DISCLAIMERS</a:t>
            </a:r>
            <a:endParaRPr/>
          </a:p>
          <a:p>
            <a:pPr indent="-346075" lvl="0" marL="625475" marR="0" rtl="0" algn="l">
              <a:spcBef>
                <a:spcPts val="0"/>
              </a:spcBef>
              <a:spcAft>
                <a:spcPts val="0"/>
              </a:spcAft>
              <a:buClr>
                <a:srgbClr val="000000"/>
              </a:buClr>
              <a:buSzPts val="2300"/>
              <a:buFont typeface="Arial"/>
              <a:buChar char="•"/>
            </a:pPr>
            <a:r>
              <a:rPr b="0" i="0" lang="en-US" sz="2300" u="none" cap="none" strike="noStrike">
                <a:solidFill>
                  <a:srgbClr val="000000"/>
                </a:solidFill>
                <a:latin typeface="Calibri"/>
                <a:ea typeface="Calibri"/>
                <a:cs typeface="Calibri"/>
                <a:sym typeface="Calibri"/>
              </a:rPr>
              <a:t>HF, mouse, 94/88/88/88</a:t>
            </a:r>
            <a:endParaRPr/>
          </a:p>
          <a:p>
            <a:pPr indent="-346075" lvl="0" marL="625475" marR="0" rtl="0" algn="l">
              <a:spcBef>
                <a:spcPts val="0"/>
              </a:spcBef>
              <a:spcAft>
                <a:spcPts val="0"/>
              </a:spcAft>
              <a:buClr>
                <a:srgbClr val="000000"/>
              </a:buClr>
              <a:buSzPts val="2300"/>
              <a:buFont typeface="Arial"/>
              <a:buChar char="•"/>
            </a:pPr>
            <a:r>
              <a:rPr b="0" i="0" lang="en-US" sz="2300" u="none" cap="none" strike="noStrike">
                <a:solidFill>
                  <a:srgbClr val="000000"/>
                </a:solidFill>
                <a:latin typeface="Calibri"/>
                <a:ea typeface="Calibri"/>
                <a:cs typeface="Calibri"/>
                <a:sym typeface="Calibri"/>
              </a:rPr>
              <a:t>Fundamentals &amp; redundancy builds fluency</a:t>
            </a:r>
            <a:endParaRPr/>
          </a:p>
          <a:p>
            <a:pPr indent="-346075" lvl="0" marL="625475" marR="0" rtl="0" algn="l">
              <a:spcBef>
                <a:spcPts val="0"/>
              </a:spcBef>
              <a:spcAft>
                <a:spcPts val="0"/>
              </a:spcAft>
              <a:buClr>
                <a:srgbClr val="000000"/>
              </a:buClr>
              <a:buSzPts val="2300"/>
              <a:buFont typeface="Arial"/>
              <a:buChar char="•"/>
            </a:pPr>
            <a:r>
              <a:rPr b="0" i="0" lang="en-US" sz="2300" u="none" cap="none" strike="noStrike">
                <a:solidFill>
                  <a:srgbClr val="000000"/>
                </a:solidFill>
                <a:latin typeface="Calibri"/>
                <a:ea typeface="Calibri"/>
                <a:cs typeface="Calibri"/>
                <a:sym typeface="Calibri"/>
              </a:rPr>
              <a:t>Interrupt….briefly</a:t>
            </a:r>
            <a:endParaRPr/>
          </a:p>
        </p:txBody>
      </p:sp>
    </p:spTree>
  </p:cSld>
  <p:clrMapOvr>
    <a:masterClrMapping/>
  </p:clrMapOvr>
  <p:transition>
    <p:fade thruBlk="1"/>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35"/>
                                        </p:tgtEl>
                                        <p:attrNameLst>
                                          <p:attrName>style.visibility</p:attrName>
                                        </p:attrNameLst>
                                      </p:cBhvr>
                                      <p:to>
                                        <p:strVal val="visible"/>
                                      </p:to>
                                    </p:set>
                                    <p:animEffect filter="fade" transition="in">
                                      <p:cBhvr>
                                        <p:cTn dur="500"/>
                                        <p:tgtEl>
                                          <p:spTgt spid="23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36"/>
                                        </p:tgtEl>
                                        <p:attrNameLst>
                                          <p:attrName>style.visibility</p:attrName>
                                        </p:attrNameLst>
                                      </p:cBhvr>
                                      <p:to>
                                        <p:strVal val="visible"/>
                                      </p:to>
                                    </p:set>
                                    <p:animEffect filter="fade" transition="in">
                                      <p:cBhvr>
                                        <p:cTn dur="500"/>
                                        <p:tgtEl>
                                          <p:spTgt spid="23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4" name="Shape 504"/>
        <p:cNvGrpSpPr/>
        <p:nvPr/>
      </p:nvGrpSpPr>
      <p:grpSpPr>
        <a:xfrm>
          <a:off x="0" y="0"/>
          <a:ext cx="0" cy="0"/>
          <a:chOff x="0" y="0"/>
          <a:chExt cx="0" cy="0"/>
        </a:xfrm>
      </p:grpSpPr>
      <p:sp>
        <p:nvSpPr>
          <p:cNvPr id="505" name="Google Shape;505;p66"/>
          <p:cNvSpPr/>
          <p:nvPr/>
        </p:nvSpPr>
        <p:spPr>
          <a:xfrm>
            <a:off x="503548" y="-279412"/>
            <a:ext cx="8172908" cy="6048672"/>
          </a:xfrm>
          <a:custGeom>
            <a:rect b="b" l="l" r="r" t="t"/>
            <a:pathLst>
              <a:path extrusionOk="0" h="120000" w="120000">
                <a:moveTo>
                  <a:pt x="0" y="0"/>
                </a:moveTo>
                <a:lnTo>
                  <a:pt x="120000" y="0"/>
                </a:lnTo>
                <a:lnTo>
                  <a:pt x="120000" y="120000"/>
                </a:lnTo>
                <a:lnTo>
                  <a:pt x="0" y="120000"/>
                </a:lnTo>
                <a:close/>
              </a:path>
              <a:path extrusionOk="0" fill="none" h="120000" w="120000">
                <a:moveTo>
                  <a:pt x="-10000" y="0"/>
                </a:moveTo>
                <a:close/>
                <a:lnTo>
                  <a:pt x="-10000" y="120000"/>
                </a:lnTo>
              </a:path>
              <a:path extrusionOk="0" fill="none" h="120000" w="120000">
                <a:moveTo>
                  <a:pt x="-10000" y="22500"/>
                </a:moveTo>
                <a:lnTo>
                  <a:pt x="-46000" y="135000"/>
                </a:lnTo>
              </a:path>
            </a:pathLst>
          </a:custGeom>
          <a:noFill/>
          <a:ln>
            <a:noFill/>
          </a:ln>
        </p:spPr>
        <p:txBody>
          <a:bodyPr anchorCtr="1" anchor="ctr" bIns="45700" lIns="91425" spcFirstLastPara="1" rIns="91425" wrap="square" tIns="45700">
            <a:noAutofit/>
          </a:bodyPr>
          <a:lstStyle/>
          <a:p>
            <a:pPr indent="-114300" lvl="1" marL="114300" marR="0" rtl="0" algn="l">
              <a:lnSpc>
                <a:spcPct val="75000"/>
              </a:lnSpc>
              <a:spcBef>
                <a:spcPts val="0"/>
              </a:spcBef>
              <a:spcAft>
                <a:spcPts val="0"/>
              </a:spcAft>
              <a:buClr>
                <a:schemeClr val="dk1"/>
              </a:buClr>
              <a:buSzPts val="1800"/>
              <a:buFont typeface="Calibri"/>
              <a:buChar char="•"/>
            </a:pPr>
            <a:r>
              <a:rPr b="0" i="0" lang="en-US" sz="1800" u="none" cap="none" strike="noStrike">
                <a:solidFill>
                  <a:schemeClr val="dk1"/>
                </a:solidFill>
                <a:latin typeface="Calibri"/>
                <a:ea typeface="Calibri"/>
                <a:cs typeface="Calibri"/>
                <a:sym typeface="Calibri"/>
              </a:rPr>
              <a:t>Behavior Analytic Approach</a:t>
            </a:r>
            <a:endParaRPr b="0" i="0" sz="1800" u="none" cap="none" strike="noStrike">
              <a:solidFill>
                <a:schemeClr val="dk1"/>
              </a:solidFill>
              <a:latin typeface="Calibri"/>
              <a:ea typeface="Calibri"/>
              <a:cs typeface="Calibri"/>
              <a:sym typeface="Calibri"/>
            </a:endParaRPr>
          </a:p>
          <a:p>
            <a:pPr indent="-114300" lvl="2" marL="228600" marR="0" rtl="0" algn="l">
              <a:lnSpc>
                <a:spcPct val="75000"/>
              </a:lnSpc>
              <a:spcBef>
                <a:spcPts val="180"/>
              </a:spcBef>
              <a:spcAft>
                <a:spcPts val="0"/>
              </a:spcAft>
              <a:buClr>
                <a:srgbClr val="FF0000"/>
              </a:buClr>
              <a:buSzPts val="1800"/>
              <a:buFont typeface="Calibri"/>
              <a:buChar char="•"/>
            </a:pPr>
            <a:r>
              <a:rPr b="1" i="0" lang="en-US" sz="1800" u="none" cap="none" strike="noStrike">
                <a:solidFill>
                  <a:srgbClr val="FF0000"/>
                </a:solidFill>
                <a:latin typeface="Calibri"/>
                <a:ea typeface="Calibri"/>
                <a:cs typeface="Calibri"/>
                <a:sym typeface="Calibri"/>
              </a:rPr>
              <a:t>Biology</a:t>
            </a:r>
            <a:r>
              <a:rPr b="0" i="0" lang="en-US" sz="1800" u="none" cap="none" strike="noStrike">
                <a:solidFill>
                  <a:srgbClr val="FF0000"/>
                </a:solidFill>
                <a:latin typeface="Calibri"/>
                <a:ea typeface="Calibri"/>
                <a:cs typeface="Calibri"/>
                <a:sym typeface="Calibri"/>
              </a:rPr>
              <a:t> </a:t>
            </a:r>
            <a:r>
              <a:rPr b="0" i="0" lang="en-US" sz="1800" u="none" cap="none" strike="noStrike">
                <a:solidFill>
                  <a:schemeClr val="dk1"/>
                </a:solidFill>
                <a:latin typeface="Calibri"/>
                <a:ea typeface="Calibri"/>
                <a:cs typeface="Calibri"/>
                <a:sym typeface="Calibri"/>
              </a:rPr>
              <a:t>is important</a:t>
            </a:r>
            <a:endParaRPr b="0" i="0" sz="1800" u="none" cap="none" strike="noStrike">
              <a:solidFill>
                <a:schemeClr val="dk1"/>
              </a:solidFill>
              <a:latin typeface="Calibri"/>
              <a:ea typeface="Calibri"/>
              <a:cs typeface="Calibri"/>
              <a:sym typeface="Calibri"/>
            </a:endParaRPr>
          </a:p>
          <a:p>
            <a:pPr indent="0" lvl="2" marL="228600" marR="0" rtl="0" algn="l">
              <a:lnSpc>
                <a:spcPct val="75000"/>
              </a:lnSpc>
              <a:spcBef>
                <a:spcPts val="180"/>
              </a:spcBef>
              <a:spcAft>
                <a:spcPts val="0"/>
              </a:spcAft>
              <a:buClr>
                <a:schemeClr val="dk1"/>
              </a:buClr>
              <a:buSzPts val="1800"/>
              <a:buFont typeface="Calibri"/>
              <a:buNone/>
            </a:pPr>
            <a:r>
              <a:t/>
            </a:r>
            <a:endParaRPr b="0" i="0" sz="1800" u="none" cap="none" strike="noStrike">
              <a:solidFill>
                <a:schemeClr val="dk1"/>
              </a:solidFill>
              <a:latin typeface="Calibri"/>
              <a:ea typeface="Calibri"/>
              <a:cs typeface="Calibri"/>
              <a:sym typeface="Calibri"/>
            </a:endParaRPr>
          </a:p>
          <a:p>
            <a:pPr indent="-114300" lvl="2" marL="228600" marR="0" rtl="0" algn="l">
              <a:lnSpc>
                <a:spcPct val="75000"/>
              </a:lnSpc>
              <a:spcBef>
                <a:spcPts val="180"/>
              </a:spcBef>
              <a:spcAft>
                <a:spcPts val="0"/>
              </a:spcAft>
              <a:buClr>
                <a:schemeClr val="dk1"/>
              </a:buClr>
              <a:buSzPts val="1800"/>
              <a:buFont typeface="Calibri"/>
              <a:buChar char="•"/>
            </a:pPr>
            <a:r>
              <a:rPr b="0" i="0" lang="en-US" sz="1800" u="none" cap="none" strike="noStrike">
                <a:solidFill>
                  <a:schemeClr val="dk1"/>
                </a:solidFill>
                <a:latin typeface="Calibri"/>
                <a:ea typeface="Calibri"/>
                <a:cs typeface="Calibri"/>
                <a:sym typeface="Calibri"/>
              </a:rPr>
              <a:t>Behavior is </a:t>
            </a:r>
            <a:r>
              <a:rPr b="1" i="0" lang="en-US" sz="1800" u="none" cap="none" strike="noStrike">
                <a:solidFill>
                  <a:srgbClr val="FF0000"/>
                </a:solidFill>
                <a:latin typeface="Calibri"/>
                <a:ea typeface="Calibri"/>
                <a:cs typeface="Calibri"/>
                <a:sym typeface="Calibri"/>
              </a:rPr>
              <a:t>learned</a:t>
            </a:r>
            <a:endParaRPr b="1" i="0" sz="1800" u="none" cap="none" strike="noStrike">
              <a:solidFill>
                <a:srgbClr val="FF0000"/>
              </a:solidFill>
              <a:latin typeface="Calibri"/>
              <a:ea typeface="Calibri"/>
              <a:cs typeface="Calibri"/>
              <a:sym typeface="Calibri"/>
            </a:endParaRPr>
          </a:p>
          <a:p>
            <a:pPr indent="0" lvl="2" marL="228600" marR="0" rtl="0" algn="l">
              <a:lnSpc>
                <a:spcPct val="75000"/>
              </a:lnSpc>
              <a:spcBef>
                <a:spcPts val="180"/>
              </a:spcBef>
              <a:spcAft>
                <a:spcPts val="0"/>
              </a:spcAft>
              <a:buClr>
                <a:schemeClr val="dk1"/>
              </a:buClr>
              <a:buSzPts val="1800"/>
              <a:buFont typeface="Calibri"/>
              <a:buNone/>
            </a:pPr>
            <a:r>
              <a:t/>
            </a:r>
            <a:endParaRPr b="0" i="0" sz="1800" u="none" cap="none" strike="noStrike">
              <a:solidFill>
                <a:schemeClr val="dk1"/>
              </a:solidFill>
              <a:latin typeface="Calibri"/>
              <a:ea typeface="Calibri"/>
              <a:cs typeface="Calibri"/>
              <a:sym typeface="Calibri"/>
            </a:endParaRPr>
          </a:p>
          <a:p>
            <a:pPr indent="-114300" lvl="2" marL="228600" marR="0" rtl="0" algn="l">
              <a:lnSpc>
                <a:spcPct val="75000"/>
              </a:lnSpc>
              <a:spcBef>
                <a:spcPts val="180"/>
              </a:spcBef>
              <a:spcAft>
                <a:spcPts val="0"/>
              </a:spcAft>
              <a:buClr>
                <a:schemeClr val="dk1"/>
              </a:buClr>
              <a:buSzPts val="1800"/>
              <a:buFont typeface="Calibri"/>
              <a:buChar char="•"/>
            </a:pPr>
            <a:r>
              <a:rPr b="0" i="0" lang="en-US" sz="1800" u="none" cap="none" strike="noStrike">
                <a:solidFill>
                  <a:schemeClr val="dk1"/>
                </a:solidFill>
                <a:latin typeface="Calibri"/>
                <a:ea typeface="Calibri"/>
                <a:cs typeface="Calibri"/>
                <a:sym typeface="Calibri"/>
              </a:rPr>
              <a:t>Behavior &amp; </a:t>
            </a:r>
            <a:r>
              <a:rPr b="1" i="0" lang="en-US" sz="1800" u="none" cap="none" strike="noStrike">
                <a:solidFill>
                  <a:srgbClr val="FF0000"/>
                </a:solidFill>
                <a:latin typeface="Calibri"/>
                <a:ea typeface="Calibri"/>
                <a:cs typeface="Calibri"/>
                <a:sym typeface="Calibri"/>
              </a:rPr>
              <a:t>environment</a:t>
            </a:r>
            <a:r>
              <a:rPr b="0" i="0" lang="en-US" sz="1800" u="none" cap="none" strike="noStrike">
                <a:solidFill>
                  <a:schemeClr val="dk1"/>
                </a:solidFill>
                <a:latin typeface="Calibri"/>
                <a:ea typeface="Calibri"/>
                <a:cs typeface="Calibri"/>
                <a:sym typeface="Calibri"/>
              </a:rPr>
              <a:t> are functional related</a:t>
            </a:r>
            <a:endParaRPr b="0" i="0" sz="1800" u="none" cap="none" strike="noStrike">
              <a:solidFill>
                <a:schemeClr val="dk1"/>
              </a:solidFill>
              <a:latin typeface="Calibri"/>
              <a:ea typeface="Calibri"/>
              <a:cs typeface="Calibri"/>
              <a:sym typeface="Calibri"/>
            </a:endParaRPr>
          </a:p>
          <a:p>
            <a:pPr indent="0" lvl="2" marL="228600" marR="0" rtl="0" algn="l">
              <a:lnSpc>
                <a:spcPct val="75000"/>
              </a:lnSpc>
              <a:spcBef>
                <a:spcPts val="180"/>
              </a:spcBef>
              <a:spcAft>
                <a:spcPts val="0"/>
              </a:spcAft>
              <a:buClr>
                <a:schemeClr val="dk1"/>
              </a:buClr>
              <a:buSzPts val="1800"/>
              <a:buFont typeface="Calibri"/>
              <a:buNone/>
            </a:pPr>
            <a:r>
              <a:t/>
            </a:r>
            <a:endParaRPr b="0" i="0" sz="1800" u="none" cap="none" strike="noStrike">
              <a:solidFill>
                <a:schemeClr val="dk1"/>
              </a:solidFill>
              <a:latin typeface="Calibri"/>
              <a:ea typeface="Calibri"/>
              <a:cs typeface="Calibri"/>
              <a:sym typeface="Calibri"/>
            </a:endParaRPr>
          </a:p>
          <a:p>
            <a:pPr indent="-114300" lvl="2" marL="228600" marR="0" rtl="0" algn="l">
              <a:lnSpc>
                <a:spcPct val="75000"/>
              </a:lnSpc>
              <a:spcBef>
                <a:spcPts val="180"/>
              </a:spcBef>
              <a:spcAft>
                <a:spcPts val="0"/>
              </a:spcAft>
              <a:buClr>
                <a:schemeClr val="dk1"/>
              </a:buClr>
              <a:buSzPts val="1800"/>
              <a:buFont typeface="Calibri"/>
              <a:buChar char="•"/>
            </a:pPr>
            <a:r>
              <a:rPr b="0" i="0" lang="en-US" sz="1800" u="none" cap="none" strike="noStrike">
                <a:solidFill>
                  <a:schemeClr val="dk1"/>
                </a:solidFill>
                <a:latin typeface="Calibri"/>
                <a:ea typeface="Calibri"/>
                <a:cs typeface="Calibri"/>
                <a:sym typeface="Calibri"/>
              </a:rPr>
              <a:t>Behavior is </a:t>
            </a:r>
            <a:r>
              <a:rPr b="1" i="0" lang="en-US" sz="1800" u="none" cap="none" strike="noStrike">
                <a:solidFill>
                  <a:srgbClr val="FF0000"/>
                </a:solidFill>
                <a:latin typeface="Calibri"/>
                <a:ea typeface="Calibri"/>
                <a:cs typeface="Calibri"/>
                <a:sym typeface="Calibri"/>
              </a:rPr>
              <a:t>lawful</a:t>
            </a:r>
            <a:r>
              <a:rPr b="0" i="0" lang="en-US" sz="1800" u="none" cap="none" strike="noStrike">
                <a:solidFill>
                  <a:schemeClr val="dk1"/>
                </a:solidFill>
                <a:latin typeface="Calibri"/>
                <a:ea typeface="Calibri"/>
                <a:cs typeface="Calibri"/>
                <a:sym typeface="Calibri"/>
              </a:rPr>
              <a:t>, therefore understandable &amp;  influence-able</a:t>
            </a:r>
            <a:endParaRPr b="0" i="0" sz="1800" u="none" cap="none" strike="noStrike">
              <a:solidFill>
                <a:schemeClr val="dk1"/>
              </a:solidFill>
              <a:latin typeface="Calibri"/>
              <a:ea typeface="Calibri"/>
              <a:cs typeface="Calibri"/>
              <a:sym typeface="Calibri"/>
            </a:endParaRPr>
          </a:p>
          <a:p>
            <a:pPr indent="0" lvl="2" marL="228600" marR="0" rtl="0" algn="l">
              <a:lnSpc>
                <a:spcPct val="75000"/>
              </a:lnSpc>
              <a:spcBef>
                <a:spcPts val="180"/>
              </a:spcBef>
              <a:spcAft>
                <a:spcPts val="0"/>
              </a:spcAft>
              <a:buClr>
                <a:schemeClr val="dk1"/>
              </a:buClr>
              <a:buSzPts val="1800"/>
              <a:buFont typeface="Calibri"/>
              <a:buNone/>
            </a:pPr>
            <a:r>
              <a:t/>
            </a:r>
            <a:endParaRPr b="0" i="0" sz="1800" u="none" cap="none" strike="noStrike">
              <a:solidFill>
                <a:schemeClr val="dk1"/>
              </a:solidFill>
              <a:latin typeface="Calibri"/>
              <a:ea typeface="Calibri"/>
              <a:cs typeface="Calibri"/>
              <a:sym typeface="Calibri"/>
            </a:endParaRPr>
          </a:p>
          <a:p>
            <a:pPr indent="-114300" lvl="2" marL="228600" marR="0" rtl="0" algn="l">
              <a:lnSpc>
                <a:spcPct val="75000"/>
              </a:lnSpc>
              <a:spcBef>
                <a:spcPts val="180"/>
              </a:spcBef>
              <a:spcAft>
                <a:spcPts val="0"/>
              </a:spcAft>
              <a:buClr>
                <a:schemeClr val="dk1"/>
              </a:buClr>
              <a:buSzPts val="1800"/>
              <a:buFont typeface="Calibri"/>
              <a:buChar char="•"/>
            </a:pPr>
            <a:r>
              <a:rPr b="0" i="0" lang="en-US" sz="1800" u="none" cap="none" strike="noStrike">
                <a:solidFill>
                  <a:schemeClr val="dk1"/>
                </a:solidFill>
                <a:latin typeface="Calibri"/>
                <a:ea typeface="Calibri"/>
                <a:cs typeface="Calibri"/>
                <a:sym typeface="Calibri"/>
              </a:rPr>
              <a:t>Adjust </a:t>
            </a:r>
            <a:r>
              <a:rPr b="1" i="0" lang="en-US" sz="1800" u="none" cap="none" strike="noStrike">
                <a:solidFill>
                  <a:srgbClr val="FF0000"/>
                </a:solidFill>
                <a:latin typeface="Calibri"/>
                <a:ea typeface="Calibri"/>
                <a:cs typeface="Calibri"/>
                <a:sym typeface="Calibri"/>
              </a:rPr>
              <a:t>environment</a:t>
            </a:r>
            <a:r>
              <a:rPr b="0" i="0" lang="en-US" sz="1800" u="none" cap="none" strike="noStrike">
                <a:solidFill>
                  <a:srgbClr val="FF0000"/>
                </a:solidFill>
                <a:latin typeface="Calibri"/>
                <a:ea typeface="Calibri"/>
                <a:cs typeface="Calibri"/>
                <a:sym typeface="Calibri"/>
              </a:rPr>
              <a:t> </a:t>
            </a:r>
            <a:r>
              <a:rPr b="0" i="0" lang="en-US" sz="1800" u="none" cap="none" strike="noStrike">
                <a:solidFill>
                  <a:schemeClr val="dk1"/>
                </a:solidFill>
                <a:latin typeface="Calibri"/>
                <a:ea typeface="Calibri"/>
                <a:cs typeface="Calibri"/>
                <a:sym typeface="Calibri"/>
              </a:rPr>
              <a:t>to influence &amp; </a:t>
            </a:r>
            <a:r>
              <a:rPr b="1" i="0" lang="en-US" sz="1800" u="none" cap="none" strike="noStrike">
                <a:solidFill>
                  <a:srgbClr val="FF0000"/>
                </a:solidFill>
                <a:latin typeface="Calibri"/>
                <a:ea typeface="Calibri"/>
                <a:cs typeface="Calibri"/>
                <a:sym typeface="Calibri"/>
              </a:rPr>
              <a:t>teach</a:t>
            </a:r>
            <a:r>
              <a:rPr b="0" i="0" lang="en-US" sz="1800" u="none" cap="none" strike="noStrike">
                <a:solidFill>
                  <a:srgbClr val="FF0000"/>
                </a:solidFill>
                <a:latin typeface="Calibri"/>
                <a:ea typeface="Calibri"/>
                <a:cs typeface="Calibri"/>
                <a:sym typeface="Calibri"/>
              </a:rPr>
              <a:t> </a:t>
            </a:r>
            <a:r>
              <a:rPr b="0" i="0" lang="en-US" sz="1800" u="none" cap="none" strike="noStrike">
                <a:solidFill>
                  <a:schemeClr val="dk1"/>
                </a:solidFill>
                <a:latin typeface="Calibri"/>
                <a:ea typeface="Calibri"/>
                <a:cs typeface="Calibri"/>
                <a:sym typeface="Calibri"/>
              </a:rPr>
              <a:t>behavior</a:t>
            </a:r>
            <a:endParaRPr b="0" i="0" sz="1800" u="none" cap="none" strike="noStrike">
              <a:solidFill>
                <a:schemeClr val="dk1"/>
              </a:solidFill>
              <a:latin typeface="Calibri"/>
              <a:ea typeface="Calibri"/>
              <a:cs typeface="Calibri"/>
              <a:sym typeface="Calibri"/>
            </a:endParaRPr>
          </a:p>
          <a:p>
            <a:pPr indent="0" lvl="2" marL="228600" marR="0" rtl="0" algn="l">
              <a:lnSpc>
                <a:spcPct val="75000"/>
              </a:lnSpc>
              <a:spcBef>
                <a:spcPts val="180"/>
              </a:spcBef>
              <a:spcAft>
                <a:spcPts val="0"/>
              </a:spcAft>
              <a:buClr>
                <a:schemeClr val="dk1"/>
              </a:buClr>
              <a:buSzPts val="1800"/>
              <a:buFont typeface="Calibri"/>
              <a:buNone/>
            </a:pPr>
            <a:r>
              <a:t/>
            </a:r>
            <a:endParaRPr b="0" i="0" sz="1800" u="none" cap="none" strike="noStrike">
              <a:solidFill>
                <a:schemeClr val="dk1"/>
              </a:solidFill>
              <a:latin typeface="Calibri"/>
              <a:ea typeface="Calibri"/>
              <a:cs typeface="Calibri"/>
              <a:sym typeface="Calibri"/>
            </a:endParaRPr>
          </a:p>
        </p:txBody>
      </p:sp>
      <p:graphicFrame>
        <p:nvGraphicFramePr>
          <p:cNvPr id="506" name="Google Shape;506;p66"/>
          <p:cNvGraphicFramePr/>
          <p:nvPr/>
        </p:nvGraphicFramePr>
        <p:xfrm>
          <a:off x="971600" y="5885264"/>
          <a:ext cx="3000000" cy="3000000"/>
        </p:xfrm>
        <a:graphic>
          <a:graphicData uri="http://schemas.openxmlformats.org/drawingml/2006/table">
            <a:tbl>
              <a:tblPr bandRow="1" firstRow="1">
                <a:noFill/>
                <a:tableStyleId>{360CEAA6-A46B-4940-A39F-96CF7175D5AD}</a:tableStyleId>
              </a:tblPr>
              <a:tblGrid>
                <a:gridCol w="1863200"/>
                <a:gridCol w="1863200"/>
                <a:gridCol w="1863200"/>
                <a:gridCol w="1863200"/>
              </a:tblGrid>
              <a:tr h="370850">
                <a:tc>
                  <a:txBody>
                    <a:bodyPr/>
                    <a:lstStyle/>
                    <a:p>
                      <a:pPr indent="0" lvl="0" marL="0" marR="0" rtl="0" algn="ctr">
                        <a:spcBef>
                          <a:spcPts val="0"/>
                        </a:spcBef>
                        <a:spcAft>
                          <a:spcPts val="0"/>
                        </a:spcAft>
                        <a:buNone/>
                      </a:pPr>
                      <a:r>
                        <a:rPr lang="en-US" sz="1800" u="none" cap="none" strike="noStrike">
                          <a:solidFill>
                            <a:schemeClr val="dk1"/>
                          </a:solidFill>
                        </a:rPr>
                        <a:t>Setting Conditions</a:t>
                      </a:r>
                      <a:endParaRPr sz="1800" u="none" cap="none" strike="noStrike">
                        <a:solidFill>
                          <a:schemeClr val="dk1"/>
                        </a:solidFill>
                      </a:endParaRPr>
                    </a:p>
                  </a:txBody>
                  <a:tcPr marT="45725" marB="45725" marR="91450" marL="91450" anchor="ctr">
                    <a:lnL cap="flat" cmpd="sng" w="38100">
                      <a:solidFill>
                        <a:srgbClr val="000000"/>
                      </a:solidFill>
                      <a:prstDash val="solid"/>
                      <a:round/>
                      <a:headEnd len="sm" w="sm" type="none"/>
                      <a:tailEnd len="sm" w="sm" type="none"/>
                    </a:lnL>
                    <a:lnR cap="flat" cmpd="sng" w="38100">
                      <a:solidFill>
                        <a:srgbClr val="000000"/>
                      </a:solidFill>
                      <a:prstDash val="solid"/>
                      <a:round/>
                      <a:headEnd len="sm" w="sm" type="none"/>
                      <a:tailEnd len="sm" w="sm" type="none"/>
                    </a:lnR>
                    <a:lnT cap="flat" cmpd="sng" w="38100">
                      <a:solidFill>
                        <a:srgbClr val="000000"/>
                      </a:solidFill>
                      <a:prstDash val="solid"/>
                      <a:round/>
                      <a:headEnd len="sm" w="sm" type="none"/>
                      <a:tailEnd len="sm" w="sm" type="none"/>
                    </a:lnT>
                    <a:lnB cap="flat" cmpd="sng" w="38100">
                      <a:solidFill>
                        <a:srgbClr val="000000"/>
                      </a:solidFill>
                      <a:prstDash val="solid"/>
                      <a:round/>
                      <a:headEnd len="sm" w="sm" type="none"/>
                      <a:tailEnd len="sm" w="sm" type="none"/>
                    </a:lnB>
                    <a:solidFill>
                      <a:srgbClr val="9AFFFF"/>
                    </a:solidFill>
                  </a:tcPr>
                </a:tc>
                <a:tc>
                  <a:txBody>
                    <a:bodyPr/>
                    <a:lstStyle/>
                    <a:p>
                      <a:pPr indent="0" lvl="0" marL="0" marR="0" rtl="0" algn="ctr">
                        <a:spcBef>
                          <a:spcPts val="0"/>
                        </a:spcBef>
                        <a:spcAft>
                          <a:spcPts val="0"/>
                        </a:spcAft>
                        <a:buNone/>
                      </a:pPr>
                      <a:r>
                        <a:rPr lang="en-US" sz="1800" u="none" cap="none" strike="noStrike">
                          <a:solidFill>
                            <a:schemeClr val="dk1"/>
                          </a:solidFill>
                        </a:rPr>
                        <a:t>Antecedents</a:t>
                      </a:r>
                      <a:endParaRPr sz="1800" u="none" cap="none" strike="noStrike">
                        <a:solidFill>
                          <a:schemeClr val="dk1"/>
                        </a:solidFill>
                      </a:endParaRPr>
                    </a:p>
                  </a:txBody>
                  <a:tcPr marT="45725" marB="45725" marR="91450" marL="91450" anchor="ctr">
                    <a:lnL cap="flat" cmpd="sng" w="38100">
                      <a:solidFill>
                        <a:srgbClr val="000000"/>
                      </a:solidFill>
                      <a:prstDash val="solid"/>
                      <a:round/>
                      <a:headEnd len="sm" w="sm" type="none"/>
                      <a:tailEnd len="sm" w="sm" type="none"/>
                    </a:lnL>
                    <a:lnR cap="flat" cmpd="sng" w="38100">
                      <a:solidFill>
                        <a:srgbClr val="000000"/>
                      </a:solidFill>
                      <a:prstDash val="solid"/>
                      <a:round/>
                      <a:headEnd len="sm" w="sm" type="none"/>
                      <a:tailEnd len="sm" w="sm" type="none"/>
                    </a:lnR>
                    <a:lnT cap="flat" cmpd="sng" w="38100">
                      <a:solidFill>
                        <a:srgbClr val="000000"/>
                      </a:solidFill>
                      <a:prstDash val="solid"/>
                      <a:round/>
                      <a:headEnd len="sm" w="sm" type="none"/>
                      <a:tailEnd len="sm" w="sm" type="none"/>
                    </a:lnT>
                    <a:lnB cap="flat" cmpd="sng" w="38100">
                      <a:solidFill>
                        <a:srgbClr val="000000"/>
                      </a:solidFill>
                      <a:prstDash val="solid"/>
                      <a:round/>
                      <a:headEnd len="sm" w="sm" type="none"/>
                      <a:tailEnd len="sm" w="sm" type="none"/>
                    </a:lnB>
                    <a:solidFill>
                      <a:srgbClr val="9AFFFF"/>
                    </a:solidFill>
                  </a:tcPr>
                </a:tc>
                <a:tc>
                  <a:txBody>
                    <a:bodyPr/>
                    <a:lstStyle/>
                    <a:p>
                      <a:pPr indent="0" lvl="0" marL="0" marR="0" rtl="0" algn="ctr">
                        <a:spcBef>
                          <a:spcPts val="0"/>
                        </a:spcBef>
                        <a:spcAft>
                          <a:spcPts val="0"/>
                        </a:spcAft>
                        <a:buNone/>
                      </a:pPr>
                      <a:r>
                        <a:rPr lang="en-US" sz="1800" u="none" cap="none" strike="noStrike">
                          <a:solidFill>
                            <a:schemeClr val="dk1"/>
                          </a:solidFill>
                        </a:rPr>
                        <a:t>Behaviors</a:t>
                      </a:r>
                      <a:endParaRPr sz="1800" u="none" cap="none" strike="noStrike">
                        <a:solidFill>
                          <a:schemeClr val="dk1"/>
                        </a:solidFill>
                      </a:endParaRPr>
                    </a:p>
                  </a:txBody>
                  <a:tcPr marT="45725" marB="45725" marR="91450" marL="91450" anchor="ctr">
                    <a:lnL cap="flat" cmpd="sng" w="38100">
                      <a:solidFill>
                        <a:srgbClr val="000000"/>
                      </a:solidFill>
                      <a:prstDash val="solid"/>
                      <a:round/>
                      <a:headEnd len="sm" w="sm" type="none"/>
                      <a:tailEnd len="sm" w="sm" type="none"/>
                    </a:lnL>
                    <a:lnR cap="flat" cmpd="sng" w="38100">
                      <a:solidFill>
                        <a:srgbClr val="000000"/>
                      </a:solidFill>
                      <a:prstDash val="solid"/>
                      <a:round/>
                      <a:headEnd len="sm" w="sm" type="none"/>
                      <a:tailEnd len="sm" w="sm" type="none"/>
                    </a:lnR>
                    <a:lnT cap="flat" cmpd="sng" w="38100">
                      <a:solidFill>
                        <a:srgbClr val="000000"/>
                      </a:solidFill>
                      <a:prstDash val="solid"/>
                      <a:round/>
                      <a:headEnd len="sm" w="sm" type="none"/>
                      <a:tailEnd len="sm" w="sm" type="none"/>
                    </a:lnT>
                    <a:lnB cap="flat" cmpd="sng" w="38100">
                      <a:solidFill>
                        <a:srgbClr val="000000"/>
                      </a:solidFill>
                      <a:prstDash val="solid"/>
                      <a:round/>
                      <a:headEnd len="sm" w="sm" type="none"/>
                      <a:tailEnd len="sm" w="sm" type="none"/>
                    </a:lnB>
                    <a:solidFill>
                      <a:srgbClr val="9AFFFF"/>
                    </a:solidFill>
                  </a:tcPr>
                </a:tc>
                <a:tc>
                  <a:txBody>
                    <a:bodyPr/>
                    <a:lstStyle/>
                    <a:p>
                      <a:pPr indent="0" lvl="0" marL="0" marR="0" rtl="0" algn="ctr">
                        <a:spcBef>
                          <a:spcPts val="0"/>
                        </a:spcBef>
                        <a:spcAft>
                          <a:spcPts val="0"/>
                        </a:spcAft>
                        <a:buNone/>
                      </a:pPr>
                      <a:r>
                        <a:rPr lang="en-US" sz="1800" u="none" cap="none" strike="noStrike">
                          <a:solidFill>
                            <a:schemeClr val="dk1"/>
                          </a:solidFill>
                        </a:rPr>
                        <a:t>Consequences</a:t>
                      </a:r>
                      <a:endParaRPr sz="1800" u="none" cap="none" strike="noStrike">
                        <a:solidFill>
                          <a:schemeClr val="dk1"/>
                        </a:solidFill>
                      </a:endParaRPr>
                    </a:p>
                  </a:txBody>
                  <a:tcPr marT="45725" marB="45725" marR="91450" marL="91450" anchor="ctr">
                    <a:lnL cap="flat" cmpd="sng" w="38100">
                      <a:solidFill>
                        <a:srgbClr val="000000"/>
                      </a:solidFill>
                      <a:prstDash val="solid"/>
                      <a:round/>
                      <a:headEnd len="sm" w="sm" type="none"/>
                      <a:tailEnd len="sm" w="sm" type="none"/>
                    </a:lnL>
                    <a:lnR cap="flat" cmpd="sng" w="38100">
                      <a:solidFill>
                        <a:srgbClr val="000000"/>
                      </a:solidFill>
                      <a:prstDash val="solid"/>
                      <a:round/>
                      <a:headEnd len="sm" w="sm" type="none"/>
                      <a:tailEnd len="sm" w="sm" type="none"/>
                    </a:lnR>
                    <a:lnT cap="flat" cmpd="sng" w="38100">
                      <a:solidFill>
                        <a:srgbClr val="000000"/>
                      </a:solidFill>
                      <a:prstDash val="solid"/>
                      <a:round/>
                      <a:headEnd len="sm" w="sm" type="none"/>
                      <a:tailEnd len="sm" w="sm" type="none"/>
                    </a:lnT>
                    <a:lnB cap="flat" cmpd="sng" w="38100">
                      <a:solidFill>
                        <a:srgbClr val="000000"/>
                      </a:solidFill>
                      <a:prstDash val="solid"/>
                      <a:round/>
                      <a:headEnd len="sm" w="sm" type="none"/>
                      <a:tailEnd len="sm" w="sm" type="none"/>
                    </a:lnB>
                    <a:solidFill>
                      <a:srgbClr val="9AFFFF"/>
                    </a:solidFill>
                  </a:tcPr>
                </a:tc>
              </a:tr>
            </a:tbl>
          </a:graphicData>
        </a:graphic>
      </p:graphicFrame>
      <p:sp>
        <p:nvSpPr>
          <p:cNvPr id="507" name="Google Shape;507;p66"/>
          <p:cNvSpPr txBox="1"/>
          <p:nvPr/>
        </p:nvSpPr>
        <p:spPr>
          <a:xfrm>
            <a:off x="0" y="16933"/>
            <a:ext cx="3092313" cy="52322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0" i="0" lang="en-US" sz="2800" u="none" cap="none" strike="noStrike">
                <a:solidFill>
                  <a:srgbClr val="000000"/>
                </a:solidFill>
                <a:latin typeface="Arial"/>
                <a:ea typeface="Arial"/>
                <a:cs typeface="Arial"/>
                <a:sym typeface="Arial"/>
              </a:rPr>
              <a:t>A Theory of Action</a:t>
            </a:r>
            <a:endParaRPr b="0" i="0" sz="2800" u="none" cap="none" strike="noStrike">
              <a:solidFill>
                <a:srgbClr val="000000"/>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06"/>
                                        </p:tgtEl>
                                        <p:attrNameLst>
                                          <p:attrName>style.visibility</p:attrName>
                                        </p:attrNameLst>
                                      </p:cBhvr>
                                      <p:to>
                                        <p:strVal val="visible"/>
                                      </p:to>
                                    </p:set>
                                    <p:animEffect filter="fade" transition="in">
                                      <p:cBhvr>
                                        <p:cTn dur="500"/>
                                        <p:tgtEl>
                                          <p:spTgt spid="50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2" name="Shape 512"/>
        <p:cNvGrpSpPr/>
        <p:nvPr/>
      </p:nvGrpSpPr>
      <p:grpSpPr>
        <a:xfrm>
          <a:off x="0" y="0"/>
          <a:ext cx="0" cy="0"/>
          <a:chOff x="0" y="0"/>
          <a:chExt cx="0" cy="0"/>
        </a:xfrm>
      </p:grpSpPr>
      <p:sp>
        <p:nvSpPr>
          <p:cNvPr id="513" name="Google Shape;513;p67"/>
          <p:cNvSpPr/>
          <p:nvPr/>
        </p:nvSpPr>
        <p:spPr>
          <a:xfrm>
            <a:off x="251520" y="224644"/>
            <a:ext cx="8892480" cy="6372708"/>
          </a:xfrm>
          <a:custGeom>
            <a:rect b="b" l="l" r="r" t="t"/>
            <a:pathLst>
              <a:path extrusionOk="0" h="120000" w="120000">
                <a:moveTo>
                  <a:pt x="0" y="0"/>
                </a:moveTo>
                <a:lnTo>
                  <a:pt x="120000" y="0"/>
                </a:lnTo>
                <a:lnTo>
                  <a:pt x="120000" y="120000"/>
                </a:lnTo>
                <a:lnTo>
                  <a:pt x="0" y="120000"/>
                </a:lnTo>
                <a:close/>
              </a:path>
              <a:path extrusionOk="0" fill="none" h="120000" w="120000">
                <a:moveTo>
                  <a:pt x="-10000" y="0"/>
                </a:moveTo>
                <a:close/>
                <a:lnTo>
                  <a:pt x="-10000" y="120000"/>
                </a:lnTo>
              </a:path>
              <a:path extrusionOk="0" fill="none" h="120000" w="120000">
                <a:moveTo>
                  <a:pt x="-10000" y="22500"/>
                </a:moveTo>
                <a:lnTo>
                  <a:pt x="-46000" y="135000"/>
                </a:lnTo>
              </a:path>
            </a:pathLst>
          </a:custGeom>
          <a:noFill/>
          <a:ln>
            <a:noFill/>
          </a:ln>
        </p:spPr>
        <p:txBody>
          <a:bodyPr anchorCtr="1" anchor="ctr" bIns="45700" lIns="91425" spcFirstLastPara="1" rIns="91425" wrap="square" tIns="45700">
            <a:noAutofit/>
          </a:bodyPr>
          <a:lstStyle/>
          <a:p>
            <a:pPr indent="-114300" lvl="1" marL="114300" marR="0" rtl="0" algn="l">
              <a:lnSpc>
                <a:spcPct val="75000"/>
              </a:lnSpc>
              <a:spcBef>
                <a:spcPts val="0"/>
              </a:spcBef>
              <a:spcAft>
                <a:spcPts val="0"/>
              </a:spcAft>
              <a:buClr>
                <a:srgbClr val="000000"/>
              </a:buClr>
              <a:buSzPts val="2400"/>
              <a:buFont typeface="Calibri"/>
              <a:buChar char="•"/>
            </a:pPr>
            <a:r>
              <a:rPr b="0" i="0" lang="en-US" sz="2400" u="none" cap="none" strike="noStrike">
                <a:solidFill>
                  <a:srgbClr val="000000"/>
                </a:solidFill>
                <a:latin typeface="Calibri"/>
                <a:ea typeface="Calibri"/>
                <a:cs typeface="Calibri"/>
                <a:sym typeface="Calibri"/>
              </a:rPr>
              <a:t>School Reform Problem Context</a:t>
            </a:r>
            <a:endParaRPr b="0" i="0" sz="2400" u="none" cap="none" strike="noStrike">
              <a:solidFill>
                <a:srgbClr val="000000"/>
              </a:solidFill>
              <a:latin typeface="Calibri"/>
              <a:ea typeface="Calibri"/>
              <a:cs typeface="Calibri"/>
              <a:sym typeface="Calibri"/>
            </a:endParaRPr>
          </a:p>
          <a:p>
            <a:pPr indent="-114300" lvl="2" marL="228600" marR="0" rtl="0" algn="l">
              <a:lnSpc>
                <a:spcPct val="75000"/>
              </a:lnSpc>
              <a:spcBef>
                <a:spcPts val="240"/>
              </a:spcBef>
              <a:spcAft>
                <a:spcPts val="0"/>
              </a:spcAft>
              <a:buClr>
                <a:srgbClr val="000000"/>
              </a:buClr>
              <a:buSzPts val="1800"/>
              <a:buFont typeface="Calibri"/>
              <a:buChar char="•"/>
            </a:pPr>
            <a:r>
              <a:rPr b="0" i="0" lang="en-US" sz="1800" u="none" cap="none" strike="noStrike">
                <a:solidFill>
                  <a:srgbClr val="000000"/>
                </a:solidFill>
                <a:latin typeface="Calibri"/>
                <a:ea typeface="Calibri"/>
                <a:cs typeface="Calibri"/>
                <a:sym typeface="Calibri"/>
              </a:rPr>
              <a:t>School violence</a:t>
            </a:r>
            <a:endParaRPr b="0" i="0" sz="1800" u="none" cap="none" strike="noStrike">
              <a:solidFill>
                <a:srgbClr val="000000"/>
              </a:solidFill>
              <a:latin typeface="Calibri"/>
              <a:ea typeface="Calibri"/>
              <a:cs typeface="Calibri"/>
              <a:sym typeface="Calibri"/>
            </a:endParaRPr>
          </a:p>
          <a:p>
            <a:pPr indent="0" lvl="2" marL="228600" marR="0" rtl="0" algn="l">
              <a:lnSpc>
                <a:spcPct val="75000"/>
              </a:lnSpc>
              <a:spcBef>
                <a:spcPts val="18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a:p>
            <a:pPr indent="-114300" lvl="2" marL="228600" marR="0" rtl="0" algn="l">
              <a:lnSpc>
                <a:spcPct val="75000"/>
              </a:lnSpc>
              <a:spcBef>
                <a:spcPts val="180"/>
              </a:spcBef>
              <a:spcAft>
                <a:spcPts val="0"/>
              </a:spcAft>
              <a:buClr>
                <a:srgbClr val="000000"/>
              </a:buClr>
              <a:buSzPts val="1800"/>
              <a:buFont typeface="Calibri"/>
              <a:buChar char="•"/>
            </a:pPr>
            <a:r>
              <a:rPr b="0" i="0" lang="en-US" sz="1800" u="none" cap="none" strike="noStrike">
                <a:solidFill>
                  <a:srgbClr val="000000"/>
                </a:solidFill>
                <a:latin typeface="Calibri"/>
                <a:ea typeface="Calibri"/>
                <a:cs typeface="Calibri"/>
                <a:sym typeface="Calibri"/>
              </a:rPr>
              <a:t>Under-achievement</a:t>
            </a:r>
            <a:endParaRPr b="0" i="0" sz="1800" u="none" cap="none" strike="noStrike">
              <a:solidFill>
                <a:srgbClr val="000000"/>
              </a:solidFill>
              <a:latin typeface="Calibri"/>
              <a:ea typeface="Calibri"/>
              <a:cs typeface="Calibri"/>
              <a:sym typeface="Calibri"/>
            </a:endParaRPr>
          </a:p>
          <a:p>
            <a:pPr indent="0" lvl="2" marL="228600" marR="0" rtl="0" algn="l">
              <a:lnSpc>
                <a:spcPct val="75000"/>
              </a:lnSpc>
              <a:spcBef>
                <a:spcPts val="18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a:p>
            <a:pPr indent="-114300" lvl="2" marL="228600" marR="0" rtl="0" algn="l">
              <a:lnSpc>
                <a:spcPct val="75000"/>
              </a:lnSpc>
              <a:spcBef>
                <a:spcPts val="180"/>
              </a:spcBef>
              <a:spcAft>
                <a:spcPts val="0"/>
              </a:spcAft>
              <a:buClr>
                <a:srgbClr val="000000"/>
              </a:buClr>
              <a:buSzPts val="1800"/>
              <a:buFont typeface="Calibri"/>
              <a:buChar char="•"/>
            </a:pPr>
            <a:r>
              <a:rPr b="0" i="0" lang="en-US" sz="1800" u="none" cap="none" strike="noStrike">
                <a:solidFill>
                  <a:srgbClr val="000000"/>
                </a:solidFill>
                <a:latin typeface="Calibri"/>
                <a:ea typeface="Calibri"/>
                <a:cs typeface="Calibri"/>
                <a:sym typeface="Calibri"/>
              </a:rPr>
              <a:t>Suspension &amp; expulsions</a:t>
            </a:r>
            <a:endParaRPr b="0" i="0" sz="1800" u="none" cap="none" strike="noStrike">
              <a:solidFill>
                <a:srgbClr val="000000"/>
              </a:solidFill>
              <a:latin typeface="Calibri"/>
              <a:ea typeface="Calibri"/>
              <a:cs typeface="Calibri"/>
              <a:sym typeface="Calibri"/>
            </a:endParaRPr>
          </a:p>
          <a:p>
            <a:pPr indent="0" lvl="2" marL="228600" marR="0" rtl="0" algn="l">
              <a:lnSpc>
                <a:spcPct val="75000"/>
              </a:lnSpc>
              <a:spcBef>
                <a:spcPts val="18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a:p>
            <a:pPr indent="-114300" lvl="2" marL="228600" marR="0" rtl="0" algn="l">
              <a:lnSpc>
                <a:spcPct val="75000"/>
              </a:lnSpc>
              <a:spcBef>
                <a:spcPts val="180"/>
              </a:spcBef>
              <a:spcAft>
                <a:spcPts val="0"/>
              </a:spcAft>
              <a:buClr>
                <a:srgbClr val="000000"/>
              </a:buClr>
              <a:buSzPts val="1800"/>
              <a:buFont typeface="Calibri"/>
              <a:buChar char="•"/>
            </a:pPr>
            <a:r>
              <a:rPr b="0" i="0" lang="en-US" sz="1800" u="none" cap="none" strike="noStrike">
                <a:solidFill>
                  <a:srgbClr val="000000"/>
                </a:solidFill>
                <a:latin typeface="Calibri"/>
                <a:ea typeface="Calibri"/>
                <a:cs typeface="Calibri"/>
                <a:sym typeface="Calibri"/>
              </a:rPr>
              <a:t>Disability</a:t>
            </a:r>
            <a:endParaRPr b="0" i="0" sz="1800" u="none" cap="none" strike="noStrike">
              <a:solidFill>
                <a:srgbClr val="000000"/>
              </a:solidFill>
              <a:latin typeface="Calibri"/>
              <a:ea typeface="Calibri"/>
              <a:cs typeface="Calibri"/>
              <a:sym typeface="Calibri"/>
            </a:endParaRPr>
          </a:p>
          <a:p>
            <a:pPr indent="0" lvl="2" marL="228600" marR="0" rtl="0" algn="l">
              <a:lnSpc>
                <a:spcPct val="75000"/>
              </a:lnSpc>
              <a:spcBef>
                <a:spcPts val="18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a:p>
            <a:pPr indent="-114300" lvl="2" marL="228600" marR="0" rtl="0" algn="l">
              <a:lnSpc>
                <a:spcPct val="75000"/>
              </a:lnSpc>
              <a:spcBef>
                <a:spcPts val="180"/>
              </a:spcBef>
              <a:spcAft>
                <a:spcPts val="0"/>
              </a:spcAft>
              <a:buClr>
                <a:srgbClr val="000000"/>
              </a:buClr>
              <a:buSzPts val="1800"/>
              <a:buFont typeface="Calibri"/>
              <a:buChar char="•"/>
            </a:pPr>
            <a:r>
              <a:rPr b="0" i="0" lang="en-US" sz="1800" u="none" cap="none" strike="noStrike">
                <a:solidFill>
                  <a:srgbClr val="000000"/>
                </a:solidFill>
                <a:latin typeface="Calibri"/>
                <a:ea typeface="Calibri"/>
                <a:cs typeface="Calibri"/>
                <a:sym typeface="Calibri"/>
              </a:rPr>
              <a:t>Disproportionality &amp; Equity</a:t>
            </a:r>
            <a:endParaRPr b="0" i="0" sz="1800" u="none" cap="none" strike="noStrike">
              <a:solidFill>
                <a:srgbClr val="000000"/>
              </a:solidFill>
              <a:latin typeface="Calibri"/>
              <a:ea typeface="Calibri"/>
              <a:cs typeface="Calibri"/>
              <a:sym typeface="Calibri"/>
            </a:endParaRPr>
          </a:p>
          <a:p>
            <a:pPr indent="0" lvl="2" marL="228600" marR="0" rtl="0" algn="l">
              <a:lnSpc>
                <a:spcPct val="75000"/>
              </a:lnSpc>
              <a:spcBef>
                <a:spcPts val="18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a:p>
            <a:pPr indent="-114300" lvl="2" marL="228600" marR="0" rtl="0" algn="l">
              <a:lnSpc>
                <a:spcPct val="75000"/>
              </a:lnSpc>
              <a:spcBef>
                <a:spcPts val="180"/>
              </a:spcBef>
              <a:spcAft>
                <a:spcPts val="0"/>
              </a:spcAft>
              <a:buClr>
                <a:srgbClr val="000000"/>
              </a:buClr>
              <a:buSzPts val="1800"/>
              <a:buFont typeface="Calibri"/>
              <a:buChar char="•"/>
            </a:pPr>
            <a:r>
              <a:rPr b="0" i="0" lang="en-US" sz="1800" u="none" cap="none" strike="noStrike">
                <a:solidFill>
                  <a:srgbClr val="000000"/>
                </a:solidFill>
                <a:latin typeface="Calibri"/>
                <a:ea typeface="Calibri"/>
                <a:cs typeface="Calibri"/>
                <a:sym typeface="Calibri"/>
              </a:rPr>
              <a:t>Restraint &amp; seclusion</a:t>
            </a:r>
            <a:endParaRPr b="0" i="0" sz="1800" u="none" cap="none" strike="noStrike">
              <a:solidFill>
                <a:srgbClr val="000000"/>
              </a:solidFill>
              <a:latin typeface="Calibri"/>
              <a:ea typeface="Calibri"/>
              <a:cs typeface="Calibri"/>
              <a:sym typeface="Calibri"/>
            </a:endParaRPr>
          </a:p>
          <a:p>
            <a:pPr indent="0" lvl="2" marL="228600" marR="0" rtl="0" algn="l">
              <a:lnSpc>
                <a:spcPct val="75000"/>
              </a:lnSpc>
              <a:spcBef>
                <a:spcPts val="18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a:p>
            <a:pPr indent="-114300" lvl="2" marL="228600" marR="0" rtl="0" algn="l">
              <a:lnSpc>
                <a:spcPct val="75000"/>
              </a:lnSpc>
              <a:spcBef>
                <a:spcPts val="180"/>
              </a:spcBef>
              <a:spcAft>
                <a:spcPts val="0"/>
              </a:spcAft>
              <a:buClr>
                <a:srgbClr val="000000"/>
              </a:buClr>
              <a:buSzPts val="1800"/>
              <a:buFont typeface="Calibri"/>
              <a:buChar char="•"/>
            </a:pPr>
            <a:r>
              <a:rPr b="0" i="0" lang="en-US" sz="1800" u="none" cap="none" strike="noStrike">
                <a:solidFill>
                  <a:srgbClr val="000000"/>
                </a:solidFill>
                <a:latin typeface="Calibri"/>
                <a:ea typeface="Calibri"/>
                <a:cs typeface="Calibri"/>
                <a:sym typeface="Calibri"/>
              </a:rPr>
              <a:t>Bullying</a:t>
            </a:r>
            <a:endParaRPr b="0" i="0" sz="1800" u="none" cap="none" strike="noStrike">
              <a:solidFill>
                <a:srgbClr val="000000"/>
              </a:solidFill>
              <a:latin typeface="Calibri"/>
              <a:ea typeface="Calibri"/>
              <a:cs typeface="Calibri"/>
              <a:sym typeface="Calibri"/>
            </a:endParaRPr>
          </a:p>
          <a:p>
            <a:pPr indent="0" lvl="2" marL="228600" marR="0" rtl="0" algn="l">
              <a:lnSpc>
                <a:spcPct val="75000"/>
              </a:lnSpc>
              <a:spcBef>
                <a:spcPts val="18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a:p>
            <a:pPr indent="-114300" lvl="2" marL="228600" marR="0" rtl="0" algn="l">
              <a:lnSpc>
                <a:spcPct val="75000"/>
              </a:lnSpc>
              <a:spcBef>
                <a:spcPts val="180"/>
              </a:spcBef>
              <a:spcAft>
                <a:spcPts val="0"/>
              </a:spcAft>
              <a:buClr>
                <a:srgbClr val="000000"/>
              </a:buClr>
              <a:buSzPts val="1800"/>
              <a:buFont typeface="Calibri"/>
              <a:buChar char="•"/>
            </a:pPr>
            <a:r>
              <a:rPr b="0" i="0" lang="en-US" sz="1800" u="none" cap="none" strike="noStrike">
                <a:solidFill>
                  <a:srgbClr val="000000"/>
                </a:solidFill>
                <a:latin typeface="Calibri"/>
                <a:ea typeface="Calibri"/>
                <a:cs typeface="Calibri"/>
                <a:sym typeface="Calibri"/>
              </a:rPr>
              <a:t>School completion &amp; dropping out</a:t>
            </a:r>
            <a:endParaRPr b="0" i="0" sz="1800" u="none" cap="none" strike="noStrike">
              <a:solidFill>
                <a:srgbClr val="000000"/>
              </a:solidFill>
              <a:latin typeface="Calibri"/>
              <a:ea typeface="Calibri"/>
              <a:cs typeface="Calibri"/>
              <a:sym typeface="Calibri"/>
            </a:endParaRPr>
          </a:p>
          <a:p>
            <a:pPr indent="0" lvl="2" marL="228600" marR="0" rtl="0" algn="l">
              <a:lnSpc>
                <a:spcPct val="75000"/>
              </a:lnSpc>
              <a:spcBef>
                <a:spcPts val="18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a:p>
            <a:pPr indent="-114300" lvl="2" marL="228600" marR="0" rtl="0" algn="l">
              <a:lnSpc>
                <a:spcPct val="75000"/>
              </a:lnSpc>
              <a:spcBef>
                <a:spcPts val="180"/>
              </a:spcBef>
              <a:spcAft>
                <a:spcPts val="0"/>
              </a:spcAft>
              <a:buClr>
                <a:srgbClr val="000000"/>
              </a:buClr>
              <a:buSzPts val="1800"/>
              <a:buFont typeface="Calibri"/>
              <a:buChar char="•"/>
            </a:pPr>
            <a:r>
              <a:rPr b="0" i="0" lang="en-US" sz="1800" u="none" cap="none" strike="noStrike">
                <a:solidFill>
                  <a:srgbClr val="000000"/>
                </a:solidFill>
                <a:latin typeface="Calibri"/>
                <a:ea typeface="Calibri"/>
                <a:cs typeface="Calibri"/>
                <a:sym typeface="Calibri"/>
              </a:rPr>
              <a:t>Delinquency</a:t>
            </a:r>
            <a:endParaRPr b="0" i="0" sz="1800" u="none" cap="none" strike="noStrike">
              <a:solidFill>
                <a:srgbClr val="000000"/>
              </a:solidFill>
              <a:latin typeface="Calibri"/>
              <a:ea typeface="Calibri"/>
              <a:cs typeface="Calibri"/>
              <a:sym typeface="Calibri"/>
            </a:endParaRPr>
          </a:p>
          <a:p>
            <a:pPr indent="0" lvl="2" marL="228600" marR="0" rtl="0" algn="l">
              <a:lnSpc>
                <a:spcPct val="75000"/>
              </a:lnSpc>
              <a:spcBef>
                <a:spcPts val="18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a:p>
            <a:pPr indent="-114300" lvl="2" marL="228600" marR="0" rtl="0" algn="l">
              <a:lnSpc>
                <a:spcPct val="75000"/>
              </a:lnSpc>
              <a:spcBef>
                <a:spcPts val="180"/>
              </a:spcBef>
              <a:spcAft>
                <a:spcPts val="0"/>
              </a:spcAft>
              <a:buClr>
                <a:srgbClr val="000000"/>
              </a:buClr>
              <a:buSzPts val="1800"/>
              <a:buFont typeface="Calibri"/>
              <a:buChar char="•"/>
            </a:pPr>
            <a:r>
              <a:rPr b="0" i="0" lang="en-US" sz="1800" u="none" cap="none" strike="noStrike">
                <a:solidFill>
                  <a:srgbClr val="000000"/>
                </a:solidFill>
                <a:latin typeface="Calibri"/>
                <a:ea typeface="Calibri"/>
                <a:cs typeface="Calibri"/>
                <a:sym typeface="Calibri"/>
              </a:rPr>
              <a:t>Substance use</a:t>
            </a:r>
            <a:endParaRPr b="0" i="0" sz="1800" u="none" cap="none" strike="noStrike">
              <a:solidFill>
                <a:srgbClr val="000000"/>
              </a:solidFill>
              <a:latin typeface="Calibri"/>
              <a:ea typeface="Calibri"/>
              <a:cs typeface="Calibri"/>
              <a:sym typeface="Calibri"/>
            </a:endParaRPr>
          </a:p>
          <a:p>
            <a:pPr indent="0" lvl="2" marL="228600" marR="0" rtl="0" algn="l">
              <a:lnSpc>
                <a:spcPct val="75000"/>
              </a:lnSpc>
              <a:spcBef>
                <a:spcPts val="18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a:p>
            <a:pPr indent="-114300" lvl="2" marL="228600" marR="0" rtl="0" algn="l">
              <a:lnSpc>
                <a:spcPct val="75000"/>
              </a:lnSpc>
              <a:spcBef>
                <a:spcPts val="180"/>
              </a:spcBef>
              <a:spcAft>
                <a:spcPts val="0"/>
              </a:spcAft>
              <a:buClr>
                <a:srgbClr val="000000"/>
              </a:buClr>
              <a:buSzPts val="1800"/>
              <a:buFont typeface="Calibri"/>
              <a:buChar char="•"/>
            </a:pPr>
            <a:r>
              <a:rPr b="0" i="0" lang="en-US" sz="1800" u="none" cap="none" strike="noStrike">
                <a:solidFill>
                  <a:srgbClr val="000000"/>
                </a:solidFill>
                <a:latin typeface="Calibri"/>
                <a:ea typeface="Calibri"/>
                <a:cs typeface="Calibri"/>
                <a:sym typeface="Calibri"/>
              </a:rPr>
              <a:t>School Climate</a:t>
            </a:r>
            <a:endParaRPr b="0" i="0" sz="1800" u="none" cap="none" strike="noStrike">
              <a:solidFill>
                <a:srgbClr val="000000"/>
              </a:solidFill>
              <a:latin typeface="Calibri"/>
              <a:ea typeface="Calibri"/>
              <a:cs typeface="Calibri"/>
              <a:sym typeface="Calibri"/>
            </a:endParaRPr>
          </a:p>
          <a:p>
            <a:pPr indent="0" lvl="2" marL="228600" marR="0" rtl="0" algn="l">
              <a:lnSpc>
                <a:spcPct val="75000"/>
              </a:lnSpc>
              <a:spcBef>
                <a:spcPts val="180"/>
              </a:spcBef>
              <a:spcAft>
                <a:spcPts val="0"/>
              </a:spcAft>
              <a:buClr>
                <a:schemeClr val="dk1"/>
              </a:buClr>
              <a:buSzPts val="1800"/>
              <a:buFont typeface="Calibri"/>
              <a:buNone/>
            </a:pPr>
            <a:r>
              <a:t/>
            </a:r>
            <a:endParaRPr b="0" i="0" sz="1800" u="none" cap="none" strike="noStrike">
              <a:solidFill>
                <a:schemeClr val="dk1"/>
              </a:solidFill>
              <a:latin typeface="Calibri"/>
              <a:ea typeface="Calibri"/>
              <a:cs typeface="Calibri"/>
              <a:sym typeface="Calibri"/>
            </a:endParaRPr>
          </a:p>
          <a:p>
            <a:pPr indent="-114300" lvl="2" marL="228600" marR="0" rtl="0" algn="l">
              <a:lnSpc>
                <a:spcPct val="75000"/>
              </a:lnSpc>
              <a:spcBef>
                <a:spcPts val="180"/>
              </a:spcBef>
              <a:spcAft>
                <a:spcPts val="0"/>
              </a:spcAft>
              <a:buClr>
                <a:srgbClr val="000000"/>
              </a:buClr>
              <a:buSzPts val="1800"/>
              <a:buFont typeface="Calibri"/>
              <a:buChar char="•"/>
            </a:pPr>
            <a:r>
              <a:rPr b="0" i="0" lang="en-US" sz="1800" u="none" cap="none" strike="noStrike">
                <a:solidFill>
                  <a:srgbClr val="000000"/>
                </a:solidFill>
                <a:latin typeface="Calibri"/>
                <a:ea typeface="Calibri"/>
                <a:cs typeface="Calibri"/>
                <a:sym typeface="Calibri"/>
              </a:rPr>
              <a:t>. . . . . . .</a:t>
            </a:r>
            <a:endParaRPr b="0" i="0" sz="1800" u="none" cap="none" strike="noStrike">
              <a:solidFill>
                <a:srgbClr val="000000"/>
              </a:solidFill>
              <a:latin typeface="Calibri"/>
              <a:ea typeface="Calibri"/>
              <a:cs typeface="Calibri"/>
              <a:sym typeface="Calibri"/>
            </a:endParaRPr>
          </a:p>
          <a:p>
            <a:pPr indent="0" lvl="2" marL="228600" marR="0" rtl="0" algn="l">
              <a:lnSpc>
                <a:spcPct val="75000"/>
              </a:lnSpc>
              <a:spcBef>
                <a:spcPts val="18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8" name="Shape 518"/>
        <p:cNvGrpSpPr/>
        <p:nvPr/>
      </p:nvGrpSpPr>
      <p:grpSpPr>
        <a:xfrm>
          <a:off x="0" y="0"/>
          <a:ext cx="0" cy="0"/>
          <a:chOff x="0" y="0"/>
          <a:chExt cx="0" cy="0"/>
        </a:xfrm>
      </p:grpSpPr>
      <p:sp>
        <p:nvSpPr>
          <p:cNvPr id="519" name="Google Shape;519;p68"/>
          <p:cNvSpPr/>
          <p:nvPr/>
        </p:nvSpPr>
        <p:spPr>
          <a:xfrm>
            <a:off x="122820" y="82755"/>
            <a:ext cx="8892480" cy="6372708"/>
          </a:xfrm>
          <a:custGeom>
            <a:rect b="b" l="l" r="r" t="t"/>
            <a:pathLst>
              <a:path extrusionOk="0" h="120000" w="120000">
                <a:moveTo>
                  <a:pt x="0" y="0"/>
                </a:moveTo>
                <a:lnTo>
                  <a:pt x="120000" y="0"/>
                </a:lnTo>
                <a:lnTo>
                  <a:pt x="120000" y="120000"/>
                </a:lnTo>
                <a:lnTo>
                  <a:pt x="0" y="120000"/>
                </a:lnTo>
                <a:close/>
              </a:path>
              <a:path extrusionOk="0" fill="none" h="120000" w="120000">
                <a:moveTo>
                  <a:pt x="-10000" y="0"/>
                </a:moveTo>
                <a:close/>
                <a:lnTo>
                  <a:pt x="-10000" y="120000"/>
                </a:lnTo>
              </a:path>
              <a:path extrusionOk="0" fill="none" h="120000" w="120000">
                <a:moveTo>
                  <a:pt x="-10000" y="22500"/>
                </a:moveTo>
                <a:lnTo>
                  <a:pt x="-46000" y="135000"/>
                </a:lnTo>
              </a:path>
            </a:pathLst>
          </a:custGeom>
          <a:noFill/>
          <a:ln>
            <a:noFill/>
          </a:ln>
        </p:spPr>
        <p:txBody>
          <a:bodyPr anchorCtr="1" anchor="ctr" bIns="45700" lIns="91425" spcFirstLastPara="1" rIns="91425" wrap="square" tIns="45700">
            <a:noAutofit/>
          </a:bodyPr>
          <a:lstStyle/>
          <a:p>
            <a:pPr indent="-114300" lvl="1" marL="114300" marR="0" rtl="0" algn="l">
              <a:lnSpc>
                <a:spcPct val="75000"/>
              </a:lnSpc>
              <a:spcBef>
                <a:spcPts val="0"/>
              </a:spcBef>
              <a:spcAft>
                <a:spcPts val="0"/>
              </a:spcAft>
              <a:buClr>
                <a:srgbClr val="000000"/>
              </a:buClr>
              <a:buSzPts val="2400"/>
              <a:buFont typeface="Calibri"/>
              <a:buChar char="•"/>
            </a:pPr>
            <a:r>
              <a:rPr b="0" i="0" lang="en-US" sz="2400" u="none" cap="none" strike="noStrike">
                <a:solidFill>
                  <a:srgbClr val="000000"/>
                </a:solidFill>
                <a:latin typeface="Calibri"/>
                <a:ea typeface="Calibri"/>
                <a:cs typeface="Calibri"/>
                <a:sym typeface="Calibri"/>
              </a:rPr>
              <a:t>Problem Context</a:t>
            </a:r>
            <a:endParaRPr b="0" i="0" sz="2400" u="none" cap="none" strike="noStrike">
              <a:solidFill>
                <a:srgbClr val="000000"/>
              </a:solidFill>
              <a:latin typeface="Calibri"/>
              <a:ea typeface="Calibri"/>
              <a:cs typeface="Calibri"/>
              <a:sym typeface="Calibri"/>
            </a:endParaRPr>
          </a:p>
          <a:p>
            <a:pPr indent="-114300" lvl="2" marL="228600" marR="0" rtl="0" algn="l">
              <a:lnSpc>
                <a:spcPct val="75000"/>
              </a:lnSpc>
              <a:spcBef>
                <a:spcPts val="240"/>
              </a:spcBef>
              <a:spcAft>
                <a:spcPts val="0"/>
              </a:spcAft>
              <a:buClr>
                <a:srgbClr val="000000"/>
              </a:buClr>
              <a:buSzPts val="1800"/>
              <a:buFont typeface="Calibri"/>
              <a:buChar char="•"/>
            </a:pPr>
            <a:r>
              <a:rPr b="0" i="0" lang="en-US" sz="1800" u="none" cap="none" strike="noStrike">
                <a:solidFill>
                  <a:srgbClr val="000000"/>
                </a:solidFill>
                <a:latin typeface="Calibri"/>
                <a:ea typeface="Calibri"/>
                <a:cs typeface="Calibri"/>
                <a:sym typeface="Calibri"/>
              </a:rPr>
              <a:t>School violence</a:t>
            </a:r>
            <a:endParaRPr b="0" i="0" sz="1800" u="none" cap="none" strike="noStrike">
              <a:solidFill>
                <a:srgbClr val="000000"/>
              </a:solidFill>
              <a:latin typeface="Calibri"/>
              <a:ea typeface="Calibri"/>
              <a:cs typeface="Calibri"/>
              <a:sym typeface="Calibri"/>
            </a:endParaRPr>
          </a:p>
          <a:p>
            <a:pPr indent="0" lvl="2" marL="228600" marR="0" rtl="0" algn="l">
              <a:lnSpc>
                <a:spcPct val="75000"/>
              </a:lnSpc>
              <a:spcBef>
                <a:spcPts val="18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a:p>
            <a:pPr indent="-114300" lvl="2" marL="228600" marR="0" rtl="0" algn="l">
              <a:lnSpc>
                <a:spcPct val="75000"/>
              </a:lnSpc>
              <a:spcBef>
                <a:spcPts val="180"/>
              </a:spcBef>
              <a:spcAft>
                <a:spcPts val="0"/>
              </a:spcAft>
              <a:buClr>
                <a:srgbClr val="000000"/>
              </a:buClr>
              <a:buSzPts val="1800"/>
              <a:buFont typeface="Calibri"/>
              <a:buChar char="•"/>
            </a:pPr>
            <a:r>
              <a:rPr b="0" i="0" lang="en-US" sz="1800" u="none" cap="none" strike="noStrike">
                <a:solidFill>
                  <a:srgbClr val="000000"/>
                </a:solidFill>
                <a:latin typeface="Calibri"/>
                <a:ea typeface="Calibri"/>
                <a:cs typeface="Calibri"/>
                <a:sym typeface="Calibri"/>
              </a:rPr>
              <a:t>Under-achievement</a:t>
            </a:r>
            <a:endParaRPr b="0" i="0" sz="1800" u="none" cap="none" strike="noStrike">
              <a:solidFill>
                <a:srgbClr val="000000"/>
              </a:solidFill>
              <a:latin typeface="Calibri"/>
              <a:ea typeface="Calibri"/>
              <a:cs typeface="Calibri"/>
              <a:sym typeface="Calibri"/>
            </a:endParaRPr>
          </a:p>
          <a:p>
            <a:pPr indent="0" lvl="2" marL="228600" marR="0" rtl="0" algn="l">
              <a:lnSpc>
                <a:spcPct val="75000"/>
              </a:lnSpc>
              <a:spcBef>
                <a:spcPts val="18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a:p>
            <a:pPr indent="-114300" lvl="2" marL="228600" marR="0" rtl="0" algn="l">
              <a:lnSpc>
                <a:spcPct val="75000"/>
              </a:lnSpc>
              <a:spcBef>
                <a:spcPts val="180"/>
              </a:spcBef>
              <a:spcAft>
                <a:spcPts val="0"/>
              </a:spcAft>
              <a:buClr>
                <a:srgbClr val="000000"/>
              </a:buClr>
              <a:buSzPts val="1800"/>
              <a:buFont typeface="Calibri"/>
              <a:buChar char="•"/>
            </a:pPr>
            <a:r>
              <a:rPr b="0" i="0" lang="en-US" sz="1800" u="none" cap="none" strike="noStrike">
                <a:solidFill>
                  <a:srgbClr val="000000"/>
                </a:solidFill>
                <a:latin typeface="Calibri"/>
                <a:ea typeface="Calibri"/>
                <a:cs typeface="Calibri"/>
                <a:sym typeface="Calibri"/>
              </a:rPr>
              <a:t>Suspension &amp; expulsions</a:t>
            </a:r>
            <a:endParaRPr b="0" i="0" sz="1800" u="none" cap="none" strike="noStrike">
              <a:solidFill>
                <a:srgbClr val="000000"/>
              </a:solidFill>
              <a:latin typeface="Calibri"/>
              <a:ea typeface="Calibri"/>
              <a:cs typeface="Calibri"/>
              <a:sym typeface="Calibri"/>
            </a:endParaRPr>
          </a:p>
          <a:p>
            <a:pPr indent="0" lvl="2" marL="228600" marR="0" rtl="0" algn="l">
              <a:lnSpc>
                <a:spcPct val="75000"/>
              </a:lnSpc>
              <a:spcBef>
                <a:spcPts val="18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a:p>
            <a:pPr indent="-114300" lvl="2" marL="228600" marR="0" rtl="0" algn="l">
              <a:lnSpc>
                <a:spcPct val="75000"/>
              </a:lnSpc>
              <a:spcBef>
                <a:spcPts val="180"/>
              </a:spcBef>
              <a:spcAft>
                <a:spcPts val="0"/>
              </a:spcAft>
              <a:buClr>
                <a:srgbClr val="000000"/>
              </a:buClr>
              <a:buSzPts val="1800"/>
              <a:buFont typeface="Calibri"/>
              <a:buChar char="•"/>
            </a:pPr>
            <a:r>
              <a:rPr b="0" i="0" lang="en-US" sz="1800" u="none" cap="none" strike="noStrike">
                <a:solidFill>
                  <a:srgbClr val="000000"/>
                </a:solidFill>
                <a:latin typeface="Calibri"/>
                <a:ea typeface="Calibri"/>
                <a:cs typeface="Calibri"/>
                <a:sym typeface="Calibri"/>
              </a:rPr>
              <a:t>Disability</a:t>
            </a:r>
            <a:endParaRPr b="0" i="0" sz="1800" u="none" cap="none" strike="noStrike">
              <a:solidFill>
                <a:srgbClr val="000000"/>
              </a:solidFill>
              <a:latin typeface="Calibri"/>
              <a:ea typeface="Calibri"/>
              <a:cs typeface="Calibri"/>
              <a:sym typeface="Calibri"/>
            </a:endParaRPr>
          </a:p>
          <a:p>
            <a:pPr indent="0" lvl="2" marL="228600" marR="0" rtl="0" algn="l">
              <a:lnSpc>
                <a:spcPct val="75000"/>
              </a:lnSpc>
              <a:spcBef>
                <a:spcPts val="18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a:p>
            <a:pPr indent="-114300" lvl="2" marL="228600" marR="0" rtl="0" algn="l">
              <a:lnSpc>
                <a:spcPct val="75000"/>
              </a:lnSpc>
              <a:spcBef>
                <a:spcPts val="180"/>
              </a:spcBef>
              <a:spcAft>
                <a:spcPts val="0"/>
              </a:spcAft>
              <a:buClr>
                <a:srgbClr val="000000"/>
              </a:buClr>
              <a:buSzPts val="1800"/>
              <a:buFont typeface="Calibri"/>
              <a:buChar char="•"/>
            </a:pPr>
            <a:r>
              <a:rPr b="0" i="0" lang="en-US" sz="1800" u="none" cap="none" strike="noStrike">
                <a:solidFill>
                  <a:srgbClr val="000000"/>
                </a:solidFill>
                <a:latin typeface="Calibri"/>
                <a:ea typeface="Calibri"/>
                <a:cs typeface="Calibri"/>
                <a:sym typeface="Calibri"/>
              </a:rPr>
              <a:t>Disproportionality &amp; Equity</a:t>
            </a:r>
            <a:endParaRPr b="0" i="0" sz="1800" u="none" cap="none" strike="noStrike">
              <a:solidFill>
                <a:srgbClr val="000000"/>
              </a:solidFill>
              <a:latin typeface="Calibri"/>
              <a:ea typeface="Calibri"/>
              <a:cs typeface="Calibri"/>
              <a:sym typeface="Calibri"/>
            </a:endParaRPr>
          </a:p>
          <a:p>
            <a:pPr indent="0" lvl="2" marL="228600" marR="0" rtl="0" algn="l">
              <a:lnSpc>
                <a:spcPct val="75000"/>
              </a:lnSpc>
              <a:spcBef>
                <a:spcPts val="18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a:p>
            <a:pPr indent="-114300" lvl="2" marL="228600" marR="0" rtl="0" algn="l">
              <a:lnSpc>
                <a:spcPct val="75000"/>
              </a:lnSpc>
              <a:spcBef>
                <a:spcPts val="180"/>
              </a:spcBef>
              <a:spcAft>
                <a:spcPts val="0"/>
              </a:spcAft>
              <a:buClr>
                <a:srgbClr val="000000"/>
              </a:buClr>
              <a:buSzPts val="1800"/>
              <a:buFont typeface="Calibri"/>
              <a:buChar char="•"/>
            </a:pPr>
            <a:r>
              <a:rPr b="0" i="0" lang="en-US" sz="1800" u="none" cap="none" strike="noStrike">
                <a:solidFill>
                  <a:srgbClr val="000000"/>
                </a:solidFill>
                <a:latin typeface="Calibri"/>
                <a:ea typeface="Calibri"/>
                <a:cs typeface="Calibri"/>
                <a:sym typeface="Calibri"/>
              </a:rPr>
              <a:t>Restraint &amp; seclusion</a:t>
            </a:r>
            <a:endParaRPr b="0" i="0" sz="1800" u="none" cap="none" strike="noStrike">
              <a:solidFill>
                <a:srgbClr val="000000"/>
              </a:solidFill>
              <a:latin typeface="Calibri"/>
              <a:ea typeface="Calibri"/>
              <a:cs typeface="Calibri"/>
              <a:sym typeface="Calibri"/>
            </a:endParaRPr>
          </a:p>
          <a:p>
            <a:pPr indent="0" lvl="2" marL="228600" marR="0" rtl="0" algn="l">
              <a:lnSpc>
                <a:spcPct val="75000"/>
              </a:lnSpc>
              <a:spcBef>
                <a:spcPts val="18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a:p>
            <a:pPr indent="-114300" lvl="2" marL="228600" marR="0" rtl="0" algn="l">
              <a:lnSpc>
                <a:spcPct val="75000"/>
              </a:lnSpc>
              <a:spcBef>
                <a:spcPts val="180"/>
              </a:spcBef>
              <a:spcAft>
                <a:spcPts val="0"/>
              </a:spcAft>
              <a:buClr>
                <a:srgbClr val="000000"/>
              </a:buClr>
              <a:buSzPts val="1800"/>
              <a:buFont typeface="Calibri"/>
              <a:buChar char="•"/>
            </a:pPr>
            <a:r>
              <a:rPr b="0" i="0" lang="en-US" sz="1800" u="none" cap="none" strike="noStrike">
                <a:solidFill>
                  <a:srgbClr val="000000"/>
                </a:solidFill>
                <a:latin typeface="Calibri"/>
                <a:ea typeface="Calibri"/>
                <a:cs typeface="Calibri"/>
                <a:sym typeface="Calibri"/>
              </a:rPr>
              <a:t>Bullying</a:t>
            </a:r>
            <a:endParaRPr b="0" i="0" sz="1800" u="none" cap="none" strike="noStrike">
              <a:solidFill>
                <a:srgbClr val="000000"/>
              </a:solidFill>
              <a:latin typeface="Calibri"/>
              <a:ea typeface="Calibri"/>
              <a:cs typeface="Calibri"/>
              <a:sym typeface="Calibri"/>
            </a:endParaRPr>
          </a:p>
          <a:p>
            <a:pPr indent="0" lvl="2" marL="228600" marR="0" rtl="0" algn="l">
              <a:lnSpc>
                <a:spcPct val="75000"/>
              </a:lnSpc>
              <a:spcBef>
                <a:spcPts val="18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a:p>
            <a:pPr indent="-114300" lvl="2" marL="228600" marR="0" rtl="0" algn="l">
              <a:lnSpc>
                <a:spcPct val="75000"/>
              </a:lnSpc>
              <a:spcBef>
                <a:spcPts val="180"/>
              </a:spcBef>
              <a:spcAft>
                <a:spcPts val="0"/>
              </a:spcAft>
              <a:buClr>
                <a:srgbClr val="000000"/>
              </a:buClr>
              <a:buSzPts val="1800"/>
              <a:buFont typeface="Calibri"/>
              <a:buChar char="•"/>
            </a:pPr>
            <a:r>
              <a:rPr b="0" i="0" lang="en-US" sz="1800" u="none" cap="none" strike="noStrike">
                <a:solidFill>
                  <a:srgbClr val="000000"/>
                </a:solidFill>
                <a:latin typeface="Calibri"/>
                <a:ea typeface="Calibri"/>
                <a:cs typeface="Calibri"/>
                <a:sym typeface="Calibri"/>
              </a:rPr>
              <a:t>School completion &amp; dropping out</a:t>
            </a:r>
            <a:endParaRPr b="0" i="0" sz="1800" u="none" cap="none" strike="noStrike">
              <a:solidFill>
                <a:srgbClr val="000000"/>
              </a:solidFill>
              <a:latin typeface="Calibri"/>
              <a:ea typeface="Calibri"/>
              <a:cs typeface="Calibri"/>
              <a:sym typeface="Calibri"/>
            </a:endParaRPr>
          </a:p>
          <a:p>
            <a:pPr indent="0" lvl="2" marL="228600" marR="0" rtl="0" algn="l">
              <a:lnSpc>
                <a:spcPct val="75000"/>
              </a:lnSpc>
              <a:spcBef>
                <a:spcPts val="18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a:p>
            <a:pPr indent="-114300" lvl="2" marL="228600" marR="0" rtl="0" algn="l">
              <a:lnSpc>
                <a:spcPct val="75000"/>
              </a:lnSpc>
              <a:spcBef>
                <a:spcPts val="180"/>
              </a:spcBef>
              <a:spcAft>
                <a:spcPts val="0"/>
              </a:spcAft>
              <a:buClr>
                <a:srgbClr val="000000"/>
              </a:buClr>
              <a:buSzPts val="1800"/>
              <a:buFont typeface="Calibri"/>
              <a:buChar char="•"/>
            </a:pPr>
            <a:r>
              <a:rPr b="0" i="0" lang="en-US" sz="1800" u="none" cap="none" strike="noStrike">
                <a:solidFill>
                  <a:srgbClr val="000000"/>
                </a:solidFill>
                <a:latin typeface="Calibri"/>
                <a:ea typeface="Calibri"/>
                <a:cs typeface="Calibri"/>
                <a:sym typeface="Calibri"/>
              </a:rPr>
              <a:t>Delinquency</a:t>
            </a:r>
            <a:endParaRPr b="0" i="0" sz="1800" u="none" cap="none" strike="noStrike">
              <a:solidFill>
                <a:srgbClr val="000000"/>
              </a:solidFill>
              <a:latin typeface="Calibri"/>
              <a:ea typeface="Calibri"/>
              <a:cs typeface="Calibri"/>
              <a:sym typeface="Calibri"/>
            </a:endParaRPr>
          </a:p>
          <a:p>
            <a:pPr indent="0" lvl="2" marL="228600" marR="0" rtl="0" algn="l">
              <a:lnSpc>
                <a:spcPct val="75000"/>
              </a:lnSpc>
              <a:spcBef>
                <a:spcPts val="18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a:p>
            <a:pPr indent="-114300" lvl="2" marL="228600" marR="0" rtl="0" algn="l">
              <a:lnSpc>
                <a:spcPct val="75000"/>
              </a:lnSpc>
              <a:spcBef>
                <a:spcPts val="180"/>
              </a:spcBef>
              <a:spcAft>
                <a:spcPts val="0"/>
              </a:spcAft>
              <a:buClr>
                <a:srgbClr val="000000"/>
              </a:buClr>
              <a:buSzPts val="1800"/>
              <a:buFont typeface="Calibri"/>
              <a:buChar char="•"/>
            </a:pPr>
            <a:r>
              <a:rPr b="0" i="0" lang="en-US" sz="1800" u="none" cap="none" strike="noStrike">
                <a:solidFill>
                  <a:srgbClr val="000000"/>
                </a:solidFill>
                <a:latin typeface="Calibri"/>
                <a:ea typeface="Calibri"/>
                <a:cs typeface="Calibri"/>
                <a:sym typeface="Calibri"/>
              </a:rPr>
              <a:t>Substance use</a:t>
            </a:r>
            <a:endParaRPr b="0" i="0" sz="1800" u="none" cap="none" strike="noStrike">
              <a:solidFill>
                <a:srgbClr val="000000"/>
              </a:solidFill>
              <a:latin typeface="Calibri"/>
              <a:ea typeface="Calibri"/>
              <a:cs typeface="Calibri"/>
              <a:sym typeface="Calibri"/>
            </a:endParaRPr>
          </a:p>
          <a:p>
            <a:pPr indent="0" lvl="2" marL="228600" marR="0" rtl="0" algn="l">
              <a:lnSpc>
                <a:spcPct val="75000"/>
              </a:lnSpc>
              <a:spcBef>
                <a:spcPts val="18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a:p>
            <a:pPr indent="-114300" lvl="2" marL="228600" marR="0" rtl="0" algn="l">
              <a:lnSpc>
                <a:spcPct val="75000"/>
              </a:lnSpc>
              <a:spcBef>
                <a:spcPts val="180"/>
              </a:spcBef>
              <a:spcAft>
                <a:spcPts val="0"/>
              </a:spcAft>
              <a:buClr>
                <a:srgbClr val="000000"/>
              </a:buClr>
              <a:buSzPts val="1800"/>
              <a:buFont typeface="Calibri"/>
              <a:buChar char="•"/>
            </a:pPr>
            <a:r>
              <a:rPr b="0" i="0" lang="en-US" sz="1800" u="none" cap="none" strike="noStrike">
                <a:solidFill>
                  <a:srgbClr val="000000"/>
                </a:solidFill>
                <a:latin typeface="Calibri"/>
                <a:ea typeface="Calibri"/>
                <a:cs typeface="Calibri"/>
                <a:sym typeface="Calibri"/>
              </a:rPr>
              <a:t>School Climate</a:t>
            </a:r>
            <a:endParaRPr b="0" i="0" sz="1800" u="none" cap="none" strike="noStrike">
              <a:solidFill>
                <a:srgbClr val="000000"/>
              </a:solidFill>
              <a:latin typeface="Calibri"/>
              <a:ea typeface="Calibri"/>
              <a:cs typeface="Calibri"/>
              <a:sym typeface="Calibri"/>
            </a:endParaRPr>
          </a:p>
          <a:p>
            <a:pPr indent="0" lvl="2" marL="228600" marR="0" rtl="0" algn="l">
              <a:lnSpc>
                <a:spcPct val="75000"/>
              </a:lnSpc>
              <a:spcBef>
                <a:spcPts val="180"/>
              </a:spcBef>
              <a:spcAft>
                <a:spcPts val="0"/>
              </a:spcAft>
              <a:buClr>
                <a:schemeClr val="dk1"/>
              </a:buClr>
              <a:buSzPts val="1800"/>
              <a:buFont typeface="Calibri"/>
              <a:buNone/>
            </a:pPr>
            <a:r>
              <a:t/>
            </a:r>
            <a:endParaRPr b="0" i="0" sz="1800" u="none" cap="none" strike="noStrike">
              <a:solidFill>
                <a:schemeClr val="dk1"/>
              </a:solidFill>
              <a:latin typeface="Calibri"/>
              <a:ea typeface="Calibri"/>
              <a:cs typeface="Calibri"/>
              <a:sym typeface="Calibri"/>
            </a:endParaRPr>
          </a:p>
          <a:p>
            <a:pPr indent="-114300" lvl="2" marL="228600" marR="0" rtl="0" algn="l">
              <a:lnSpc>
                <a:spcPct val="75000"/>
              </a:lnSpc>
              <a:spcBef>
                <a:spcPts val="180"/>
              </a:spcBef>
              <a:spcAft>
                <a:spcPts val="0"/>
              </a:spcAft>
              <a:buClr>
                <a:srgbClr val="000000"/>
              </a:buClr>
              <a:buSzPts val="1800"/>
              <a:buFont typeface="Calibri"/>
              <a:buChar char="•"/>
            </a:pPr>
            <a:r>
              <a:rPr b="0" i="0" lang="en-US" sz="1800" u="none" cap="none" strike="noStrike">
                <a:solidFill>
                  <a:srgbClr val="000000"/>
                </a:solidFill>
                <a:latin typeface="Calibri"/>
                <a:ea typeface="Calibri"/>
                <a:cs typeface="Calibri"/>
                <a:sym typeface="Calibri"/>
              </a:rPr>
              <a:t>. . . . . . .</a:t>
            </a:r>
            <a:endParaRPr b="0" i="0" sz="1800" u="none" cap="none" strike="noStrike">
              <a:solidFill>
                <a:srgbClr val="000000"/>
              </a:solidFill>
              <a:latin typeface="Calibri"/>
              <a:ea typeface="Calibri"/>
              <a:cs typeface="Calibri"/>
              <a:sym typeface="Calibri"/>
            </a:endParaRPr>
          </a:p>
          <a:p>
            <a:pPr indent="0" lvl="2" marL="228600" marR="0" rtl="0" algn="l">
              <a:lnSpc>
                <a:spcPct val="75000"/>
              </a:lnSpc>
              <a:spcBef>
                <a:spcPts val="18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520" name="Google Shape;520;p68"/>
          <p:cNvSpPr txBox="1"/>
          <p:nvPr/>
        </p:nvSpPr>
        <p:spPr>
          <a:xfrm>
            <a:off x="1007604" y="1736812"/>
            <a:ext cx="7920880" cy="646331"/>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0" i="1" lang="en-US" sz="3600" u="none" cap="none" strike="noStrike">
                <a:solidFill>
                  <a:srgbClr val="FF0000"/>
                </a:solidFill>
                <a:latin typeface="Arial"/>
                <a:ea typeface="Arial"/>
                <a:cs typeface="Arial"/>
                <a:sym typeface="Arial"/>
              </a:rPr>
              <a:t>NOT Equal</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20"/>
                                        </p:tgtEl>
                                        <p:attrNameLst>
                                          <p:attrName>style.visibility</p:attrName>
                                        </p:attrNameLst>
                                      </p:cBhvr>
                                      <p:to>
                                        <p:strVal val="visible"/>
                                      </p:to>
                                    </p:set>
                                    <p:animEffect filter="fade" transition="in">
                                      <p:cBhvr>
                                        <p:cTn dur="500"/>
                                        <p:tgtEl>
                                          <p:spTgt spid="52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5" name="Shape 525"/>
        <p:cNvGrpSpPr/>
        <p:nvPr/>
      </p:nvGrpSpPr>
      <p:grpSpPr>
        <a:xfrm>
          <a:off x="0" y="0"/>
          <a:ext cx="0" cy="0"/>
          <a:chOff x="0" y="0"/>
          <a:chExt cx="0" cy="0"/>
        </a:xfrm>
      </p:grpSpPr>
      <p:sp>
        <p:nvSpPr>
          <p:cNvPr id="526" name="Google Shape;526;p69"/>
          <p:cNvSpPr/>
          <p:nvPr/>
        </p:nvSpPr>
        <p:spPr>
          <a:xfrm>
            <a:off x="4495800" y="4648200"/>
            <a:ext cx="1447800" cy="1752600"/>
          </a:xfrm>
          <a:prstGeom prst="rect">
            <a:avLst/>
          </a:prstGeom>
          <a:solidFill>
            <a:schemeClr val="lt1"/>
          </a:solidFill>
          <a:ln cap="flat" cmpd="sng" w="9525">
            <a:solidFill>
              <a:schemeClr val="dk1"/>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27" name="Google Shape;527;p69"/>
          <p:cNvSpPr/>
          <p:nvPr/>
        </p:nvSpPr>
        <p:spPr>
          <a:xfrm>
            <a:off x="4619625" y="4800600"/>
            <a:ext cx="1447800" cy="1752600"/>
          </a:xfrm>
          <a:prstGeom prst="rect">
            <a:avLst/>
          </a:prstGeom>
          <a:solidFill>
            <a:schemeClr val="lt1"/>
          </a:solidFill>
          <a:ln cap="flat" cmpd="sng" w="9525">
            <a:solidFill>
              <a:schemeClr val="dk1"/>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28" name="Google Shape;528;p69"/>
          <p:cNvSpPr/>
          <p:nvPr/>
        </p:nvSpPr>
        <p:spPr>
          <a:xfrm>
            <a:off x="4724400" y="4953000"/>
            <a:ext cx="1447800" cy="1752600"/>
          </a:xfrm>
          <a:prstGeom prst="rect">
            <a:avLst/>
          </a:prstGeom>
          <a:solidFill>
            <a:schemeClr val="lt1"/>
          </a:solidFill>
          <a:ln cap="flat" cmpd="sng" w="9525">
            <a:solidFill>
              <a:schemeClr val="dk1"/>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29" name="Google Shape;529;p69"/>
          <p:cNvSpPr/>
          <p:nvPr/>
        </p:nvSpPr>
        <p:spPr>
          <a:xfrm>
            <a:off x="457200" y="2438400"/>
            <a:ext cx="1600200" cy="2133600"/>
          </a:xfrm>
          <a:prstGeom prst="rect">
            <a:avLst/>
          </a:prstGeom>
          <a:solidFill>
            <a:srgbClr val="33CCCC"/>
          </a:solidFill>
          <a:ln cap="flat" cmpd="sng" w="9525">
            <a:solidFill>
              <a:schemeClr val="dk1"/>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30" name="Google Shape;530;p69"/>
          <p:cNvSpPr/>
          <p:nvPr/>
        </p:nvSpPr>
        <p:spPr>
          <a:xfrm>
            <a:off x="2743200" y="2438400"/>
            <a:ext cx="1600200" cy="2133600"/>
          </a:xfrm>
          <a:prstGeom prst="rect">
            <a:avLst/>
          </a:prstGeom>
          <a:solidFill>
            <a:srgbClr val="33CCCC"/>
          </a:solidFill>
          <a:ln cap="flat" cmpd="sng" w="9525">
            <a:solidFill>
              <a:schemeClr val="dk1"/>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31" name="Google Shape;531;p69"/>
          <p:cNvSpPr/>
          <p:nvPr/>
        </p:nvSpPr>
        <p:spPr>
          <a:xfrm>
            <a:off x="4953000" y="2438400"/>
            <a:ext cx="1600200" cy="2133600"/>
          </a:xfrm>
          <a:prstGeom prst="rect">
            <a:avLst/>
          </a:prstGeom>
          <a:solidFill>
            <a:srgbClr val="33CCCC"/>
          </a:solidFill>
          <a:ln cap="flat" cmpd="sng" w="9525">
            <a:solidFill>
              <a:schemeClr val="dk1"/>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32" name="Google Shape;532;p69"/>
          <p:cNvSpPr/>
          <p:nvPr/>
        </p:nvSpPr>
        <p:spPr>
          <a:xfrm>
            <a:off x="7162800" y="2438400"/>
            <a:ext cx="1600200" cy="2133600"/>
          </a:xfrm>
          <a:prstGeom prst="rect">
            <a:avLst/>
          </a:prstGeom>
          <a:solidFill>
            <a:srgbClr val="33CCCC"/>
          </a:solidFill>
          <a:ln cap="flat" cmpd="sng" w="9525">
            <a:solidFill>
              <a:schemeClr val="dk1"/>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33" name="Google Shape;533;p69"/>
          <p:cNvSpPr/>
          <p:nvPr/>
        </p:nvSpPr>
        <p:spPr>
          <a:xfrm>
            <a:off x="2209800" y="3200400"/>
            <a:ext cx="457200" cy="381000"/>
          </a:xfrm>
          <a:prstGeom prst="rightArrow">
            <a:avLst>
              <a:gd fmla="val 50000" name="adj1"/>
              <a:gd fmla="val 30000" name="adj2"/>
            </a:avLst>
          </a:prstGeom>
          <a:solidFill>
            <a:srgbClr val="FFFF00"/>
          </a:solidFill>
          <a:ln cap="flat" cmpd="sng" w="9525">
            <a:solidFill>
              <a:schemeClr val="dk1"/>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34" name="Google Shape;534;p69"/>
          <p:cNvSpPr/>
          <p:nvPr/>
        </p:nvSpPr>
        <p:spPr>
          <a:xfrm>
            <a:off x="6629400" y="3200400"/>
            <a:ext cx="457200" cy="381000"/>
          </a:xfrm>
          <a:prstGeom prst="rightArrow">
            <a:avLst>
              <a:gd fmla="val 50000" name="adj1"/>
              <a:gd fmla="val 30000" name="adj2"/>
            </a:avLst>
          </a:prstGeom>
          <a:solidFill>
            <a:srgbClr val="FFFF00"/>
          </a:solidFill>
          <a:ln cap="flat" cmpd="sng" w="9525">
            <a:solidFill>
              <a:schemeClr val="dk1"/>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35" name="Google Shape;535;p69"/>
          <p:cNvSpPr/>
          <p:nvPr/>
        </p:nvSpPr>
        <p:spPr>
          <a:xfrm>
            <a:off x="4419600" y="3200400"/>
            <a:ext cx="457200" cy="381000"/>
          </a:xfrm>
          <a:prstGeom prst="rightArrow">
            <a:avLst>
              <a:gd fmla="val 50000" name="adj1"/>
              <a:gd fmla="val 30000" name="adj2"/>
            </a:avLst>
          </a:prstGeom>
          <a:solidFill>
            <a:srgbClr val="FFFF00"/>
          </a:solidFill>
          <a:ln cap="flat" cmpd="sng" w="9525">
            <a:solidFill>
              <a:schemeClr val="dk1"/>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36" name="Google Shape;536;p69"/>
          <p:cNvSpPr txBox="1"/>
          <p:nvPr/>
        </p:nvSpPr>
        <p:spPr>
          <a:xfrm>
            <a:off x="609600" y="2514600"/>
            <a:ext cx="1328738" cy="30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0" lang="en-US" sz="1400" u="none">
                <a:solidFill>
                  <a:schemeClr val="dk1"/>
                </a:solidFill>
                <a:latin typeface="Arial"/>
                <a:ea typeface="Arial"/>
                <a:cs typeface="Arial"/>
                <a:sym typeface="Arial"/>
              </a:rPr>
              <a:t>Setting Events</a:t>
            </a:r>
            <a:endParaRPr/>
          </a:p>
        </p:txBody>
      </p:sp>
      <p:sp>
        <p:nvSpPr>
          <p:cNvPr id="537" name="Google Shape;537;p69"/>
          <p:cNvSpPr txBox="1"/>
          <p:nvPr/>
        </p:nvSpPr>
        <p:spPr>
          <a:xfrm>
            <a:off x="2971800" y="2514600"/>
            <a:ext cx="1169988" cy="517525"/>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0" lang="en-US" sz="1400" u="none">
                <a:solidFill>
                  <a:schemeClr val="dk1"/>
                </a:solidFill>
                <a:latin typeface="Arial"/>
                <a:ea typeface="Arial"/>
                <a:cs typeface="Arial"/>
                <a:sym typeface="Arial"/>
              </a:rPr>
              <a:t>Triggering</a:t>
            </a:r>
            <a:endParaRPr/>
          </a:p>
          <a:p>
            <a:pPr indent="0" lvl="0" marL="0" marR="0" rtl="0" algn="ctr">
              <a:spcBef>
                <a:spcPts val="0"/>
              </a:spcBef>
              <a:spcAft>
                <a:spcPts val="0"/>
              </a:spcAft>
              <a:buNone/>
            </a:pPr>
            <a:r>
              <a:rPr b="0" lang="en-US" sz="1400" u="none">
                <a:solidFill>
                  <a:schemeClr val="dk1"/>
                </a:solidFill>
                <a:latin typeface="Arial"/>
                <a:ea typeface="Arial"/>
                <a:cs typeface="Arial"/>
                <a:sym typeface="Arial"/>
              </a:rPr>
              <a:t>Antecedents</a:t>
            </a:r>
            <a:endParaRPr/>
          </a:p>
        </p:txBody>
      </p:sp>
      <p:sp>
        <p:nvSpPr>
          <p:cNvPr id="538" name="Google Shape;538;p69"/>
          <p:cNvSpPr txBox="1"/>
          <p:nvPr/>
        </p:nvSpPr>
        <p:spPr>
          <a:xfrm>
            <a:off x="7299325" y="2514600"/>
            <a:ext cx="1366838" cy="517525"/>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0" lang="en-US" sz="1400" u="none">
                <a:solidFill>
                  <a:schemeClr val="dk1"/>
                </a:solidFill>
                <a:latin typeface="Arial"/>
                <a:ea typeface="Arial"/>
                <a:cs typeface="Arial"/>
                <a:sym typeface="Arial"/>
              </a:rPr>
              <a:t>Maintaining</a:t>
            </a:r>
            <a:endParaRPr/>
          </a:p>
          <a:p>
            <a:pPr indent="0" lvl="0" marL="0" marR="0" rtl="0" algn="ctr">
              <a:spcBef>
                <a:spcPts val="0"/>
              </a:spcBef>
              <a:spcAft>
                <a:spcPts val="0"/>
              </a:spcAft>
              <a:buNone/>
            </a:pPr>
            <a:r>
              <a:rPr b="0" lang="en-US" sz="1400" u="none">
                <a:solidFill>
                  <a:schemeClr val="dk1"/>
                </a:solidFill>
                <a:latin typeface="Arial"/>
                <a:ea typeface="Arial"/>
                <a:cs typeface="Arial"/>
                <a:sym typeface="Arial"/>
              </a:rPr>
              <a:t>Consequences</a:t>
            </a:r>
            <a:endParaRPr/>
          </a:p>
        </p:txBody>
      </p:sp>
      <p:sp>
        <p:nvSpPr>
          <p:cNvPr id="539" name="Google Shape;539;p69"/>
          <p:cNvSpPr txBox="1"/>
          <p:nvPr/>
        </p:nvSpPr>
        <p:spPr>
          <a:xfrm>
            <a:off x="5334000" y="2514600"/>
            <a:ext cx="884238" cy="517525"/>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0" lang="en-US" sz="1400" u="none">
                <a:solidFill>
                  <a:schemeClr val="dk1"/>
                </a:solidFill>
                <a:latin typeface="Arial"/>
                <a:ea typeface="Arial"/>
                <a:cs typeface="Arial"/>
                <a:sym typeface="Arial"/>
              </a:rPr>
              <a:t>Problem</a:t>
            </a:r>
            <a:endParaRPr/>
          </a:p>
          <a:p>
            <a:pPr indent="0" lvl="0" marL="0" marR="0" rtl="0" algn="ctr">
              <a:spcBef>
                <a:spcPts val="0"/>
              </a:spcBef>
              <a:spcAft>
                <a:spcPts val="0"/>
              </a:spcAft>
              <a:buNone/>
            </a:pPr>
            <a:r>
              <a:rPr b="0" lang="en-US" sz="1400" u="none">
                <a:solidFill>
                  <a:schemeClr val="dk1"/>
                </a:solidFill>
                <a:latin typeface="Arial"/>
                <a:ea typeface="Arial"/>
                <a:cs typeface="Arial"/>
                <a:sym typeface="Arial"/>
              </a:rPr>
              <a:t>Behavior</a:t>
            </a:r>
            <a:endParaRPr/>
          </a:p>
        </p:txBody>
      </p:sp>
      <p:sp>
        <p:nvSpPr>
          <p:cNvPr id="540" name="Google Shape;540;p69"/>
          <p:cNvSpPr/>
          <p:nvPr/>
        </p:nvSpPr>
        <p:spPr>
          <a:xfrm>
            <a:off x="4953000" y="304800"/>
            <a:ext cx="1600200" cy="1981200"/>
          </a:xfrm>
          <a:prstGeom prst="rect">
            <a:avLst/>
          </a:prstGeom>
          <a:solidFill>
            <a:srgbClr val="00FF00"/>
          </a:solidFill>
          <a:ln cap="flat" cmpd="sng" w="9525">
            <a:solidFill>
              <a:schemeClr val="dk1"/>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41" name="Google Shape;541;p69"/>
          <p:cNvSpPr txBox="1"/>
          <p:nvPr/>
        </p:nvSpPr>
        <p:spPr>
          <a:xfrm>
            <a:off x="5267325" y="381000"/>
            <a:ext cx="1022350" cy="517525"/>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0" lang="en-US" sz="1400" u="none">
                <a:solidFill>
                  <a:schemeClr val="dk1"/>
                </a:solidFill>
                <a:latin typeface="Arial"/>
                <a:ea typeface="Arial"/>
                <a:cs typeface="Arial"/>
                <a:sym typeface="Arial"/>
              </a:rPr>
              <a:t>Desired</a:t>
            </a:r>
            <a:endParaRPr/>
          </a:p>
          <a:p>
            <a:pPr indent="0" lvl="0" marL="0" marR="0" rtl="0" algn="ctr">
              <a:spcBef>
                <a:spcPts val="0"/>
              </a:spcBef>
              <a:spcAft>
                <a:spcPts val="0"/>
              </a:spcAft>
              <a:buNone/>
            </a:pPr>
            <a:r>
              <a:rPr b="0" lang="en-US" sz="1400" u="none">
                <a:solidFill>
                  <a:schemeClr val="dk1"/>
                </a:solidFill>
                <a:latin typeface="Arial"/>
                <a:ea typeface="Arial"/>
                <a:cs typeface="Arial"/>
                <a:sym typeface="Arial"/>
              </a:rPr>
              <a:t>Alternative</a:t>
            </a:r>
            <a:endParaRPr/>
          </a:p>
        </p:txBody>
      </p:sp>
      <p:sp>
        <p:nvSpPr>
          <p:cNvPr id="542" name="Google Shape;542;p69"/>
          <p:cNvSpPr/>
          <p:nvPr/>
        </p:nvSpPr>
        <p:spPr>
          <a:xfrm>
            <a:off x="4953000" y="4724400"/>
            <a:ext cx="1600200" cy="1981200"/>
          </a:xfrm>
          <a:prstGeom prst="rect">
            <a:avLst/>
          </a:prstGeom>
          <a:solidFill>
            <a:srgbClr val="CCFF66"/>
          </a:solidFill>
          <a:ln cap="flat" cmpd="sng" w="9525">
            <a:solidFill>
              <a:schemeClr val="dk1"/>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43" name="Google Shape;543;p69"/>
          <p:cNvSpPr txBox="1"/>
          <p:nvPr/>
        </p:nvSpPr>
        <p:spPr>
          <a:xfrm>
            <a:off x="5238056" y="4800600"/>
            <a:ext cx="1072967" cy="52322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0" lang="en-US" sz="1400" u="none">
                <a:solidFill>
                  <a:schemeClr val="dk1"/>
                </a:solidFill>
                <a:latin typeface="Arial"/>
                <a:ea typeface="Arial"/>
                <a:cs typeface="Arial"/>
                <a:sym typeface="Arial"/>
              </a:rPr>
              <a:t>Acceptable</a:t>
            </a:r>
            <a:endParaRPr/>
          </a:p>
          <a:p>
            <a:pPr indent="0" lvl="0" marL="0" marR="0" rtl="0" algn="ctr">
              <a:spcBef>
                <a:spcPts val="0"/>
              </a:spcBef>
              <a:spcAft>
                <a:spcPts val="0"/>
              </a:spcAft>
              <a:buNone/>
            </a:pPr>
            <a:r>
              <a:rPr b="0" lang="en-US" sz="1400" u="none">
                <a:solidFill>
                  <a:schemeClr val="dk1"/>
                </a:solidFill>
                <a:latin typeface="Arial"/>
                <a:ea typeface="Arial"/>
                <a:cs typeface="Arial"/>
                <a:sym typeface="Arial"/>
              </a:rPr>
              <a:t>Alternative</a:t>
            </a:r>
            <a:endParaRPr/>
          </a:p>
        </p:txBody>
      </p:sp>
      <p:sp>
        <p:nvSpPr>
          <p:cNvPr id="544" name="Google Shape;544;p69"/>
          <p:cNvSpPr/>
          <p:nvPr/>
        </p:nvSpPr>
        <p:spPr>
          <a:xfrm>
            <a:off x="7162800" y="304800"/>
            <a:ext cx="1600200" cy="1981200"/>
          </a:xfrm>
          <a:prstGeom prst="rect">
            <a:avLst/>
          </a:prstGeom>
          <a:noFill/>
          <a:ln cap="flat" cmpd="sng" w="9525">
            <a:solidFill>
              <a:schemeClr val="dk1"/>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45" name="Google Shape;545;p69"/>
          <p:cNvSpPr txBox="1"/>
          <p:nvPr/>
        </p:nvSpPr>
        <p:spPr>
          <a:xfrm>
            <a:off x="7350125" y="381000"/>
            <a:ext cx="1277938" cy="517525"/>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0" lang="en-US" sz="1400" u="none">
                <a:solidFill>
                  <a:schemeClr val="dk1"/>
                </a:solidFill>
                <a:latin typeface="Arial"/>
                <a:ea typeface="Arial"/>
                <a:cs typeface="Arial"/>
                <a:sym typeface="Arial"/>
              </a:rPr>
              <a:t>Typical</a:t>
            </a:r>
            <a:endParaRPr/>
          </a:p>
          <a:p>
            <a:pPr indent="0" lvl="0" marL="0" marR="0" rtl="0" algn="ctr">
              <a:spcBef>
                <a:spcPts val="0"/>
              </a:spcBef>
              <a:spcAft>
                <a:spcPts val="0"/>
              </a:spcAft>
              <a:buNone/>
            </a:pPr>
            <a:r>
              <a:rPr b="0" lang="en-US" sz="1400" u="none">
                <a:solidFill>
                  <a:schemeClr val="dk1"/>
                </a:solidFill>
                <a:latin typeface="Arial"/>
                <a:ea typeface="Arial"/>
                <a:cs typeface="Arial"/>
                <a:sym typeface="Arial"/>
              </a:rPr>
              <a:t>Consequence</a:t>
            </a:r>
            <a:endParaRPr/>
          </a:p>
        </p:txBody>
      </p:sp>
      <p:sp>
        <p:nvSpPr>
          <p:cNvPr id="546" name="Google Shape;546;p69"/>
          <p:cNvSpPr/>
          <p:nvPr/>
        </p:nvSpPr>
        <p:spPr>
          <a:xfrm>
            <a:off x="6629400" y="1066800"/>
            <a:ext cx="457200" cy="381000"/>
          </a:xfrm>
          <a:prstGeom prst="rightArrow">
            <a:avLst>
              <a:gd fmla="val 50000" name="adj1"/>
              <a:gd fmla="val 30000" name="adj2"/>
            </a:avLst>
          </a:prstGeom>
          <a:solidFill>
            <a:srgbClr val="FFFF00"/>
          </a:solidFill>
          <a:ln cap="flat" cmpd="sng" w="9525">
            <a:solidFill>
              <a:schemeClr val="dk1"/>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47" name="Google Shape;547;p69"/>
          <p:cNvSpPr/>
          <p:nvPr/>
        </p:nvSpPr>
        <p:spPr>
          <a:xfrm rot="2251036">
            <a:off x="3962400" y="4953000"/>
            <a:ext cx="457200" cy="381000"/>
          </a:xfrm>
          <a:prstGeom prst="rightArrow">
            <a:avLst>
              <a:gd fmla="val 50000" name="adj1"/>
              <a:gd fmla="val 30000" name="adj2"/>
            </a:avLst>
          </a:prstGeom>
          <a:solidFill>
            <a:srgbClr val="FFFF00"/>
          </a:solidFill>
          <a:ln cap="flat" cmpd="sng" w="9525">
            <a:solidFill>
              <a:schemeClr val="dk1"/>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48" name="Google Shape;548;p69"/>
          <p:cNvSpPr/>
          <p:nvPr/>
        </p:nvSpPr>
        <p:spPr>
          <a:xfrm rot="-2027260">
            <a:off x="6858000" y="5029200"/>
            <a:ext cx="457200" cy="381000"/>
          </a:xfrm>
          <a:prstGeom prst="rightArrow">
            <a:avLst>
              <a:gd fmla="val 50000" name="adj1"/>
              <a:gd fmla="val 30000" name="adj2"/>
            </a:avLst>
          </a:prstGeom>
          <a:solidFill>
            <a:srgbClr val="FFFF00"/>
          </a:solidFill>
          <a:ln cap="flat" cmpd="sng" w="9525">
            <a:solidFill>
              <a:schemeClr val="dk1"/>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49" name="Google Shape;549;p69"/>
          <p:cNvSpPr/>
          <p:nvPr/>
        </p:nvSpPr>
        <p:spPr>
          <a:xfrm rot="-2027260">
            <a:off x="3886200" y="1752600"/>
            <a:ext cx="457200" cy="381000"/>
          </a:xfrm>
          <a:prstGeom prst="rightArrow">
            <a:avLst>
              <a:gd fmla="val 50000" name="adj1"/>
              <a:gd fmla="val 30000" name="adj2"/>
            </a:avLst>
          </a:prstGeom>
          <a:solidFill>
            <a:srgbClr val="FFFF00"/>
          </a:solidFill>
          <a:ln cap="flat" cmpd="sng" w="9525">
            <a:solidFill>
              <a:schemeClr val="dk1"/>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50" name="Google Shape;550;p69"/>
          <p:cNvSpPr txBox="1"/>
          <p:nvPr/>
        </p:nvSpPr>
        <p:spPr>
          <a:xfrm>
            <a:off x="685800" y="609600"/>
            <a:ext cx="3777321" cy="1384995"/>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0" lang="en-US" sz="2800" u="none">
                <a:solidFill>
                  <a:schemeClr val="dk1"/>
                </a:solidFill>
                <a:latin typeface="Arial"/>
                <a:ea typeface="Arial"/>
                <a:cs typeface="Arial"/>
                <a:sym typeface="Arial"/>
              </a:rPr>
              <a:t>Summary Statement</a:t>
            </a:r>
            <a:endParaRPr/>
          </a:p>
          <a:p>
            <a:pPr indent="0" lvl="0" marL="0" marR="0" rtl="0" algn="ctr">
              <a:spcBef>
                <a:spcPts val="0"/>
              </a:spcBef>
              <a:spcAft>
                <a:spcPts val="0"/>
              </a:spcAft>
              <a:buNone/>
            </a:pPr>
            <a:r>
              <a:rPr b="0" lang="en-US" sz="2800" u="none">
                <a:solidFill>
                  <a:schemeClr val="dk1"/>
                </a:solidFill>
                <a:latin typeface="Arial"/>
                <a:ea typeface="Arial"/>
                <a:cs typeface="Arial"/>
                <a:sym typeface="Arial"/>
              </a:rPr>
              <a:t>&amp; Competing Behavior</a:t>
            </a:r>
            <a:endParaRPr/>
          </a:p>
          <a:p>
            <a:pPr indent="0" lvl="0" marL="0" marR="0" rtl="0" algn="ctr">
              <a:spcBef>
                <a:spcPts val="0"/>
              </a:spcBef>
              <a:spcAft>
                <a:spcPts val="0"/>
              </a:spcAft>
              <a:buNone/>
            </a:pPr>
            <a:r>
              <a:rPr b="0" lang="en-US" sz="2800" u="none">
                <a:solidFill>
                  <a:schemeClr val="dk1"/>
                </a:solidFill>
                <a:latin typeface="Arial"/>
                <a:ea typeface="Arial"/>
                <a:cs typeface="Arial"/>
                <a:sym typeface="Arial"/>
              </a:rPr>
              <a:t>Logic</a:t>
            </a:r>
            <a:endParaRPr b="0" sz="2800" u="none">
              <a:solidFill>
                <a:schemeClr val="dk1"/>
              </a:solidFill>
              <a:latin typeface="Arial"/>
              <a:ea typeface="Arial"/>
              <a:cs typeface="Arial"/>
              <a:sym typeface="Arial"/>
            </a:endParaRPr>
          </a:p>
        </p:txBody>
      </p:sp>
      <p:sp>
        <p:nvSpPr>
          <p:cNvPr id="551" name="Google Shape;551;p69"/>
          <p:cNvSpPr/>
          <p:nvPr/>
        </p:nvSpPr>
        <p:spPr>
          <a:xfrm>
            <a:off x="5105400" y="5334000"/>
            <a:ext cx="1371600" cy="12954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52" name="Google Shape;552;p69"/>
          <p:cNvSpPr/>
          <p:nvPr/>
        </p:nvSpPr>
        <p:spPr>
          <a:xfrm rot="-369793">
            <a:off x="5175285" y="5247174"/>
            <a:ext cx="1295400" cy="1371600"/>
          </a:xfrm>
          <a:prstGeom prst="rect">
            <a:avLst/>
          </a:prstGeom>
          <a:noFill/>
          <a:ln cap="flat" cmpd="sng" w="9525">
            <a:solidFill>
              <a:srgbClr val="FFFFF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400">
                <a:solidFill>
                  <a:srgbClr val="FF0000"/>
                </a:solidFill>
                <a:latin typeface="Calibri"/>
                <a:ea typeface="Calibri"/>
                <a:cs typeface="Calibri"/>
                <a:sym typeface="Calibri"/>
              </a:rPr>
              <a:t>Maintained </a:t>
            </a:r>
            <a:endParaRPr/>
          </a:p>
          <a:p>
            <a:pPr indent="0" lvl="0" marL="0" marR="0" rtl="0" algn="ctr">
              <a:spcBef>
                <a:spcPts val="0"/>
              </a:spcBef>
              <a:spcAft>
                <a:spcPts val="0"/>
              </a:spcAft>
              <a:buNone/>
            </a:pPr>
            <a:r>
              <a:rPr lang="en-US" sz="1400">
                <a:solidFill>
                  <a:srgbClr val="FF0000"/>
                </a:solidFill>
                <a:latin typeface="Calibri"/>
                <a:ea typeface="Calibri"/>
                <a:cs typeface="Calibri"/>
                <a:sym typeface="Calibri"/>
              </a:rPr>
              <a:t>by </a:t>
            </a:r>
            <a:r>
              <a:rPr lang="en-US" sz="1400" u="sng">
                <a:solidFill>
                  <a:srgbClr val="FF0000"/>
                </a:solidFill>
                <a:latin typeface="Calibri"/>
                <a:ea typeface="Calibri"/>
                <a:cs typeface="Calibri"/>
                <a:sym typeface="Calibri"/>
              </a:rPr>
              <a:t>same</a:t>
            </a:r>
            <a:endParaRPr/>
          </a:p>
          <a:p>
            <a:pPr indent="0" lvl="0" marL="0" marR="0" rtl="0" algn="ctr">
              <a:spcBef>
                <a:spcPts val="0"/>
              </a:spcBef>
              <a:spcAft>
                <a:spcPts val="0"/>
              </a:spcAft>
              <a:buNone/>
            </a:pPr>
            <a:r>
              <a:rPr lang="en-US" sz="1400">
                <a:solidFill>
                  <a:srgbClr val="FF0000"/>
                </a:solidFill>
                <a:latin typeface="Calibri"/>
                <a:ea typeface="Calibri"/>
                <a:cs typeface="Calibri"/>
                <a:sym typeface="Calibri"/>
              </a:rPr>
              <a:t>consequence as</a:t>
            </a:r>
            <a:endParaRPr/>
          </a:p>
          <a:p>
            <a:pPr indent="0" lvl="0" marL="0" marR="0" rtl="0" algn="ctr">
              <a:spcBef>
                <a:spcPts val="0"/>
              </a:spcBef>
              <a:spcAft>
                <a:spcPts val="0"/>
              </a:spcAft>
              <a:buNone/>
            </a:pPr>
            <a:r>
              <a:rPr lang="en-US" sz="1400">
                <a:solidFill>
                  <a:srgbClr val="FF0000"/>
                </a:solidFill>
                <a:latin typeface="Calibri"/>
                <a:ea typeface="Calibri"/>
                <a:cs typeface="Calibri"/>
                <a:sym typeface="Calibri"/>
              </a:rPr>
              <a:t>problem behavior</a:t>
            </a:r>
            <a:endParaRPr/>
          </a:p>
        </p:txBody>
      </p:sp>
      <p:sp>
        <p:nvSpPr>
          <p:cNvPr id="553" name="Google Shape;553;p69"/>
          <p:cNvSpPr/>
          <p:nvPr/>
        </p:nvSpPr>
        <p:spPr>
          <a:xfrm rot="-369793">
            <a:off x="5175284" y="903774"/>
            <a:ext cx="1295400" cy="1371600"/>
          </a:xfrm>
          <a:prstGeom prst="rect">
            <a:avLst/>
          </a:prstGeom>
          <a:noFill/>
          <a:ln cap="flat" cmpd="sng" w="9525">
            <a:solidFill>
              <a:srgbClr val="FFFFF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400">
                <a:solidFill>
                  <a:srgbClr val="FF0000"/>
                </a:solidFill>
                <a:latin typeface="Calibri"/>
                <a:ea typeface="Calibri"/>
                <a:cs typeface="Calibri"/>
                <a:sym typeface="Calibri"/>
              </a:rPr>
              <a:t>Maintained </a:t>
            </a:r>
            <a:endParaRPr/>
          </a:p>
          <a:p>
            <a:pPr indent="0" lvl="0" marL="0" marR="0" rtl="0" algn="ctr">
              <a:spcBef>
                <a:spcPts val="0"/>
              </a:spcBef>
              <a:spcAft>
                <a:spcPts val="0"/>
              </a:spcAft>
              <a:buNone/>
            </a:pPr>
            <a:r>
              <a:rPr lang="en-US" sz="1400">
                <a:solidFill>
                  <a:srgbClr val="FF0000"/>
                </a:solidFill>
                <a:latin typeface="Calibri"/>
                <a:ea typeface="Calibri"/>
                <a:cs typeface="Calibri"/>
                <a:sym typeface="Calibri"/>
              </a:rPr>
              <a:t>by </a:t>
            </a:r>
            <a:r>
              <a:rPr lang="en-US" sz="1400" u="sng">
                <a:solidFill>
                  <a:srgbClr val="FF0000"/>
                </a:solidFill>
                <a:latin typeface="Calibri"/>
                <a:ea typeface="Calibri"/>
                <a:cs typeface="Calibri"/>
                <a:sym typeface="Calibri"/>
              </a:rPr>
              <a:t>different</a:t>
            </a:r>
            <a:r>
              <a:rPr lang="en-US" sz="1400">
                <a:solidFill>
                  <a:srgbClr val="FF0000"/>
                </a:solidFill>
                <a:latin typeface="Calibri"/>
                <a:ea typeface="Calibri"/>
                <a:cs typeface="Calibri"/>
                <a:sym typeface="Calibri"/>
              </a:rPr>
              <a:t> consequence than problem behavior</a:t>
            </a:r>
            <a:endParaRPr sz="1400">
              <a:solidFill>
                <a:srgbClr val="FF0000"/>
              </a:solidFill>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52"/>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53"/>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8" name="Shape 558"/>
        <p:cNvGrpSpPr/>
        <p:nvPr/>
      </p:nvGrpSpPr>
      <p:grpSpPr>
        <a:xfrm>
          <a:off x="0" y="0"/>
          <a:ext cx="0" cy="0"/>
          <a:chOff x="0" y="0"/>
          <a:chExt cx="0" cy="0"/>
        </a:xfrm>
      </p:grpSpPr>
      <p:sp>
        <p:nvSpPr>
          <p:cNvPr id="559" name="Google Shape;559;p70"/>
          <p:cNvSpPr/>
          <p:nvPr/>
        </p:nvSpPr>
        <p:spPr>
          <a:xfrm>
            <a:off x="533400" y="609600"/>
            <a:ext cx="1981200" cy="5562600"/>
          </a:xfrm>
          <a:prstGeom prst="rect">
            <a:avLst/>
          </a:prstGeom>
          <a:noFill/>
          <a:ln cap="flat" cmpd="sng" w="9525">
            <a:solidFill>
              <a:schemeClr val="dk1"/>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60" name="Google Shape;560;p70"/>
          <p:cNvSpPr/>
          <p:nvPr/>
        </p:nvSpPr>
        <p:spPr>
          <a:xfrm>
            <a:off x="2667000" y="609600"/>
            <a:ext cx="1981200" cy="5562600"/>
          </a:xfrm>
          <a:prstGeom prst="rect">
            <a:avLst/>
          </a:prstGeom>
          <a:noFill/>
          <a:ln cap="flat" cmpd="sng" w="9525">
            <a:solidFill>
              <a:schemeClr val="dk1"/>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61" name="Google Shape;561;p70"/>
          <p:cNvSpPr/>
          <p:nvPr/>
        </p:nvSpPr>
        <p:spPr>
          <a:xfrm>
            <a:off x="4800600" y="609600"/>
            <a:ext cx="2057400" cy="5562600"/>
          </a:xfrm>
          <a:prstGeom prst="rect">
            <a:avLst/>
          </a:prstGeom>
          <a:noFill/>
          <a:ln cap="flat" cmpd="sng" w="9525">
            <a:solidFill>
              <a:schemeClr val="dk1"/>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62" name="Google Shape;562;p70"/>
          <p:cNvSpPr/>
          <p:nvPr/>
        </p:nvSpPr>
        <p:spPr>
          <a:xfrm>
            <a:off x="7010400" y="609600"/>
            <a:ext cx="1828800" cy="5562600"/>
          </a:xfrm>
          <a:prstGeom prst="rect">
            <a:avLst/>
          </a:prstGeom>
          <a:noFill/>
          <a:ln cap="flat" cmpd="sng" w="9525">
            <a:solidFill>
              <a:schemeClr val="dk1"/>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63" name="Google Shape;563;p70"/>
          <p:cNvSpPr txBox="1"/>
          <p:nvPr/>
        </p:nvSpPr>
        <p:spPr>
          <a:xfrm>
            <a:off x="698500" y="609600"/>
            <a:ext cx="1720850" cy="64135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en-US" sz="1800">
                <a:solidFill>
                  <a:srgbClr val="000000"/>
                </a:solidFill>
                <a:latin typeface="Arial"/>
                <a:ea typeface="Arial"/>
                <a:cs typeface="Arial"/>
                <a:sym typeface="Arial"/>
              </a:rPr>
              <a:t>Setting Event</a:t>
            </a:r>
            <a:endParaRPr/>
          </a:p>
          <a:p>
            <a:pPr indent="0" lvl="0" marL="0" marR="0" rtl="0" algn="ctr">
              <a:spcBef>
                <a:spcPts val="0"/>
              </a:spcBef>
              <a:spcAft>
                <a:spcPts val="0"/>
              </a:spcAft>
              <a:buNone/>
            </a:pPr>
            <a:r>
              <a:rPr b="1" lang="en-US" sz="1800">
                <a:solidFill>
                  <a:srgbClr val="000000"/>
                </a:solidFill>
                <a:latin typeface="Arial"/>
                <a:ea typeface="Arial"/>
                <a:cs typeface="Arial"/>
                <a:sym typeface="Arial"/>
              </a:rPr>
              <a:t>Manipulations</a:t>
            </a:r>
            <a:endParaRPr/>
          </a:p>
        </p:txBody>
      </p:sp>
      <p:sp>
        <p:nvSpPr>
          <p:cNvPr id="564" name="Google Shape;564;p70"/>
          <p:cNvSpPr txBox="1"/>
          <p:nvPr/>
        </p:nvSpPr>
        <p:spPr>
          <a:xfrm>
            <a:off x="2863850" y="609600"/>
            <a:ext cx="1720850" cy="64135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en-US" sz="1800">
                <a:solidFill>
                  <a:srgbClr val="000000"/>
                </a:solidFill>
                <a:latin typeface="Arial"/>
                <a:ea typeface="Arial"/>
                <a:cs typeface="Arial"/>
                <a:sym typeface="Arial"/>
              </a:rPr>
              <a:t>Antecedent</a:t>
            </a:r>
            <a:endParaRPr/>
          </a:p>
          <a:p>
            <a:pPr indent="0" lvl="0" marL="0" marR="0" rtl="0" algn="ctr">
              <a:spcBef>
                <a:spcPts val="0"/>
              </a:spcBef>
              <a:spcAft>
                <a:spcPts val="0"/>
              </a:spcAft>
              <a:buNone/>
            </a:pPr>
            <a:r>
              <a:rPr b="1" lang="en-US" sz="1800">
                <a:solidFill>
                  <a:srgbClr val="000000"/>
                </a:solidFill>
                <a:latin typeface="Arial"/>
                <a:ea typeface="Arial"/>
                <a:cs typeface="Arial"/>
                <a:sym typeface="Arial"/>
              </a:rPr>
              <a:t>Manipulations</a:t>
            </a:r>
            <a:endParaRPr/>
          </a:p>
        </p:txBody>
      </p:sp>
      <p:sp>
        <p:nvSpPr>
          <p:cNvPr id="565" name="Google Shape;565;p70"/>
          <p:cNvSpPr txBox="1"/>
          <p:nvPr/>
        </p:nvSpPr>
        <p:spPr>
          <a:xfrm>
            <a:off x="7138988" y="609600"/>
            <a:ext cx="1720850" cy="64135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en-US" sz="1800">
                <a:solidFill>
                  <a:srgbClr val="000000"/>
                </a:solidFill>
                <a:latin typeface="Arial"/>
                <a:ea typeface="Arial"/>
                <a:cs typeface="Arial"/>
                <a:sym typeface="Arial"/>
              </a:rPr>
              <a:t>Consequence</a:t>
            </a:r>
            <a:endParaRPr/>
          </a:p>
          <a:p>
            <a:pPr indent="0" lvl="0" marL="0" marR="0" rtl="0" algn="ctr">
              <a:spcBef>
                <a:spcPts val="0"/>
              </a:spcBef>
              <a:spcAft>
                <a:spcPts val="0"/>
              </a:spcAft>
              <a:buNone/>
            </a:pPr>
            <a:r>
              <a:rPr b="1" lang="en-US" sz="1800">
                <a:solidFill>
                  <a:srgbClr val="000000"/>
                </a:solidFill>
                <a:latin typeface="Arial"/>
                <a:ea typeface="Arial"/>
                <a:cs typeface="Arial"/>
                <a:sym typeface="Arial"/>
              </a:rPr>
              <a:t>Manipulations</a:t>
            </a:r>
            <a:endParaRPr/>
          </a:p>
        </p:txBody>
      </p:sp>
      <p:sp>
        <p:nvSpPr>
          <p:cNvPr id="566" name="Google Shape;566;p70"/>
          <p:cNvSpPr txBox="1"/>
          <p:nvPr/>
        </p:nvSpPr>
        <p:spPr>
          <a:xfrm>
            <a:off x="4918075" y="609600"/>
            <a:ext cx="1720850" cy="64135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en-US" sz="1800">
                <a:solidFill>
                  <a:srgbClr val="000000"/>
                </a:solidFill>
                <a:latin typeface="Arial"/>
                <a:ea typeface="Arial"/>
                <a:cs typeface="Arial"/>
                <a:sym typeface="Arial"/>
              </a:rPr>
              <a:t>Behavior</a:t>
            </a:r>
            <a:endParaRPr/>
          </a:p>
          <a:p>
            <a:pPr indent="0" lvl="0" marL="0" marR="0" rtl="0" algn="ctr">
              <a:spcBef>
                <a:spcPts val="0"/>
              </a:spcBef>
              <a:spcAft>
                <a:spcPts val="0"/>
              </a:spcAft>
              <a:buNone/>
            </a:pPr>
            <a:r>
              <a:rPr b="1" lang="en-US" sz="1800">
                <a:solidFill>
                  <a:srgbClr val="000000"/>
                </a:solidFill>
                <a:latin typeface="Arial"/>
                <a:ea typeface="Arial"/>
                <a:cs typeface="Arial"/>
                <a:sym typeface="Arial"/>
              </a:rPr>
              <a:t>Manipulations</a:t>
            </a:r>
            <a:endParaRPr/>
          </a:p>
        </p:txBody>
      </p:sp>
      <p:sp>
        <p:nvSpPr>
          <p:cNvPr id="567" name="Google Shape;567;p70"/>
          <p:cNvSpPr txBox="1"/>
          <p:nvPr/>
        </p:nvSpPr>
        <p:spPr>
          <a:xfrm>
            <a:off x="698500" y="2809102"/>
            <a:ext cx="1602272" cy="1200328"/>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i="1" lang="en-US" sz="2400">
                <a:solidFill>
                  <a:srgbClr val="FF3300"/>
                </a:solidFill>
                <a:latin typeface="Times New Roman"/>
                <a:ea typeface="Times New Roman"/>
                <a:cs typeface="Times New Roman"/>
                <a:sym typeface="Times New Roman"/>
              </a:rPr>
              <a:t>Neutralize</a:t>
            </a:r>
            <a:endParaRPr/>
          </a:p>
          <a:p>
            <a:pPr indent="0" lvl="0" marL="0" marR="0" rtl="0" algn="ctr">
              <a:spcBef>
                <a:spcPts val="0"/>
              </a:spcBef>
              <a:spcAft>
                <a:spcPts val="0"/>
              </a:spcAft>
              <a:buNone/>
            </a:pPr>
            <a:r>
              <a:rPr b="1" i="1" lang="en-US" sz="2400">
                <a:solidFill>
                  <a:schemeClr val="dk1"/>
                </a:solidFill>
                <a:latin typeface="Times New Roman"/>
                <a:ea typeface="Times New Roman"/>
                <a:cs typeface="Times New Roman"/>
                <a:sym typeface="Times New Roman"/>
              </a:rPr>
              <a:t> setting</a:t>
            </a:r>
            <a:endParaRPr/>
          </a:p>
          <a:p>
            <a:pPr indent="0" lvl="0" marL="0" marR="0" rtl="0" algn="ctr">
              <a:spcBef>
                <a:spcPts val="0"/>
              </a:spcBef>
              <a:spcAft>
                <a:spcPts val="0"/>
              </a:spcAft>
              <a:buNone/>
            </a:pPr>
            <a:r>
              <a:rPr b="1" i="1" lang="en-US" sz="2400">
                <a:solidFill>
                  <a:schemeClr val="dk1"/>
                </a:solidFill>
                <a:latin typeface="Times New Roman"/>
                <a:ea typeface="Times New Roman"/>
                <a:cs typeface="Times New Roman"/>
                <a:sym typeface="Times New Roman"/>
              </a:rPr>
              <a:t>event</a:t>
            </a:r>
            <a:endParaRPr i="1" sz="2400">
              <a:solidFill>
                <a:schemeClr val="dk1"/>
              </a:solidFill>
              <a:latin typeface="Times New Roman"/>
              <a:ea typeface="Times New Roman"/>
              <a:cs typeface="Times New Roman"/>
              <a:sym typeface="Times New Roman"/>
            </a:endParaRPr>
          </a:p>
        </p:txBody>
      </p:sp>
      <p:sp>
        <p:nvSpPr>
          <p:cNvPr id="568" name="Google Shape;568;p70"/>
          <p:cNvSpPr txBox="1"/>
          <p:nvPr/>
        </p:nvSpPr>
        <p:spPr>
          <a:xfrm>
            <a:off x="2863850" y="2949867"/>
            <a:ext cx="1589505" cy="1200328"/>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i="1" lang="en-US" sz="2400">
                <a:solidFill>
                  <a:schemeClr val="dk1"/>
                </a:solidFill>
                <a:latin typeface="Times New Roman"/>
                <a:ea typeface="Times New Roman"/>
                <a:cs typeface="Times New Roman"/>
                <a:sym typeface="Times New Roman"/>
              </a:rPr>
              <a:t>Make triggers</a:t>
            </a:r>
            <a:endParaRPr/>
          </a:p>
          <a:p>
            <a:pPr indent="0" lvl="0" marL="0" marR="0" rtl="0" algn="ctr">
              <a:spcBef>
                <a:spcPts val="0"/>
              </a:spcBef>
              <a:spcAft>
                <a:spcPts val="0"/>
              </a:spcAft>
              <a:buNone/>
            </a:pPr>
            <a:r>
              <a:rPr b="1" i="1" lang="en-US" sz="2400">
                <a:solidFill>
                  <a:schemeClr val="dk1"/>
                </a:solidFill>
                <a:latin typeface="Times New Roman"/>
                <a:ea typeface="Times New Roman"/>
                <a:cs typeface="Times New Roman"/>
                <a:sym typeface="Times New Roman"/>
              </a:rPr>
              <a:t> </a:t>
            </a:r>
            <a:r>
              <a:rPr b="1" i="1" lang="en-US" sz="2400">
                <a:solidFill>
                  <a:srgbClr val="FF0000"/>
                </a:solidFill>
                <a:latin typeface="Times New Roman"/>
                <a:ea typeface="Times New Roman"/>
                <a:cs typeface="Times New Roman"/>
                <a:sym typeface="Times New Roman"/>
              </a:rPr>
              <a:t>irrelevant</a:t>
            </a:r>
            <a:r>
              <a:rPr i="1" lang="en-US" sz="2400">
                <a:solidFill>
                  <a:schemeClr val="dk1"/>
                </a:solidFill>
                <a:latin typeface="Times New Roman"/>
                <a:ea typeface="Times New Roman"/>
                <a:cs typeface="Times New Roman"/>
                <a:sym typeface="Times New Roman"/>
              </a:rPr>
              <a:t>.</a:t>
            </a:r>
            <a:endParaRPr/>
          </a:p>
        </p:txBody>
      </p:sp>
      <p:sp>
        <p:nvSpPr>
          <p:cNvPr id="569" name="Google Shape;569;p70"/>
          <p:cNvSpPr txBox="1"/>
          <p:nvPr/>
        </p:nvSpPr>
        <p:spPr>
          <a:xfrm>
            <a:off x="4918075" y="2807260"/>
            <a:ext cx="1942861" cy="156966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i="1" lang="en-US" sz="2400">
                <a:solidFill>
                  <a:schemeClr val="dk1"/>
                </a:solidFill>
                <a:latin typeface="Times New Roman"/>
                <a:ea typeface="Times New Roman"/>
                <a:cs typeface="Times New Roman"/>
                <a:sym typeface="Times New Roman"/>
              </a:rPr>
              <a:t>Make problem </a:t>
            </a:r>
            <a:endParaRPr/>
          </a:p>
          <a:p>
            <a:pPr indent="0" lvl="0" marL="0" marR="0" rtl="0" algn="ctr">
              <a:spcBef>
                <a:spcPts val="0"/>
              </a:spcBef>
              <a:spcAft>
                <a:spcPts val="0"/>
              </a:spcAft>
              <a:buNone/>
            </a:pPr>
            <a:r>
              <a:rPr b="1" i="1" lang="en-US" sz="2400">
                <a:solidFill>
                  <a:schemeClr val="dk1"/>
                </a:solidFill>
                <a:latin typeface="Times New Roman"/>
                <a:ea typeface="Times New Roman"/>
                <a:cs typeface="Times New Roman"/>
                <a:sym typeface="Times New Roman"/>
              </a:rPr>
              <a:t>behavior</a:t>
            </a:r>
            <a:endParaRPr/>
          </a:p>
          <a:p>
            <a:pPr indent="0" lvl="0" marL="0" marR="0" rtl="0" algn="ctr">
              <a:spcBef>
                <a:spcPts val="0"/>
              </a:spcBef>
              <a:spcAft>
                <a:spcPts val="0"/>
              </a:spcAft>
              <a:buNone/>
            </a:pPr>
            <a:r>
              <a:rPr b="1" i="1" lang="en-US" sz="2400">
                <a:solidFill>
                  <a:schemeClr val="dk1"/>
                </a:solidFill>
                <a:latin typeface="Times New Roman"/>
                <a:ea typeface="Times New Roman"/>
                <a:cs typeface="Times New Roman"/>
                <a:sym typeface="Times New Roman"/>
              </a:rPr>
              <a:t> </a:t>
            </a:r>
            <a:r>
              <a:rPr b="1" i="1" lang="en-US" sz="2400">
                <a:solidFill>
                  <a:srgbClr val="FF0000"/>
                </a:solidFill>
                <a:latin typeface="Times New Roman"/>
                <a:ea typeface="Times New Roman"/>
                <a:cs typeface="Times New Roman"/>
                <a:sym typeface="Times New Roman"/>
              </a:rPr>
              <a:t>inefficient</a:t>
            </a:r>
            <a:r>
              <a:rPr i="1" lang="en-US" sz="2400">
                <a:solidFill>
                  <a:schemeClr val="dk1"/>
                </a:solidFill>
                <a:latin typeface="Times New Roman"/>
                <a:ea typeface="Times New Roman"/>
                <a:cs typeface="Times New Roman"/>
                <a:sym typeface="Times New Roman"/>
              </a:rPr>
              <a:t>.</a:t>
            </a:r>
            <a:endParaRPr/>
          </a:p>
        </p:txBody>
      </p:sp>
      <p:sp>
        <p:nvSpPr>
          <p:cNvPr id="570" name="Google Shape;570;p70"/>
          <p:cNvSpPr txBox="1"/>
          <p:nvPr/>
        </p:nvSpPr>
        <p:spPr>
          <a:xfrm>
            <a:off x="7010400" y="2732902"/>
            <a:ext cx="2029522" cy="1200328"/>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i="1" lang="en-US" sz="2400">
                <a:solidFill>
                  <a:schemeClr val="dk1"/>
                </a:solidFill>
                <a:latin typeface="Times New Roman"/>
                <a:ea typeface="Times New Roman"/>
                <a:cs typeface="Times New Roman"/>
                <a:sym typeface="Times New Roman"/>
              </a:rPr>
              <a:t>Make </a:t>
            </a:r>
            <a:endParaRPr/>
          </a:p>
          <a:p>
            <a:pPr indent="0" lvl="0" marL="0" marR="0" rtl="0" algn="ctr">
              <a:spcBef>
                <a:spcPts val="0"/>
              </a:spcBef>
              <a:spcAft>
                <a:spcPts val="0"/>
              </a:spcAft>
              <a:buNone/>
            </a:pPr>
            <a:r>
              <a:rPr b="1" i="1" lang="en-US" sz="2400">
                <a:solidFill>
                  <a:schemeClr val="dk1"/>
                </a:solidFill>
                <a:latin typeface="Times New Roman"/>
                <a:ea typeface="Times New Roman"/>
                <a:cs typeface="Times New Roman"/>
                <a:sym typeface="Times New Roman"/>
              </a:rPr>
              <a:t>consequences</a:t>
            </a:r>
            <a:endParaRPr/>
          </a:p>
          <a:p>
            <a:pPr indent="0" lvl="0" marL="0" marR="0" rtl="0" algn="ctr">
              <a:spcBef>
                <a:spcPts val="0"/>
              </a:spcBef>
              <a:spcAft>
                <a:spcPts val="0"/>
              </a:spcAft>
              <a:buNone/>
            </a:pPr>
            <a:r>
              <a:rPr b="1" i="1" lang="en-US" sz="2400">
                <a:solidFill>
                  <a:schemeClr val="dk1"/>
                </a:solidFill>
                <a:latin typeface="Times New Roman"/>
                <a:ea typeface="Times New Roman"/>
                <a:cs typeface="Times New Roman"/>
                <a:sym typeface="Times New Roman"/>
              </a:rPr>
              <a:t> </a:t>
            </a:r>
            <a:r>
              <a:rPr b="1" i="1" lang="en-US" sz="2400">
                <a:solidFill>
                  <a:srgbClr val="FF0000"/>
                </a:solidFill>
                <a:latin typeface="Times New Roman"/>
                <a:ea typeface="Times New Roman"/>
                <a:cs typeface="Times New Roman"/>
                <a:sym typeface="Times New Roman"/>
              </a:rPr>
              <a:t>ineffective</a:t>
            </a:r>
            <a:r>
              <a:rPr i="1" lang="en-US" sz="2400">
                <a:solidFill>
                  <a:schemeClr val="dk1"/>
                </a:solidFill>
                <a:latin typeface="Times New Roman"/>
                <a:ea typeface="Times New Roman"/>
                <a:cs typeface="Times New Roman"/>
                <a:sym typeface="Times New Roman"/>
              </a:rPr>
              <a:t>.</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8">
                                  <p:stCondLst>
                                    <p:cond delay="0"/>
                                  </p:stCondLst>
                                  <p:childTnLst>
                                    <p:set>
                                      <p:cBhvr>
                                        <p:cTn dur="1" fill="hold">
                                          <p:stCondLst>
                                            <p:cond delay="0"/>
                                          </p:stCondLst>
                                        </p:cTn>
                                        <p:tgtEl>
                                          <p:spTgt spid="567"/>
                                        </p:tgtEl>
                                        <p:attrNameLst>
                                          <p:attrName>style.visibility</p:attrName>
                                        </p:attrNameLst>
                                      </p:cBhvr>
                                      <p:to>
                                        <p:strVal val="visible"/>
                                      </p:to>
                                    </p:set>
                                    <p:anim calcmode="lin" valueType="num">
                                      <p:cBhvr additive="base">
                                        <p:cTn dur="500"/>
                                        <p:tgtEl>
                                          <p:spTgt spid="567"/>
                                        </p:tgtEl>
                                        <p:attrNameLst>
                                          <p:attrName>ppt_x</p:attrName>
                                        </p:attrNameLst>
                                      </p:cBhvr>
                                      <p:tavLst>
                                        <p:tav fmla="" tm="0">
                                          <p:val>
                                            <p:strVal val="#ppt_x-1"/>
                                          </p:val>
                                        </p:tav>
                                        <p:tav fmla="" tm="100000">
                                          <p:val>
                                            <p:strVal val="#ppt_x"/>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8">
                                  <p:stCondLst>
                                    <p:cond delay="0"/>
                                  </p:stCondLst>
                                  <p:childTnLst>
                                    <p:set>
                                      <p:cBhvr>
                                        <p:cTn dur="1" fill="hold">
                                          <p:stCondLst>
                                            <p:cond delay="0"/>
                                          </p:stCondLst>
                                        </p:cTn>
                                        <p:tgtEl>
                                          <p:spTgt spid="568"/>
                                        </p:tgtEl>
                                        <p:attrNameLst>
                                          <p:attrName>style.visibility</p:attrName>
                                        </p:attrNameLst>
                                      </p:cBhvr>
                                      <p:to>
                                        <p:strVal val="visible"/>
                                      </p:to>
                                    </p:set>
                                    <p:anim calcmode="lin" valueType="num">
                                      <p:cBhvr additive="base">
                                        <p:cTn dur="500"/>
                                        <p:tgtEl>
                                          <p:spTgt spid="568"/>
                                        </p:tgtEl>
                                        <p:attrNameLst>
                                          <p:attrName>ppt_x</p:attrName>
                                        </p:attrNameLst>
                                      </p:cBhvr>
                                      <p:tavLst>
                                        <p:tav fmla="" tm="0">
                                          <p:val>
                                            <p:strVal val="#ppt_x-1"/>
                                          </p:val>
                                        </p:tav>
                                        <p:tav fmla="" tm="100000">
                                          <p:val>
                                            <p:strVal val="#ppt_x"/>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8">
                                  <p:stCondLst>
                                    <p:cond delay="0"/>
                                  </p:stCondLst>
                                  <p:childTnLst>
                                    <p:set>
                                      <p:cBhvr>
                                        <p:cTn dur="1" fill="hold">
                                          <p:stCondLst>
                                            <p:cond delay="0"/>
                                          </p:stCondLst>
                                        </p:cTn>
                                        <p:tgtEl>
                                          <p:spTgt spid="569"/>
                                        </p:tgtEl>
                                        <p:attrNameLst>
                                          <p:attrName>style.visibility</p:attrName>
                                        </p:attrNameLst>
                                      </p:cBhvr>
                                      <p:to>
                                        <p:strVal val="visible"/>
                                      </p:to>
                                    </p:set>
                                    <p:anim calcmode="lin" valueType="num">
                                      <p:cBhvr additive="base">
                                        <p:cTn dur="500"/>
                                        <p:tgtEl>
                                          <p:spTgt spid="569"/>
                                        </p:tgtEl>
                                        <p:attrNameLst>
                                          <p:attrName>ppt_x</p:attrName>
                                        </p:attrNameLst>
                                      </p:cBhvr>
                                      <p:tavLst>
                                        <p:tav fmla="" tm="0">
                                          <p:val>
                                            <p:strVal val="#ppt_x-1"/>
                                          </p:val>
                                        </p:tav>
                                        <p:tav fmla="" tm="100000">
                                          <p:val>
                                            <p:strVal val="#ppt_x"/>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8">
                                  <p:stCondLst>
                                    <p:cond delay="0"/>
                                  </p:stCondLst>
                                  <p:childTnLst>
                                    <p:set>
                                      <p:cBhvr>
                                        <p:cTn dur="1" fill="hold">
                                          <p:stCondLst>
                                            <p:cond delay="0"/>
                                          </p:stCondLst>
                                        </p:cTn>
                                        <p:tgtEl>
                                          <p:spTgt spid="570"/>
                                        </p:tgtEl>
                                        <p:attrNameLst>
                                          <p:attrName>style.visibility</p:attrName>
                                        </p:attrNameLst>
                                      </p:cBhvr>
                                      <p:to>
                                        <p:strVal val="visible"/>
                                      </p:to>
                                    </p:set>
                                    <p:anim calcmode="lin" valueType="num">
                                      <p:cBhvr additive="base">
                                        <p:cTn dur="500"/>
                                        <p:tgtEl>
                                          <p:spTgt spid="570"/>
                                        </p:tgtEl>
                                        <p:attrNameLst>
                                          <p:attrName>ppt_x</p:attrName>
                                        </p:attrNameLst>
                                      </p:cBhvr>
                                      <p:tavLst>
                                        <p:tav fmla="" tm="0">
                                          <p:val>
                                            <p:strVal val="#ppt_x-1"/>
                                          </p:val>
                                        </p:tav>
                                        <p:tav fmla="" tm="100000">
                                          <p:val>
                                            <p:strVal val="#ppt_x"/>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5" name="Shape 575"/>
        <p:cNvGrpSpPr/>
        <p:nvPr/>
      </p:nvGrpSpPr>
      <p:grpSpPr>
        <a:xfrm>
          <a:off x="0" y="0"/>
          <a:ext cx="0" cy="0"/>
          <a:chOff x="0" y="0"/>
          <a:chExt cx="0" cy="0"/>
        </a:xfrm>
      </p:grpSpPr>
      <p:pic>
        <p:nvPicPr>
          <p:cNvPr id="576" name="Google Shape;576;p71"/>
          <p:cNvPicPr preferRelativeResize="0"/>
          <p:nvPr/>
        </p:nvPicPr>
        <p:blipFill rotWithShape="1">
          <a:blip r:embed="rId3">
            <a:alphaModFix/>
          </a:blip>
          <a:srcRect b="0" l="0" r="0" t="0"/>
          <a:stretch/>
        </p:blipFill>
        <p:spPr>
          <a:xfrm>
            <a:off x="285750" y="190500"/>
            <a:ext cx="8574088" cy="6478588"/>
          </a:xfrm>
          <a:prstGeom prst="rect">
            <a:avLst/>
          </a:prstGeom>
          <a:noFill/>
          <a:ln>
            <a:noFill/>
          </a:ln>
        </p:spPr>
      </p:pic>
      <p:sp>
        <p:nvSpPr>
          <p:cNvPr id="577" name="Google Shape;577;p71"/>
          <p:cNvSpPr txBox="1"/>
          <p:nvPr/>
        </p:nvSpPr>
        <p:spPr>
          <a:xfrm>
            <a:off x="663575" y="4802188"/>
            <a:ext cx="1162050" cy="915987"/>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i="1" lang="en-US" sz="1800">
                <a:solidFill>
                  <a:srgbClr val="FF3300"/>
                </a:solidFill>
                <a:latin typeface="Times New Roman"/>
                <a:ea typeface="Times New Roman"/>
                <a:cs typeface="Times New Roman"/>
                <a:sym typeface="Times New Roman"/>
              </a:rPr>
              <a:t>Neutralize</a:t>
            </a:r>
            <a:endParaRPr/>
          </a:p>
          <a:p>
            <a:pPr indent="0" lvl="0" marL="0" marR="0" rtl="0" algn="ctr">
              <a:spcBef>
                <a:spcPts val="0"/>
              </a:spcBef>
              <a:spcAft>
                <a:spcPts val="0"/>
              </a:spcAft>
              <a:buNone/>
            </a:pPr>
            <a:r>
              <a:rPr b="1" i="1" lang="en-US" sz="1800">
                <a:solidFill>
                  <a:schemeClr val="dk1"/>
                </a:solidFill>
                <a:latin typeface="Times New Roman"/>
                <a:ea typeface="Times New Roman"/>
                <a:cs typeface="Times New Roman"/>
                <a:sym typeface="Times New Roman"/>
              </a:rPr>
              <a:t> setting</a:t>
            </a:r>
            <a:endParaRPr/>
          </a:p>
          <a:p>
            <a:pPr indent="0" lvl="0" marL="0" marR="0" rtl="0" algn="ctr">
              <a:spcBef>
                <a:spcPts val="0"/>
              </a:spcBef>
              <a:spcAft>
                <a:spcPts val="0"/>
              </a:spcAft>
              <a:buNone/>
            </a:pPr>
            <a:r>
              <a:rPr b="1" i="1" lang="en-US" sz="1800">
                <a:solidFill>
                  <a:schemeClr val="dk1"/>
                </a:solidFill>
                <a:latin typeface="Times New Roman"/>
                <a:ea typeface="Times New Roman"/>
                <a:cs typeface="Times New Roman"/>
                <a:sym typeface="Times New Roman"/>
              </a:rPr>
              <a:t>event</a:t>
            </a:r>
            <a:endParaRPr i="1" sz="1800">
              <a:solidFill>
                <a:schemeClr val="dk1"/>
              </a:solidFill>
              <a:latin typeface="Times New Roman"/>
              <a:ea typeface="Times New Roman"/>
              <a:cs typeface="Times New Roman"/>
              <a:sym typeface="Times New Roman"/>
            </a:endParaRPr>
          </a:p>
        </p:txBody>
      </p:sp>
      <p:sp>
        <p:nvSpPr>
          <p:cNvPr id="578" name="Google Shape;578;p71"/>
          <p:cNvSpPr txBox="1"/>
          <p:nvPr/>
        </p:nvSpPr>
        <p:spPr>
          <a:xfrm>
            <a:off x="2781300" y="4802188"/>
            <a:ext cx="1498600" cy="64135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i="1" lang="en-US" sz="1800">
                <a:solidFill>
                  <a:schemeClr val="dk1"/>
                </a:solidFill>
                <a:latin typeface="Times New Roman"/>
                <a:ea typeface="Times New Roman"/>
                <a:cs typeface="Times New Roman"/>
                <a:sym typeface="Times New Roman"/>
              </a:rPr>
              <a:t>Make triggers</a:t>
            </a:r>
            <a:endParaRPr/>
          </a:p>
          <a:p>
            <a:pPr indent="0" lvl="0" marL="0" marR="0" rtl="0" algn="ctr">
              <a:spcBef>
                <a:spcPts val="0"/>
              </a:spcBef>
              <a:spcAft>
                <a:spcPts val="0"/>
              </a:spcAft>
              <a:buNone/>
            </a:pPr>
            <a:r>
              <a:rPr b="1" i="1" lang="en-US" sz="1800">
                <a:solidFill>
                  <a:schemeClr val="dk1"/>
                </a:solidFill>
                <a:latin typeface="Times New Roman"/>
                <a:ea typeface="Times New Roman"/>
                <a:cs typeface="Times New Roman"/>
                <a:sym typeface="Times New Roman"/>
              </a:rPr>
              <a:t> </a:t>
            </a:r>
            <a:r>
              <a:rPr b="1" i="1" lang="en-US" sz="1800">
                <a:solidFill>
                  <a:srgbClr val="FF0000"/>
                </a:solidFill>
                <a:latin typeface="Times New Roman"/>
                <a:ea typeface="Times New Roman"/>
                <a:cs typeface="Times New Roman"/>
                <a:sym typeface="Times New Roman"/>
              </a:rPr>
              <a:t>irrelevant</a:t>
            </a:r>
            <a:r>
              <a:rPr i="1" lang="en-US" sz="1800">
                <a:solidFill>
                  <a:schemeClr val="dk1"/>
                </a:solidFill>
                <a:latin typeface="Times New Roman"/>
                <a:ea typeface="Times New Roman"/>
                <a:cs typeface="Times New Roman"/>
                <a:sym typeface="Times New Roman"/>
              </a:rPr>
              <a:t>.</a:t>
            </a:r>
            <a:endParaRPr/>
          </a:p>
        </p:txBody>
      </p:sp>
      <p:sp>
        <p:nvSpPr>
          <p:cNvPr id="579" name="Google Shape;579;p71"/>
          <p:cNvSpPr txBox="1"/>
          <p:nvPr/>
        </p:nvSpPr>
        <p:spPr>
          <a:xfrm>
            <a:off x="4954588" y="4802188"/>
            <a:ext cx="1606550" cy="915987"/>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i="1" lang="en-US" sz="1800">
                <a:solidFill>
                  <a:schemeClr val="dk1"/>
                </a:solidFill>
                <a:latin typeface="Times New Roman"/>
                <a:ea typeface="Times New Roman"/>
                <a:cs typeface="Times New Roman"/>
                <a:sym typeface="Times New Roman"/>
              </a:rPr>
              <a:t>Make problem </a:t>
            </a:r>
            <a:endParaRPr/>
          </a:p>
          <a:p>
            <a:pPr indent="0" lvl="0" marL="0" marR="0" rtl="0" algn="ctr">
              <a:spcBef>
                <a:spcPts val="0"/>
              </a:spcBef>
              <a:spcAft>
                <a:spcPts val="0"/>
              </a:spcAft>
              <a:buNone/>
            </a:pPr>
            <a:r>
              <a:rPr b="1" i="1" lang="en-US" sz="1800">
                <a:solidFill>
                  <a:schemeClr val="dk1"/>
                </a:solidFill>
                <a:latin typeface="Times New Roman"/>
                <a:ea typeface="Times New Roman"/>
                <a:cs typeface="Times New Roman"/>
                <a:sym typeface="Times New Roman"/>
              </a:rPr>
              <a:t>behavior</a:t>
            </a:r>
            <a:endParaRPr/>
          </a:p>
          <a:p>
            <a:pPr indent="0" lvl="0" marL="0" marR="0" rtl="0" algn="ctr">
              <a:spcBef>
                <a:spcPts val="0"/>
              </a:spcBef>
              <a:spcAft>
                <a:spcPts val="0"/>
              </a:spcAft>
              <a:buNone/>
            </a:pPr>
            <a:r>
              <a:rPr b="1" i="1" lang="en-US" sz="1800">
                <a:solidFill>
                  <a:schemeClr val="dk1"/>
                </a:solidFill>
                <a:latin typeface="Times New Roman"/>
                <a:ea typeface="Times New Roman"/>
                <a:cs typeface="Times New Roman"/>
                <a:sym typeface="Times New Roman"/>
              </a:rPr>
              <a:t> </a:t>
            </a:r>
            <a:r>
              <a:rPr b="1" i="1" lang="en-US" sz="1800">
                <a:solidFill>
                  <a:srgbClr val="FF0000"/>
                </a:solidFill>
                <a:latin typeface="Times New Roman"/>
                <a:ea typeface="Times New Roman"/>
                <a:cs typeface="Times New Roman"/>
                <a:sym typeface="Times New Roman"/>
              </a:rPr>
              <a:t>inefficient</a:t>
            </a:r>
            <a:r>
              <a:rPr i="1" lang="en-US" sz="1800">
                <a:solidFill>
                  <a:schemeClr val="dk1"/>
                </a:solidFill>
                <a:latin typeface="Times New Roman"/>
                <a:ea typeface="Times New Roman"/>
                <a:cs typeface="Times New Roman"/>
                <a:sym typeface="Times New Roman"/>
              </a:rPr>
              <a:t>.</a:t>
            </a:r>
            <a:endParaRPr/>
          </a:p>
        </p:txBody>
      </p:sp>
      <p:sp>
        <p:nvSpPr>
          <p:cNvPr id="580" name="Google Shape;580;p71"/>
          <p:cNvSpPr txBox="1"/>
          <p:nvPr/>
        </p:nvSpPr>
        <p:spPr>
          <a:xfrm>
            <a:off x="7232650" y="4725988"/>
            <a:ext cx="1479550" cy="915987"/>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i="1" lang="en-US" sz="1800">
                <a:solidFill>
                  <a:schemeClr val="dk1"/>
                </a:solidFill>
                <a:latin typeface="Times New Roman"/>
                <a:ea typeface="Times New Roman"/>
                <a:cs typeface="Times New Roman"/>
                <a:sym typeface="Times New Roman"/>
              </a:rPr>
              <a:t>Make </a:t>
            </a:r>
            <a:endParaRPr/>
          </a:p>
          <a:p>
            <a:pPr indent="0" lvl="0" marL="0" marR="0" rtl="0" algn="ctr">
              <a:spcBef>
                <a:spcPts val="0"/>
              </a:spcBef>
              <a:spcAft>
                <a:spcPts val="0"/>
              </a:spcAft>
              <a:buNone/>
            </a:pPr>
            <a:r>
              <a:rPr b="1" i="1" lang="en-US" sz="1800">
                <a:solidFill>
                  <a:schemeClr val="dk1"/>
                </a:solidFill>
                <a:latin typeface="Times New Roman"/>
                <a:ea typeface="Times New Roman"/>
                <a:cs typeface="Times New Roman"/>
                <a:sym typeface="Times New Roman"/>
              </a:rPr>
              <a:t>consequences</a:t>
            </a:r>
            <a:endParaRPr/>
          </a:p>
          <a:p>
            <a:pPr indent="0" lvl="0" marL="0" marR="0" rtl="0" algn="ctr">
              <a:spcBef>
                <a:spcPts val="0"/>
              </a:spcBef>
              <a:spcAft>
                <a:spcPts val="0"/>
              </a:spcAft>
              <a:buNone/>
            </a:pPr>
            <a:r>
              <a:rPr b="1" i="1" lang="en-US" sz="1800">
                <a:solidFill>
                  <a:schemeClr val="dk1"/>
                </a:solidFill>
                <a:latin typeface="Times New Roman"/>
                <a:ea typeface="Times New Roman"/>
                <a:cs typeface="Times New Roman"/>
                <a:sym typeface="Times New Roman"/>
              </a:rPr>
              <a:t> </a:t>
            </a:r>
            <a:r>
              <a:rPr b="1" i="1" lang="en-US" sz="1800">
                <a:solidFill>
                  <a:srgbClr val="FF0000"/>
                </a:solidFill>
                <a:latin typeface="Times New Roman"/>
                <a:ea typeface="Times New Roman"/>
                <a:cs typeface="Times New Roman"/>
                <a:sym typeface="Times New Roman"/>
              </a:rPr>
              <a:t>ineffective</a:t>
            </a:r>
            <a:r>
              <a:rPr i="1" lang="en-US" sz="1800">
                <a:solidFill>
                  <a:schemeClr val="dk1"/>
                </a:solidFill>
                <a:latin typeface="Times New Roman"/>
                <a:ea typeface="Times New Roman"/>
                <a:cs typeface="Times New Roman"/>
                <a:sym typeface="Times New Roman"/>
              </a:rPr>
              <a:t>.</a:t>
            </a:r>
            <a:endParaRPr/>
          </a:p>
        </p:txBody>
      </p:sp>
      <p:sp>
        <p:nvSpPr>
          <p:cNvPr id="581" name="Google Shape;581;p71"/>
          <p:cNvSpPr/>
          <p:nvPr/>
        </p:nvSpPr>
        <p:spPr>
          <a:xfrm>
            <a:off x="493913" y="2681456"/>
            <a:ext cx="3386830" cy="846776"/>
          </a:xfrm>
          <a:prstGeom prst="rect">
            <a:avLst/>
          </a:prstGeom>
          <a:solidFill>
            <a:srgbClr val="FFFF00"/>
          </a:solidFill>
          <a:ln cap="flat" cmpd="sng" w="9525">
            <a:solidFill>
              <a:srgbClr val="4A7DBA"/>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i="1" lang="en-US" sz="2800">
                <a:solidFill>
                  <a:srgbClr val="000000"/>
                </a:solidFill>
                <a:latin typeface="Calibri"/>
                <a:ea typeface="Calibri"/>
                <a:cs typeface="Calibri"/>
                <a:sym typeface="Calibri"/>
              </a:rPr>
              <a:t>Function-based Logic</a:t>
            </a:r>
            <a:endParaRPr i="1" sz="2800">
              <a:solidFill>
                <a:srgbClr val="000000"/>
              </a:solidFill>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8">
                                  <p:stCondLst>
                                    <p:cond delay="0"/>
                                  </p:stCondLst>
                                  <p:childTnLst>
                                    <p:set>
                                      <p:cBhvr>
                                        <p:cTn dur="1" fill="hold">
                                          <p:stCondLst>
                                            <p:cond delay="0"/>
                                          </p:stCondLst>
                                        </p:cTn>
                                        <p:tgtEl>
                                          <p:spTgt spid="577"/>
                                        </p:tgtEl>
                                        <p:attrNameLst>
                                          <p:attrName>style.visibility</p:attrName>
                                        </p:attrNameLst>
                                      </p:cBhvr>
                                      <p:to>
                                        <p:strVal val="visible"/>
                                      </p:to>
                                    </p:set>
                                    <p:anim calcmode="lin" valueType="num">
                                      <p:cBhvr additive="base">
                                        <p:cTn dur="500"/>
                                        <p:tgtEl>
                                          <p:spTgt spid="577"/>
                                        </p:tgtEl>
                                        <p:attrNameLst>
                                          <p:attrName>ppt_x</p:attrName>
                                        </p:attrNameLst>
                                      </p:cBhvr>
                                      <p:tavLst>
                                        <p:tav fmla="" tm="0">
                                          <p:val>
                                            <p:strVal val="#ppt_x-1"/>
                                          </p:val>
                                        </p:tav>
                                        <p:tav fmla="" tm="100000">
                                          <p:val>
                                            <p:strVal val="#ppt_x"/>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8">
                                  <p:stCondLst>
                                    <p:cond delay="0"/>
                                  </p:stCondLst>
                                  <p:childTnLst>
                                    <p:set>
                                      <p:cBhvr>
                                        <p:cTn dur="1" fill="hold">
                                          <p:stCondLst>
                                            <p:cond delay="0"/>
                                          </p:stCondLst>
                                        </p:cTn>
                                        <p:tgtEl>
                                          <p:spTgt spid="578"/>
                                        </p:tgtEl>
                                        <p:attrNameLst>
                                          <p:attrName>style.visibility</p:attrName>
                                        </p:attrNameLst>
                                      </p:cBhvr>
                                      <p:to>
                                        <p:strVal val="visible"/>
                                      </p:to>
                                    </p:set>
                                    <p:anim calcmode="lin" valueType="num">
                                      <p:cBhvr additive="base">
                                        <p:cTn dur="500"/>
                                        <p:tgtEl>
                                          <p:spTgt spid="578"/>
                                        </p:tgtEl>
                                        <p:attrNameLst>
                                          <p:attrName>ppt_x</p:attrName>
                                        </p:attrNameLst>
                                      </p:cBhvr>
                                      <p:tavLst>
                                        <p:tav fmla="" tm="0">
                                          <p:val>
                                            <p:strVal val="#ppt_x-1"/>
                                          </p:val>
                                        </p:tav>
                                        <p:tav fmla="" tm="100000">
                                          <p:val>
                                            <p:strVal val="#ppt_x"/>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8">
                                  <p:stCondLst>
                                    <p:cond delay="0"/>
                                  </p:stCondLst>
                                  <p:childTnLst>
                                    <p:set>
                                      <p:cBhvr>
                                        <p:cTn dur="1" fill="hold">
                                          <p:stCondLst>
                                            <p:cond delay="0"/>
                                          </p:stCondLst>
                                        </p:cTn>
                                        <p:tgtEl>
                                          <p:spTgt spid="579"/>
                                        </p:tgtEl>
                                        <p:attrNameLst>
                                          <p:attrName>style.visibility</p:attrName>
                                        </p:attrNameLst>
                                      </p:cBhvr>
                                      <p:to>
                                        <p:strVal val="visible"/>
                                      </p:to>
                                    </p:set>
                                    <p:anim calcmode="lin" valueType="num">
                                      <p:cBhvr additive="base">
                                        <p:cTn dur="500"/>
                                        <p:tgtEl>
                                          <p:spTgt spid="579"/>
                                        </p:tgtEl>
                                        <p:attrNameLst>
                                          <p:attrName>ppt_x</p:attrName>
                                        </p:attrNameLst>
                                      </p:cBhvr>
                                      <p:tavLst>
                                        <p:tav fmla="" tm="0">
                                          <p:val>
                                            <p:strVal val="#ppt_x-1"/>
                                          </p:val>
                                        </p:tav>
                                        <p:tav fmla="" tm="100000">
                                          <p:val>
                                            <p:strVal val="#ppt_x"/>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8">
                                  <p:stCondLst>
                                    <p:cond delay="0"/>
                                  </p:stCondLst>
                                  <p:childTnLst>
                                    <p:set>
                                      <p:cBhvr>
                                        <p:cTn dur="1" fill="hold">
                                          <p:stCondLst>
                                            <p:cond delay="0"/>
                                          </p:stCondLst>
                                        </p:cTn>
                                        <p:tgtEl>
                                          <p:spTgt spid="580"/>
                                        </p:tgtEl>
                                        <p:attrNameLst>
                                          <p:attrName>style.visibility</p:attrName>
                                        </p:attrNameLst>
                                      </p:cBhvr>
                                      <p:to>
                                        <p:strVal val="visible"/>
                                      </p:to>
                                    </p:set>
                                    <p:anim calcmode="lin" valueType="num">
                                      <p:cBhvr additive="base">
                                        <p:cTn dur="500"/>
                                        <p:tgtEl>
                                          <p:spTgt spid="580"/>
                                        </p:tgtEl>
                                        <p:attrNameLst>
                                          <p:attrName>ppt_x</p:attrName>
                                        </p:attrNameLst>
                                      </p:cBhvr>
                                      <p:tavLst>
                                        <p:tav fmla="" tm="0">
                                          <p:val>
                                            <p:strVal val="#ppt_x-1"/>
                                          </p:val>
                                        </p:tav>
                                        <p:tav fmla="" tm="100000">
                                          <p:val>
                                            <p:strVal val="#ppt_x"/>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6" name="Shape 586"/>
        <p:cNvGrpSpPr/>
        <p:nvPr/>
      </p:nvGrpSpPr>
      <p:grpSpPr>
        <a:xfrm>
          <a:off x="0" y="0"/>
          <a:ext cx="0" cy="0"/>
          <a:chOff x="0" y="0"/>
          <a:chExt cx="0" cy="0"/>
        </a:xfrm>
      </p:grpSpPr>
      <p:graphicFrame>
        <p:nvGraphicFramePr>
          <p:cNvPr id="587" name="Google Shape;587;p72"/>
          <p:cNvGraphicFramePr/>
          <p:nvPr/>
        </p:nvGraphicFramePr>
        <p:xfrm>
          <a:off x="1164222" y="272872"/>
          <a:ext cx="3000000" cy="3000000"/>
        </p:xfrm>
        <a:graphic>
          <a:graphicData uri="http://schemas.openxmlformats.org/drawingml/2006/table">
            <a:tbl>
              <a:tblPr bandRow="1" firstRow="1">
                <a:noFill/>
                <a:tableStyleId>{90A5C0A2-A107-4D30-BFFF-B0D86CFDB069}</a:tableStyleId>
              </a:tblPr>
              <a:tblGrid>
                <a:gridCol w="2454125"/>
                <a:gridCol w="2454125"/>
                <a:gridCol w="2454125"/>
              </a:tblGrid>
              <a:tr h="821425">
                <a:tc>
                  <a:txBody>
                    <a:bodyPr/>
                    <a:lstStyle/>
                    <a:p>
                      <a:pPr indent="0" lvl="0" marL="0" marR="0" rtl="0" algn="ctr">
                        <a:spcBef>
                          <a:spcPts val="0"/>
                        </a:spcBef>
                        <a:spcAft>
                          <a:spcPts val="0"/>
                        </a:spcAft>
                        <a:buNone/>
                      </a:pPr>
                      <a:r>
                        <a:rPr lang="en-US" sz="2400" u="none" cap="none" strike="noStrike">
                          <a:solidFill>
                            <a:srgbClr val="000000"/>
                          </a:solidFill>
                        </a:rPr>
                        <a:t>STUDENT BEHAVIOR</a:t>
                      </a:r>
                      <a:endParaRPr sz="2400" u="none" cap="none" strike="noStrike">
                        <a:solidFill>
                          <a:srgbClr val="000000"/>
                        </a:solidFill>
                      </a:endParaRPr>
                    </a:p>
                  </a:txBody>
                  <a:tcPr marT="45725" marB="45725" marR="91450" marL="9145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ctr">
                        <a:spcBef>
                          <a:spcPts val="0"/>
                        </a:spcBef>
                        <a:spcAft>
                          <a:spcPts val="0"/>
                        </a:spcAft>
                        <a:buNone/>
                      </a:pPr>
                      <a:r>
                        <a:rPr lang="en-US" sz="2400" u="none" cap="none" strike="noStrike">
                          <a:solidFill>
                            <a:srgbClr val="000000"/>
                          </a:solidFill>
                        </a:rPr>
                        <a:t>ADULT BEHAVIOR</a:t>
                      </a:r>
                      <a:endParaRPr sz="2400" u="none" cap="none" strike="noStrike">
                        <a:solidFill>
                          <a:srgbClr val="000000"/>
                        </a:solidFill>
                      </a:endParaRPr>
                    </a:p>
                  </a:txBody>
                  <a:tcPr marT="45725" marB="45725" marR="91450" marL="9145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ctr">
                        <a:spcBef>
                          <a:spcPts val="0"/>
                        </a:spcBef>
                        <a:spcAft>
                          <a:spcPts val="0"/>
                        </a:spcAft>
                        <a:buNone/>
                      </a:pPr>
                      <a:r>
                        <a:rPr lang="en-US" sz="2400" u="none" cap="none" strike="noStrike">
                          <a:solidFill>
                            <a:srgbClr val="000000"/>
                          </a:solidFill>
                        </a:rPr>
                        <a:t>OUTCOMES</a:t>
                      </a:r>
                      <a:endParaRPr sz="2400" u="none" cap="none" strike="noStrike">
                        <a:solidFill>
                          <a:srgbClr val="000000"/>
                        </a:solidFill>
                      </a:endParaRPr>
                    </a:p>
                  </a:txBody>
                  <a:tcPr marT="45725" marB="45725" marR="91450" marL="9145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r h="4884675">
                <a:tc>
                  <a:txBody>
                    <a:bodyPr/>
                    <a:lstStyle/>
                    <a:p>
                      <a:pPr indent="-285750" lvl="0" marL="285750" marR="0" rtl="0" algn="l">
                        <a:spcBef>
                          <a:spcPts val="0"/>
                        </a:spcBef>
                        <a:spcAft>
                          <a:spcPts val="0"/>
                        </a:spcAft>
                        <a:buClr>
                          <a:schemeClr val="dk1"/>
                        </a:buClr>
                        <a:buSzPts val="1800"/>
                        <a:buFont typeface="Arial"/>
                        <a:buChar char="•"/>
                      </a:pPr>
                      <a:r>
                        <a:rPr lang="en-US" sz="1800" u="none" cap="none" strike="noStrike"/>
                        <a:t>Aggression</a:t>
                      </a:r>
                      <a:endParaRPr/>
                    </a:p>
                    <a:p>
                      <a:pPr indent="-285750" lvl="0" marL="285750" marR="0" rtl="0" algn="l">
                        <a:spcBef>
                          <a:spcPts val="1200"/>
                        </a:spcBef>
                        <a:spcAft>
                          <a:spcPts val="0"/>
                        </a:spcAft>
                        <a:buClr>
                          <a:srgbClr val="FF0000"/>
                        </a:buClr>
                        <a:buSzPts val="1800"/>
                        <a:buFont typeface="Arial"/>
                        <a:buChar char="•"/>
                      </a:pPr>
                      <a:r>
                        <a:rPr b="1" lang="en-US" sz="1800" u="none" cap="none" strike="noStrike">
                          <a:solidFill>
                            <a:srgbClr val="FF0000"/>
                          </a:solidFill>
                        </a:rPr>
                        <a:t>Bullying behavior</a:t>
                      </a:r>
                      <a:endParaRPr/>
                    </a:p>
                    <a:p>
                      <a:pPr indent="-285750" lvl="0" marL="285750" marR="0" rtl="0" algn="l">
                        <a:spcBef>
                          <a:spcPts val="1200"/>
                        </a:spcBef>
                        <a:spcAft>
                          <a:spcPts val="0"/>
                        </a:spcAft>
                        <a:buClr>
                          <a:schemeClr val="dk1"/>
                        </a:buClr>
                        <a:buSzPts val="1800"/>
                        <a:buFont typeface="Arial"/>
                        <a:buChar char="•"/>
                      </a:pPr>
                      <a:r>
                        <a:rPr lang="en-US" sz="1800" u="none" cap="none" strike="noStrike"/>
                        <a:t>Non-compliance</a:t>
                      </a:r>
                      <a:endParaRPr/>
                    </a:p>
                    <a:p>
                      <a:pPr indent="-285750" lvl="0" marL="285750" marR="0" rtl="0" algn="l">
                        <a:spcBef>
                          <a:spcPts val="1200"/>
                        </a:spcBef>
                        <a:spcAft>
                          <a:spcPts val="0"/>
                        </a:spcAft>
                        <a:buClr>
                          <a:schemeClr val="dk1"/>
                        </a:buClr>
                        <a:buSzPts val="1800"/>
                        <a:buFont typeface="Arial"/>
                        <a:buChar char="•"/>
                      </a:pPr>
                      <a:r>
                        <a:rPr lang="en-US" sz="1800" u="none" cap="none" strike="noStrike"/>
                        <a:t>Insubordination</a:t>
                      </a:r>
                      <a:endParaRPr/>
                    </a:p>
                    <a:p>
                      <a:pPr indent="-285750" lvl="0" marL="285750" marR="0" rtl="0" algn="l">
                        <a:spcBef>
                          <a:spcPts val="1200"/>
                        </a:spcBef>
                        <a:spcAft>
                          <a:spcPts val="0"/>
                        </a:spcAft>
                        <a:buClr>
                          <a:schemeClr val="dk1"/>
                        </a:buClr>
                        <a:buSzPts val="1800"/>
                        <a:buFont typeface="Arial"/>
                        <a:buChar char="•"/>
                      </a:pPr>
                      <a:r>
                        <a:rPr lang="en-US" sz="1800" u="none" cap="none" strike="noStrike"/>
                        <a:t>Social w/drawal</a:t>
                      </a:r>
                      <a:endParaRPr sz="1800" u="none" cap="none" strike="noStrike"/>
                    </a:p>
                    <a:p>
                      <a:pPr indent="-285750" lvl="0" marL="285750" marR="0" rtl="0" algn="l">
                        <a:spcBef>
                          <a:spcPts val="1200"/>
                        </a:spcBef>
                        <a:spcAft>
                          <a:spcPts val="0"/>
                        </a:spcAft>
                        <a:buClr>
                          <a:schemeClr val="dk1"/>
                        </a:buClr>
                        <a:buSzPts val="1800"/>
                        <a:buFont typeface="Arial"/>
                        <a:buChar char="•"/>
                      </a:pPr>
                      <a:r>
                        <a:rPr lang="en-US" sz="1800" u="none" cap="none" strike="noStrike"/>
                        <a:t>Truancy</a:t>
                      </a:r>
                      <a:endParaRPr/>
                    </a:p>
                    <a:p>
                      <a:pPr indent="-285750" lvl="0" marL="285750" marR="0" rtl="0" algn="l">
                        <a:spcBef>
                          <a:spcPts val="1200"/>
                        </a:spcBef>
                        <a:spcAft>
                          <a:spcPts val="0"/>
                        </a:spcAft>
                        <a:buClr>
                          <a:schemeClr val="dk1"/>
                        </a:buClr>
                        <a:buSzPts val="1800"/>
                        <a:buFont typeface="Arial"/>
                        <a:buChar char="•"/>
                      </a:pPr>
                      <a:r>
                        <a:rPr lang="en-US" sz="1800" u="none" cap="none" strike="noStrike"/>
                        <a:t>Law/norm violations</a:t>
                      </a:r>
                      <a:endParaRPr/>
                    </a:p>
                    <a:p>
                      <a:pPr indent="-285750" lvl="0" marL="285750" marR="0" rtl="0" algn="l">
                        <a:spcBef>
                          <a:spcPts val="1200"/>
                        </a:spcBef>
                        <a:spcAft>
                          <a:spcPts val="0"/>
                        </a:spcAft>
                        <a:buClr>
                          <a:srgbClr val="FF0000"/>
                        </a:buClr>
                        <a:buSzPts val="1800"/>
                        <a:buFont typeface="Arial"/>
                        <a:buChar char="•"/>
                      </a:pPr>
                      <a:r>
                        <a:rPr b="1" lang="en-US" sz="1800" u="none" cap="none" strike="noStrike">
                          <a:solidFill>
                            <a:srgbClr val="FF0000"/>
                          </a:solidFill>
                        </a:rPr>
                        <a:t>Substance use</a:t>
                      </a:r>
                      <a:endParaRPr/>
                    </a:p>
                    <a:p>
                      <a:pPr indent="-285750" lvl="0" marL="285750" marR="0" rtl="0" algn="l">
                        <a:spcBef>
                          <a:spcPts val="1200"/>
                        </a:spcBef>
                        <a:spcAft>
                          <a:spcPts val="0"/>
                        </a:spcAft>
                        <a:buClr>
                          <a:schemeClr val="dk1"/>
                        </a:buClr>
                        <a:buSzPts val="1800"/>
                        <a:buFont typeface="Arial"/>
                        <a:buChar char="•"/>
                      </a:pPr>
                      <a:r>
                        <a:rPr lang="en-US" sz="1800" u="none" cap="none" strike="noStrike"/>
                        <a:t>Weapon possession</a:t>
                      </a:r>
                      <a:endParaRPr/>
                    </a:p>
                    <a:p>
                      <a:pPr indent="-285750" lvl="0" marL="285750" marR="0" rtl="0" algn="l">
                        <a:spcBef>
                          <a:spcPts val="1200"/>
                        </a:spcBef>
                        <a:spcAft>
                          <a:spcPts val="0"/>
                        </a:spcAft>
                        <a:buClr>
                          <a:schemeClr val="dk1"/>
                        </a:buClr>
                        <a:buSzPts val="1800"/>
                        <a:buFont typeface="Arial"/>
                        <a:buChar char="•"/>
                      </a:pPr>
                      <a:r>
                        <a:rPr lang="en-US" sz="1800" u="none" cap="none" strike="noStrike"/>
                        <a:t>Harassment</a:t>
                      </a:r>
                      <a:endParaRPr/>
                    </a:p>
                    <a:p>
                      <a:pPr indent="-285750" lvl="0" marL="285750" marR="0" rtl="0" algn="l">
                        <a:spcBef>
                          <a:spcPts val="1200"/>
                        </a:spcBef>
                        <a:spcAft>
                          <a:spcPts val="0"/>
                        </a:spcAft>
                        <a:buClr>
                          <a:srgbClr val="FF0000"/>
                        </a:buClr>
                        <a:buSzPts val="1800"/>
                        <a:buFont typeface="Arial"/>
                        <a:buChar char="•"/>
                      </a:pPr>
                      <a:r>
                        <a:rPr b="1" lang="en-US" sz="1800" u="none" cap="none" strike="noStrike">
                          <a:solidFill>
                            <a:srgbClr val="FF0000"/>
                          </a:solidFill>
                        </a:rPr>
                        <a:t>Self-injury</a:t>
                      </a:r>
                      <a:endParaRPr/>
                    </a:p>
                    <a:p>
                      <a:pPr indent="-285750" lvl="0" marL="285750" marR="0" rtl="0" algn="l">
                        <a:spcBef>
                          <a:spcPts val="1200"/>
                        </a:spcBef>
                        <a:spcAft>
                          <a:spcPts val="0"/>
                        </a:spcAft>
                        <a:buClr>
                          <a:schemeClr val="dk1"/>
                        </a:buClr>
                        <a:buSzPts val="1800"/>
                        <a:buFont typeface="Arial"/>
                        <a:buChar char="•"/>
                      </a:pPr>
                      <a:r>
                        <a:rPr lang="en-US" sz="1800" u="none" cap="none" strike="noStrike"/>
                        <a:t> </a:t>
                      </a:r>
                      <a:endParaRPr/>
                    </a:p>
                    <a:p>
                      <a:pPr indent="-171450" lvl="0" marL="285750" marR="0" rtl="0" algn="l">
                        <a:spcBef>
                          <a:spcPts val="1200"/>
                        </a:spcBef>
                        <a:spcAft>
                          <a:spcPts val="0"/>
                        </a:spcAft>
                        <a:buClr>
                          <a:schemeClr val="dk1"/>
                        </a:buClr>
                        <a:buSzPts val="1800"/>
                        <a:buFont typeface="Arial"/>
                        <a:buNone/>
                      </a:pPr>
                      <a:r>
                        <a:t/>
                      </a:r>
                      <a:endParaRPr sz="1800" u="none" cap="none" strike="noStrike"/>
                    </a:p>
                  </a:txBody>
                  <a:tcPr marT="45725" marB="45725" marR="91450" marL="9145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285750" lvl="0" marL="285750" marR="0" rtl="0" algn="l">
                        <a:spcBef>
                          <a:spcPts val="0"/>
                        </a:spcBef>
                        <a:spcAft>
                          <a:spcPts val="0"/>
                        </a:spcAft>
                        <a:buClr>
                          <a:schemeClr val="dk1"/>
                        </a:buClr>
                        <a:buSzPts val="1800"/>
                        <a:buFont typeface="Arial"/>
                        <a:buChar char="•"/>
                      </a:pPr>
                      <a:r>
                        <a:rPr lang="en-US" sz="1800" u="none" cap="none" strike="noStrike"/>
                        <a:t>Office referral</a:t>
                      </a:r>
                      <a:endParaRPr/>
                    </a:p>
                    <a:p>
                      <a:pPr indent="-285750" lvl="0" marL="285750" marR="0" rtl="0" algn="l">
                        <a:spcBef>
                          <a:spcPts val="1200"/>
                        </a:spcBef>
                        <a:spcAft>
                          <a:spcPts val="0"/>
                        </a:spcAft>
                        <a:buClr>
                          <a:schemeClr val="dk1"/>
                        </a:buClr>
                        <a:buSzPts val="1800"/>
                        <a:buFont typeface="Arial"/>
                        <a:buChar char="•"/>
                      </a:pPr>
                      <a:r>
                        <a:rPr lang="en-US" sz="1800" u="none" cap="none" strike="noStrike"/>
                        <a:t>In school detention</a:t>
                      </a:r>
                      <a:endParaRPr/>
                    </a:p>
                    <a:p>
                      <a:pPr indent="-285750" lvl="0" marL="285750" marR="0" rtl="0" algn="l">
                        <a:spcBef>
                          <a:spcPts val="1200"/>
                        </a:spcBef>
                        <a:spcAft>
                          <a:spcPts val="0"/>
                        </a:spcAft>
                        <a:buClr>
                          <a:srgbClr val="FF0000"/>
                        </a:buClr>
                        <a:buSzPts val="1800"/>
                        <a:buFont typeface="Arial"/>
                        <a:buChar char="•"/>
                      </a:pPr>
                      <a:r>
                        <a:rPr b="1" lang="en-US" sz="1800" u="none" cap="none" strike="noStrike">
                          <a:solidFill>
                            <a:srgbClr val="FF0000"/>
                          </a:solidFill>
                        </a:rPr>
                        <a:t>Out of school suspension</a:t>
                      </a:r>
                      <a:endParaRPr/>
                    </a:p>
                    <a:p>
                      <a:pPr indent="-285750" lvl="0" marL="285750" marR="0" rtl="0" algn="l">
                        <a:spcBef>
                          <a:spcPts val="1200"/>
                        </a:spcBef>
                        <a:spcAft>
                          <a:spcPts val="0"/>
                        </a:spcAft>
                        <a:buClr>
                          <a:schemeClr val="dk1"/>
                        </a:buClr>
                        <a:buSzPts val="1800"/>
                        <a:buFont typeface="Arial"/>
                        <a:buChar char="•"/>
                      </a:pPr>
                      <a:r>
                        <a:rPr lang="en-US" sz="1800" u="none" cap="none" strike="noStrike"/>
                        <a:t>Probation &amp; parole</a:t>
                      </a:r>
                      <a:endParaRPr/>
                    </a:p>
                    <a:p>
                      <a:pPr indent="-285750" lvl="0" marL="285750" marR="0" rtl="0" algn="l">
                        <a:spcBef>
                          <a:spcPts val="1200"/>
                        </a:spcBef>
                        <a:spcAft>
                          <a:spcPts val="0"/>
                        </a:spcAft>
                        <a:buClr>
                          <a:schemeClr val="dk1"/>
                        </a:buClr>
                        <a:buSzPts val="1800"/>
                        <a:buFont typeface="Arial"/>
                        <a:buChar char="•"/>
                      </a:pPr>
                      <a:r>
                        <a:rPr lang="en-US" sz="1800" u="none" cap="none" strike="noStrike"/>
                        <a:t>Arrests &amp; incarceration</a:t>
                      </a:r>
                      <a:endParaRPr/>
                    </a:p>
                    <a:p>
                      <a:pPr indent="-285750" lvl="0" marL="285750" marR="0" rtl="0" algn="l">
                        <a:spcBef>
                          <a:spcPts val="1200"/>
                        </a:spcBef>
                        <a:spcAft>
                          <a:spcPts val="0"/>
                        </a:spcAft>
                        <a:buClr>
                          <a:srgbClr val="FF0000"/>
                        </a:buClr>
                        <a:buSzPts val="1800"/>
                        <a:buFont typeface="Arial"/>
                        <a:buChar char="•"/>
                      </a:pPr>
                      <a:r>
                        <a:rPr b="1" lang="en-US" sz="1800" u="none" cap="none" strike="noStrike">
                          <a:solidFill>
                            <a:srgbClr val="FF0000"/>
                          </a:solidFill>
                        </a:rPr>
                        <a:t>Restraint &amp; seclusion</a:t>
                      </a:r>
                      <a:endParaRPr/>
                    </a:p>
                    <a:p>
                      <a:pPr indent="-285750" lvl="0" marL="285750" marR="0" rtl="0" algn="l">
                        <a:spcBef>
                          <a:spcPts val="1200"/>
                        </a:spcBef>
                        <a:spcAft>
                          <a:spcPts val="0"/>
                        </a:spcAft>
                        <a:buClr>
                          <a:schemeClr val="dk1"/>
                        </a:buClr>
                        <a:buSzPts val="1800"/>
                        <a:buFont typeface="Arial"/>
                        <a:buChar char="•"/>
                      </a:pPr>
                      <a:r>
                        <a:rPr lang="en-US" sz="1800" u="none" cap="none" strike="noStrike"/>
                        <a:t>Mental health referral</a:t>
                      </a:r>
                      <a:endParaRPr/>
                    </a:p>
                    <a:p>
                      <a:pPr indent="-285750" lvl="0" marL="285750" marR="0" rtl="0" algn="l">
                        <a:spcBef>
                          <a:spcPts val="1200"/>
                        </a:spcBef>
                        <a:spcAft>
                          <a:spcPts val="0"/>
                        </a:spcAft>
                        <a:buClr>
                          <a:schemeClr val="dk1"/>
                        </a:buClr>
                        <a:buSzPts val="1800"/>
                        <a:buFont typeface="Arial"/>
                        <a:buChar char="•"/>
                      </a:pPr>
                      <a:r>
                        <a:rPr lang="en-US" sz="1800" u="none" cap="none" strike="noStrike"/>
                        <a:t> </a:t>
                      </a:r>
                      <a:endParaRPr sz="1800" u="none" cap="none" strike="noStrike"/>
                    </a:p>
                  </a:txBody>
                  <a:tcPr marT="45725" marB="45725" marR="91450" marL="9145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285750" lvl="0" marL="285750" marR="0" rtl="0" algn="l">
                        <a:spcBef>
                          <a:spcPts val="0"/>
                        </a:spcBef>
                        <a:spcAft>
                          <a:spcPts val="0"/>
                        </a:spcAft>
                        <a:buClr>
                          <a:srgbClr val="FF0000"/>
                        </a:buClr>
                        <a:buSzPts val="1800"/>
                        <a:buFont typeface="Arial"/>
                        <a:buChar char="•"/>
                      </a:pPr>
                      <a:r>
                        <a:rPr b="1" lang="en-US" sz="1800" u="none" cap="none" strike="noStrike">
                          <a:solidFill>
                            <a:srgbClr val="FF0000"/>
                          </a:solidFill>
                        </a:rPr>
                        <a:t>Disproportionality</a:t>
                      </a:r>
                      <a:endParaRPr/>
                    </a:p>
                    <a:p>
                      <a:pPr indent="-285750" lvl="0" marL="285750" marR="0" rtl="0" algn="l">
                        <a:spcBef>
                          <a:spcPts val="1200"/>
                        </a:spcBef>
                        <a:spcAft>
                          <a:spcPts val="0"/>
                        </a:spcAft>
                        <a:buClr>
                          <a:schemeClr val="dk1"/>
                        </a:buClr>
                        <a:buSzPts val="1800"/>
                        <a:buFont typeface="Arial"/>
                        <a:buChar char="•"/>
                      </a:pPr>
                      <a:r>
                        <a:rPr lang="en-US" sz="1800" u="none" cap="none" strike="noStrike"/>
                        <a:t>Dropping out</a:t>
                      </a:r>
                      <a:endParaRPr/>
                    </a:p>
                    <a:p>
                      <a:pPr indent="-285750" lvl="0" marL="285750" marR="0" rtl="0" algn="l">
                        <a:spcBef>
                          <a:spcPts val="1200"/>
                        </a:spcBef>
                        <a:spcAft>
                          <a:spcPts val="0"/>
                        </a:spcAft>
                        <a:buClr>
                          <a:schemeClr val="dk1"/>
                        </a:buClr>
                        <a:buSzPts val="1800"/>
                        <a:buFont typeface="Arial"/>
                        <a:buChar char="•"/>
                      </a:pPr>
                      <a:r>
                        <a:rPr lang="en-US" sz="1800" u="none" cap="none" strike="noStrike"/>
                        <a:t>School failure</a:t>
                      </a:r>
                      <a:endParaRPr/>
                    </a:p>
                    <a:p>
                      <a:pPr indent="-285750" lvl="0" marL="285750" marR="0" rtl="0" algn="l">
                        <a:spcBef>
                          <a:spcPts val="1200"/>
                        </a:spcBef>
                        <a:spcAft>
                          <a:spcPts val="0"/>
                        </a:spcAft>
                        <a:buClr>
                          <a:schemeClr val="dk1"/>
                        </a:buClr>
                        <a:buSzPts val="1800"/>
                        <a:buFont typeface="Arial"/>
                        <a:buChar char="•"/>
                      </a:pPr>
                      <a:r>
                        <a:rPr lang="en-US" sz="1800" u="none" cap="none" strike="noStrike"/>
                        <a:t>Mental illness</a:t>
                      </a:r>
                      <a:endParaRPr/>
                    </a:p>
                    <a:p>
                      <a:pPr indent="-285750" lvl="0" marL="285750" marR="0" rtl="0" algn="l">
                        <a:spcBef>
                          <a:spcPts val="1200"/>
                        </a:spcBef>
                        <a:spcAft>
                          <a:spcPts val="0"/>
                        </a:spcAft>
                        <a:buClr>
                          <a:srgbClr val="FF0000"/>
                        </a:buClr>
                        <a:buSzPts val="1800"/>
                        <a:buFont typeface="Arial"/>
                        <a:buChar char="•"/>
                      </a:pPr>
                      <a:r>
                        <a:rPr b="1" lang="en-US" sz="1800" u="none" cap="none" strike="noStrike">
                          <a:solidFill>
                            <a:srgbClr val="FF0000"/>
                          </a:solidFill>
                        </a:rPr>
                        <a:t>School-to-prison pipeline</a:t>
                      </a:r>
                      <a:endParaRPr/>
                    </a:p>
                    <a:p>
                      <a:pPr indent="-285750" lvl="0" marL="285750" marR="0" rtl="0" algn="l">
                        <a:spcBef>
                          <a:spcPts val="1200"/>
                        </a:spcBef>
                        <a:spcAft>
                          <a:spcPts val="0"/>
                        </a:spcAft>
                        <a:buClr>
                          <a:srgbClr val="FF0000"/>
                        </a:buClr>
                        <a:buSzPts val="1800"/>
                        <a:buFont typeface="Arial"/>
                        <a:buChar char="•"/>
                      </a:pPr>
                      <a:r>
                        <a:rPr b="1" lang="en-US" sz="1800" u="none" cap="none" strike="noStrike">
                          <a:solidFill>
                            <a:srgbClr val="FF0000"/>
                          </a:solidFill>
                        </a:rPr>
                        <a:t>Achievement gap</a:t>
                      </a:r>
                      <a:endParaRPr/>
                    </a:p>
                    <a:p>
                      <a:pPr indent="-285750" lvl="0" marL="285750" marR="0" rtl="0" algn="l">
                        <a:spcBef>
                          <a:spcPts val="1200"/>
                        </a:spcBef>
                        <a:spcAft>
                          <a:spcPts val="0"/>
                        </a:spcAft>
                        <a:buClr>
                          <a:schemeClr val="dk1"/>
                        </a:buClr>
                        <a:buSzPts val="1800"/>
                        <a:buFont typeface="Arial"/>
                        <a:buChar char="•"/>
                      </a:pPr>
                      <a:r>
                        <a:rPr lang="en-US" sz="1800" u="none" cap="none" strike="noStrike"/>
                        <a:t>Unemployment</a:t>
                      </a:r>
                      <a:endParaRPr/>
                    </a:p>
                    <a:p>
                      <a:pPr indent="-285750" lvl="0" marL="285750" marR="0" rtl="0" algn="l">
                        <a:spcBef>
                          <a:spcPts val="1200"/>
                        </a:spcBef>
                        <a:spcAft>
                          <a:spcPts val="0"/>
                        </a:spcAft>
                        <a:buClr>
                          <a:schemeClr val="dk1"/>
                        </a:buClr>
                        <a:buSzPts val="1800"/>
                        <a:buFont typeface="Arial"/>
                        <a:buChar char="•"/>
                      </a:pPr>
                      <a:r>
                        <a:rPr lang="en-US" sz="1800" u="none" cap="none" strike="noStrike"/>
                        <a:t>Delinquency</a:t>
                      </a:r>
                      <a:endParaRPr/>
                    </a:p>
                    <a:p>
                      <a:pPr indent="-285750" lvl="0" marL="285750" marR="0" rtl="0" algn="l">
                        <a:spcBef>
                          <a:spcPts val="1200"/>
                        </a:spcBef>
                        <a:spcAft>
                          <a:spcPts val="0"/>
                        </a:spcAft>
                        <a:buClr>
                          <a:schemeClr val="dk1"/>
                        </a:buClr>
                        <a:buSzPts val="1800"/>
                        <a:buFont typeface="Arial"/>
                        <a:buChar char="•"/>
                      </a:pPr>
                      <a:r>
                        <a:rPr lang="en-US" sz="1800" u="none" cap="none" strike="noStrike"/>
                        <a:t>  </a:t>
                      </a:r>
                      <a:endParaRPr/>
                    </a:p>
                  </a:txBody>
                  <a:tcPr marT="45725" marB="45725" marR="91450" marL="9145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bl>
          </a:graphicData>
        </a:graphic>
      </p:graphicFrame>
      <p:sp>
        <p:nvSpPr>
          <p:cNvPr id="588" name="Google Shape;588;p72"/>
          <p:cNvSpPr/>
          <p:nvPr/>
        </p:nvSpPr>
        <p:spPr>
          <a:xfrm>
            <a:off x="1866368" y="5978967"/>
            <a:ext cx="6228692" cy="762000"/>
          </a:xfrm>
          <a:prstGeom prst="roundRect">
            <a:avLst>
              <a:gd fmla="val 16667" name="adj"/>
            </a:avLst>
          </a:prstGeom>
          <a:solidFill>
            <a:srgbClr val="FFFF00"/>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2800">
                <a:solidFill>
                  <a:srgbClr val="000000"/>
                </a:solidFill>
                <a:latin typeface="Arial"/>
                <a:ea typeface="Arial"/>
                <a:cs typeface="Arial"/>
                <a:sym typeface="Arial"/>
              </a:rPr>
              <a:t>Apply Behavior Analytic Logic</a:t>
            </a:r>
            <a:endParaRPr/>
          </a:p>
        </p:txBody>
      </p:sp>
      <p:graphicFrame>
        <p:nvGraphicFramePr>
          <p:cNvPr id="589" name="Google Shape;589;p72"/>
          <p:cNvGraphicFramePr/>
          <p:nvPr/>
        </p:nvGraphicFramePr>
        <p:xfrm>
          <a:off x="1164223" y="-20184"/>
          <a:ext cx="3000000" cy="3000000"/>
        </p:xfrm>
        <a:graphic>
          <a:graphicData uri="http://schemas.openxmlformats.org/drawingml/2006/table">
            <a:tbl>
              <a:tblPr bandRow="1" firstRow="1">
                <a:noFill/>
                <a:tableStyleId>{360CEAA6-A46B-4940-A39F-96CF7175D5AD}</a:tableStyleId>
              </a:tblPr>
              <a:tblGrid>
                <a:gridCol w="2434275"/>
                <a:gridCol w="2498900"/>
                <a:gridCol w="2399025"/>
              </a:tblGrid>
              <a:tr h="370850">
                <a:tc>
                  <a:txBody>
                    <a:bodyPr/>
                    <a:lstStyle/>
                    <a:p>
                      <a:pPr indent="0" lvl="0" marL="0" marR="0" rtl="0" algn="ctr">
                        <a:spcBef>
                          <a:spcPts val="0"/>
                        </a:spcBef>
                        <a:spcAft>
                          <a:spcPts val="0"/>
                        </a:spcAft>
                        <a:buNone/>
                      </a:pPr>
                      <a:r>
                        <a:rPr lang="en-US" sz="1800" u="none" cap="none" strike="noStrike">
                          <a:solidFill>
                            <a:schemeClr val="dk1"/>
                          </a:solidFill>
                        </a:rPr>
                        <a:t>Antecedents</a:t>
                      </a:r>
                      <a:endParaRPr sz="1800" u="none" cap="none" strike="noStrike">
                        <a:solidFill>
                          <a:schemeClr val="dk1"/>
                        </a:solidFill>
                      </a:endParaRPr>
                    </a:p>
                  </a:txBody>
                  <a:tcPr marT="45725" marB="45725" marR="91450" marL="91450" anchor="ctr">
                    <a:lnL cap="flat" cmpd="sng" w="38100">
                      <a:solidFill>
                        <a:srgbClr val="000000"/>
                      </a:solidFill>
                      <a:prstDash val="solid"/>
                      <a:round/>
                      <a:headEnd len="sm" w="sm" type="none"/>
                      <a:tailEnd len="sm" w="sm" type="none"/>
                    </a:lnL>
                    <a:lnR cap="flat" cmpd="sng" w="38100">
                      <a:solidFill>
                        <a:srgbClr val="000000"/>
                      </a:solidFill>
                      <a:prstDash val="solid"/>
                      <a:round/>
                      <a:headEnd len="sm" w="sm" type="none"/>
                      <a:tailEnd len="sm" w="sm" type="none"/>
                    </a:lnR>
                    <a:lnT cap="flat" cmpd="sng" w="38100">
                      <a:solidFill>
                        <a:srgbClr val="000000"/>
                      </a:solidFill>
                      <a:prstDash val="solid"/>
                      <a:round/>
                      <a:headEnd len="sm" w="sm" type="none"/>
                      <a:tailEnd len="sm" w="sm" type="none"/>
                    </a:lnT>
                    <a:lnB cap="flat" cmpd="sng" w="38100">
                      <a:solidFill>
                        <a:srgbClr val="000000"/>
                      </a:solidFill>
                      <a:prstDash val="solid"/>
                      <a:round/>
                      <a:headEnd len="sm" w="sm" type="none"/>
                      <a:tailEnd len="sm" w="sm" type="none"/>
                    </a:lnB>
                    <a:solidFill>
                      <a:srgbClr val="9AFFFF"/>
                    </a:solidFill>
                  </a:tcPr>
                </a:tc>
                <a:tc>
                  <a:txBody>
                    <a:bodyPr/>
                    <a:lstStyle/>
                    <a:p>
                      <a:pPr indent="0" lvl="0" marL="0" marR="0" rtl="0" algn="ctr">
                        <a:spcBef>
                          <a:spcPts val="0"/>
                        </a:spcBef>
                        <a:spcAft>
                          <a:spcPts val="0"/>
                        </a:spcAft>
                        <a:buNone/>
                      </a:pPr>
                      <a:r>
                        <a:rPr lang="en-US" sz="1800" u="none" cap="none" strike="noStrike">
                          <a:solidFill>
                            <a:schemeClr val="dk1"/>
                          </a:solidFill>
                        </a:rPr>
                        <a:t>Behaviors</a:t>
                      </a:r>
                      <a:endParaRPr sz="1800" u="none" cap="none" strike="noStrike">
                        <a:solidFill>
                          <a:schemeClr val="dk1"/>
                        </a:solidFill>
                      </a:endParaRPr>
                    </a:p>
                  </a:txBody>
                  <a:tcPr marT="45725" marB="45725" marR="91450" marL="91450" anchor="ctr">
                    <a:lnL cap="flat" cmpd="sng" w="38100">
                      <a:solidFill>
                        <a:srgbClr val="000000"/>
                      </a:solidFill>
                      <a:prstDash val="solid"/>
                      <a:round/>
                      <a:headEnd len="sm" w="sm" type="none"/>
                      <a:tailEnd len="sm" w="sm" type="none"/>
                    </a:lnL>
                    <a:lnR cap="flat" cmpd="sng" w="38100">
                      <a:solidFill>
                        <a:srgbClr val="000000"/>
                      </a:solidFill>
                      <a:prstDash val="solid"/>
                      <a:round/>
                      <a:headEnd len="sm" w="sm" type="none"/>
                      <a:tailEnd len="sm" w="sm" type="none"/>
                    </a:lnR>
                    <a:lnT cap="flat" cmpd="sng" w="38100">
                      <a:solidFill>
                        <a:srgbClr val="000000"/>
                      </a:solidFill>
                      <a:prstDash val="solid"/>
                      <a:round/>
                      <a:headEnd len="sm" w="sm" type="none"/>
                      <a:tailEnd len="sm" w="sm" type="none"/>
                    </a:lnT>
                    <a:lnB cap="flat" cmpd="sng" w="38100">
                      <a:solidFill>
                        <a:srgbClr val="000000"/>
                      </a:solidFill>
                      <a:prstDash val="solid"/>
                      <a:round/>
                      <a:headEnd len="sm" w="sm" type="none"/>
                      <a:tailEnd len="sm" w="sm" type="none"/>
                    </a:lnB>
                    <a:solidFill>
                      <a:srgbClr val="9AFFFF"/>
                    </a:solidFill>
                  </a:tcPr>
                </a:tc>
                <a:tc>
                  <a:txBody>
                    <a:bodyPr/>
                    <a:lstStyle/>
                    <a:p>
                      <a:pPr indent="0" lvl="0" marL="0" marR="0" rtl="0" algn="ctr">
                        <a:spcBef>
                          <a:spcPts val="0"/>
                        </a:spcBef>
                        <a:spcAft>
                          <a:spcPts val="0"/>
                        </a:spcAft>
                        <a:buNone/>
                      </a:pPr>
                      <a:r>
                        <a:rPr lang="en-US" sz="1800" u="none" cap="none" strike="noStrike">
                          <a:solidFill>
                            <a:schemeClr val="dk1"/>
                          </a:solidFill>
                        </a:rPr>
                        <a:t>Consequences</a:t>
                      </a:r>
                      <a:endParaRPr sz="1800" u="none" cap="none" strike="noStrike">
                        <a:solidFill>
                          <a:schemeClr val="dk1"/>
                        </a:solidFill>
                      </a:endParaRPr>
                    </a:p>
                  </a:txBody>
                  <a:tcPr marT="45725" marB="45725" marR="91450" marL="91450" anchor="ctr">
                    <a:lnL cap="flat" cmpd="sng" w="38100">
                      <a:solidFill>
                        <a:srgbClr val="000000"/>
                      </a:solidFill>
                      <a:prstDash val="solid"/>
                      <a:round/>
                      <a:headEnd len="sm" w="sm" type="none"/>
                      <a:tailEnd len="sm" w="sm" type="none"/>
                    </a:lnL>
                    <a:lnR cap="flat" cmpd="sng" w="38100">
                      <a:solidFill>
                        <a:srgbClr val="000000"/>
                      </a:solidFill>
                      <a:prstDash val="solid"/>
                      <a:round/>
                      <a:headEnd len="sm" w="sm" type="none"/>
                      <a:tailEnd len="sm" w="sm" type="none"/>
                    </a:lnR>
                    <a:lnT cap="flat" cmpd="sng" w="38100">
                      <a:solidFill>
                        <a:srgbClr val="000000"/>
                      </a:solidFill>
                      <a:prstDash val="solid"/>
                      <a:round/>
                      <a:headEnd len="sm" w="sm" type="none"/>
                      <a:tailEnd len="sm" w="sm" type="none"/>
                    </a:lnT>
                    <a:lnB cap="flat" cmpd="sng" w="38100">
                      <a:solidFill>
                        <a:srgbClr val="000000"/>
                      </a:solidFill>
                      <a:prstDash val="solid"/>
                      <a:round/>
                      <a:headEnd len="sm" w="sm" type="none"/>
                      <a:tailEnd len="sm" w="sm" type="none"/>
                    </a:lnB>
                    <a:solidFill>
                      <a:srgbClr val="9AFFFF"/>
                    </a:solidFill>
                  </a:tcPr>
                </a:tc>
              </a:tr>
            </a:tbl>
          </a:graphicData>
        </a:graphic>
      </p:graphicFrame>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89"/>
                                        </p:tgtEl>
                                        <p:attrNameLst>
                                          <p:attrName>style.visibility</p:attrName>
                                        </p:attrNameLst>
                                      </p:cBhvr>
                                      <p:to>
                                        <p:strVal val="visible"/>
                                      </p:to>
                                    </p:set>
                                    <p:animEffect filter="fade" transition="in">
                                      <p:cBhvr>
                                        <p:cTn dur="500"/>
                                        <p:tgtEl>
                                          <p:spTgt spid="58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4" name="Shape 594"/>
        <p:cNvGrpSpPr/>
        <p:nvPr/>
      </p:nvGrpSpPr>
      <p:grpSpPr>
        <a:xfrm>
          <a:off x="0" y="0"/>
          <a:ext cx="0" cy="0"/>
          <a:chOff x="0" y="0"/>
          <a:chExt cx="0" cy="0"/>
        </a:xfrm>
      </p:grpSpPr>
      <p:pic>
        <p:nvPicPr>
          <p:cNvPr id="595" name="Google Shape;595;p73"/>
          <p:cNvPicPr preferRelativeResize="0"/>
          <p:nvPr/>
        </p:nvPicPr>
        <p:blipFill rotWithShape="1">
          <a:blip r:embed="rId3">
            <a:alphaModFix/>
          </a:blip>
          <a:srcRect b="0" l="0" r="0" t="0"/>
          <a:stretch/>
        </p:blipFill>
        <p:spPr>
          <a:xfrm>
            <a:off x="417513" y="-244475"/>
            <a:ext cx="8258175" cy="7312025"/>
          </a:xfrm>
          <a:prstGeom prst="rect">
            <a:avLst/>
          </a:prstGeom>
          <a:noFill/>
          <a:ln>
            <a:noFill/>
          </a:ln>
        </p:spPr>
      </p:pic>
      <p:graphicFrame>
        <p:nvGraphicFramePr>
          <p:cNvPr id="596" name="Google Shape;596;p73"/>
          <p:cNvGraphicFramePr/>
          <p:nvPr/>
        </p:nvGraphicFramePr>
        <p:xfrm>
          <a:off x="-1044624" y="2852936"/>
          <a:ext cx="3000000" cy="3000000"/>
        </p:xfrm>
        <a:graphic>
          <a:graphicData uri="http://schemas.openxmlformats.org/drawingml/2006/table">
            <a:tbl>
              <a:tblPr bandRow="1" firstRow="1">
                <a:noFill/>
                <a:tableStyleId>{360CEAA6-A46B-4940-A39F-96CF7175D5AD}</a:tableStyleId>
              </a:tblPr>
              <a:tblGrid>
                <a:gridCol w="1926225"/>
                <a:gridCol w="1926225"/>
                <a:gridCol w="1926225"/>
                <a:gridCol w="1926225"/>
              </a:tblGrid>
              <a:tr h="370850">
                <a:tc>
                  <a:txBody>
                    <a:bodyPr/>
                    <a:lstStyle/>
                    <a:p>
                      <a:pPr indent="0" lvl="0" marL="0" marR="0" rtl="0" algn="ctr">
                        <a:spcBef>
                          <a:spcPts val="0"/>
                        </a:spcBef>
                        <a:spcAft>
                          <a:spcPts val="0"/>
                        </a:spcAft>
                        <a:buNone/>
                      </a:pPr>
                      <a:r>
                        <a:rPr lang="en-US" sz="1800" u="none" cap="none" strike="noStrike">
                          <a:solidFill>
                            <a:schemeClr val="dk1"/>
                          </a:solidFill>
                        </a:rPr>
                        <a:t>Setting Conditions</a:t>
                      </a:r>
                      <a:endParaRPr sz="1800" u="none" cap="none" strike="noStrike">
                        <a:solidFill>
                          <a:schemeClr val="dk1"/>
                        </a:solidFill>
                      </a:endParaRPr>
                    </a:p>
                  </a:txBody>
                  <a:tcPr marT="45725" marB="45725" marR="91450" marL="91450" anchor="ctr">
                    <a:lnL cap="flat" cmpd="sng" w="38100">
                      <a:solidFill>
                        <a:srgbClr val="000000"/>
                      </a:solidFill>
                      <a:prstDash val="solid"/>
                      <a:round/>
                      <a:headEnd len="sm" w="sm" type="none"/>
                      <a:tailEnd len="sm" w="sm" type="none"/>
                    </a:lnL>
                    <a:lnR cap="flat" cmpd="sng" w="38100">
                      <a:solidFill>
                        <a:srgbClr val="000000"/>
                      </a:solidFill>
                      <a:prstDash val="solid"/>
                      <a:round/>
                      <a:headEnd len="sm" w="sm" type="none"/>
                      <a:tailEnd len="sm" w="sm" type="none"/>
                    </a:lnR>
                    <a:lnT cap="flat" cmpd="sng" w="38100">
                      <a:solidFill>
                        <a:srgbClr val="000000"/>
                      </a:solidFill>
                      <a:prstDash val="solid"/>
                      <a:round/>
                      <a:headEnd len="sm" w="sm" type="none"/>
                      <a:tailEnd len="sm" w="sm" type="none"/>
                    </a:lnT>
                    <a:lnB cap="flat" cmpd="sng" w="38100">
                      <a:solidFill>
                        <a:srgbClr val="000000"/>
                      </a:solidFill>
                      <a:prstDash val="solid"/>
                      <a:round/>
                      <a:headEnd len="sm" w="sm" type="none"/>
                      <a:tailEnd len="sm" w="sm" type="none"/>
                    </a:lnB>
                    <a:solidFill>
                      <a:srgbClr val="9AFFFF"/>
                    </a:solidFill>
                  </a:tcPr>
                </a:tc>
                <a:tc>
                  <a:txBody>
                    <a:bodyPr/>
                    <a:lstStyle/>
                    <a:p>
                      <a:pPr indent="0" lvl="0" marL="0" marR="0" rtl="0" algn="ctr">
                        <a:spcBef>
                          <a:spcPts val="0"/>
                        </a:spcBef>
                        <a:spcAft>
                          <a:spcPts val="0"/>
                        </a:spcAft>
                        <a:buNone/>
                      </a:pPr>
                      <a:r>
                        <a:rPr lang="en-US" sz="1800" u="none" cap="none" strike="noStrike">
                          <a:solidFill>
                            <a:schemeClr val="dk1"/>
                          </a:solidFill>
                        </a:rPr>
                        <a:t>Antecedents</a:t>
                      </a:r>
                      <a:endParaRPr sz="1800" u="none" cap="none" strike="noStrike">
                        <a:solidFill>
                          <a:schemeClr val="dk1"/>
                        </a:solidFill>
                      </a:endParaRPr>
                    </a:p>
                  </a:txBody>
                  <a:tcPr marT="45725" marB="45725" marR="91450" marL="91450" anchor="ctr">
                    <a:lnL cap="flat" cmpd="sng" w="38100">
                      <a:solidFill>
                        <a:srgbClr val="000000"/>
                      </a:solidFill>
                      <a:prstDash val="solid"/>
                      <a:round/>
                      <a:headEnd len="sm" w="sm" type="none"/>
                      <a:tailEnd len="sm" w="sm" type="none"/>
                    </a:lnL>
                    <a:lnR cap="flat" cmpd="sng" w="38100">
                      <a:solidFill>
                        <a:srgbClr val="000000"/>
                      </a:solidFill>
                      <a:prstDash val="solid"/>
                      <a:round/>
                      <a:headEnd len="sm" w="sm" type="none"/>
                      <a:tailEnd len="sm" w="sm" type="none"/>
                    </a:lnR>
                    <a:lnT cap="flat" cmpd="sng" w="38100">
                      <a:solidFill>
                        <a:srgbClr val="000000"/>
                      </a:solidFill>
                      <a:prstDash val="solid"/>
                      <a:round/>
                      <a:headEnd len="sm" w="sm" type="none"/>
                      <a:tailEnd len="sm" w="sm" type="none"/>
                    </a:lnT>
                    <a:lnB cap="flat" cmpd="sng" w="38100">
                      <a:solidFill>
                        <a:srgbClr val="000000"/>
                      </a:solidFill>
                      <a:prstDash val="solid"/>
                      <a:round/>
                      <a:headEnd len="sm" w="sm" type="none"/>
                      <a:tailEnd len="sm" w="sm" type="none"/>
                    </a:lnB>
                    <a:solidFill>
                      <a:srgbClr val="9AFFFF"/>
                    </a:solidFill>
                  </a:tcPr>
                </a:tc>
                <a:tc>
                  <a:txBody>
                    <a:bodyPr/>
                    <a:lstStyle/>
                    <a:p>
                      <a:pPr indent="0" lvl="0" marL="0" marR="0" rtl="0" algn="ctr">
                        <a:spcBef>
                          <a:spcPts val="0"/>
                        </a:spcBef>
                        <a:spcAft>
                          <a:spcPts val="0"/>
                        </a:spcAft>
                        <a:buNone/>
                      </a:pPr>
                      <a:r>
                        <a:rPr lang="en-US" sz="1800" u="none" cap="none" strike="noStrike">
                          <a:solidFill>
                            <a:srgbClr val="FF0000"/>
                          </a:solidFill>
                        </a:rPr>
                        <a:t>Student </a:t>
                      </a:r>
                      <a:r>
                        <a:rPr lang="en-US" sz="1800" u="none" cap="none" strike="noStrike">
                          <a:solidFill>
                            <a:schemeClr val="dk1"/>
                          </a:solidFill>
                        </a:rPr>
                        <a:t>Behaviors</a:t>
                      </a:r>
                      <a:endParaRPr sz="1800" u="none" cap="none" strike="noStrike">
                        <a:solidFill>
                          <a:schemeClr val="dk1"/>
                        </a:solidFill>
                      </a:endParaRPr>
                    </a:p>
                  </a:txBody>
                  <a:tcPr marT="45725" marB="45725" marR="91450" marL="91450" anchor="ctr">
                    <a:lnL cap="flat" cmpd="sng" w="38100">
                      <a:solidFill>
                        <a:srgbClr val="000000"/>
                      </a:solidFill>
                      <a:prstDash val="solid"/>
                      <a:round/>
                      <a:headEnd len="sm" w="sm" type="none"/>
                      <a:tailEnd len="sm" w="sm" type="none"/>
                    </a:lnL>
                    <a:lnR cap="flat" cmpd="sng" w="38100">
                      <a:solidFill>
                        <a:srgbClr val="000000"/>
                      </a:solidFill>
                      <a:prstDash val="solid"/>
                      <a:round/>
                      <a:headEnd len="sm" w="sm" type="none"/>
                      <a:tailEnd len="sm" w="sm" type="none"/>
                    </a:lnR>
                    <a:lnT cap="flat" cmpd="sng" w="38100">
                      <a:solidFill>
                        <a:srgbClr val="000000"/>
                      </a:solidFill>
                      <a:prstDash val="solid"/>
                      <a:round/>
                      <a:headEnd len="sm" w="sm" type="none"/>
                      <a:tailEnd len="sm" w="sm" type="none"/>
                    </a:lnT>
                    <a:lnB cap="flat" cmpd="sng" w="38100">
                      <a:solidFill>
                        <a:srgbClr val="000000"/>
                      </a:solidFill>
                      <a:prstDash val="solid"/>
                      <a:round/>
                      <a:headEnd len="sm" w="sm" type="none"/>
                      <a:tailEnd len="sm" w="sm" type="none"/>
                    </a:lnB>
                    <a:solidFill>
                      <a:srgbClr val="9AFFFF"/>
                    </a:solidFill>
                  </a:tcPr>
                </a:tc>
                <a:tc>
                  <a:txBody>
                    <a:bodyPr/>
                    <a:lstStyle/>
                    <a:p>
                      <a:pPr indent="0" lvl="0" marL="0" marR="0" rtl="0" algn="ctr">
                        <a:spcBef>
                          <a:spcPts val="0"/>
                        </a:spcBef>
                        <a:spcAft>
                          <a:spcPts val="0"/>
                        </a:spcAft>
                        <a:buNone/>
                      </a:pPr>
                      <a:r>
                        <a:rPr lang="en-US" sz="1800" u="none" cap="none" strike="noStrike">
                          <a:solidFill>
                            <a:schemeClr val="dk1"/>
                          </a:solidFill>
                        </a:rPr>
                        <a:t>Consequences</a:t>
                      </a:r>
                      <a:endParaRPr sz="1800" u="none" cap="none" strike="noStrike">
                        <a:solidFill>
                          <a:schemeClr val="dk1"/>
                        </a:solidFill>
                      </a:endParaRPr>
                    </a:p>
                  </a:txBody>
                  <a:tcPr marT="45725" marB="45725" marR="91450" marL="91450" anchor="ctr">
                    <a:lnL cap="flat" cmpd="sng" w="38100">
                      <a:solidFill>
                        <a:srgbClr val="000000"/>
                      </a:solidFill>
                      <a:prstDash val="solid"/>
                      <a:round/>
                      <a:headEnd len="sm" w="sm" type="none"/>
                      <a:tailEnd len="sm" w="sm" type="none"/>
                    </a:lnL>
                    <a:lnR cap="flat" cmpd="sng" w="38100">
                      <a:solidFill>
                        <a:srgbClr val="000000"/>
                      </a:solidFill>
                      <a:prstDash val="solid"/>
                      <a:round/>
                      <a:headEnd len="sm" w="sm" type="none"/>
                      <a:tailEnd len="sm" w="sm" type="none"/>
                    </a:lnR>
                    <a:lnT cap="flat" cmpd="sng" w="38100">
                      <a:solidFill>
                        <a:srgbClr val="000000"/>
                      </a:solidFill>
                      <a:prstDash val="solid"/>
                      <a:round/>
                      <a:headEnd len="sm" w="sm" type="none"/>
                      <a:tailEnd len="sm" w="sm" type="none"/>
                    </a:lnT>
                    <a:lnB cap="flat" cmpd="sng" w="38100">
                      <a:solidFill>
                        <a:srgbClr val="000000"/>
                      </a:solidFill>
                      <a:prstDash val="solid"/>
                      <a:round/>
                      <a:headEnd len="sm" w="sm" type="none"/>
                      <a:tailEnd len="sm" w="sm" type="none"/>
                    </a:lnB>
                    <a:solidFill>
                      <a:srgbClr val="9AFFFF"/>
                    </a:solidFill>
                  </a:tcPr>
                </a:tc>
              </a:tr>
            </a:tbl>
          </a:graphicData>
        </a:graphic>
      </p:graphicFrame>
      <p:graphicFrame>
        <p:nvGraphicFramePr>
          <p:cNvPr id="597" name="Google Shape;597;p73"/>
          <p:cNvGraphicFramePr/>
          <p:nvPr/>
        </p:nvGraphicFramePr>
        <p:xfrm>
          <a:off x="935596" y="2888940"/>
          <a:ext cx="3000000" cy="3000000"/>
        </p:xfrm>
        <a:graphic>
          <a:graphicData uri="http://schemas.openxmlformats.org/drawingml/2006/table">
            <a:tbl>
              <a:tblPr bandRow="1" firstRow="1">
                <a:noFill/>
                <a:tableStyleId>{360CEAA6-A46B-4940-A39F-96CF7175D5AD}</a:tableStyleId>
              </a:tblPr>
              <a:tblGrid>
                <a:gridCol w="1836200"/>
                <a:gridCol w="1980225"/>
                <a:gridCol w="1908200"/>
                <a:gridCol w="1980225"/>
              </a:tblGrid>
              <a:tr h="370850">
                <a:tc>
                  <a:txBody>
                    <a:bodyPr/>
                    <a:lstStyle/>
                    <a:p>
                      <a:pPr indent="0" lvl="0" marL="0" marR="0" rtl="0" algn="ctr">
                        <a:spcBef>
                          <a:spcPts val="0"/>
                        </a:spcBef>
                        <a:spcAft>
                          <a:spcPts val="0"/>
                        </a:spcAft>
                        <a:buNone/>
                      </a:pPr>
                      <a:r>
                        <a:rPr lang="en-US" sz="1800" u="none" cap="none" strike="noStrike">
                          <a:solidFill>
                            <a:schemeClr val="dk1"/>
                          </a:solidFill>
                        </a:rPr>
                        <a:t>Setting Conditions</a:t>
                      </a:r>
                      <a:endParaRPr sz="1800" u="none" cap="none" strike="noStrike">
                        <a:solidFill>
                          <a:schemeClr val="dk1"/>
                        </a:solidFill>
                      </a:endParaRPr>
                    </a:p>
                  </a:txBody>
                  <a:tcPr marT="45725" marB="45725" marR="91450" marL="91450" anchor="ctr">
                    <a:lnL cap="flat" cmpd="sng" w="38100">
                      <a:solidFill>
                        <a:srgbClr val="000000"/>
                      </a:solidFill>
                      <a:prstDash val="solid"/>
                      <a:round/>
                      <a:headEnd len="sm" w="sm" type="none"/>
                      <a:tailEnd len="sm" w="sm" type="none"/>
                    </a:lnL>
                    <a:lnR cap="flat" cmpd="sng" w="38100">
                      <a:solidFill>
                        <a:srgbClr val="000000"/>
                      </a:solidFill>
                      <a:prstDash val="solid"/>
                      <a:round/>
                      <a:headEnd len="sm" w="sm" type="none"/>
                      <a:tailEnd len="sm" w="sm" type="none"/>
                    </a:lnR>
                    <a:lnT cap="flat" cmpd="sng" w="38100">
                      <a:solidFill>
                        <a:srgbClr val="000000"/>
                      </a:solidFill>
                      <a:prstDash val="solid"/>
                      <a:round/>
                      <a:headEnd len="sm" w="sm" type="none"/>
                      <a:tailEnd len="sm" w="sm" type="none"/>
                    </a:lnT>
                    <a:lnB cap="flat" cmpd="sng" w="38100">
                      <a:solidFill>
                        <a:srgbClr val="000000"/>
                      </a:solidFill>
                      <a:prstDash val="solid"/>
                      <a:round/>
                      <a:headEnd len="sm" w="sm" type="none"/>
                      <a:tailEnd len="sm" w="sm" type="none"/>
                    </a:lnB>
                    <a:solidFill>
                      <a:srgbClr val="9AFFFF"/>
                    </a:solidFill>
                  </a:tcPr>
                </a:tc>
                <a:tc>
                  <a:txBody>
                    <a:bodyPr/>
                    <a:lstStyle/>
                    <a:p>
                      <a:pPr indent="0" lvl="0" marL="0" marR="0" rtl="0" algn="ctr">
                        <a:spcBef>
                          <a:spcPts val="0"/>
                        </a:spcBef>
                        <a:spcAft>
                          <a:spcPts val="0"/>
                        </a:spcAft>
                        <a:buNone/>
                      </a:pPr>
                      <a:r>
                        <a:rPr lang="en-US" sz="1800" u="none" cap="none" strike="noStrike">
                          <a:solidFill>
                            <a:schemeClr val="dk1"/>
                          </a:solidFill>
                        </a:rPr>
                        <a:t>Antecedents</a:t>
                      </a:r>
                      <a:endParaRPr sz="1800" u="none" cap="none" strike="noStrike">
                        <a:solidFill>
                          <a:schemeClr val="dk1"/>
                        </a:solidFill>
                      </a:endParaRPr>
                    </a:p>
                  </a:txBody>
                  <a:tcPr marT="45725" marB="45725" marR="91450" marL="91450" anchor="ctr">
                    <a:lnL cap="flat" cmpd="sng" w="38100">
                      <a:solidFill>
                        <a:srgbClr val="000000"/>
                      </a:solidFill>
                      <a:prstDash val="solid"/>
                      <a:round/>
                      <a:headEnd len="sm" w="sm" type="none"/>
                      <a:tailEnd len="sm" w="sm" type="none"/>
                    </a:lnL>
                    <a:lnR cap="flat" cmpd="sng" w="38100">
                      <a:solidFill>
                        <a:srgbClr val="000000"/>
                      </a:solidFill>
                      <a:prstDash val="solid"/>
                      <a:round/>
                      <a:headEnd len="sm" w="sm" type="none"/>
                      <a:tailEnd len="sm" w="sm" type="none"/>
                    </a:lnR>
                    <a:lnT cap="flat" cmpd="sng" w="38100">
                      <a:solidFill>
                        <a:srgbClr val="000000"/>
                      </a:solidFill>
                      <a:prstDash val="solid"/>
                      <a:round/>
                      <a:headEnd len="sm" w="sm" type="none"/>
                      <a:tailEnd len="sm" w="sm" type="none"/>
                    </a:lnT>
                    <a:lnB cap="flat" cmpd="sng" w="38100">
                      <a:solidFill>
                        <a:srgbClr val="000000"/>
                      </a:solidFill>
                      <a:prstDash val="solid"/>
                      <a:round/>
                      <a:headEnd len="sm" w="sm" type="none"/>
                      <a:tailEnd len="sm" w="sm" type="none"/>
                    </a:lnB>
                    <a:solidFill>
                      <a:srgbClr val="9AFFFF"/>
                    </a:solidFill>
                  </a:tcPr>
                </a:tc>
                <a:tc>
                  <a:txBody>
                    <a:bodyPr/>
                    <a:lstStyle/>
                    <a:p>
                      <a:pPr indent="0" lvl="0" marL="0" marR="0" rtl="0" algn="ctr">
                        <a:spcBef>
                          <a:spcPts val="0"/>
                        </a:spcBef>
                        <a:spcAft>
                          <a:spcPts val="0"/>
                        </a:spcAft>
                        <a:buNone/>
                      </a:pPr>
                      <a:r>
                        <a:rPr lang="en-US" sz="1800" u="none" cap="none" strike="noStrike">
                          <a:solidFill>
                            <a:srgbClr val="FF0000"/>
                          </a:solidFill>
                        </a:rPr>
                        <a:t>Adult</a:t>
                      </a:r>
                      <a:r>
                        <a:rPr lang="en-US" sz="1800" u="none" cap="none" strike="noStrike">
                          <a:solidFill>
                            <a:schemeClr val="dk1"/>
                          </a:solidFill>
                        </a:rPr>
                        <a:t> Behaviors</a:t>
                      </a:r>
                      <a:endParaRPr sz="1800" u="none" cap="none" strike="noStrike">
                        <a:solidFill>
                          <a:schemeClr val="dk1"/>
                        </a:solidFill>
                      </a:endParaRPr>
                    </a:p>
                  </a:txBody>
                  <a:tcPr marT="45725" marB="45725" marR="91450" marL="91450" anchor="ctr">
                    <a:lnL cap="flat" cmpd="sng" w="38100">
                      <a:solidFill>
                        <a:srgbClr val="000000"/>
                      </a:solidFill>
                      <a:prstDash val="solid"/>
                      <a:round/>
                      <a:headEnd len="sm" w="sm" type="none"/>
                      <a:tailEnd len="sm" w="sm" type="none"/>
                    </a:lnL>
                    <a:lnR cap="flat" cmpd="sng" w="38100">
                      <a:solidFill>
                        <a:srgbClr val="000000"/>
                      </a:solidFill>
                      <a:prstDash val="solid"/>
                      <a:round/>
                      <a:headEnd len="sm" w="sm" type="none"/>
                      <a:tailEnd len="sm" w="sm" type="none"/>
                    </a:lnR>
                    <a:lnT cap="flat" cmpd="sng" w="38100">
                      <a:solidFill>
                        <a:srgbClr val="000000"/>
                      </a:solidFill>
                      <a:prstDash val="solid"/>
                      <a:round/>
                      <a:headEnd len="sm" w="sm" type="none"/>
                      <a:tailEnd len="sm" w="sm" type="none"/>
                    </a:lnT>
                    <a:lnB cap="flat" cmpd="sng" w="38100">
                      <a:solidFill>
                        <a:srgbClr val="000000"/>
                      </a:solidFill>
                      <a:prstDash val="solid"/>
                      <a:round/>
                      <a:headEnd len="sm" w="sm" type="none"/>
                      <a:tailEnd len="sm" w="sm" type="none"/>
                    </a:lnB>
                    <a:solidFill>
                      <a:srgbClr val="9AFFFF"/>
                    </a:solidFill>
                  </a:tcPr>
                </a:tc>
                <a:tc>
                  <a:txBody>
                    <a:bodyPr/>
                    <a:lstStyle/>
                    <a:p>
                      <a:pPr indent="0" lvl="0" marL="0" marR="0" rtl="0" algn="ctr">
                        <a:spcBef>
                          <a:spcPts val="0"/>
                        </a:spcBef>
                        <a:spcAft>
                          <a:spcPts val="0"/>
                        </a:spcAft>
                        <a:buNone/>
                      </a:pPr>
                      <a:r>
                        <a:rPr lang="en-US" sz="1800" u="none" cap="none" strike="noStrike">
                          <a:solidFill>
                            <a:schemeClr val="dk1"/>
                          </a:solidFill>
                        </a:rPr>
                        <a:t>Consequences</a:t>
                      </a:r>
                      <a:endParaRPr sz="1800" u="none" cap="none" strike="noStrike">
                        <a:solidFill>
                          <a:schemeClr val="dk1"/>
                        </a:solidFill>
                      </a:endParaRPr>
                    </a:p>
                  </a:txBody>
                  <a:tcPr marT="45725" marB="45725" marR="91450" marL="91450" anchor="ctr">
                    <a:lnL cap="flat" cmpd="sng" w="38100">
                      <a:solidFill>
                        <a:srgbClr val="000000"/>
                      </a:solidFill>
                      <a:prstDash val="solid"/>
                      <a:round/>
                      <a:headEnd len="sm" w="sm" type="none"/>
                      <a:tailEnd len="sm" w="sm" type="none"/>
                    </a:lnL>
                    <a:lnR cap="flat" cmpd="sng" w="38100">
                      <a:solidFill>
                        <a:srgbClr val="000000"/>
                      </a:solidFill>
                      <a:prstDash val="solid"/>
                      <a:round/>
                      <a:headEnd len="sm" w="sm" type="none"/>
                      <a:tailEnd len="sm" w="sm" type="none"/>
                    </a:lnR>
                    <a:lnT cap="flat" cmpd="sng" w="38100">
                      <a:solidFill>
                        <a:srgbClr val="000000"/>
                      </a:solidFill>
                      <a:prstDash val="solid"/>
                      <a:round/>
                      <a:headEnd len="sm" w="sm" type="none"/>
                      <a:tailEnd len="sm" w="sm" type="none"/>
                    </a:lnT>
                    <a:lnB cap="flat" cmpd="sng" w="38100">
                      <a:solidFill>
                        <a:srgbClr val="000000"/>
                      </a:solidFill>
                      <a:prstDash val="solid"/>
                      <a:round/>
                      <a:headEnd len="sm" w="sm" type="none"/>
                      <a:tailEnd len="sm" w="sm" type="none"/>
                    </a:lnB>
                    <a:solidFill>
                      <a:srgbClr val="9AFFFF"/>
                    </a:solidFill>
                  </a:tcPr>
                </a:tc>
              </a:tr>
            </a:tbl>
          </a:graphicData>
        </a:graphic>
      </p:graphicFrame>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96"/>
                                        </p:tgtEl>
                                        <p:attrNameLst>
                                          <p:attrName>style.visibility</p:attrName>
                                        </p:attrNameLst>
                                      </p:cBhvr>
                                      <p:to>
                                        <p:strVal val="visible"/>
                                      </p:to>
                                    </p:set>
                                    <p:animEffect filter="fade" transition="in">
                                      <p:cBhvr>
                                        <p:cTn dur="2000"/>
                                        <p:tgtEl>
                                          <p:spTgt spid="59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500"/>
                                        <p:tgtEl>
                                          <p:spTgt spid="596"/>
                                        </p:tgtEl>
                                      </p:cBhvr>
                                    </p:animEffect>
                                    <p:set>
                                      <p:cBhvr>
                                        <p:cTn dur="1" fill="hold">
                                          <p:stCondLst>
                                            <p:cond delay="500"/>
                                          </p:stCondLst>
                                        </p:cTn>
                                        <p:tgtEl>
                                          <p:spTgt spid="596"/>
                                        </p:tgtEl>
                                        <p:attrNameLst>
                                          <p:attrName>style.visibility</p:attrName>
                                        </p:attrNameLst>
                                      </p:cBhvr>
                                      <p:to>
                                        <p:strVal val="hidden"/>
                                      </p:to>
                                    </p:set>
                                  </p:childTnLst>
                                </p:cTn>
                              </p:par>
                              <p:par>
                                <p:cTn fill="hold" nodeType="withEffect" presetClass="entr" presetID="10" presetSubtype="0">
                                  <p:stCondLst>
                                    <p:cond delay="0"/>
                                  </p:stCondLst>
                                  <p:childTnLst>
                                    <p:set>
                                      <p:cBhvr>
                                        <p:cTn dur="1" fill="hold">
                                          <p:stCondLst>
                                            <p:cond delay="0"/>
                                          </p:stCondLst>
                                        </p:cTn>
                                        <p:tgtEl>
                                          <p:spTgt spid="597"/>
                                        </p:tgtEl>
                                        <p:attrNameLst>
                                          <p:attrName>style.visibility</p:attrName>
                                        </p:attrNameLst>
                                      </p:cBhvr>
                                      <p:to>
                                        <p:strVal val="visible"/>
                                      </p:to>
                                    </p:set>
                                    <p:animEffect filter="fade" transition="in">
                                      <p:cBhvr>
                                        <p:cTn dur="500"/>
                                        <p:tgtEl>
                                          <p:spTgt spid="59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2" name="Shape 602"/>
        <p:cNvGrpSpPr/>
        <p:nvPr/>
      </p:nvGrpSpPr>
      <p:grpSpPr>
        <a:xfrm>
          <a:off x="0" y="0"/>
          <a:ext cx="0" cy="0"/>
          <a:chOff x="0" y="0"/>
          <a:chExt cx="0" cy="0"/>
        </a:xfrm>
      </p:grpSpPr>
      <p:sp>
        <p:nvSpPr>
          <p:cNvPr id="603" name="Google Shape;603;p74"/>
          <p:cNvSpPr/>
          <p:nvPr/>
        </p:nvSpPr>
        <p:spPr>
          <a:xfrm>
            <a:off x="152400" y="609600"/>
            <a:ext cx="8839200" cy="5715000"/>
          </a:xfrm>
          <a:custGeom>
            <a:rect b="b" l="l" r="r" t="t"/>
            <a:pathLst>
              <a:path extrusionOk="0" h="120000" w="120000">
                <a:moveTo>
                  <a:pt x="0" y="0"/>
                </a:moveTo>
                <a:lnTo>
                  <a:pt x="120000" y="0"/>
                </a:lnTo>
                <a:lnTo>
                  <a:pt x="120000" y="120000"/>
                </a:lnTo>
                <a:lnTo>
                  <a:pt x="0" y="120000"/>
                </a:lnTo>
                <a:close/>
              </a:path>
              <a:path extrusionOk="0" fill="none" h="120000" w="120000">
                <a:moveTo>
                  <a:pt x="-10000" y="0"/>
                </a:moveTo>
                <a:close/>
                <a:lnTo>
                  <a:pt x="-10000" y="120000"/>
                </a:lnTo>
              </a:path>
              <a:path extrusionOk="0" fill="none" h="120000" w="120000">
                <a:moveTo>
                  <a:pt x="-10000" y="22500"/>
                </a:moveTo>
                <a:lnTo>
                  <a:pt x="-46000" y="135000"/>
                </a:lnTo>
              </a:path>
            </a:pathLst>
          </a:custGeom>
          <a:noFill/>
          <a:ln>
            <a:noFill/>
          </a:ln>
        </p:spPr>
        <p:txBody>
          <a:bodyPr anchorCtr="1" anchor="ctr" bIns="45700" lIns="91425" spcFirstLastPara="1" rIns="91425" wrap="square" tIns="45700">
            <a:noAutofit/>
          </a:bodyPr>
          <a:lstStyle/>
          <a:p>
            <a:pPr indent="-114300" lvl="1" marL="114300" marR="0" rtl="0" algn="l">
              <a:lnSpc>
                <a:spcPct val="75000"/>
              </a:lnSpc>
              <a:spcBef>
                <a:spcPts val="0"/>
              </a:spcBef>
              <a:spcAft>
                <a:spcPts val="0"/>
              </a:spcAft>
              <a:buClr>
                <a:srgbClr val="FF0000"/>
              </a:buClr>
              <a:buSzPts val="5400"/>
              <a:buFont typeface="Calibri"/>
              <a:buChar char="•"/>
            </a:pPr>
            <a:r>
              <a:rPr b="0" i="0" lang="en-US" sz="5400" u="none" cap="none" strike="noStrike">
                <a:solidFill>
                  <a:srgbClr val="FF0000"/>
                </a:solidFill>
                <a:latin typeface="Calibri"/>
                <a:ea typeface="Calibri"/>
                <a:cs typeface="Calibri"/>
                <a:sym typeface="Calibri"/>
              </a:rPr>
              <a:t>Prevention Logic for All</a:t>
            </a:r>
            <a:endParaRPr/>
          </a:p>
          <a:p>
            <a:pPr indent="-114300" lvl="1" marL="114300" marR="0" rtl="0" algn="l">
              <a:lnSpc>
                <a:spcPct val="75000"/>
              </a:lnSpc>
              <a:spcBef>
                <a:spcPts val="540"/>
              </a:spcBef>
              <a:spcAft>
                <a:spcPts val="0"/>
              </a:spcAft>
              <a:buClr>
                <a:schemeClr val="dk1"/>
              </a:buClr>
              <a:buSzPts val="2200"/>
              <a:buFont typeface="Arial"/>
              <a:buChar char="•"/>
            </a:pPr>
            <a:r>
              <a:rPr b="0" i="0" lang="en-US" sz="2200" u="none" cap="none" strike="noStrike">
                <a:solidFill>
                  <a:schemeClr val="dk1"/>
                </a:solidFill>
                <a:latin typeface="Arial"/>
                <a:ea typeface="Arial"/>
                <a:cs typeface="Arial"/>
                <a:sym typeface="Arial"/>
              </a:rPr>
              <a:t>Redesign of teaching environments…not </a:t>
            </a:r>
            <a:r>
              <a:rPr b="0" i="0" lang="en-US" sz="2200" u="none" cap="none" strike="noStrike">
                <a:solidFill>
                  <a:srgbClr val="000000"/>
                </a:solidFill>
                <a:latin typeface="Arial"/>
                <a:ea typeface="Arial"/>
                <a:cs typeface="Arial"/>
                <a:sym typeface="Arial"/>
              </a:rPr>
              <a:t>students</a:t>
            </a:r>
            <a:endParaRPr b="0" i="0" sz="2200" u="none" cap="none" strike="noStrike">
              <a:solidFill>
                <a:srgbClr val="000000"/>
              </a:solidFill>
              <a:latin typeface="Calibri"/>
              <a:ea typeface="Calibri"/>
              <a:cs typeface="Calibri"/>
              <a:sym typeface="Calibri"/>
            </a:endParaRPr>
          </a:p>
          <a:p>
            <a:pPr indent="-114300" lvl="2" marL="228600" marR="0" rtl="0" algn="l">
              <a:lnSpc>
                <a:spcPct val="75000"/>
              </a:lnSpc>
              <a:spcBef>
                <a:spcPts val="220"/>
              </a:spcBef>
              <a:spcAft>
                <a:spcPts val="0"/>
              </a:spcAft>
              <a:buClr>
                <a:srgbClr val="FF0000"/>
              </a:buClr>
              <a:buSzPts val="2200"/>
              <a:buFont typeface="Calibri"/>
              <a:buChar char="•"/>
            </a:pPr>
            <a:r>
              <a:rPr b="0" i="0" lang="en-US" sz="2200" u="none" cap="none" strike="noStrike">
                <a:solidFill>
                  <a:srgbClr val="FF0000"/>
                </a:solidFill>
                <a:latin typeface="Calibri"/>
                <a:ea typeface="Calibri"/>
                <a:cs typeface="Calibri"/>
                <a:sym typeface="Calibri"/>
              </a:rPr>
              <a:t>Decrease</a:t>
            </a:r>
            <a:r>
              <a:rPr b="0" i="0" lang="en-US" sz="2200" u="none" cap="none" strike="noStrike">
                <a:solidFill>
                  <a:schemeClr val="dk1"/>
                </a:solidFill>
                <a:latin typeface="Calibri"/>
                <a:ea typeface="Calibri"/>
                <a:cs typeface="Calibri"/>
                <a:sym typeface="Calibri"/>
              </a:rPr>
              <a:t> </a:t>
            </a:r>
            <a:r>
              <a:rPr b="0" i="0" lang="en-US" sz="2200" u="none" cap="none" strike="noStrike">
                <a:solidFill>
                  <a:srgbClr val="FF0000"/>
                </a:solidFill>
                <a:latin typeface="Calibri"/>
                <a:ea typeface="Calibri"/>
                <a:cs typeface="Calibri"/>
                <a:sym typeface="Calibri"/>
              </a:rPr>
              <a:t>development</a:t>
            </a:r>
            <a:r>
              <a:rPr b="0" i="0" lang="en-US" sz="2200" u="none" cap="none" strike="noStrike">
                <a:solidFill>
                  <a:schemeClr val="dk1"/>
                </a:solidFill>
                <a:latin typeface="Calibri"/>
                <a:ea typeface="Calibri"/>
                <a:cs typeface="Calibri"/>
                <a:sym typeface="Calibri"/>
              </a:rPr>
              <a:t> of new problem behaviors</a:t>
            </a:r>
            <a:endParaRPr/>
          </a:p>
          <a:p>
            <a:pPr indent="-114300" lvl="2" marL="228600" marR="0" rtl="0" algn="l">
              <a:lnSpc>
                <a:spcPct val="75000"/>
              </a:lnSpc>
              <a:spcBef>
                <a:spcPts val="220"/>
              </a:spcBef>
              <a:spcAft>
                <a:spcPts val="0"/>
              </a:spcAft>
              <a:buClr>
                <a:srgbClr val="FF0000"/>
              </a:buClr>
              <a:buSzPts val="2200"/>
              <a:buFont typeface="Calibri"/>
              <a:buChar char="•"/>
            </a:pPr>
            <a:r>
              <a:rPr b="0" i="0" lang="en-US" sz="2200" u="none" cap="none" strike="noStrike">
                <a:solidFill>
                  <a:srgbClr val="FF0000"/>
                </a:solidFill>
                <a:latin typeface="Calibri"/>
                <a:ea typeface="Calibri"/>
                <a:cs typeface="Calibri"/>
                <a:sym typeface="Calibri"/>
              </a:rPr>
              <a:t>Prevent</a:t>
            </a:r>
            <a:r>
              <a:rPr b="0" i="0" lang="en-US" sz="2200" u="none" cap="none" strike="noStrike">
                <a:solidFill>
                  <a:schemeClr val="dk1"/>
                </a:solidFill>
                <a:latin typeface="Calibri"/>
                <a:ea typeface="Calibri"/>
                <a:cs typeface="Calibri"/>
                <a:sym typeface="Calibri"/>
              </a:rPr>
              <a:t> </a:t>
            </a:r>
            <a:r>
              <a:rPr b="0" i="0" lang="en-US" sz="2200" u="none" cap="none" strike="noStrike">
                <a:solidFill>
                  <a:srgbClr val="FF0000"/>
                </a:solidFill>
                <a:latin typeface="Calibri"/>
                <a:ea typeface="Calibri"/>
                <a:cs typeface="Calibri"/>
                <a:sym typeface="Calibri"/>
              </a:rPr>
              <a:t>worsening &amp; reduce intensity</a:t>
            </a:r>
            <a:r>
              <a:rPr b="0" i="0" lang="en-US" sz="2200" u="none" cap="none" strike="noStrike">
                <a:solidFill>
                  <a:schemeClr val="dk1"/>
                </a:solidFill>
                <a:latin typeface="Calibri"/>
                <a:ea typeface="Calibri"/>
                <a:cs typeface="Calibri"/>
                <a:sym typeface="Calibri"/>
              </a:rPr>
              <a:t> of existing problem behaviors</a:t>
            </a:r>
            <a:endParaRPr/>
          </a:p>
          <a:p>
            <a:pPr indent="-114300" lvl="2" marL="228600" marR="0" rtl="0" algn="l">
              <a:lnSpc>
                <a:spcPct val="75000"/>
              </a:lnSpc>
              <a:spcBef>
                <a:spcPts val="220"/>
              </a:spcBef>
              <a:spcAft>
                <a:spcPts val="0"/>
              </a:spcAft>
              <a:buClr>
                <a:srgbClr val="FF0000"/>
              </a:buClr>
              <a:buSzPts val="2200"/>
              <a:buFont typeface="Calibri"/>
              <a:buChar char="•"/>
            </a:pPr>
            <a:r>
              <a:rPr b="0" i="0" lang="en-US" sz="2200" u="none" cap="none" strike="noStrike">
                <a:solidFill>
                  <a:srgbClr val="FF0000"/>
                </a:solidFill>
                <a:latin typeface="Calibri"/>
                <a:ea typeface="Calibri"/>
                <a:cs typeface="Calibri"/>
                <a:sym typeface="Calibri"/>
              </a:rPr>
              <a:t>Eliminate triggers &amp; maintainers </a:t>
            </a:r>
            <a:r>
              <a:rPr b="0" i="0" lang="en-US" sz="2200" u="none" cap="none" strike="noStrike">
                <a:solidFill>
                  <a:schemeClr val="dk1"/>
                </a:solidFill>
                <a:latin typeface="Calibri"/>
                <a:ea typeface="Calibri"/>
                <a:cs typeface="Calibri"/>
                <a:sym typeface="Calibri"/>
              </a:rPr>
              <a:t>of problem behaviors</a:t>
            </a:r>
            <a:endParaRPr b="0" i="0" sz="2200" u="none" cap="none" strike="noStrike">
              <a:solidFill>
                <a:schemeClr val="dk1"/>
              </a:solidFill>
              <a:latin typeface="Calibri"/>
              <a:ea typeface="Calibri"/>
              <a:cs typeface="Calibri"/>
              <a:sym typeface="Calibri"/>
            </a:endParaRPr>
          </a:p>
          <a:p>
            <a:pPr indent="-114300" lvl="2" marL="228600" marR="0" rtl="0" algn="l">
              <a:lnSpc>
                <a:spcPct val="75000"/>
              </a:lnSpc>
              <a:spcBef>
                <a:spcPts val="220"/>
              </a:spcBef>
              <a:spcAft>
                <a:spcPts val="0"/>
              </a:spcAft>
              <a:buClr>
                <a:srgbClr val="FF0000"/>
              </a:buClr>
              <a:buSzPts val="2200"/>
              <a:buFont typeface="Calibri"/>
              <a:buChar char="•"/>
            </a:pPr>
            <a:r>
              <a:rPr b="0" i="0" lang="en-US" sz="2200" u="none" cap="none" strike="noStrike">
                <a:solidFill>
                  <a:srgbClr val="FF0000"/>
                </a:solidFill>
                <a:latin typeface="Calibri"/>
                <a:ea typeface="Calibri"/>
                <a:cs typeface="Calibri"/>
                <a:sym typeface="Calibri"/>
              </a:rPr>
              <a:t>Add triggers &amp; maintainers </a:t>
            </a:r>
            <a:r>
              <a:rPr b="0" i="0" lang="en-US" sz="2200" u="none" cap="none" strike="noStrike">
                <a:solidFill>
                  <a:schemeClr val="dk1"/>
                </a:solidFill>
                <a:latin typeface="Calibri"/>
                <a:ea typeface="Calibri"/>
                <a:cs typeface="Calibri"/>
                <a:sym typeface="Calibri"/>
              </a:rPr>
              <a:t>of prosocial behavior</a:t>
            </a:r>
            <a:endParaRPr b="0" i="0" sz="2200" u="none" cap="none" strike="noStrike">
              <a:solidFill>
                <a:schemeClr val="dk1"/>
              </a:solidFill>
              <a:latin typeface="Calibri"/>
              <a:ea typeface="Calibri"/>
              <a:cs typeface="Calibri"/>
              <a:sym typeface="Calibri"/>
            </a:endParaRPr>
          </a:p>
          <a:p>
            <a:pPr indent="-114300" lvl="2" marL="228600" marR="0" rtl="0" algn="l">
              <a:lnSpc>
                <a:spcPct val="75000"/>
              </a:lnSpc>
              <a:spcBef>
                <a:spcPts val="220"/>
              </a:spcBef>
              <a:spcAft>
                <a:spcPts val="0"/>
              </a:spcAft>
              <a:buClr>
                <a:srgbClr val="FF0000"/>
              </a:buClr>
              <a:buSzPts val="2100"/>
              <a:buFont typeface="Calibri"/>
              <a:buChar char="•"/>
            </a:pPr>
            <a:r>
              <a:rPr b="0" i="0" lang="en-US" sz="2100" u="none" cap="none" strike="noStrike">
                <a:solidFill>
                  <a:srgbClr val="FF0000"/>
                </a:solidFill>
                <a:latin typeface="Calibri"/>
                <a:ea typeface="Calibri"/>
                <a:cs typeface="Calibri"/>
                <a:sym typeface="Calibri"/>
              </a:rPr>
              <a:t>Teach</a:t>
            </a:r>
            <a:r>
              <a:rPr b="0" i="0" lang="en-US" sz="2100" u="none" cap="none" strike="noStrike">
                <a:solidFill>
                  <a:schemeClr val="dk1"/>
                </a:solidFill>
                <a:latin typeface="Calibri"/>
                <a:ea typeface="Calibri"/>
                <a:cs typeface="Calibri"/>
                <a:sym typeface="Calibri"/>
              </a:rPr>
              <a:t>, monitor, &amp; acknowledge prosocial behavior</a:t>
            </a:r>
            <a:endParaRPr b="0" i="0" sz="2100" u="none" cap="none" strike="noStrike">
              <a:solidFill>
                <a:schemeClr val="dk1"/>
              </a:solidFill>
              <a:latin typeface="Calibri"/>
              <a:ea typeface="Calibri"/>
              <a:cs typeface="Calibri"/>
              <a:sym typeface="Calibri"/>
            </a:endParaRPr>
          </a:p>
        </p:txBody>
      </p:sp>
      <p:sp>
        <p:nvSpPr>
          <p:cNvPr id="604" name="Google Shape;604;p74"/>
          <p:cNvSpPr txBox="1"/>
          <p:nvPr/>
        </p:nvSpPr>
        <p:spPr>
          <a:xfrm>
            <a:off x="1484135" y="5867400"/>
            <a:ext cx="6039659" cy="430887"/>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2200">
                <a:solidFill>
                  <a:srgbClr val="000000"/>
                </a:solidFill>
                <a:latin typeface="Arial"/>
                <a:ea typeface="Arial"/>
                <a:cs typeface="Arial"/>
                <a:sym typeface="Arial"/>
              </a:rPr>
              <a:t>Biglan, 1995; Mayer, 1995; Walker et al., 1996</a:t>
            </a:r>
            <a:endParaRPr/>
          </a:p>
        </p:txBody>
      </p:sp>
      <p:sp>
        <p:nvSpPr>
          <p:cNvPr id="605" name="Google Shape;605;p74"/>
          <p:cNvSpPr txBox="1"/>
          <p:nvPr/>
        </p:nvSpPr>
        <p:spPr>
          <a:xfrm rot="-846468">
            <a:off x="152400" y="5334000"/>
            <a:ext cx="1752600" cy="369332"/>
          </a:xfrm>
          <a:prstGeom prst="rect">
            <a:avLst/>
          </a:prstGeom>
          <a:solidFill>
            <a:srgbClr val="FFFF0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1800">
                <a:solidFill>
                  <a:srgbClr val="000000"/>
                </a:solidFill>
                <a:latin typeface="Arial"/>
                <a:ea typeface="Arial"/>
                <a:cs typeface="Arial"/>
                <a:sym typeface="Arial"/>
              </a:rPr>
              <a:t>INCIDENCE</a:t>
            </a:r>
            <a:endParaRPr sz="1800">
              <a:solidFill>
                <a:srgbClr val="000000"/>
              </a:solidFill>
              <a:latin typeface="Arial"/>
              <a:ea typeface="Arial"/>
              <a:cs typeface="Arial"/>
              <a:sym typeface="Arial"/>
            </a:endParaRPr>
          </a:p>
        </p:txBody>
      </p:sp>
      <p:sp>
        <p:nvSpPr>
          <p:cNvPr id="606" name="Google Shape;606;p74"/>
          <p:cNvSpPr txBox="1"/>
          <p:nvPr/>
        </p:nvSpPr>
        <p:spPr>
          <a:xfrm rot="-846468">
            <a:off x="1905000" y="5334000"/>
            <a:ext cx="1752600" cy="369332"/>
          </a:xfrm>
          <a:prstGeom prst="rect">
            <a:avLst/>
          </a:prstGeom>
          <a:solidFill>
            <a:srgbClr val="FFFF0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1800">
                <a:solidFill>
                  <a:srgbClr val="000000"/>
                </a:solidFill>
                <a:latin typeface="Arial"/>
                <a:ea typeface="Arial"/>
                <a:cs typeface="Arial"/>
                <a:sym typeface="Arial"/>
              </a:rPr>
              <a:t>PREVALENCE</a:t>
            </a:r>
            <a:endParaRPr sz="1800">
              <a:solidFill>
                <a:srgbClr val="000000"/>
              </a:solidFill>
              <a:latin typeface="Arial"/>
              <a:ea typeface="Arial"/>
              <a:cs typeface="Arial"/>
              <a:sym typeface="Arial"/>
            </a:endParaRPr>
          </a:p>
        </p:txBody>
      </p:sp>
      <p:sp>
        <p:nvSpPr>
          <p:cNvPr id="607" name="Google Shape;607;p74"/>
          <p:cNvSpPr/>
          <p:nvPr/>
        </p:nvSpPr>
        <p:spPr>
          <a:xfrm>
            <a:off x="228600" y="2438400"/>
            <a:ext cx="3276600" cy="533400"/>
          </a:xfrm>
          <a:prstGeom prst="roundRect">
            <a:avLst>
              <a:gd fmla="val 16667" name="adj"/>
            </a:avLst>
          </a:prstGeom>
          <a:solidFill>
            <a:schemeClr val="accent1"/>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800">
                <a:solidFill>
                  <a:srgbClr val="000000"/>
                </a:solidFill>
                <a:latin typeface="Arial"/>
                <a:ea typeface="Arial"/>
                <a:cs typeface="Arial"/>
                <a:sym typeface="Arial"/>
              </a:rPr>
              <a:t>Prevention Objectives</a:t>
            </a:r>
            <a:endParaRPr/>
          </a:p>
        </p:txBody>
      </p:sp>
      <p:sp>
        <p:nvSpPr>
          <p:cNvPr id="608" name="Google Shape;608;p74"/>
          <p:cNvSpPr/>
          <p:nvPr/>
        </p:nvSpPr>
        <p:spPr>
          <a:xfrm>
            <a:off x="3886200" y="2438400"/>
            <a:ext cx="4876800" cy="533400"/>
          </a:xfrm>
          <a:prstGeom prst="roundRect">
            <a:avLst>
              <a:gd fmla="val 16667" name="adj"/>
            </a:avLst>
          </a:prstGeom>
          <a:solidFill>
            <a:schemeClr val="accent1"/>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800">
                <a:solidFill>
                  <a:srgbClr val="000000"/>
                </a:solidFill>
                <a:latin typeface="Arial"/>
                <a:ea typeface="Arial"/>
                <a:cs typeface="Arial"/>
                <a:sym typeface="Arial"/>
              </a:rPr>
              <a:t>Prevention Actions</a:t>
            </a:r>
            <a:endParaRPr/>
          </a:p>
        </p:txBody>
      </p:sp>
      <p:sp>
        <p:nvSpPr>
          <p:cNvPr id="609" name="Google Shape;609;p74"/>
          <p:cNvSpPr txBox="1"/>
          <p:nvPr/>
        </p:nvSpPr>
        <p:spPr>
          <a:xfrm rot="453052">
            <a:off x="3915438" y="5229115"/>
            <a:ext cx="3310947" cy="369332"/>
          </a:xfrm>
          <a:prstGeom prst="rect">
            <a:avLst/>
          </a:prstGeom>
          <a:solidFill>
            <a:srgbClr val="C78BE8"/>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1800">
                <a:solidFill>
                  <a:srgbClr val="000000"/>
                </a:solidFill>
                <a:latin typeface="Arial"/>
                <a:ea typeface="Arial"/>
                <a:cs typeface="Arial"/>
                <a:sym typeface="Arial"/>
              </a:rPr>
              <a:t>Antecedents &amp; Consequences</a:t>
            </a:r>
            <a:endParaRPr sz="1800">
              <a:solidFill>
                <a:srgbClr val="000000"/>
              </a:solidFill>
              <a:latin typeface="Arial"/>
              <a:ea typeface="Arial"/>
              <a:cs typeface="Arial"/>
              <a:sym typeface="Arial"/>
            </a:endParaRPr>
          </a:p>
        </p:txBody>
      </p:sp>
      <p:sp>
        <p:nvSpPr>
          <p:cNvPr id="610" name="Google Shape;610;p74"/>
          <p:cNvSpPr txBox="1"/>
          <p:nvPr/>
        </p:nvSpPr>
        <p:spPr>
          <a:xfrm rot="774747">
            <a:off x="7218874" y="5263910"/>
            <a:ext cx="1752600" cy="369332"/>
          </a:xfrm>
          <a:prstGeom prst="rect">
            <a:avLst/>
          </a:prstGeom>
          <a:solidFill>
            <a:srgbClr val="C78BE8"/>
          </a:solid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lang="en-US" sz="1800">
                <a:solidFill>
                  <a:srgbClr val="000000"/>
                </a:solidFill>
                <a:latin typeface="Arial"/>
                <a:ea typeface="Arial"/>
                <a:cs typeface="Arial"/>
                <a:sym typeface="Arial"/>
              </a:rPr>
              <a:t>Behavior</a:t>
            </a:r>
            <a:endParaRPr sz="1800">
              <a:solidFill>
                <a:srgbClr val="000000"/>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05"/>
                                        </p:tgtEl>
                                        <p:attrNameLst>
                                          <p:attrName>style.visibility</p:attrName>
                                        </p:attrNameLst>
                                      </p:cBhvr>
                                      <p:to>
                                        <p:strVal val="visible"/>
                                      </p:to>
                                    </p:set>
                                    <p:animEffect filter="fade" transition="in">
                                      <p:cBhvr>
                                        <p:cTn dur="500"/>
                                        <p:tgtEl>
                                          <p:spTgt spid="605"/>
                                        </p:tgtEl>
                                      </p:cBhvr>
                                    </p:animEffect>
                                  </p:childTnLst>
                                </p:cTn>
                              </p:par>
                              <p:par>
                                <p:cTn fill="hold" nodeType="withEffect" presetClass="entr" presetID="10" presetSubtype="0">
                                  <p:stCondLst>
                                    <p:cond delay="0"/>
                                  </p:stCondLst>
                                  <p:childTnLst>
                                    <p:set>
                                      <p:cBhvr>
                                        <p:cTn dur="1" fill="hold">
                                          <p:stCondLst>
                                            <p:cond delay="0"/>
                                          </p:stCondLst>
                                        </p:cTn>
                                        <p:tgtEl>
                                          <p:spTgt spid="606"/>
                                        </p:tgtEl>
                                        <p:attrNameLst>
                                          <p:attrName>style.visibility</p:attrName>
                                        </p:attrNameLst>
                                      </p:cBhvr>
                                      <p:to>
                                        <p:strVal val="visible"/>
                                      </p:to>
                                    </p:set>
                                    <p:animEffect filter="fade" transition="in">
                                      <p:cBhvr>
                                        <p:cTn dur="500"/>
                                        <p:tgtEl>
                                          <p:spTgt spid="60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09"/>
                                        </p:tgtEl>
                                        <p:attrNameLst>
                                          <p:attrName>style.visibility</p:attrName>
                                        </p:attrNameLst>
                                      </p:cBhvr>
                                      <p:to>
                                        <p:strVal val="visible"/>
                                      </p:to>
                                    </p:set>
                                    <p:animEffect filter="fade" transition="in">
                                      <p:cBhvr>
                                        <p:cTn dur="500"/>
                                        <p:tgtEl>
                                          <p:spTgt spid="609"/>
                                        </p:tgtEl>
                                      </p:cBhvr>
                                    </p:animEffect>
                                  </p:childTnLst>
                                </p:cTn>
                              </p:par>
                              <p:par>
                                <p:cTn fill="hold" nodeType="withEffect" presetClass="entr" presetID="10" presetSubtype="0">
                                  <p:stCondLst>
                                    <p:cond delay="0"/>
                                  </p:stCondLst>
                                  <p:childTnLst>
                                    <p:set>
                                      <p:cBhvr>
                                        <p:cTn dur="1" fill="hold">
                                          <p:stCondLst>
                                            <p:cond delay="0"/>
                                          </p:stCondLst>
                                        </p:cTn>
                                        <p:tgtEl>
                                          <p:spTgt spid="610"/>
                                        </p:tgtEl>
                                        <p:attrNameLst>
                                          <p:attrName>style.visibility</p:attrName>
                                        </p:attrNameLst>
                                      </p:cBhvr>
                                      <p:to>
                                        <p:strVal val="visible"/>
                                      </p:to>
                                    </p:set>
                                    <p:animEffect filter="fade" transition="in">
                                      <p:cBhvr>
                                        <p:cTn dur="500"/>
                                        <p:tgtEl>
                                          <p:spTgt spid="61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4" name="Shape 614"/>
        <p:cNvGrpSpPr/>
        <p:nvPr/>
      </p:nvGrpSpPr>
      <p:grpSpPr>
        <a:xfrm>
          <a:off x="0" y="0"/>
          <a:ext cx="0" cy="0"/>
          <a:chOff x="0" y="0"/>
          <a:chExt cx="0" cy="0"/>
        </a:xfrm>
      </p:grpSpPr>
      <p:pic>
        <p:nvPicPr>
          <p:cNvPr id="615" name="Google Shape;615;p75"/>
          <p:cNvPicPr preferRelativeResize="0"/>
          <p:nvPr/>
        </p:nvPicPr>
        <p:blipFill rotWithShape="1">
          <a:blip r:embed="rId3">
            <a:alphaModFix/>
          </a:blip>
          <a:srcRect b="0" l="0" r="0" t="0"/>
          <a:stretch/>
        </p:blipFill>
        <p:spPr>
          <a:xfrm>
            <a:off x="112452" y="149418"/>
            <a:ext cx="8943348" cy="6009551"/>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0" name="Shape 240"/>
        <p:cNvGrpSpPr/>
        <p:nvPr/>
      </p:nvGrpSpPr>
      <p:grpSpPr>
        <a:xfrm>
          <a:off x="0" y="0"/>
          <a:ext cx="0" cy="0"/>
          <a:chOff x="0" y="0"/>
          <a:chExt cx="0" cy="0"/>
        </a:xfrm>
      </p:grpSpPr>
      <p:grpSp>
        <p:nvGrpSpPr>
          <p:cNvPr id="241" name="Google Shape;241;p40"/>
          <p:cNvGrpSpPr/>
          <p:nvPr/>
        </p:nvGrpSpPr>
        <p:grpSpPr>
          <a:xfrm>
            <a:off x="3477" y="375912"/>
            <a:ext cx="9137045" cy="5651914"/>
            <a:chOff x="3477" y="375912"/>
            <a:chExt cx="9137045" cy="5651914"/>
          </a:xfrm>
        </p:grpSpPr>
        <p:sp>
          <p:nvSpPr>
            <p:cNvPr id="242" name="Google Shape;242;p40"/>
            <p:cNvSpPr/>
            <p:nvPr/>
          </p:nvSpPr>
          <p:spPr>
            <a:xfrm>
              <a:off x="3477" y="375912"/>
              <a:ext cx="4301748" cy="1067097"/>
            </a:xfrm>
            <a:prstGeom prst="roundRect">
              <a:avLst>
                <a:gd fmla="val 10000" name="adj"/>
              </a:avLst>
            </a:prstGeom>
            <a:gradFill>
              <a:gsLst>
                <a:gs pos="0">
                  <a:srgbClr val="7F5AAB"/>
                </a:gs>
                <a:gs pos="100000">
                  <a:srgbClr val="C7AEED"/>
                </a:gs>
              </a:gsLst>
              <a:lin ang="162000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3" name="Google Shape;243;p40"/>
            <p:cNvSpPr txBox="1"/>
            <p:nvPr/>
          </p:nvSpPr>
          <p:spPr>
            <a:xfrm>
              <a:off x="34731" y="407166"/>
              <a:ext cx="4239240" cy="1004589"/>
            </a:xfrm>
            <a:prstGeom prst="rect">
              <a:avLst/>
            </a:prstGeom>
            <a:noFill/>
            <a:ln>
              <a:noFill/>
            </a:ln>
          </p:spPr>
          <p:txBody>
            <a:bodyPr anchorCtr="0" anchor="ctr" bIns="30475" lIns="45700" spcFirstLastPara="1" rIns="45700" wrap="square" tIns="30475">
              <a:noAutofit/>
            </a:bodyPr>
            <a:lstStyle/>
            <a:p>
              <a:pPr indent="0" lvl="0" marL="0" marR="0" rtl="0" algn="ctr">
                <a:lnSpc>
                  <a:spcPct val="90000"/>
                </a:lnSpc>
                <a:spcBef>
                  <a:spcPts val="0"/>
                </a:spcBef>
                <a:spcAft>
                  <a:spcPts val="0"/>
                </a:spcAft>
                <a:buNone/>
              </a:pPr>
              <a:r>
                <a:rPr b="0" i="0" lang="en-US" sz="2400" u="none" cap="none" strike="noStrike">
                  <a:solidFill>
                    <a:schemeClr val="dk1"/>
                  </a:solidFill>
                  <a:latin typeface="Calibri"/>
                  <a:ea typeface="Calibri"/>
                  <a:cs typeface="Calibri"/>
                  <a:sym typeface="Calibri"/>
                </a:rPr>
                <a:t>“Wicked”</a:t>
              </a:r>
              <a:endParaRPr/>
            </a:p>
            <a:p>
              <a:pPr indent="0" lvl="0" marL="0" marR="0" rtl="0" algn="ctr">
                <a:lnSpc>
                  <a:spcPct val="90000"/>
                </a:lnSpc>
                <a:spcBef>
                  <a:spcPts val="840"/>
                </a:spcBef>
                <a:spcAft>
                  <a:spcPts val="0"/>
                </a:spcAft>
                <a:buNone/>
              </a:pPr>
              <a:r>
                <a:rPr b="0" i="0" lang="en-US" sz="2400" u="none" cap="none" strike="noStrike">
                  <a:solidFill>
                    <a:schemeClr val="dk1"/>
                  </a:solidFill>
                  <a:latin typeface="Calibri"/>
                  <a:ea typeface="Calibri"/>
                  <a:cs typeface="Calibri"/>
                  <a:sym typeface="Calibri"/>
                </a:rPr>
                <a:t>(Wikipedia)</a:t>
              </a:r>
              <a:endParaRPr b="0" i="0" sz="2400" u="none" cap="none" strike="noStrike">
                <a:solidFill>
                  <a:schemeClr val="dk1"/>
                </a:solidFill>
                <a:latin typeface="Calibri"/>
                <a:ea typeface="Calibri"/>
                <a:cs typeface="Calibri"/>
                <a:sym typeface="Calibri"/>
              </a:endParaRPr>
            </a:p>
          </p:txBody>
        </p:sp>
        <p:sp>
          <p:nvSpPr>
            <p:cNvPr id="244" name="Google Shape;244;p40"/>
            <p:cNvSpPr/>
            <p:nvPr/>
          </p:nvSpPr>
          <p:spPr>
            <a:xfrm>
              <a:off x="433652" y="1443009"/>
              <a:ext cx="430174" cy="800323"/>
            </a:xfrm>
            <a:custGeom>
              <a:rect b="b" l="l" r="r" t="t"/>
              <a:pathLst>
                <a:path extrusionOk="0" h="120000" w="120000">
                  <a:moveTo>
                    <a:pt x="0" y="0"/>
                  </a:moveTo>
                  <a:lnTo>
                    <a:pt x="0" y="119999"/>
                  </a:lnTo>
                  <a:lnTo>
                    <a:pt x="120000" y="119999"/>
                  </a:lnTo>
                </a:path>
              </a:pathLst>
            </a:custGeom>
            <a:noFill/>
            <a:ln cap="flat" cmpd="sng" w="9525">
              <a:solidFill>
                <a:srgbClr val="654E80"/>
              </a:solidFill>
              <a:prstDash val="solid"/>
              <a:round/>
              <a:headEnd len="sm" w="sm" type="none"/>
              <a:tailEnd len="sm" w="sm" type="none"/>
            </a:ln>
          </p:spPr>
        </p:sp>
        <p:sp>
          <p:nvSpPr>
            <p:cNvPr id="245" name="Google Shape;245;p40"/>
            <p:cNvSpPr/>
            <p:nvPr/>
          </p:nvSpPr>
          <p:spPr>
            <a:xfrm>
              <a:off x="863827" y="1709784"/>
              <a:ext cx="3441398" cy="1067097"/>
            </a:xfrm>
            <a:prstGeom prst="roundRect">
              <a:avLst>
                <a:gd fmla="val 10000" name="adj"/>
              </a:avLst>
            </a:prstGeom>
            <a:solidFill>
              <a:schemeClr val="lt1">
                <a:alpha val="89803"/>
              </a:schemeClr>
            </a:solidFill>
            <a:ln cap="flat" cmpd="sng" w="9525">
              <a:solidFill>
                <a:schemeClr val="accent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6" name="Google Shape;246;p40"/>
            <p:cNvSpPr txBox="1"/>
            <p:nvPr/>
          </p:nvSpPr>
          <p:spPr>
            <a:xfrm>
              <a:off x="895081" y="1741038"/>
              <a:ext cx="3378890" cy="1004589"/>
            </a:xfrm>
            <a:prstGeom prst="rect">
              <a:avLst/>
            </a:prstGeom>
            <a:noFill/>
            <a:ln>
              <a:noFill/>
            </a:ln>
          </p:spPr>
          <p:txBody>
            <a:bodyPr anchorCtr="0" anchor="ctr" bIns="22850" lIns="34275" spcFirstLastPara="1" rIns="34275" wrap="square" tIns="22850">
              <a:noAutofit/>
            </a:bodyPr>
            <a:lstStyle/>
            <a:p>
              <a:pPr indent="0" lvl="0" marL="0" marR="0" rtl="0" algn="ctr">
                <a:lnSpc>
                  <a:spcPct val="90000"/>
                </a:lnSpc>
                <a:spcBef>
                  <a:spcPts val="0"/>
                </a:spcBef>
                <a:spcAft>
                  <a:spcPts val="0"/>
                </a:spcAft>
                <a:buNone/>
              </a:pPr>
              <a:r>
                <a:rPr b="0" i="0" lang="en-US" sz="1800" u="none" cap="none" strike="noStrike">
                  <a:solidFill>
                    <a:schemeClr val="dk1"/>
                  </a:solidFill>
                  <a:latin typeface="Calibri"/>
                  <a:ea typeface="Calibri"/>
                  <a:cs typeface="Calibri"/>
                  <a:sym typeface="Calibri"/>
                </a:rPr>
                <a:t>= (1) “evil, morally wrong; sinful, immoral, wrong, wrongful, bad iniquitous(?), corrupt, base, mean, vile”</a:t>
              </a:r>
              <a:endParaRPr b="0" i="0" sz="1800" u="none" cap="none" strike="noStrike">
                <a:solidFill>
                  <a:schemeClr val="dk1"/>
                </a:solidFill>
                <a:latin typeface="Calibri"/>
                <a:ea typeface="Calibri"/>
                <a:cs typeface="Calibri"/>
                <a:sym typeface="Calibri"/>
              </a:endParaRPr>
            </a:p>
          </p:txBody>
        </p:sp>
        <p:sp>
          <p:nvSpPr>
            <p:cNvPr id="247" name="Google Shape;247;p40"/>
            <p:cNvSpPr/>
            <p:nvPr/>
          </p:nvSpPr>
          <p:spPr>
            <a:xfrm>
              <a:off x="433652" y="1443009"/>
              <a:ext cx="430174" cy="2134195"/>
            </a:xfrm>
            <a:custGeom>
              <a:rect b="b" l="l" r="r" t="t"/>
              <a:pathLst>
                <a:path extrusionOk="0" h="120000" w="120000">
                  <a:moveTo>
                    <a:pt x="0" y="0"/>
                  </a:moveTo>
                  <a:lnTo>
                    <a:pt x="0" y="120000"/>
                  </a:lnTo>
                  <a:lnTo>
                    <a:pt x="120000" y="120000"/>
                  </a:lnTo>
                </a:path>
              </a:pathLst>
            </a:custGeom>
            <a:noFill/>
            <a:ln cap="flat" cmpd="sng" w="9525">
              <a:solidFill>
                <a:srgbClr val="654E80"/>
              </a:solidFill>
              <a:prstDash val="solid"/>
              <a:round/>
              <a:headEnd len="sm" w="sm" type="none"/>
              <a:tailEnd len="sm" w="sm" type="none"/>
            </a:ln>
          </p:spPr>
        </p:sp>
        <p:sp>
          <p:nvSpPr>
            <p:cNvPr id="248" name="Google Shape;248;p40"/>
            <p:cNvSpPr/>
            <p:nvPr/>
          </p:nvSpPr>
          <p:spPr>
            <a:xfrm>
              <a:off x="863827" y="3043656"/>
              <a:ext cx="3441398" cy="1067097"/>
            </a:xfrm>
            <a:prstGeom prst="roundRect">
              <a:avLst>
                <a:gd fmla="val 10000" name="adj"/>
              </a:avLst>
            </a:prstGeom>
            <a:solidFill>
              <a:schemeClr val="lt1">
                <a:alpha val="89803"/>
              </a:schemeClr>
            </a:solidFill>
            <a:ln cap="flat" cmpd="sng" w="9525">
              <a:solidFill>
                <a:schemeClr val="accent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9" name="Google Shape;249;p40"/>
            <p:cNvSpPr txBox="1"/>
            <p:nvPr/>
          </p:nvSpPr>
          <p:spPr>
            <a:xfrm>
              <a:off x="895081" y="3074910"/>
              <a:ext cx="3378890" cy="1004589"/>
            </a:xfrm>
            <a:prstGeom prst="rect">
              <a:avLst/>
            </a:prstGeom>
            <a:noFill/>
            <a:ln>
              <a:noFill/>
            </a:ln>
          </p:spPr>
          <p:txBody>
            <a:bodyPr anchorCtr="0" anchor="ctr" bIns="22850" lIns="34275" spcFirstLastPara="1" rIns="34275" wrap="square" tIns="22850">
              <a:noAutofit/>
            </a:bodyPr>
            <a:lstStyle/>
            <a:p>
              <a:pPr indent="0" lvl="0" marL="0" marR="0" rtl="0" algn="ctr">
                <a:lnSpc>
                  <a:spcPct val="90000"/>
                </a:lnSpc>
                <a:spcBef>
                  <a:spcPts val="0"/>
                </a:spcBef>
                <a:spcAft>
                  <a:spcPts val="0"/>
                </a:spcAft>
                <a:buNone/>
              </a:pPr>
              <a:r>
                <a:rPr b="0" i="0" lang="en-US" sz="1800" u="none" cap="none" strike="noStrike">
                  <a:solidFill>
                    <a:schemeClr val="dk1"/>
                  </a:solidFill>
                  <a:latin typeface="Calibri"/>
                  <a:ea typeface="Calibri"/>
                  <a:cs typeface="Calibri"/>
                  <a:sym typeface="Calibri"/>
                </a:rPr>
                <a:t>“Wicked Problems” = (4) “incomplete, contradictory, changing requirements, complex interdependencies”</a:t>
              </a:r>
              <a:endParaRPr b="0" i="0" sz="1800" u="none" cap="none" strike="noStrike">
                <a:solidFill>
                  <a:schemeClr val="dk1"/>
                </a:solidFill>
                <a:latin typeface="Calibri"/>
                <a:ea typeface="Calibri"/>
                <a:cs typeface="Calibri"/>
                <a:sym typeface="Calibri"/>
              </a:endParaRPr>
            </a:p>
          </p:txBody>
        </p:sp>
        <p:sp>
          <p:nvSpPr>
            <p:cNvPr id="250" name="Google Shape;250;p40"/>
            <p:cNvSpPr/>
            <p:nvPr/>
          </p:nvSpPr>
          <p:spPr>
            <a:xfrm>
              <a:off x="433652" y="1443009"/>
              <a:ext cx="430174" cy="3468067"/>
            </a:xfrm>
            <a:custGeom>
              <a:rect b="b" l="l" r="r" t="t"/>
              <a:pathLst>
                <a:path extrusionOk="0" h="120000" w="120000">
                  <a:moveTo>
                    <a:pt x="0" y="0"/>
                  </a:moveTo>
                  <a:lnTo>
                    <a:pt x="0" y="120000"/>
                  </a:lnTo>
                  <a:lnTo>
                    <a:pt x="120000" y="120000"/>
                  </a:lnTo>
                </a:path>
              </a:pathLst>
            </a:custGeom>
            <a:noFill/>
            <a:ln cap="flat" cmpd="sng" w="9525">
              <a:solidFill>
                <a:srgbClr val="654E80"/>
              </a:solidFill>
              <a:prstDash val="solid"/>
              <a:round/>
              <a:headEnd len="sm" w="sm" type="none"/>
              <a:tailEnd len="sm" w="sm" type="none"/>
            </a:ln>
          </p:spPr>
        </p:sp>
        <p:sp>
          <p:nvSpPr>
            <p:cNvPr id="251" name="Google Shape;251;p40"/>
            <p:cNvSpPr/>
            <p:nvPr/>
          </p:nvSpPr>
          <p:spPr>
            <a:xfrm>
              <a:off x="863827" y="4377528"/>
              <a:ext cx="3441398" cy="1067097"/>
            </a:xfrm>
            <a:prstGeom prst="roundRect">
              <a:avLst>
                <a:gd fmla="val 10000" name="adj"/>
              </a:avLst>
            </a:prstGeom>
            <a:solidFill>
              <a:schemeClr val="lt1">
                <a:alpha val="89803"/>
              </a:schemeClr>
            </a:solidFill>
            <a:ln cap="flat" cmpd="sng" w="9525">
              <a:solidFill>
                <a:schemeClr val="accent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2" name="Google Shape;252;p40"/>
            <p:cNvSpPr txBox="1"/>
            <p:nvPr/>
          </p:nvSpPr>
          <p:spPr>
            <a:xfrm>
              <a:off x="895081" y="4408782"/>
              <a:ext cx="3378890" cy="1004589"/>
            </a:xfrm>
            <a:prstGeom prst="rect">
              <a:avLst/>
            </a:prstGeom>
            <a:noFill/>
            <a:ln>
              <a:noFill/>
            </a:ln>
          </p:spPr>
          <p:txBody>
            <a:bodyPr anchorCtr="0" anchor="ctr" bIns="22850" lIns="34275" spcFirstLastPara="1" rIns="34275" wrap="square" tIns="22850">
              <a:noAutofit/>
            </a:bodyPr>
            <a:lstStyle/>
            <a:p>
              <a:pPr indent="0" lvl="0" marL="0" marR="0" rtl="0" algn="ctr">
                <a:lnSpc>
                  <a:spcPct val="90000"/>
                </a:lnSpc>
                <a:spcBef>
                  <a:spcPts val="0"/>
                </a:spcBef>
                <a:spcAft>
                  <a:spcPts val="0"/>
                </a:spcAft>
                <a:buNone/>
              </a:pPr>
              <a:r>
                <a:rPr b="0" i="0" lang="en-US" sz="1800" u="none" cap="none" strike="noStrike">
                  <a:solidFill>
                    <a:schemeClr val="dk1"/>
                  </a:solidFill>
                  <a:latin typeface="Calibri"/>
                  <a:ea typeface="Calibri"/>
                  <a:cs typeface="Calibri"/>
                  <a:sym typeface="Calibri"/>
                </a:rPr>
                <a:t>“Wicked Pictures” = pornographic studio</a:t>
              </a:r>
              <a:endParaRPr b="0" i="0" sz="1800" u="none" cap="none" strike="noStrike">
                <a:solidFill>
                  <a:schemeClr val="dk1"/>
                </a:solidFill>
                <a:latin typeface="Calibri"/>
                <a:ea typeface="Calibri"/>
                <a:cs typeface="Calibri"/>
                <a:sym typeface="Calibri"/>
              </a:endParaRPr>
            </a:p>
          </p:txBody>
        </p:sp>
        <p:sp>
          <p:nvSpPr>
            <p:cNvPr id="253" name="Google Shape;253;p40"/>
            <p:cNvSpPr/>
            <p:nvPr/>
          </p:nvSpPr>
          <p:spPr>
            <a:xfrm>
              <a:off x="4838774" y="375912"/>
              <a:ext cx="4301748" cy="1067097"/>
            </a:xfrm>
            <a:prstGeom prst="roundRect">
              <a:avLst>
                <a:gd fmla="val 10000" name="adj"/>
              </a:avLst>
            </a:prstGeom>
            <a:gradFill>
              <a:gsLst>
                <a:gs pos="0">
                  <a:srgbClr val="7F5AAB"/>
                </a:gs>
                <a:gs pos="100000">
                  <a:srgbClr val="C7AEED"/>
                </a:gs>
              </a:gsLst>
              <a:lin ang="162000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4" name="Google Shape;254;p40"/>
            <p:cNvSpPr txBox="1"/>
            <p:nvPr/>
          </p:nvSpPr>
          <p:spPr>
            <a:xfrm>
              <a:off x="4870028" y="407166"/>
              <a:ext cx="4239240" cy="1004589"/>
            </a:xfrm>
            <a:prstGeom prst="rect">
              <a:avLst/>
            </a:prstGeom>
            <a:noFill/>
            <a:ln>
              <a:noFill/>
            </a:ln>
          </p:spPr>
          <p:txBody>
            <a:bodyPr anchorCtr="0" anchor="ctr" bIns="30475" lIns="45700" spcFirstLastPara="1" rIns="45700" wrap="square" tIns="30475">
              <a:noAutofit/>
            </a:bodyPr>
            <a:lstStyle/>
            <a:p>
              <a:pPr indent="0" lvl="0" marL="0" marR="0" rtl="0" algn="ctr">
                <a:lnSpc>
                  <a:spcPct val="90000"/>
                </a:lnSpc>
                <a:spcBef>
                  <a:spcPts val="0"/>
                </a:spcBef>
                <a:spcAft>
                  <a:spcPts val="0"/>
                </a:spcAft>
                <a:buNone/>
              </a:pPr>
              <a:r>
                <a:rPr b="0" i="0" lang="en-US" sz="2400" u="none" cap="none" strike="noStrike">
                  <a:solidFill>
                    <a:schemeClr val="dk1"/>
                  </a:solidFill>
                  <a:latin typeface="Calibri"/>
                  <a:ea typeface="Calibri"/>
                  <a:cs typeface="Calibri"/>
                  <a:sym typeface="Calibri"/>
                </a:rPr>
                <a:t>PBIS “truths”</a:t>
              </a:r>
              <a:endParaRPr b="0" i="0" sz="2400" u="none" cap="none" strike="noStrike">
                <a:solidFill>
                  <a:schemeClr val="dk1"/>
                </a:solidFill>
                <a:latin typeface="Calibri"/>
                <a:ea typeface="Calibri"/>
                <a:cs typeface="Calibri"/>
                <a:sym typeface="Calibri"/>
              </a:endParaRPr>
            </a:p>
          </p:txBody>
        </p:sp>
        <p:sp>
          <p:nvSpPr>
            <p:cNvPr id="255" name="Google Shape;255;p40"/>
            <p:cNvSpPr/>
            <p:nvPr/>
          </p:nvSpPr>
          <p:spPr>
            <a:xfrm>
              <a:off x="5268949" y="1443009"/>
              <a:ext cx="430174" cy="643075"/>
            </a:xfrm>
            <a:custGeom>
              <a:rect b="b" l="l" r="r" t="t"/>
              <a:pathLst>
                <a:path extrusionOk="0" h="120000" w="120000">
                  <a:moveTo>
                    <a:pt x="0" y="0"/>
                  </a:moveTo>
                  <a:lnTo>
                    <a:pt x="0" y="120000"/>
                  </a:lnTo>
                  <a:lnTo>
                    <a:pt x="120000" y="120000"/>
                  </a:lnTo>
                </a:path>
              </a:pathLst>
            </a:custGeom>
            <a:noFill/>
            <a:ln cap="flat" cmpd="sng" w="9525">
              <a:solidFill>
                <a:srgbClr val="654E80"/>
              </a:solidFill>
              <a:prstDash val="solid"/>
              <a:round/>
              <a:headEnd len="sm" w="sm" type="none"/>
              <a:tailEnd len="sm" w="sm" type="none"/>
            </a:ln>
          </p:spPr>
        </p:sp>
        <p:sp>
          <p:nvSpPr>
            <p:cNvPr id="256" name="Google Shape;256;p40"/>
            <p:cNvSpPr/>
            <p:nvPr/>
          </p:nvSpPr>
          <p:spPr>
            <a:xfrm>
              <a:off x="5699124" y="1709784"/>
              <a:ext cx="3441398" cy="752602"/>
            </a:xfrm>
            <a:prstGeom prst="roundRect">
              <a:avLst>
                <a:gd fmla="val 10000" name="adj"/>
              </a:avLst>
            </a:prstGeom>
            <a:solidFill>
              <a:schemeClr val="lt1">
                <a:alpha val="89803"/>
              </a:schemeClr>
            </a:solidFill>
            <a:ln cap="flat" cmpd="sng" w="9525">
              <a:solidFill>
                <a:schemeClr val="accent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7" name="Google Shape;257;p40"/>
            <p:cNvSpPr txBox="1"/>
            <p:nvPr/>
          </p:nvSpPr>
          <p:spPr>
            <a:xfrm>
              <a:off x="5721167" y="1731827"/>
              <a:ext cx="3397312" cy="708516"/>
            </a:xfrm>
            <a:prstGeom prst="rect">
              <a:avLst/>
            </a:prstGeom>
            <a:noFill/>
            <a:ln>
              <a:noFill/>
            </a:ln>
          </p:spPr>
          <p:txBody>
            <a:bodyPr anchorCtr="0" anchor="ctr" bIns="22850" lIns="34275" spcFirstLastPara="1" rIns="34275" wrap="square" tIns="22850">
              <a:noAutofit/>
            </a:bodyPr>
            <a:lstStyle/>
            <a:p>
              <a:pPr indent="0" lvl="0" marL="0" marR="0" rtl="0" algn="ctr">
                <a:lnSpc>
                  <a:spcPct val="90000"/>
                </a:lnSpc>
                <a:spcBef>
                  <a:spcPts val="0"/>
                </a:spcBef>
                <a:spcAft>
                  <a:spcPts val="0"/>
                </a:spcAft>
                <a:buNone/>
              </a:pPr>
              <a:r>
                <a:rPr b="0" i="0" lang="en-US" sz="1800" u="none" cap="none" strike="noStrike">
                  <a:solidFill>
                    <a:schemeClr val="dk1"/>
                  </a:solidFill>
                  <a:latin typeface="Calibri"/>
                  <a:ea typeface="Calibri"/>
                  <a:cs typeface="Calibri"/>
                  <a:sym typeface="Calibri"/>
                </a:rPr>
                <a:t>Steal, get attention, implement, make outcomes overt</a:t>
              </a:r>
              <a:endParaRPr b="0" i="0" sz="1800" u="none" cap="none" strike="noStrike">
                <a:solidFill>
                  <a:schemeClr val="dk1"/>
                </a:solidFill>
                <a:latin typeface="Calibri"/>
                <a:ea typeface="Calibri"/>
                <a:cs typeface="Calibri"/>
                <a:sym typeface="Calibri"/>
              </a:endParaRPr>
            </a:p>
          </p:txBody>
        </p:sp>
        <p:sp>
          <p:nvSpPr>
            <p:cNvPr id="258" name="Google Shape;258;p40"/>
            <p:cNvSpPr/>
            <p:nvPr/>
          </p:nvSpPr>
          <p:spPr>
            <a:xfrm>
              <a:off x="5268949" y="1443009"/>
              <a:ext cx="430174" cy="1591992"/>
            </a:xfrm>
            <a:custGeom>
              <a:rect b="b" l="l" r="r" t="t"/>
              <a:pathLst>
                <a:path extrusionOk="0" h="120000" w="120000">
                  <a:moveTo>
                    <a:pt x="0" y="0"/>
                  </a:moveTo>
                  <a:lnTo>
                    <a:pt x="0" y="120000"/>
                  </a:lnTo>
                  <a:lnTo>
                    <a:pt x="120000" y="120000"/>
                  </a:lnTo>
                </a:path>
              </a:pathLst>
            </a:custGeom>
            <a:noFill/>
            <a:ln cap="flat" cmpd="sng" w="9525">
              <a:solidFill>
                <a:srgbClr val="654E80"/>
              </a:solidFill>
              <a:prstDash val="solid"/>
              <a:round/>
              <a:headEnd len="sm" w="sm" type="none"/>
              <a:tailEnd len="sm" w="sm" type="none"/>
            </a:ln>
          </p:spPr>
        </p:sp>
        <p:sp>
          <p:nvSpPr>
            <p:cNvPr id="259" name="Google Shape;259;p40"/>
            <p:cNvSpPr/>
            <p:nvPr/>
          </p:nvSpPr>
          <p:spPr>
            <a:xfrm>
              <a:off x="5699124" y="2729161"/>
              <a:ext cx="3441398" cy="611681"/>
            </a:xfrm>
            <a:prstGeom prst="roundRect">
              <a:avLst>
                <a:gd fmla="val 10000" name="adj"/>
              </a:avLst>
            </a:prstGeom>
            <a:solidFill>
              <a:schemeClr val="lt1">
                <a:alpha val="89803"/>
              </a:schemeClr>
            </a:solidFill>
            <a:ln cap="flat" cmpd="sng" w="9525">
              <a:solidFill>
                <a:schemeClr val="accent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0" name="Google Shape;260;p40"/>
            <p:cNvSpPr txBox="1"/>
            <p:nvPr/>
          </p:nvSpPr>
          <p:spPr>
            <a:xfrm>
              <a:off x="5717040" y="2747077"/>
              <a:ext cx="3405566" cy="575849"/>
            </a:xfrm>
            <a:prstGeom prst="rect">
              <a:avLst/>
            </a:prstGeom>
            <a:noFill/>
            <a:ln>
              <a:noFill/>
            </a:ln>
          </p:spPr>
          <p:txBody>
            <a:bodyPr anchorCtr="0" anchor="ctr" bIns="22850" lIns="34275" spcFirstLastPara="1" rIns="34275" wrap="square" tIns="22850">
              <a:noAutofit/>
            </a:bodyPr>
            <a:lstStyle/>
            <a:p>
              <a:pPr indent="0" lvl="0" marL="0" marR="0" rtl="0" algn="ctr">
                <a:lnSpc>
                  <a:spcPct val="90000"/>
                </a:lnSpc>
                <a:spcBef>
                  <a:spcPts val="0"/>
                </a:spcBef>
                <a:spcAft>
                  <a:spcPts val="0"/>
                </a:spcAft>
                <a:buNone/>
              </a:pPr>
              <a:r>
                <a:rPr b="0" i="0" lang="en-US" sz="1800" u="none" cap="none" strike="noStrike">
                  <a:solidFill>
                    <a:schemeClr val="dk1"/>
                  </a:solidFill>
                  <a:latin typeface="Calibri"/>
                  <a:ea typeface="Calibri"/>
                  <a:cs typeface="Calibri"/>
                  <a:sym typeface="Calibri"/>
                </a:rPr>
                <a:t>Surround with competence</a:t>
              </a:r>
              <a:endParaRPr b="0" i="0" sz="1800" u="none" cap="none" strike="noStrike">
                <a:solidFill>
                  <a:schemeClr val="dk1"/>
                </a:solidFill>
                <a:latin typeface="Calibri"/>
                <a:ea typeface="Calibri"/>
                <a:cs typeface="Calibri"/>
                <a:sym typeface="Calibri"/>
              </a:endParaRPr>
            </a:p>
          </p:txBody>
        </p:sp>
        <p:sp>
          <p:nvSpPr>
            <p:cNvPr id="261" name="Google Shape;261;p40"/>
            <p:cNvSpPr/>
            <p:nvPr/>
          </p:nvSpPr>
          <p:spPr>
            <a:xfrm>
              <a:off x="5268949" y="1443009"/>
              <a:ext cx="430174" cy="2846141"/>
            </a:xfrm>
            <a:custGeom>
              <a:rect b="b" l="l" r="r" t="t"/>
              <a:pathLst>
                <a:path extrusionOk="0" h="120000" w="120000">
                  <a:moveTo>
                    <a:pt x="0" y="0"/>
                  </a:moveTo>
                  <a:lnTo>
                    <a:pt x="0" y="119999"/>
                  </a:lnTo>
                  <a:lnTo>
                    <a:pt x="120000" y="119999"/>
                  </a:lnTo>
                </a:path>
              </a:pathLst>
            </a:custGeom>
            <a:noFill/>
            <a:ln cap="flat" cmpd="sng" w="9525">
              <a:solidFill>
                <a:srgbClr val="654E80"/>
              </a:solidFill>
              <a:prstDash val="solid"/>
              <a:round/>
              <a:headEnd len="sm" w="sm" type="none"/>
              <a:tailEnd len="sm" w="sm" type="none"/>
            </a:ln>
          </p:spPr>
        </p:sp>
        <p:sp>
          <p:nvSpPr>
            <p:cNvPr id="262" name="Google Shape;262;p40"/>
            <p:cNvSpPr/>
            <p:nvPr/>
          </p:nvSpPr>
          <p:spPr>
            <a:xfrm>
              <a:off x="5699124" y="3607617"/>
              <a:ext cx="3441398" cy="1363067"/>
            </a:xfrm>
            <a:prstGeom prst="roundRect">
              <a:avLst>
                <a:gd fmla="val 10000" name="adj"/>
              </a:avLst>
            </a:prstGeom>
            <a:solidFill>
              <a:schemeClr val="lt1">
                <a:alpha val="89803"/>
              </a:schemeClr>
            </a:solidFill>
            <a:ln cap="flat" cmpd="sng" w="9525">
              <a:solidFill>
                <a:schemeClr val="accent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3" name="Google Shape;263;p40"/>
            <p:cNvSpPr txBox="1"/>
            <p:nvPr/>
          </p:nvSpPr>
          <p:spPr>
            <a:xfrm>
              <a:off x="5739047" y="3647540"/>
              <a:ext cx="3361552" cy="1283221"/>
            </a:xfrm>
            <a:prstGeom prst="rect">
              <a:avLst/>
            </a:prstGeom>
            <a:noFill/>
            <a:ln>
              <a:noFill/>
            </a:ln>
          </p:spPr>
          <p:txBody>
            <a:bodyPr anchorCtr="0" anchor="ctr" bIns="17775" lIns="26650" spcFirstLastPara="1" rIns="26650" wrap="square" tIns="17775">
              <a:noAutofit/>
            </a:bodyPr>
            <a:lstStyle/>
            <a:p>
              <a:pPr indent="0" lvl="0" marL="0" marR="0" rtl="0" algn="ctr">
                <a:lnSpc>
                  <a:spcPct val="90000"/>
                </a:lnSpc>
                <a:spcBef>
                  <a:spcPts val="0"/>
                </a:spcBef>
                <a:spcAft>
                  <a:spcPts val="0"/>
                </a:spcAft>
                <a:buNone/>
              </a:pPr>
              <a:r>
                <a:rPr b="0" i="0" lang="en-US" sz="1400" u="none" cap="none" strike="noStrike">
                  <a:solidFill>
                    <a:schemeClr val="dk1"/>
                  </a:solidFill>
                  <a:latin typeface="Calibri"/>
                  <a:ea typeface="Calibri"/>
                  <a:cs typeface="Calibri"/>
                  <a:sym typeface="Calibri"/>
                </a:rPr>
                <a:t>“As members of the judiciary tasked w/intervening to carry out the guarantee of equal protection,” Justice Sotomayor concluded in her dissent, </a:t>
              </a:r>
              <a:r>
                <a:rPr b="0" i="0" lang="en-US" sz="1400" u="none" cap="none" strike="noStrike">
                  <a:solidFill>
                    <a:srgbClr val="FF0000"/>
                  </a:solidFill>
                  <a:latin typeface="Calibri"/>
                  <a:ea typeface="Calibri"/>
                  <a:cs typeface="Calibri"/>
                  <a:sym typeface="Calibri"/>
                </a:rPr>
                <a:t>“we ought not sit back &amp; wish away, rather than confront, the racial inequality that exists in our society</a:t>
              </a:r>
              <a:r>
                <a:rPr b="0" i="0" lang="en-US" sz="1400" u="none" cap="none" strike="noStrike">
                  <a:solidFill>
                    <a:schemeClr val="dk1"/>
                  </a:solidFill>
                  <a:latin typeface="Calibri"/>
                  <a:ea typeface="Calibri"/>
                  <a:cs typeface="Calibri"/>
                  <a:sym typeface="Calibri"/>
                </a:rPr>
                <a:t>.” </a:t>
              </a:r>
              <a:endParaRPr b="0" i="0" sz="1400" u="none" cap="none" strike="noStrike">
                <a:solidFill>
                  <a:schemeClr val="dk1"/>
                </a:solidFill>
                <a:latin typeface="Calibri"/>
                <a:ea typeface="Calibri"/>
                <a:cs typeface="Calibri"/>
                <a:sym typeface="Calibri"/>
              </a:endParaRPr>
            </a:p>
          </p:txBody>
        </p:sp>
        <p:sp>
          <p:nvSpPr>
            <p:cNvPr id="264" name="Google Shape;264;p40"/>
            <p:cNvSpPr/>
            <p:nvPr/>
          </p:nvSpPr>
          <p:spPr>
            <a:xfrm>
              <a:off x="5268949" y="1443009"/>
              <a:ext cx="430174" cy="4189633"/>
            </a:xfrm>
            <a:custGeom>
              <a:rect b="b" l="l" r="r" t="t"/>
              <a:pathLst>
                <a:path extrusionOk="0" h="120000" w="120000">
                  <a:moveTo>
                    <a:pt x="0" y="0"/>
                  </a:moveTo>
                  <a:lnTo>
                    <a:pt x="0" y="120000"/>
                  </a:lnTo>
                  <a:lnTo>
                    <a:pt x="120000" y="120000"/>
                  </a:lnTo>
                </a:path>
              </a:pathLst>
            </a:custGeom>
            <a:noFill/>
            <a:ln cap="flat" cmpd="sng" w="9525">
              <a:solidFill>
                <a:srgbClr val="654E80"/>
              </a:solidFill>
              <a:prstDash val="solid"/>
              <a:round/>
              <a:headEnd len="sm" w="sm" type="none"/>
              <a:tailEnd len="sm" w="sm" type="none"/>
            </a:ln>
          </p:spPr>
        </p:sp>
        <p:sp>
          <p:nvSpPr>
            <p:cNvPr id="265" name="Google Shape;265;p40"/>
            <p:cNvSpPr/>
            <p:nvPr/>
          </p:nvSpPr>
          <p:spPr>
            <a:xfrm>
              <a:off x="5699124" y="5237459"/>
              <a:ext cx="3441398" cy="790367"/>
            </a:xfrm>
            <a:prstGeom prst="roundRect">
              <a:avLst>
                <a:gd fmla="val 10000" name="adj"/>
              </a:avLst>
            </a:prstGeom>
            <a:solidFill>
              <a:schemeClr val="lt1">
                <a:alpha val="89803"/>
              </a:schemeClr>
            </a:solidFill>
            <a:ln cap="flat" cmpd="sng" w="9525">
              <a:solidFill>
                <a:schemeClr val="accent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6" name="Google Shape;266;p40"/>
            <p:cNvSpPr txBox="1"/>
            <p:nvPr/>
          </p:nvSpPr>
          <p:spPr>
            <a:xfrm>
              <a:off x="5722273" y="5260608"/>
              <a:ext cx="3395100" cy="744069"/>
            </a:xfrm>
            <a:prstGeom prst="rect">
              <a:avLst/>
            </a:prstGeom>
            <a:noFill/>
            <a:ln>
              <a:noFill/>
            </a:ln>
          </p:spPr>
          <p:txBody>
            <a:bodyPr anchorCtr="0" anchor="ctr" bIns="22850" lIns="34275" spcFirstLastPara="1" rIns="34275" wrap="square" tIns="22850">
              <a:noAutofit/>
            </a:bodyPr>
            <a:lstStyle/>
            <a:p>
              <a:pPr indent="0" lvl="0" marL="0" marR="0" rtl="0" algn="ctr">
                <a:lnSpc>
                  <a:spcPct val="90000"/>
                </a:lnSpc>
                <a:spcBef>
                  <a:spcPts val="0"/>
                </a:spcBef>
                <a:spcAft>
                  <a:spcPts val="0"/>
                </a:spcAft>
                <a:buNone/>
              </a:pPr>
              <a:r>
                <a:rPr b="0" i="0" lang="en-US" sz="1800" u="none" cap="none" strike="noStrike">
                  <a:solidFill>
                    <a:schemeClr val="dk1"/>
                  </a:solidFill>
                  <a:latin typeface="Calibri"/>
                  <a:ea typeface="Calibri"/>
                  <a:cs typeface="Calibri"/>
                  <a:sym typeface="Calibri"/>
                </a:rPr>
                <a:t>20,000 “trained,” 40-60% with fidelity….70,000 schools to go!</a:t>
              </a:r>
              <a:endParaRPr b="0" i="0" sz="1800" u="none" cap="none" strike="noStrike">
                <a:solidFill>
                  <a:schemeClr val="dk1"/>
                </a:solidFill>
                <a:latin typeface="Calibri"/>
                <a:ea typeface="Calibri"/>
                <a:cs typeface="Calibri"/>
                <a:sym typeface="Calibri"/>
              </a:endParaRPr>
            </a:p>
          </p:txBody>
        </p:sp>
      </p:gr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9" name="Shape 619"/>
        <p:cNvGrpSpPr/>
        <p:nvPr/>
      </p:nvGrpSpPr>
      <p:grpSpPr>
        <a:xfrm>
          <a:off x="0" y="0"/>
          <a:ext cx="0" cy="0"/>
          <a:chOff x="0" y="0"/>
          <a:chExt cx="0" cy="0"/>
        </a:xfrm>
      </p:grpSpPr>
      <p:sp>
        <p:nvSpPr>
          <p:cNvPr id="620" name="Google Shape;620;p76"/>
          <p:cNvSpPr/>
          <p:nvPr/>
        </p:nvSpPr>
        <p:spPr>
          <a:xfrm>
            <a:off x="211677" y="405748"/>
            <a:ext cx="8696391" cy="5720416"/>
          </a:xfrm>
          <a:custGeom>
            <a:rect b="b" l="l" r="r" t="t"/>
            <a:pathLst>
              <a:path extrusionOk="0" h="120000" w="120000">
                <a:moveTo>
                  <a:pt x="0" y="0"/>
                </a:moveTo>
                <a:lnTo>
                  <a:pt x="120000" y="0"/>
                </a:lnTo>
                <a:lnTo>
                  <a:pt x="120000" y="120000"/>
                </a:lnTo>
                <a:lnTo>
                  <a:pt x="0" y="120000"/>
                </a:lnTo>
                <a:close/>
              </a:path>
              <a:path extrusionOk="0" fill="none" h="120000" w="120000">
                <a:moveTo>
                  <a:pt x="-10000" y="0"/>
                </a:moveTo>
                <a:close/>
                <a:lnTo>
                  <a:pt x="-10000" y="120000"/>
                </a:lnTo>
              </a:path>
              <a:path extrusionOk="0" fill="none" h="120000" w="120000">
                <a:moveTo>
                  <a:pt x="-10000" y="22500"/>
                </a:moveTo>
                <a:lnTo>
                  <a:pt x="-46000" y="135000"/>
                </a:lnTo>
              </a:path>
            </a:pathLst>
          </a:custGeom>
          <a:noFill/>
          <a:ln>
            <a:noFill/>
          </a:ln>
        </p:spPr>
        <p:txBody>
          <a:bodyPr anchorCtr="1" anchor="ctr" bIns="45700" lIns="91425" spcFirstLastPara="1" rIns="91425" wrap="square" tIns="45700">
            <a:noAutofit/>
          </a:bodyPr>
          <a:lstStyle/>
          <a:p>
            <a:pPr indent="-114300" lvl="1" marL="114300" marR="0" rtl="0" algn="l">
              <a:lnSpc>
                <a:spcPct val="75000"/>
              </a:lnSpc>
              <a:spcBef>
                <a:spcPts val="0"/>
              </a:spcBef>
              <a:spcAft>
                <a:spcPts val="0"/>
              </a:spcAft>
              <a:buClr>
                <a:schemeClr val="dk1"/>
              </a:buClr>
              <a:buSzPts val="1800"/>
              <a:buFont typeface="Calibri"/>
              <a:buChar char="•"/>
            </a:pPr>
            <a:r>
              <a:rPr b="0" i="0" lang="en-US" sz="1800" u="none" cap="none" strike="noStrike">
                <a:solidFill>
                  <a:schemeClr val="dk1"/>
                </a:solidFill>
                <a:latin typeface="Calibri"/>
                <a:ea typeface="Calibri"/>
                <a:cs typeface="Calibri"/>
                <a:sym typeface="Calibri"/>
              </a:rPr>
              <a:t>Four players for every ODR data point </a:t>
            </a:r>
            <a:endParaRPr b="0" i="0" sz="1800" u="none" cap="none" strike="noStrike">
              <a:solidFill>
                <a:schemeClr val="dk1"/>
              </a:solidFill>
              <a:latin typeface="Calibri"/>
              <a:ea typeface="Calibri"/>
              <a:cs typeface="Calibri"/>
              <a:sym typeface="Calibri"/>
            </a:endParaRPr>
          </a:p>
          <a:p>
            <a:pPr indent="-114300" lvl="2" marL="228600" marR="0" rtl="0" algn="l">
              <a:lnSpc>
                <a:spcPct val="75000"/>
              </a:lnSpc>
              <a:spcBef>
                <a:spcPts val="180"/>
              </a:spcBef>
              <a:spcAft>
                <a:spcPts val="0"/>
              </a:spcAft>
              <a:buClr>
                <a:srgbClr val="FF0000"/>
              </a:buClr>
              <a:buSzPts val="1800"/>
              <a:buFont typeface="Calibri"/>
              <a:buChar char="•"/>
            </a:pPr>
            <a:r>
              <a:rPr b="0" i="0" lang="en-US" sz="1800" u="none" cap="none" strike="noStrike">
                <a:solidFill>
                  <a:srgbClr val="FF0000"/>
                </a:solidFill>
                <a:latin typeface="Calibri"/>
                <a:ea typeface="Calibri"/>
                <a:cs typeface="Calibri"/>
                <a:sym typeface="Calibri"/>
              </a:rPr>
              <a:t>School</a:t>
            </a:r>
            <a:r>
              <a:rPr b="0" i="0" lang="en-US" sz="1800" u="none" cap="none" strike="noStrike">
                <a:solidFill>
                  <a:schemeClr val="dk1"/>
                </a:solidFill>
                <a:latin typeface="Calibri"/>
                <a:ea typeface="Calibri"/>
                <a:cs typeface="Calibri"/>
                <a:sym typeface="Calibri"/>
              </a:rPr>
              <a:t> establishes policy for norm violating behavior</a:t>
            </a:r>
            <a:endParaRPr b="0" i="0" sz="1800" u="none" cap="none" strike="noStrike">
              <a:solidFill>
                <a:schemeClr val="dk1"/>
              </a:solidFill>
              <a:latin typeface="Calibri"/>
              <a:ea typeface="Calibri"/>
              <a:cs typeface="Calibri"/>
              <a:sym typeface="Calibri"/>
            </a:endParaRPr>
          </a:p>
          <a:p>
            <a:pPr indent="0" lvl="2" marL="228600" marR="0" rtl="0" algn="l">
              <a:lnSpc>
                <a:spcPct val="75000"/>
              </a:lnSpc>
              <a:spcBef>
                <a:spcPts val="180"/>
              </a:spcBef>
              <a:spcAft>
                <a:spcPts val="0"/>
              </a:spcAft>
              <a:buClr>
                <a:schemeClr val="dk1"/>
              </a:buClr>
              <a:buSzPts val="1800"/>
              <a:buFont typeface="Calibri"/>
              <a:buNone/>
            </a:pPr>
            <a:r>
              <a:t/>
            </a:r>
            <a:endParaRPr b="0" i="0" sz="1800" u="none" cap="none" strike="noStrike">
              <a:solidFill>
                <a:schemeClr val="dk1"/>
              </a:solidFill>
              <a:latin typeface="Calibri"/>
              <a:ea typeface="Calibri"/>
              <a:cs typeface="Calibri"/>
              <a:sym typeface="Calibri"/>
            </a:endParaRPr>
          </a:p>
          <a:p>
            <a:pPr indent="-114300" lvl="2" marL="228600" marR="0" rtl="0" algn="l">
              <a:lnSpc>
                <a:spcPct val="75000"/>
              </a:lnSpc>
              <a:spcBef>
                <a:spcPts val="180"/>
              </a:spcBef>
              <a:spcAft>
                <a:spcPts val="0"/>
              </a:spcAft>
              <a:buClr>
                <a:srgbClr val="FF0000"/>
              </a:buClr>
              <a:buSzPts val="1800"/>
              <a:buFont typeface="Calibri"/>
              <a:buChar char="•"/>
            </a:pPr>
            <a:r>
              <a:rPr b="0" i="0" lang="en-US" sz="1800" u="none" cap="none" strike="noStrike">
                <a:solidFill>
                  <a:srgbClr val="FF0000"/>
                </a:solidFill>
                <a:latin typeface="Calibri"/>
                <a:ea typeface="Calibri"/>
                <a:cs typeface="Calibri"/>
                <a:sym typeface="Calibri"/>
              </a:rPr>
              <a:t>Kid</a:t>
            </a:r>
            <a:r>
              <a:rPr b="0" i="0" lang="en-US" sz="1800" u="none" cap="none" strike="noStrike">
                <a:solidFill>
                  <a:schemeClr val="dk1"/>
                </a:solidFill>
                <a:latin typeface="Calibri"/>
                <a:ea typeface="Calibri"/>
                <a:cs typeface="Calibri"/>
                <a:sym typeface="Calibri"/>
              </a:rPr>
              <a:t> caught engaging in norm-violating behavior</a:t>
            </a:r>
            <a:endParaRPr b="0" i="0" sz="1800" u="none" cap="none" strike="noStrike">
              <a:solidFill>
                <a:schemeClr val="dk1"/>
              </a:solidFill>
              <a:latin typeface="Calibri"/>
              <a:ea typeface="Calibri"/>
              <a:cs typeface="Calibri"/>
              <a:sym typeface="Calibri"/>
            </a:endParaRPr>
          </a:p>
          <a:p>
            <a:pPr indent="0" lvl="2" marL="228600" marR="0" rtl="0" algn="l">
              <a:lnSpc>
                <a:spcPct val="75000"/>
              </a:lnSpc>
              <a:spcBef>
                <a:spcPts val="180"/>
              </a:spcBef>
              <a:spcAft>
                <a:spcPts val="0"/>
              </a:spcAft>
              <a:buClr>
                <a:schemeClr val="dk1"/>
              </a:buClr>
              <a:buSzPts val="1800"/>
              <a:buFont typeface="Calibri"/>
              <a:buNone/>
            </a:pPr>
            <a:r>
              <a:t/>
            </a:r>
            <a:endParaRPr b="0" i="0" sz="1800" u="none" cap="none" strike="noStrike">
              <a:solidFill>
                <a:schemeClr val="dk1"/>
              </a:solidFill>
              <a:latin typeface="Calibri"/>
              <a:ea typeface="Calibri"/>
              <a:cs typeface="Calibri"/>
              <a:sym typeface="Calibri"/>
            </a:endParaRPr>
          </a:p>
          <a:p>
            <a:pPr indent="-114300" lvl="2" marL="228600" marR="0" rtl="0" algn="l">
              <a:lnSpc>
                <a:spcPct val="75000"/>
              </a:lnSpc>
              <a:spcBef>
                <a:spcPts val="180"/>
              </a:spcBef>
              <a:spcAft>
                <a:spcPts val="0"/>
              </a:spcAft>
              <a:buClr>
                <a:srgbClr val="FF0000"/>
              </a:buClr>
              <a:buSzPts val="1800"/>
              <a:buFont typeface="Calibri"/>
              <a:buChar char="•"/>
            </a:pPr>
            <a:r>
              <a:rPr b="0" i="0" lang="en-US" sz="1800" u="none" cap="none" strike="noStrike">
                <a:solidFill>
                  <a:srgbClr val="FF0000"/>
                </a:solidFill>
                <a:latin typeface="Calibri"/>
                <a:ea typeface="Calibri"/>
                <a:cs typeface="Calibri"/>
                <a:sym typeface="Calibri"/>
              </a:rPr>
              <a:t>Educator</a:t>
            </a:r>
            <a:r>
              <a:rPr b="0" i="0" lang="en-US" sz="1800" u="none" cap="none" strike="noStrike">
                <a:solidFill>
                  <a:schemeClr val="dk1"/>
                </a:solidFill>
                <a:latin typeface="Calibri"/>
                <a:ea typeface="Calibri"/>
                <a:cs typeface="Calibri"/>
                <a:sym typeface="Calibri"/>
              </a:rPr>
              <a:t> opts to complete discipline referral</a:t>
            </a:r>
            <a:endParaRPr b="0" i="0" sz="1800" u="none" cap="none" strike="noStrike">
              <a:solidFill>
                <a:schemeClr val="dk1"/>
              </a:solidFill>
              <a:latin typeface="Calibri"/>
              <a:ea typeface="Calibri"/>
              <a:cs typeface="Calibri"/>
              <a:sym typeface="Calibri"/>
            </a:endParaRPr>
          </a:p>
          <a:p>
            <a:pPr indent="0" lvl="2" marL="228600" marR="0" rtl="0" algn="l">
              <a:lnSpc>
                <a:spcPct val="75000"/>
              </a:lnSpc>
              <a:spcBef>
                <a:spcPts val="180"/>
              </a:spcBef>
              <a:spcAft>
                <a:spcPts val="0"/>
              </a:spcAft>
              <a:buClr>
                <a:schemeClr val="dk1"/>
              </a:buClr>
              <a:buSzPts val="1800"/>
              <a:buFont typeface="Calibri"/>
              <a:buNone/>
            </a:pPr>
            <a:r>
              <a:t/>
            </a:r>
            <a:endParaRPr b="0" i="0" sz="1800" u="none" cap="none" strike="noStrike">
              <a:solidFill>
                <a:schemeClr val="dk1"/>
              </a:solidFill>
              <a:latin typeface="Calibri"/>
              <a:ea typeface="Calibri"/>
              <a:cs typeface="Calibri"/>
              <a:sym typeface="Calibri"/>
            </a:endParaRPr>
          </a:p>
          <a:p>
            <a:pPr indent="-114300" lvl="2" marL="228600" marR="0" rtl="0" algn="l">
              <a:lnSpc>
                <a:spcPct val="75000"/>
              </a:lnSpc>
              <a:spcBef>
                <a:spcPts val="180"/>
              </a:spcBef>
              <a:spcAft>
                <a:spcPts val="0"/>
              </a:spcAft>
              <a:buClr>
                <a:srgbClr val="FF0000"/>
              </a:buClr>
              <a:buSzPts val="1800"/>
              <a:buFont typeface="Calibri"/>
              <a:buChar char="•"/>
            </a:pPr>
            <a:r>
              <a:rPr b="0" i="0" lang="en-US" sz="1800" u="none" cap="none" strike="noStrike">
                <a:solidFill>
                  <a:srgbClr val="FF0000"/>
                </a:solidFill>
                <a:latin typeface="Calibri"/>
                <a:ea typeface="Calibri"/>
                <a:cs typeface="Calibri"/>
                <a:sym typeface="Calibri"/>
              </a:rPr>
              <a:t>Administrator</a:t>
            </a:r>
            <a:r>
              <a:rPr b="0" i="0" lang="en-US" sz="1800" u="none" cap="none" strike="noStrike">
                <a:solidFill>
                  <a:schemeClr val="dk1"/>
                </a:solidFill>
                <a:latin typeface="Calibri"/>
                <a:ea typeface="Calibri"/>
                <a:cs typeface="Calibri"/>
                <a:sym typeface="Calibri"/>
              </a:rPr>
              <a:t> opts to formalize incident</a:t>
            </a:r>
            <a:endParaRPr b="0" i="0" sz="1800" u="none" cap="none" strike="noStrike">
              <a:solidFill>
                <a:schemeClr val="dk1"/>
              </a:solidFill>
              <a:latin typeface="Calibri"/>
              <a:ea typeface="Calibri"/>
              <a:cs typeface="Calibri"/>
              <a:sym typeface="Calibri"/>
            </a:endParaRPr>
          </a:p>
          <a:p>
            <a:pPr indent="0" lvl="2" marL="228600" marR="0" rtl="0" algn="l">
              <a:lnSpc>
                <a:spcPct val="75000"/>
              </a:lnSpc>
              <a:spcBef>
                <a:spcPts val="180"/>
              </a:spcBef>
              <a:spcAft>
                <a:spcPts val="0"/>
              </a:spcAft>
              <a:buClr>
                <a:schemeClr val="dk1"/>
              </a:buClr>
              <a:buSzPts val="1800"/>
              <a:buFont typeface="Calibri"/>
              <a:buNone/>
            </a:pPr>
            <a:r>
              <a:t/>
            </a:r>
            <a:endParaRPr b="0" i="0" sz="1800" u="none" cap="none" strike="noStrike">
              <a:solidFill>
                <a:schemeClr val="dk1"/>
              </a:solidFill>
              <a:latin typeface="Calibri"/>
              <a:ea typeface="Calibri"/>
              <a:cs typeface="Calibri"/>
              <a:sym typeface="Calibri"/>
            </a:endParaRPr>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4" name="Shape 624"/>
        <p:cNvGrpSpPr/>
        <p:nvPr/>
      </p:nvGrpSpPr>
      <p:grpSpPr>
        <a:xfrm>
          <a:off x="0" y="0"/>
          <a:ext cx="0" cy="0"/>
          <a:chOff x="0" y="0"/>
          <a:chExt cx="0" cy="0"/>
        </a:xfrm>
      </p:grpSpPr>
      <p:sp>
        <p:nvSpPr>
          <p:cNvPr id="625" name="Google Shape;625;p77"/>
          <p:cNvSpPr/>
          <p:nvPr/>
        </p:nvSpPr>
        <p:spPr>
          <a:xfrm>
            <a:off x="139683" y="493954"/>
            <a:ext cx="7674721" cy="5680452"/>
          </a:xfrm>
          <a:custGeom>
            <a:rect b="b" l="l" r="r" t="t"/>
            <a:pathLst>
              <a:path extrusionOk="0" h="120000" w="120000">
                <a:moveTo>
                  <a:pt x="0" y="0"/>
                </a:moveTo>
                <a:lnTo>
                  <a:pt x="120000" y="0"/>
                </a:lnTo>
                <a:lnTo>
                  <a:pt x="120000" y="120000"/>
                </a:lnTo>
                <a:lnTo>
                  <a:pt x="0" y="120000"/>
                </a:lnTo>
                <a:close/>
              </a:path>
              <a:path extrusionOk="0" fill="none" h="120000" w="120000">
                <a:moveTo>
                  <a:pt x="-10000" y="0"/>
                </a:moveTo>
                <a:close/>
                <a:lnTo>
                  <a:pt x="-10000" y="120000"/>
                </a:lnTo>
              </a:path>
              <a:path extrusionOk="0" fill="none" h="120000" w="120000">
                <a:moveTo>
                  <a:pt x="-10000" y="22500"/>
                </a:moveTo>
                <a:lnTo>
                  <a:pt x="-46000" y="135000"/>
                </a:lnTo>
              </a:path>
            </a:pathLst>
          </a:custGeom>
          <a:noFill/>
          <a:ln>
            <a:noFill/>
          </a:ln>
        </p:spPr>
        <p:txBody>
          <a:bodyPr anchorCtr="1" anchor="ctr" bIns="45700" lIns="91425" spcFirstLastPara="1" rIns="91425" wrap="square" tIns="45700">
            <a:noAutofit/>
          </a:bodyPr>
          <a:lstStyle/>
          <a:p>
            <a:pPr indent="-114300" lvl="1" marL="114300" marR="0" rtl="0" algn="l">
              <a:lnSpc>
                <a:spcPct val="75000"/>
              </a:lnSpc>
              <a:spcBef>
                <a:spcPts val="0"/>
              </a:spcBef>
              <a:spcAft>
                <a:spcPts val="0"/>
              </a:spcAft>
              <a:buClr>
                <a:schemeClr val="dk1"/>
              </a:buClr>
              <a:buSzPts val="1800"/>
              <a:buFont typeface="Calibri"/>
              <a:buChar char="•"/>
            </a:pPr>
            <a:r>
              <a:rPr b="0" i="0" lang="en-US" sz="1800" u="none" cap="none" strike="noStrike">
                <a:solidFill>
                  <a:schemeClr val="dk1"/>
                </a:solidFill>
                <a:latin typeface="Calibri"/>
                <a:ea typeface="Calibri"/>
                <a:cs typeface="Calibri"/>
                <a:sym typeface="Calibri"/>
              </a:rPr>
              <a:t>1. </a:t>
            </a:r>
            <a:r>
              <a:rPr b="1" i="0" lang="en-US" sz="1800" u="none" cap="none" strike="noStrike">
                <a:solidFill>
                  <a:srgbClr val="FF0000"/>
                </a:solidFill>
                <a:latin typeface="Calibri"/>
                <a:ea typeface="Calibri"/>
                <a:cs typeface="Calibri"/>
                <a:sym typeface="Calibri"/>
              </a:rPr>
              <a:t>School</a:t>
            </a:r>
            <a:r>
              <a:rPr b="0" i="0" lang="en-US" sz="1800" u="none" cap="none" strike="noStrike">
                <a:solidFill>
                  <a:schemeClr val="dk1"/>
                </a:solidFill>
                <a:latin typeface="Calibri"/>
                <a:ea typeface="Calibri"/>
                <a:cs typeface="Calibri"/>
                <a:sym typeface="Calibri"/>
              </a:rPr>
              <a:t> establishes policy for norm violating behavior</a:t>
            </a:r>
            <a:endParaRPr b="0" i="0" sz="1800" u="none" cap="none" strike="noStrike">
              <a:solidFill>
                <a:schemeClr val="dk1"/>
              </a:solidFill>
              <a:latin typeface="Calibri"/>
              <a:ea typeface="Calibri"/>
              <a:cs typeface="Calibri"/>
              <a:sym typeface="Calibri"/>
            </a:endParaRPr>
          </a:p>
          <a:p>
            <a:pPr indent="-114300" lvl="1" marL="114300" marR="0" rtl="0" algn="l">
              <a:lnSpc>
                <a:spcPct val="75000"/>
              </a:lnSpc>
              <a:spcBef>
                <a:spcPts val="180"/>
              </a:spcBef>
              <a:spcAft>
                <a:spcPts val="0"/>
              </a:spcAft>
              <a:buClr>
                <a:schemeClr val="dk1"/>
              </a:buClr>
              <a:buSzPts val="1800"/>
              <a:buFont typeface="Calibri"/>
              <a:buChar char="•"/>
            </a:pPr>
            <a:r>
              <a:rPr b="0" i="0" lang="en-US" sz="1800" u="none" cap="none" strike="noStrike">
                <a:solidFill>
                  <a:schemeClr val="dk1"/>
                </a:solidFill>
                <a:latin typeface="Calibri"/>
                <a:ea typeface="Calibri"/>
                <a:cs typeface="Calibri"/>
                <a:sym typeface="Calibri"/>
              </a:rPr>
              <a:t>2. </a:t>
            </a:r>
            <a:r>
              <a:rPr b="1" i="0" lang="en-US" sz="1800" u="none" cap="none" strike="noStrike">
                <a:solidFill>
                  <a:srgbClr val="FF0000"/>
                </a:solidFill>
                <a:latin typeface="Calibri"/>
                <a:ea typeface="Calibri"/>
                <a:cs typeface="Calibri"/>
                <a:sym typeface="Calibri"/>
              </a:rPr>
              <a:t>Kid</a:t>
            </a:r>
            <a:r>
              <a:rPr b="0" i="0" lang="en-US" sz="1800" u="none" cap="none" strike="noStrike">
                <a:solidFill>
                  <a:schemeClr val="dk1"/>
                </a:solidFill>
                <a:latin typeface="Calibri"/>
                <a:ea typeface="Calibri"/>
                <a:cs typeface="Calibri"/>
                <a:sym typeface="Calibri"/>
              </a:rPr>
              <a:t> caught engaging in norm-violating behavior</a:t>
            </a:r>
            <a:endParaRPr b="0" i="0" sz="1800" u="none" cap="none" strike="noStrike">
              <a:solidFill>
                <a:schemeClr val="dk1"/>
              </a:solidFill>
              <a:latin typeface="Calibri"/>
              <a:ea typeface="Calibri"/>
              <a:cs typeface="Calibri"/>
              <a:sym typeface="Calibri"/>
            </a:endParaRPr>
          </a:p>
          <a:p>
            <a:pPr indent="-114300" lvl="1" marL="114300" marR="0" rtl="0" algn="l">
              <a:lnSpc>
                <a:spcPct val="75000"/>
              </a:lnSpc>
              <a:spcBef>
                <a:spcPts val="180"/>
              </a:spcBef>
              <a:spcAft>
                <a:spcPts val="0"/>
              </a:spcAft>
              <a:buClr>
                <a:schemeClr val="dk1"/>
              </a:buClr>
              <a:buSzPts val="1800"/>
              <a:buFont typeface="Calibri"/>
              <a:buChar char="•"/>
            </a:pPr>
            <a:r>
              <a:rPr b="0" i="0" lang="en-US" sz="1800" u="none" cap="none" strike="noStrike">
                <a:solidFill>
                  <a:schemeClr val="dk1"/>
                </a:solidFill>
                <a:latin typeface="Calibri"/>
                <a:ea typeface="Calibri"/>
                <a:cs typeface="Calibri"/>
                <a:sym typeface="Calibri"/>
              </a:rPr>
              <a:t>3. </a:t>
            </a:r>
            <a:r>
              <a:rPr b="1" i="0" lang="en-US" sz="1800" u="none" cap="none" strike="noStrike">
                <a:solidFill>
                  <a:srgbClr val="FF0000"/>
                </a:solidFill>
                <a:latin typeface="Calibri"/>
                <a:ea typeface="Calibri"/>
                <a:cs typeface="Calibri"/>
                <a:sym typeface="Calibri"/>
              </a:rPr>
              <a:t>Educator</a:t>
            </a:r>
            <a:r>
              <a:rPr b="0" i="0" lang="en-US" sz="1800" u="none" cap="none" strike="noStrike">
                <a:solidFill>
                  <a:srgbClr val="FF0000"/>
                </a:solidFill>
                <a:latin typeface="Calibri"/>
                <a:ea typeface="Calibri"/>
                <a:cs typeface="Calibri"/>
                <a:sym typeface="Calibri"/>
              </a:rPr>
              <a:t> </a:t>
            </a:r>
            <a:r>
              <a:rPr b="0" i="0" lang="en-US" sz="1800" u="none" cap="none" strike="noStrike">
                <a:solidFill>
                  <a:schemeClr val="dk1"/>
                </a:solidFill>
                <a:latin typeface="Calibri"/>
                <a:ea typeface="Calibri"/>
                <a:cs typeface="Calibri"/>
                <a:sym typeface="Calibri"/>
              </a:rPr>
              <a:t>opts to complete discipline referral</a:t>
            </a:r>
            <a:endParaRPr b="0" i="0" sz="1800" u="none" cap="none" strike="noStrike">
              <a:solidFill>
                <a:schemeClr val="dk1"/>
              </a:solidFill>
              <a:latin typeface="Calibri"/>
              <a:ea typeface="Calibri"/>
              <a:cs typeface="Calibri"/>
              <a:sym typeface="Calibri"/>
            </a:endParaRPr>
          </a:p>
          <a:p>
            <a:pPr indent="-114300" lvl="1" marL="114300" marR="0" rtl="0" algn="l">
              <a:lnSpc>
                <a:spcPct val="75000"/>
              </a:lnSpc>
              <a:spcBef>
                <a:spcPts val="180"/>
              </a:spcBef>
              <a:spcAft>
                <a:spcPts val="0"/>
              </a:spcAft>
              <a:buClr>
                <a:schemeClr val="dk1"/>
              </a:buClr>
              <a:buSzPts val="1800"/>
              <a:buFont typeface="Calibri"/>
              <a:buChar char="•"/>
            </a:pPr>
            <a:r>
              <a:rPr b="0" i="0" lang="en-US" sz="1800" u="none" cap="none" strike="noStrike">
                <a:solidFill>
                  <a:schemeClr val="dk1"/>
                </a:solidFill>
                <a:latin typeface="Calibri"/>
                <a:ea typeface="Calibri"/>
                <a:cs typeface="Calibri"/>
                <a:sym typeface="Calibri"/>
              </a:rPr>
              <a:t>4. </a:t>
            </a:r>
            <a:r>
              <a:rPr b="1" i="0" lang="en-US" sz="1800" u="none" cap="none" strike="noStrike">
                <a:solidFill>
                  <a:srgbClr val="FF0000"/>
                </a:solidFill>
                <a:latin typeface="Calibri"/>
                <a:ea typeface="Calibri"/>
                <a:cs typeface="Calibri"/>
                <a:sym typeface="Calibri"/>
              </a:rPr>
              <a:t>Administrator</a:t>
            </a:r>
            <a:r>
              <a:rPr b="0" i="0" lang="en-US" sz="1800" u="none" cap="none" strike="noStrike">
                <a:solidFill>
                  <a:srgbClr val="FF0000"/>
                </a:solidFill>
                <a:latin typeface="Calibri"/>
                <a:ea typeface="Calibri"/>
                <a:cs typeface="Calibri"/>
                <a:sym typeface="Calibri"/>
              </a:rPr>
              <a:t> </a:t>
            </a:r>
            <a:r>
              <a:rPr b="0" i="0" lang="en-US" sz="1800" u="none" cap="none" strike="noStrike">
                <a:solidFill>
                  <a:schemeClr val="dk1"/>
                </a:solidFill>
                <a:latin typeface="Calibri"/>
                <a:ea typeface="Calibri"/>
                <a:cs typeface="Calibri"/>
                <a:sym typeface="Calibri"/>
              </a:rPr>
              <a:t>opts to formalize incident</a:t>
            </a:r>
            <a:endParaRPr b="0" i="0" sz="1800" u="none" cap="none" strike="noStrike">
              <a:solidFill>
                <a:schemeClr val="dk1"/>
              </a:solidFill>
              <a:latin typeface="Calibri"/>
              <a:ea typeface="Calibri"/>
              <a:cs typeface="Calibri"/>
              <a:sym typeface="Calibri"/>
            </a:endParaRPr>
          </a:p>
          <a:p>
            <a:pPr indent="-114300" lvl="1" marL="114300" marR="0" rtl="0" algn="l">
              <a:lnSpc>
                <a:spcPct val="75000"/>
              </a:lnSpc>
              <a:spcBef>
                <a:spcPts val="180"/>
              </a:spcBef>
              <a:spcAft>
                <a:spcPts val="0"/>
              </a:spcAft>
              <a:buClr>
                <a:schemeClr val="dk1"/>
              </a:buClr>
              <a:buSzPts val="1800"/>
              <a:buFont typeface="Calibri"/>
              <a:buChar char="•"/>
            </a:pPr>
            <a:r>
              <a:rPr b="0" i="0" lang="en-US" sz="1800" u="none" cap="none" strike="noStrike">
                <a:solidFill>
                  <a:schemeClr val="dk1"/>
                </a:solidFill>
                <a:latin typeface="Calibri"/>
                <a:ea typeface="Calibri"/>
                <a:cs typeface="Calibri"/>
                <a:sym typeface="Calibri"/>
              </a:rPr>
              <a:t>ODR Data Point</a:t>
            </a:r>
            <a:endParaRPr b="0" i="0" sz="1800" u="none" cap="none" strike="noStrike">
              <a:solidFill>
                <a:schemeClr val="dk1"/>
              </a:solidFill>
              <a:latin typeface="Calibri"/>
              <a:ea typeface="Calibri"/>
              <a:cs typeface="Calibri"/>
              <a:sym typeface="Calibri"/>
            </a:endParaRPr>
          </a:p>
        </p:txBody>
      </p:sp>
      <p:sp>
        <p:nvSpPr>
          <p:cNvPr id="626" name="Google Shape;626;p77"/>
          <p:cNvSpPr/>
          <p:nvPr/>
        </p:nvSpPr>
        <p:spPr>
          <a:xfrm rot="-549361">
            <a:off x="4491955" y="3830413"/>
            <a:ext cx="5101152" cy="1960729"/>
          </a:xfrm>
          <a:prstGeom prst="cloud">
            <a:avLst/>
          </a:prstGeom>
          <a:solidFill>
            <a:srgbClr val="A5A5A5"/>
          </a:solidFill>
          <a:ln cap="flat" cmpd="sng" w="9525">
            <a:solidFill>
              <a:srgbClr val="4A7DBA"/>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3600">
                <a:solidFill>
                  <a:srgbClr val="FF0000"/>
                </a:solidFill>
                <a:latin typeface="Calibri"/>
                <a:ea typeface="Calibri"/>
                <a:cs typeface="Calibri"/>
                <a:sym typeface="Calibri"/>
              </a:rPr>
              <a:t>4 considerations!</a:t>
            </a:r>
            <a:endParaRPr sz="3600">
              <a:solidFill>
                <a:srgbClr val="FF0000"/>
              </a:solidFill>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626"/>
                                        </p:tgtEl>
                                        <p:attrNameLst>
                                          <p:attrName>style.visibility</p:attrName>
                                        </p:attrNameLst>
                                      </p:cBhvr>
                                      <p:to>
                                        <p:strVal val="visible"/>
                                      </p:to>
                                    </p:set>
                                    <p:anim calcmode="lin" valueType="num">
                                      <p:cBhvr additive="base">
                                        <p:cTn dur="500"/>
                                        <p:tgtEl>
                                          <p:spTgt spid="626"/>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0" name="Shape 630"/>
        <p:cNvGrpSpPr/>
        <p:nvPr/>
      </p:nvGrpSpPr>
      <p:grpSpPr>
        <a:xfrm>
          <a:off x="0" y="0"/>
          <a:ext cx="0" cy="0"/>
          <a:chOff x="0" y="0"/>
          <a:chExt cx="0" cy="0"/>
        </a:xfrm>
      </p:grpSpPr>
      <p:sp>
        <p:nvSpPr>
          <p:cNvPr id="631" name="Google Shape;631;p78"/>
          <p:cNvSpPr/>
          <p:nvPr/>
        </p:nvSpPr>
        <p:spPr>
          <a:xfrm>
            <a:off x="2463201" y="4571021"/>
            <a:ext cx="2187327" cy="618420"/>
          </a:xfrm>
          <a:prstGeom prst="rect">
            <a:avLst/>
          </a:prstGeom>
          <a:solidFill>
            <a:srgbClr val="FFFF00"/>
          </a:solidFill>
          <a:ln cap="flat" cmpd="sng" w="9525">
            <a:solidFill>
              <a:srgbClr val="4A7DBA"/>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i="1" lang="en-US" sz="2400">
                <a:solidFill>
                  <a:schemeClr val="dk1"/>
                </a:solidFill>
                <a:latin typeface="Calibri"/>
                <a:ea typeface="Calibri"/>
                <a:cs typeface="Calibri"/>
                <a:sym typeface="Calibri"/>
              </a:rPr>
              <a:t>Antecedent</a:t>
            </a:r>
            <a:endParaRPr i="1" sz="2400">
              <a:solidFill>
                <a:schemeClr val="dk1"/>
              </a:solidFill>
              <a:latin typeface="Calibri"/>
              <a:ea typeface="Calibri"/>
              <a:cs typeface="Calibri"/>
              <a:sym typeface="Calibri"/>
            </a:endParaRPr>
          </a:p>
        </p:txBody>
      </p:sp>
      <p:sp>
        <p:nvSpPr>
          <p:cNvPr id="632" name="Google Shape;632;p78"/>
          <p:cNvSpPr/>
          <p:nvPr/>
        </p:nvSpPr>
        <p:spPr>
          <a:xfrm>
            <a:off x="457200" y="1038946"/>
            <a:ext cx="8229600" cy="5087217"/>
          </a:xfrm>
          <a:custGeom>
            <a:rect b="b" l="l" r="r" t="t"/>
            <a:pathLst>
              <a:path extrusionOk="0" h="120000" w="120000">
                <a:moveTo>
                  <a:pt x="0" y="0"/>
                </a:moveTo>
                <a:lnTo>
                  <a:pt x="120000" y="0"/>
                </a:lnTo>
                <a:lnTo>
                  <a:pt x="120000" y="120000"/>
                </a:lnTo>
                <a:lnTo>
                  <a:pt x="0" y="120000"/>
                </a:lnTo>
                <a:close/>
              </a:path>
              <a:path extrusionOk="0" fill="none" h="120000" w="120000">
                <a:moveTo>
                  <a:pt x="-10000" y="0"/>
                </a:moveTo>
                <a:close/>
                <a:lnTo>
                  <a:pt x="-10000" y="120000"/>
                </a:lnTo>
              </a:path>
              <a:path extrusionOk="0" fill="none" h="120000" w="120000">
                <a:moveTo>
                  <a:pt x="-10000" y="22500"/>
                </a:moveTo>
                <a:lnTo>
                  <a:pt x="-46000" y="135000"/>
                </a:lnTo>
              </a:path>
            </a:pathLst>
          </a:custGeom>
          <a:noFill/>
          <a:ln>
            <a:noFill/>
          </a:ln>
        </p:spPr>
        <p:txBody>
          <a:bodyPr anchorCtr="1" anchor="ctr" bIns="45700" lIns="91425" spcFirstLastPara="1" rIns="91425" wrap="square" tIns="45700">
            <a:noAutofit/>
          </a:bodyPr>
          <a:lstStyle/>
          <a:p>
            <a:pPr indent="-114300" lvl="1" marL="114300" marR="0" rtl="0" algn="l">
              <a:lnSpc>
                <a:spcPct val="75000"/>
              </a:lnSpc>
              <a:spcBef>
                <a:spcPts val="0"/>
              </a:spcBef>
              <a:spcAft>
                <a:spcPts val="0"/>
              </a:spcAft>
              <a:buClr>
                <a:schemeClr val="dk1"/>
              </a:buClr>
              <a:buSzPts val="1800"/>
              <a:buFont typeface="Calibri"/>
              <a:buChar char="•"/>
            </a:pPr>
            <a:r>
              <a:rPr b="0" i="0" lang="en-US" sz="1800" u="none" cap="none" strike="noStrike">
                <a:solidFill>
                  <a:schemeClr val="dk1"/>
                </a:solidFill>
                <a:latin typeface="Calibri"/>
                <a:ea typeface="Calibri"/>
                <a:cs typeface="Calibri"/>
                <a:sym typeface="Calibri"/>
              </a:rPr>
              <a:t>Policy makers</a:t>
            </a:r>
            <a:endParaRPr b="0" i="0" sz="1800" u="none" cap="none" strike="noStrike">
              <a:solidFill>
                <a:schemeClr val="dk1"/>
              </a:solidFill>
              <a:latin typeface="Calibri"/>
              <a:ea typeface="Calibri"/>
              <a:cs typeface="Calibri"/>
              <a:sym typeface="Calibri"/>
            </a:endParaRPr>
          </a:p>
          <a:p>
            <a:pPr indent="0" lvl="1" marL="114300" marR="0" rtl="0" algn="l">
              <a:lnSpc>
                <a:spcPct val="75000"/>
              </a:lnSpc>
              <a:spcBef>
                <a:spcPts val="180"/>
              </a:spcBef>
              <a:spcAft>
                <a:spcPts val="0"/>
              </a:spcAft>
              <a:buClr>
                <a:schemeClr val="dk1"/>
              </a:buClr>
              <a:buSzPts val="1800"/>
              <a:buFont typeface="Calibri"/>
              <a:buNone/>
            </a:pPr>
            <a:r>
              <a:t/>
            </a:r>
            <a:endParaRPr b="0" i="0" sz="1800" u="none" cap="none" strike="noStrike">
              <a:solidFill>
                <a:schemeClr val="dk1"/>
              </a:solidFill>
              <a:latin typeface="Calibri"/>
              <a:ea typeface="Calibri"/>
              <a:cs typeface="Calibri"/>
              <a:sym typeface="Calibri"/>
            </a:endParaRPr>
          </a:p>
          <a:p>
            <a:pPr indent="-114300" lvl="1" marL="114300" marR="0" rtl="0" algn="l">
              <a:lnSpc>
                <a:spcPct val="75000"/>
              </a:lnSpc>
              <a:spcBef>
                <a:spcPts val="180"/>
              </a:spcBef>
              <a:spcAft>
                <a:spcPts val="0"/>
              </a:spcAft>
              <a:buClr>
                <a:schemeClr val="dk1"/>
              </a:buClr>
              <a:buSzPts val="1800"/>
              <a:buFont typeface="Calibri"/>
              <a:buChar char="•"/>
            </a:pPr>
            <a:r>
              <a:rPr b="0" i="0" lang="en-US" sz="1800" u="none" cap="none" strike="noStrike">
                <a:solidFill>
                  <a:schemeClr val="dk1"/>
                </a:solidFill>
                <a:latin typeface="Calibri"/>
                <a:ea typeface="Calibri"/>
                <a:cs typeface="Calibri"/>
                <a:sym typeface="Calibri"/>
              </a:rPr>
              <a:t>Administrator</a:t>
            </a:r>
            <a:endParaRPr b="0" i="0" sz="1800" u="none" cap="none" strike="noStrike">
              <a:solidFill>
                <a:schemeClr val="dk1"/>
              </a:solidFill>
              <a:latin typeface="Calibri"/>
              <a:ea typeface="Calibri"/>
              <a:cs typeface="Calibri"/>
              <a:sym typeface="Calibri"/>
            </a:endParaRPr>
          </a:p>
          <a:p>
            <a:pPr indent="0" lvl="1" marL="114300" marR="0" rtl="0" algn="l">
              <a:lnSpc>
                <a:spcPct val="75000"/>
              </a:lnSpc>
              <a:spcBef>
                <a:spcPts val="180"/>
              </a:spcBef>
              <a:spcAft>
                <a:spcPts val="0"/>
              </a:spcAft>
              <a:buClr>
                <a:schemeClr val="dk1"/>
              </a:buClr>
              <a:buSzPts val="1800"/>
              <a:buFont typeface="Calibri"/>
              <a:buNone/>
            </a:pPr>
            <a:r>
              <a:t/>
            </a:r>
            <a:endParaRPr b="0" i="0" sz="1800" u="none" cap="none" strike="noStrike">
              <a:solidFill>
                <a:schemeClr val="dk1"/>
              </a:solidFill>
              <a:latin typeface="Calibri"/>
              <a:ea typeface="Calibri"/>
              <a:cs typeface="Calibri"/>
              <a:sym typeface="Calibri"/>
            </a:endParaRPr>
          </a:p>
          <a:p>
            <a:pPr indent="-114300" lvl="1" marL="114300" marR="0" rtl="0" algn="l">
              <a:lnSpc>
                <a:spcPct val="75000"/>
              </a:lnSpc>
              <a:spcBef>
                <a:spcPts val="180"/>
              </a:spcBef>
              <a:spcAft>
                <a:spcPts val="0"/>
              </a:spcAft>
              <a:buClr>
                <a:schemeClr val="dk1"/>
              </a:buClr>
              <a:buSzPts val="1800"/>
              <a:buFont typeface="Calibri"/>
              <a:buChar char="•"/>
            </a:pPr>
            <a:r>
              <a:rPr b="0" i="0" lang="en-US" sz="1800" u="none" cap="none" strike="noStrike">
                <a:solidFill>
                  <a:schemeClr val="dk1"/>
                </a:solidFill>
                <a:latin typeface="Calibri"/>
                <a:ea typeface="Calibri"/>
                <a:cs typeface="Calibri"/>
                <a:sym typeface="Calibri"/>
              </a:rPr>
              <a:t>Educator</a:t>
            </a:r>
            <a:endParaRPr b="0" i="0" sz="1800" u="none" cap="none" strike="noStrike">
              <a:solidFill>
                <a:schemeClr val="dk1"/>
              </a:solidFill>
              <a:latin typeface="Calibri"/>
              <a:ea typeface="Calibri"/>
              <a:cs typeface="Calibri"/>
              <a:sym typeface="Calibri"/>
            </a:endParaRPr>
          </a:p>
          <a:p>
            <a:pPr indent="0" lvl="1" marL="114300" marR="0" rtl="0" algn="l">
              <a:lnSpc>
                <a:spcPct val="75000"/>
              </a:lnSpc>
              <a:spcBef>
                <a:spcPts val="180"/>
              </a:spcBef>
              <a:spcAft>
                <a:spcPts val="0"/>
              </a:spcAft>
              <a:buClr>
                <a:schemeClr val="dk1"/>
              </a:buClr>
              <a:buSzPts val="1800"/>
              <a:buFont typeface="Calibri"/>
              <a:buNone/>
            </a:pPr>
            <a:r>
              <a:t/>
            </a:r>
            <a:endParaRPr b="0" i="0" sz="1800" u="none" cap="none" strike="noStrike">
              <a:solidFill>
                <a:schemeClr val="dk1"/>
              </a:solidFill>
              <a:latin typeface="Calibri"/>
              <a:ea typeface="Calibri"/>
              <a:cs typeface="Calibri"/>
              <a:sym typeface="Calibri"/>
            </a:endParaRPr>
          </a:p>
          <a:p>
            <a:pPr indent="-114300" lvl="1" marL="114300" marR="0" rtl="0" algn="l">
              <a:lnSpc>
                <a:spcPct val="75000"/>
              </a:lnSpc>
              <a:spcBef>
                <a:spcPts val="180"/>
              </a:spcBef>
              <a:spcAft>
                <a:spcPts val="0"/>
              </a:spcAft>
              <a:buClr>
                <a:schemeClr val="dk1"/>
              </a:buClr>
              <a:buSzPts val="1800"/>
              <a:buFont typeface="Calibri"/>
              <a:buChar char="•"/>
            </a:pPr>
            <a:r>
              <a:rPr b="0" i="0" lang="en-US" sz="1800" u="none" cap="none" strike="noStrike">
                <a:solidFill>
                  <a:schemeClr val="dk1"/>
                </a:solidFill>
                <a:latin typeface="Calibri"/>
                <a:ea typeface="Calibri"/>
                <a:cs typeface="Calibri"/>
                <a:sym typeface="Calibri"/>
              </a:rPr>
              <a:t>Student</a:t>
            </a:r>
            <a:endParaRPr b="0" i="0" sz="1800" u="none" cap="none" strike="noStrike">
              <a:solidFill>
                <a:schemeClr val="dk1"/>
              </a:solidFill>
              <a:latin typeface="Calibri"/>
              <a:ea typeface="Calibri"/>
              <a:cs typeface="Calibri"/>
              <a:sym typeface="Calibri"/>
            </a:endParaRPr>
          </a:p>
          <a:p>
            <a:pPr indent="0" lvl="1" marL="114300" marR="0" rtl="0" algn="l">
              <a:lnSpc>
                <a:spcPct val="75000"/>
              </a:lnSpc>
              <a:spcBef>
                <a:spcPts val="180"/>
              </a:spcBef>
              <a:spcAft>
                <a:spcPts val="0"/>
              </a:spcAft>
              <a:buClr>
                <a:schemeClr val="dk1"/>
              </a:buClr>
              <a:buSzPts val="1800"/>
              <a:buFont typeface="Calibri"/>
              <a:buNone/>
            </a:pPr>
            <a:r>
              <a:t/>
            </a:r>
            <a:endParaRPr b="0" i="0" sz="1800" u="none" cap="none" strike="noStrike">
              <a:solidFill>
                <a:schemeClr val="dk1"/>
              </a:solidFill>
              <a:latin typeface="Calibri"/>
              <a:ea typeface="Calibri"/>
              <a:cs typeface="Calibri"/>
              <a:sym typeface="Calibri"/>
            </a:endParaRPr>
          </a:p>
          <a:p>
            <a:pPr indent="-114300" lvl="1" marL="114300" marR="0" rtl="0" algn="l">
              <a:lnSpc>
                <a:spcPct val="75000"/>
              </a:lnSpc>
              <a:spcBef>
                <a:spcPts val="180"/>
              </a:spcBef>
              <a:spcAft>
                <a:spcPts val="0"/>
              </a:spcAft>
              <a:buClr>
                <a:schemeClr val="dk1"/>
              </a:buClr>
              <a:buSzPts val="1800"/>
              <a:buFont typeface="Calibri"/>
              <a:buChar char="•"/>
            </a:pPr>
            <a:r>
              <a:rPr b="0" i="0" lang="en-US" sz="1800" u="none" cap="none" strike="noStrike">
                <a:solidFill>
                  <a:schemeClr val="dk1"/>
                </a:solidFill>
                <a:latin typeface="Calibri"/>
                <a:ea typeface="Calibri"/>
                <a:cs typeface="Calibri"/>
                <a:sym typeface="Calibri"/>
              </a:rPr>
              <a:t>Educator</a:t>
            </a:r>
            <a:endParaRPr b="0" i="0" sz="1800" u="none" cap="none" strike="noStrike">
              <a:solidFill>
                <a:schemeClr val="dk1"/>
              </a:solidFill>
              <a:latin typeface="Calibri"/>
              <a:ea typeface="Calibri"/>
              <a:cs typeface="Calibri"/>
              <a:sym typeface="Calibri"/>
            </a:endParaRPr>
          </a:p>
          <a:p>
            <a:pPr indent="0" lvl="1" marL="114300" marR="0" rtl="0" algn="l">
              <a:lnSpc>
                <a:spcPct val="75000"/>
              </a:lnSpc>
              <a:spcBef>
                <a:spcPts val="180"/>
              </a:spcBef>
              <a:spcAft>
                <a:spcPts val="0"/>
              </a:spcAft>
              <a:buClr>
                <a:schemeClr val="dk1"/>
              </a:buClr>
              <a:buSzPts val="1800"/>
              <a:buFont typeface="Calibri"/>
              <a:buNone/>
            </a:pPr>
            <a:r>
              <a:t/>
            </a:r>
            <a:endParaRPr b="0" i="0" sz="1800" u="none" cap="none" strike="noStrike">
              <a:solidFill>
                <a:schemeClr val="dk1"/>
              </a:solidFill>
              <a:latin typeface="Calibri"/>
              <a:ea typeface="Calibri"/>
              <a:cs typeface="Calibri"/>
              <a:sym typeface="Calibri"/>
            </a:endParaRPr>
          </a:p>
          <a:p>
            <a:pPr indent="-114300" lvl="1" marL="114300" marR="0" rtl="0" algn="l">
              <a:lnSpc>
                <a:spcPct val="75000"/>
              </a:lnSpc>
              <a:spcBef>
                <a:spcPts val="180"/>
              </a:spcBef>
              <a:spcAft>
                <a:spcPts val="0"/>
              </a:spcAft>
              <a:buClr>
                <a:schemeClr val="dk1"/>
              </a:buClr>
              <a:buSzPts val="1800"/>
              <a:buFont typeface="Calibri"/>
              <a:buChar char="•"/>
            </a:pPr>
            <a:r>
              <a:rPr b="0" i="0" lang="en-US" sz="1800" u="none" cap="none" strike="noStrike">
                <a:solidFill>
                  <a:schemeClr val="dk1"/>
                </a:solidFill>
                <a:latin typeface="Calibri"/>
                <a:ea typeface="Calibri"/>
                <a:cs typeface="Calibri"/>
                <a:sym typeface="Calibri"/>
              </a:rPr>
              <a:t>Administrator</a:t>
            </a:r>
            <a:endParaRPr b="0" i="0" sz="1800" u="none" cap="none" strike="noStrike">
              <a:solidFill>
                <a:schemeClr val="dk1"/>
              </a:solidFill>
              <a:latin typeface="Calibri"/>
              <a:ea typeface="Calibri"/>
              <a:cs typeface="Calibri"/>
              <a:sym typeface="Calibri"/>
            </a:endParaRPr>
          </a:p>
        </p:txBody>
      </p:sp>
      <p:graphicFrame>
        <p:nvGraphicFramePr>
          <p:cNvPr id="633" name="Google Shape;633;p78"/>
          <p:cNvGraphicFramePr/>
          <p:nvPr/>
        </p:nvGraphicFramePr>
        <p:xfrm>
          <a:off x="971600" y="204813"/>
          <a:ext cx="3000000" cy="3000000"/>
        </p:xfrm>
        <a:graphic>
          <a:graphicData uri="http://schemas.openxmlformats.org/drawingml/2006/table">
            <a:tbl>
              <a:tblPr bandRow="1" firstRow="1">
                <a:noFill/>
                <a:tableStyleId>{360CEAA6-A46B-4940-A39F-96CF7175D5AD}</a:tableStyleId>
              </a:tblPr>
              <a:tblGrid>
                <a:gridCol w="1863200"/>
                <a:gridCol w="1863200"/>
                <a:gridCol w="1863200"/>
                <a:gridCol w="1863200"/>
              </a:tblGrid>
              <a:tr h="370850">
                <a:tc>
                  <a:txBody>
                    <a:bodyPr/>
                    <a:lstStyle/>
                    <a:p>
                      <a:pPr indent="0" lvl="0" marL="0" marR="0" rtl="0" algn="ctr">
                        <a:spcBef>
                          <a:spcPts val="0"/>
                        </a:spcBef>
                        <a:spcAft>
                          <a:spcPts val="0"/>
                        </a:spcAft>
                        <a:buNone/>
                      </a:pPr>
                      <a:r>
                        <a:rPr lang="en-US" sz="1800" u="none" cap="none" strike="noStrike">
                          <a:solidFill>
                            <a:schemeClr val="dk1"/>
                          </a:solidFill>
                        </a:rPr>
                        <a:t>Setting Conditions</a:t>
                      </a:r>
                      <a:endParaRPr sz="1800" u="none" cap="none" strike="noStrike">
                        <a:solidFill>
                          <a:schemeClr val="dk1"/>
                        </a:solidFill>
                      </a:endParaRPr>
                    </a:p>
                  </a:txBody>
                  <a:tcPr marT="45725" marB="45725" marR="91450" marL="91450" anchor="ctr">
                    <a:lnL cap="flat" cmpd="sng" w="38100">
                      <a:solidFill>
                        <a:srgbClr val="000000"/>
                      </a:solidFill>
                      <a:prstDash val="solid"/>
                      <a:round/>
                      <a:headEnd len="sm" w="sm" type="none"/>
                      <a:tailEnd len="sm" w="sm" type="none"/>
                    </a:lnL>
                    <a:lnR cap="flat" cmpd="sng" w="38100">
                      <a:solidFill>
                        <a:srgbClr val="000000"/>
                      </a:solidFill>
                      <a:prstDash val="solid"/>
                      <a:round/>
                      <a:headEnd len="sm" w="sm" type="none"/>
                      <a:tailEnd len="sm" w="sm" type="none"/>
                    </a:lnR>
                    <a:lnT cap="flat" cmpd="sng" w="38100">
                      <a:solidFill>
                        <a:srgbClr val="000000"/>
                      </a:solidFill>
                      <a:prstDash val="solid"/>
                      <a:round/>
                      <a:headEnd len="sm" w="sm" type="none"/>
                      <a:tailEnd len="sm" w="sm" type="none"/>
                    </a:lnT>
                    <a:lnB cap="flat" cmpd="sng" w="38100">
                      <a:solidFill>
                        <a:srgbClr val="000000"/>
                      </a:solidFill>
                      <a:prstDash val="solid"/>
                      <a:round/>
                      <a:headEnd len="sm" w="sm" type="none"/>
                      <a:tailEnd len="sm" w="sm" type="none"/>
                    </a:lnB>
                    <a:solidFill>
                      <a:srgbClr val="9AFFFF"/>
                    </a:solidFill>
                  </a:tcPr>
                </a:tc>
                <a:tc>
                  <a:txBody>
                    <a:bodyPr/>
                    <a:lstStyle/>
                    <a:p>
                      <a:pPr indent="0" lvl="0" marL="0" marR="0" rtl="0" algn="ctr">
                        <a:spcBef>
                          <a:spcPts val="0"/>
                        </a:spcBef>
                        <a:spcAft>
                          <a:spcPts val="0"/>
                        </a:spcAft>
                        <a:buNone/>
                      </a:pPr>
                      <a:r>
                        <a:rPr lang="en-US" sz="1800" u="none" cap="none" strike="noStrike">
                          <a:solidFill>
                            <a:schemeClr val="dk1"/>
                          </a:solidFill>
                        </a:rPr>
                        <a:t>Antecedents</a:t>
                      </a:r>
                      <a:endParaRPr sz="1800" u="none" cap="none" strike="noStrike">
                        <a:solidFill>
                          <a:schemeClr val="dk1"/>
                        </a:solidFill>
                      </a:endParaRPr>
                    </a:p>
                  </a:txBody>
                  <a:tcPr marT="45725" marB="45725" marR="91450" marL="91450" anchor="ctr">
                    <a:lnL cap="flat" cmpd="sng" w="38100">
                      <a:solidFill>
                        <a:srgbClr val="000000"/>
                      </a:solidFill>
                      <a:prstDash val="solid"/>
                      <a:round/>
                      <a:headEnd len="sm" w="sm" type="none"/>
                      <a:tailEnd len="sm" w="sm" type="none"/>
                    </a:lnL>
                    <a:lnR cap="flat" cmpd="sng" w="38100">
                      <a:solidFill>
                        <a:srgbClr val="000000"/>
                      </a:solidFill>
                      <a:prstDash val="solid"/>
                      <a:round/>
                      <a:headEnd len="sm" w="sm" type="none"/>
                      <a:tailEnd len="sm" w="sm" type="none"/>
                    </a:lnR>
                    <a:lnT cap="flat" cmpd="sng" w="38100">
                      <a:solidFill>
                        <a:srgbClr val="000000"/>
                      </a:solidFill>
                      <a:prstDash val="solid"/>
                      <a:round/>
                      <a:headEnd len="sm" w="sm" type="none"/>
                      <a:tailEnd len="sm" w="sm" type="none"/>
                    </a:lnT>
                    <a:lnB cap="flat" cmpd="sng" w="38100">
                      <a:solidFill>
                        <a:srgbClr val="000000"/>
                      </a:solidFill>
                      <a:prstDash val="solid"/>
                      <a:round/>
                      <a:headEnd len="sm" w="sm" type="none"/>
                      <a:tailEnd len="sm" w="sm" type="none"/>
                    </a:lnB>
                    <a:solidFill>
                      <a:srgbClr val="9AFFFF"/>
                    </a:solidFill>
                  </a:tcPr>
                </a:tc>
                <a:tc>
                  <a:txBody>
                    <a:bodyPr/>
                    <a:lstStyle/>
                    <a:p>
                      <a:pPr indent="0" lvl="0" marL="0" marR="0" rtl="0" algn="ctr">
                        <a:spcBef>
                          <a:spcPts val="0"/>
                        </a:spcBef>
                        <a:spcAft>
                          <a:spcPts val="0"/>
                        </a:spcAft>
                        <a:buNone/>
                      </a:pPr>
                      <a:r>
                        <a:rPr lang="en-US" sz="1800" u="none" cap="none" strike="noStrike">
                          <a:solidFill>
                            <a:schemeClr val="dk1"/>
                          </a:solidFill>
                        </a:rPr>
                        <a:t>Behaviors</a:t>
                      </a:r>
                      <a:endParaRPr sz="1800" u="none" cap="none" strike="noStrike">
                        <a:solidFill>
                          <a:schemeClr val="dk1"/>
                        </a:solidFill>
                      </a:endParaRPr>
                    </a:p>
                  </a:txBody>
                  <a:tcPr marT="45725" marB="45725" marR="91450" marL="91450" anchor="ctr">
                    <a:lnL cap="flat" cmpd="sng" w="38100">
                      <a:solidFill>
                        <a:srgbClr val="000000"/>
                      </a:solidFill>
                      <a:prstDash val="solid"/>
                      <a:round/>
                      <a:headEnd len="sm" w="sm" type="none"/>
                      <a:tailEnd len="sm" w="sm" type="none"/>
                    </a:lnL>
                    <a:lnR cap="flat" cmpd="sng" w="38100">
                      <a:solidFill>
                        <a:srgbClr val="000000"/>
                      </a:solidFill>
                      <a:prstDash val="solid"/>
                      <a:round/>
                      <a:headEnd len="sm" w="sm" type="none"/>
                      <a:tailEnd len="sm" w="sm" type="none"/>
                    </a:lnR>
                    <a:lnT cap="flat" cmpd="sng" w="38100">
                      <a:solidFill>
                        <a:srgbClr val="000000"/>
                      </a:solidFill>
                      <a:prstDash val="solid"/>
                      <a:round/>
                      <a:headEnd len="sm" w="sm" type="none"/>
                      <a:tailEnd len="sm" w="sm" type="none"/>
                    </a:lnT>
                    <a:lnB cap="flat" cmpd="sng" w="38100">
                      <a:solidFill>
                        <a:srgbClr val="000000"/>
                      </a:solidFill>
                      <a:prstDash val="solid"/>
                      <a:round/>
                      <a:headEnd len="sm" w="sm" type="none"/>
                      <a:tailEnd len="sm" w="sm" type="none"/>
                    </a:lnB>
                    <a:solidFill>
                      <a:srgbClr val="9AFFFF"/>
                    </a:solidFill>
                  </a:tcPr>
                </a:tc>
                <a:tc>
                  <a:txBody>
                    <a:bodyPr/>
                    <a:lstStyle/>
                    <a:p>
                      <a:pPr indent="0" lvl="0" marL="0" marR="0" rtl="0" algn="ctr">
                        <a:spcBef>
                          <a:spcPts val="0"/>
                        </a:spcBef>
                        <a:spcAft>
                          <a:spcPts val="0"/>
                        </a:spcAft>
                        <a:buNone/>
                      </a:pPr>
                      <a:r>
                        <a:rPr lang="en-US" sz="1800" u="none" cap="none" strike="noStrike">
                          <a:solidFill>
                            <a:schemeClr val="dk1"/>
                          </a:solidFill>
                        </a:rPr>
                        <a:t>Consequences</a:t>
                      </a:r>
                      <a:endParaRPr sz="1800" u="none" cap="none" strike="noStrike">
                        <a:solidFill>
                          <a:schemeClr val="dk1"/>
                        </a:solidFill>
                      </a:endParaRPr>
                    </a:p>
                  </a:txBody>
                  <a:tcPr marT="45725" marB="45725" marR="91450" marL="91450" anchor="ctr">
                    <a:lnL cap="flat" cmpd="sng" w="38100">
                      <a:solidFill>
                        <a:srgbClr val="000000"/>
                      </a:solidFill>
                      <a:prstDash val="solid"/>
                      <a:round/>
                      <a:headEnd len="sm" w="sm" type="none"/>
                      <a:tailEnd len="sm" w="sm" type="none"/>
                    </a:lnL>
                    <a:lnR cap="flat" cmpd="sng" w="38100">
                      <a:solidFill>
                        <a:srgbClr val="000000"/>
                      </a:solidFill>
                      <a:prstDash val="solid"/>
                      <a:round/>
                      <a:headEnd len="sm" w="sm" type="none"/>
                      <a:tailEnd len="sm" w="sm" type="none"/>
                    </a:lnR>
                    <a:lnT cap="flat" cmpd="sng" w="38100">
                      <a:solidFill>
                        <a:srgbClr val="000000"/>
                      </a:solidFill>
                      <a:prstDash val="solid"/>
                      <a:round/>
                      <a:headEnd len="sm" w="sm" type="none"/>
                      <a:tailEnd len="sm" w="sm" type="none"/>
                    </a:lnT>
                    <a:lnB cap="flat" cmpd="sng" w="38100">
                      <a:solidFill>
                        <a:srgbClr val="000000"/>
                      </a:solidFill>
                      <a:prstDash val="solid"/>
                      <a:round/>
                      <a:headEnd len="sm" w="sm" type="none"/>
                      <a:tailEnd len="sm" w="sm" type="none"/>
                    </a:lnB>
                    <a:solidFill>
                      <a:srgbClr val="9AFFFF"/>
                    </a:solidFill>
                  </a:tcPr>
                </a:tc>
              </a:tr>
            </a:tbl>
          </a:graphicData>
        </a:graphic>
      </p:graphicFrame>
      <p:sp>
        <p:nvSpPr>
          <p:cNvPr id="634" name="Google Shape;634;p78"/>
          <p:cNvSpPr/>
          <p:nvPr/>
        </p:nvSpPr>
        <p:spPr>
          <a:xfrm>
            <a:off x="3086951" y="1171670"/>
            <a:ext cx="2187327" cy="618420"/>
          </a:xfrm>
          <a:prstGeom prst="rect">
            <a:avLst/>
          </a:prstGeom>
          <a:solidFill>
            <a:srgbClr val="FFFF00"/>
          </a:solidFill>
          <a:ln cap="flat" cmpd="sng" w="9525">
            <a:solidFill>
              <a:srgbClr val="4A7DBA"/>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i="1" lang="en-US" sz="2400">
                <a:solidFill>
                  <a:schemeClr val="dk1"/>
                </a:solidFill>
                <a:latin typeface="Calibri"/>
                <a:ea typeface="Calibri"/>
                <a:cs typeface="Calibri"/>
                <a:sym typeface="Calibri"/>
              </a:rPr>
              <a:t>Antecedent</a:t>
            </a:r>
            <a:endParaRPr i="1" sz="2400">
              <a:solidFill>
                <a:schemeClr val="dk1"/>
              </a:solidFill>
              <a:latin typeface="Calibri"/>
              <a:ea typeface="Calibri"/>
              <a:cs typeface="Calibri"/>
              <a:sym typeface="Calibri"/>
            </a:endParaRPr>
          </a:p>
        </p:txBody>
      </p:sp>
      <p:sp>
        <p:nvSpPr>
          <p:cNvPr id="635" name="Google Shape;635;p78"/>
          <p:cNvSpPr/>
          <p:nvPr/>
        </p:nvSpPr>
        <p:spPr>
          <a:xfrm>
            <a:off x="5503600" y="2840229"/>
            <a:ext cx="2187327" cy="618420"/>
          </a:xfrm>
          <a:prstGeom prst="rect">
            <a:avLst/>
          </a:prstGeom>
          <a:solidFill>
            <a:srgbClr val="FFFF00"/>
          </a:solidFill>
          <a:ln cap="flat" cmpd="sng" w="9525">
            <a:solidFill>
              <a:srgbClr val="4A7DBA"/>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i="1" lang="en-US" sz="2400">
                <a:solidFill>
                  <a:schemeClr val="dk1"/>
                </a:solidFill>
                <a:latin typeface="Calibri"/>
                <a:ea typeface="Calibri"/>
                <a:cs typeface="Calibri"/>
                <a:sym typeface="Calibri"/>
              </a:rPr>
              <a:t>Consequence</a:t>
            </a:r>
            <a:endParaRPr i="1" sz="2400">
              <a:solidFill>
                <a:schemeClr val="dk1"/>
              </a:solidFill>
              <a:latin typeface="Calibri"/>
              <a:ea typeface="Calibri"/>
              <a:cs typeface="Calibri"/>
              <a:sym typeface="Calibri"/>
            </a:endParaRPr>
          </a:p>
        </p:txBody>
      </p:sp>
      <p:cxnSp>
        <p:nvCxnSpPr>
          <p:cNvPr id="636" name="Google Shape;636;p78"/>
          <p:cNvCxnSpPr>
            <a:stCxn id="634" idx="2"/>
          </p:cNvCxnSpPr>
          <p:nvPr/>
        </p:nvCxnSpPr>
        <p:spPr>
          <a:xfrm>
            <a:off x="4180614" y="1790090"/>
            <a:ext cx="1199400" cy="215700"/>
          </a:xfrm>
          <a:prstGeom prst="straightConnector1">
            <a:avLst/>
          </a:prstGeom>
          <a:noFill/>
          <a:ln cap="flat" cmpd="sng" w="25400">
            <a:solidFill>
              <a:srgbClr val="4A7EBB"/>
            </a:solidFill>
            <a:prstDash val="solid"/>
            <a:round/>
            <a:headEnd len="sm" w="sm" type="none"/>
            <a:tailEnd len="sm" w="sm" type="none"/>
          </a:ln>
        </p:spPr>
      </p:cxnSp>
      <p:cxnSp>
        <p:nvCxnSpPr>
          <p:cNvPr id="637" name="Google Shape;637;p78"/>
          <p:cNvCxnSpPr>
            <a:endCxn id="635" idx="0"/>
          </p:cNvCxnSpPr>
          <p:nvPr/>
        </p:nvCxnSpPr>
        <p:spPr>
          <a:xfrm>
            <a:off x="5380163" y="2624229"/>
            <a:ext cx="1217100" cy="216000"/>
          </a:xfrm>
          <a:prstGeom prst="straightConnector1">
            <a:avLst/>
          </a:prstGeom>
          <a:noFill/>
          <a:ln cap="flat" cmpd="sng" w="25400">
            <a:solidFill>
              <a:schemeClr val="accent1"/>
            </a:solidFill>
            <a:prstDash val="solid"/>
            <a:round/>
            <a:headEnd len="sm" w="sm" type="none"/>
            <a:tailEnd len="sm" w="sm" type="none"/>
          </a:ln>
        </p:spPr>
      </p:cxnSp>
      <p:sp>
        <p:nvSpPr>
          <p:cNvPr id="638" name="Google Shape;638;p78"/>
          <p:cNvSpPr/>
          <p:nvPr/>
        </p:nvSpPr>
        <p:spPr>
          <a:xfrm>
            <a:off x="4180614" y="1971405"/>
            <a:ext cx="2187327" cy="618420"/>
          </a:xfrm>
          <a:prstGeom prst="rect">
            <a:avLst/>
          </a:prstGeom>
          <a:solidFill>
            <a:srgbClr val="FFFF00"/>
          </a:solidFill>
          <a:ln cap="flat" cmpd="sng" w="9525">
            <a:solidFill>
              <a:srgbClr val="4A7DBA"/>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i="1" lang="en-US" sz="2400">
                <a:solidFill>
                  <a:schemeClr val="dk1"/>
                </a:solidFill>
                <a:latin typeface="Calibri"/>
                <a:ea typeface="Calibri"/>
                <a:cs typeface="Calibri"/>
                <a:sym typeface="Calibri"/>
              </a:rPr>
              <a:t>Antecedent</a:t>
            </a:r>
            <a:endParaRPr i="1" sz="2400">
              <a:solidFill>
                <a:schemeClr val="dk1"/>
              </a:solidFill>
              <a:latin typeface="Calibri"/>
              <a:ea typeface="Calibri"/>
              <a:cs typeface="Calibri"/>
              <a:sym typeface="Calibri"/>
            </a:endParaRPr>
          </a:p>
        </p:txBody>
      </p:sp>
      <p:sp>
        <p:nvSpPr>
          <p:cNvPr id="639" name="Google Shape;639;p78"/>
          <p:cNvSpPr/>
          <p:nvPr/>
        </p:nvSpPr>
        <p:spPr>
          <a:xfrm>
            <a:off x="5380119" y="2805438"/>
            <a:ext cx="2187327" cy="618420"/>
          </a:xfrm>
          <a:prstGeom prst="rect">
            <a:avLst/>
          </a:prstGeom>
          <a:solidFill>
            <a:srgbClr val="FF6FCF"/>
          </a:solidFill>
          <a:ln cap="flat" cmpd="sng" w="9525">
            <a:solidFill>
              <a:srgbClr val="4A7EB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i="1" lang="en-US" sz="2400">
                <a:solidFill>
                  <a:schemeClr val="dk1"/>
                </a:solidFill>
                <a:latin typeface="Calibri"/>
                <a:ea typeface="Calibri"/>
                <a:cs typeface="Calibri"/>
                <a:sym typeface="Calibri"/>
              </a:rPr>
              <a:t>Behavior</a:t>
            </a:r>
            <a:endParaRPr i="1" sz="2400">
              <a:solidFill>
                <a:schemeClr val="dk1"/>
              </a:solidFill>
              <a:latin typeface="Calibri"/>
              <a:ea typeface="Calibri"/>
              <a:cs typeface="Calibri"/>
              <a:sym typeface="Calibri"/>
            </a:endParaRPr>
          </a:p>
        </p:txBody>
      </p:sp>
      <p:sp>
        <p:nvSpPr>
          <p:cNvPr id="640" name="Google Shape;640;p78"/>
          <p:cNvSpPr/>
          <p:nvPr/>
        </p:nvSpPr>
        <p:spPr>
          <a:xfrm>
            <a:off x="6597263" y="3639964"/>
            <a:ext cx="2187327" cy="618420"/>
          </a:xfrm>
          <a:prstGeom prst="rect">
            <a:avLst/>
          </a:prstGeom>
          <a:solidFill>
            <a:srgbClr val="FFFF00"/>
          </a:solidFill>
          <a:ln cap="flat" cmpd="sng" w="9525">
            <a:solidFill>
              <a:srgbClr val="4A7DBA"/>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i="1" lang="en-US" sz="2400">
                <a:solidFill>
                  <a:schemeClr val="dk1"/>
                </a:solidFill>
                <a:latin typeface="Calibri"/>
                <a:ea typeface="Calibri"/>
                <a:cs typeface="Calibri"/>
                <a:sym typeface="Calibri"/>
              </a:rPr>
              <a:t>Consequence</a:t>
            </a:r>
            <a:endParaRPr i="1" sz="2400">
              <a:solidFill>
                <a:schemeClr val="dk1"/>
              </a:solidFill>
              <a:latin typeface="Calibri"/>
              <a:ea typeface="Calibri"/>
              <a:cs typeface="Calibri"/>
              <a:sym typeface="Calibri"/>
            </a:endParaRPr>
          </a:p>
        </p:txBody>
      </p:sp>
      <p:cxnSp>
        <p:nvCxnSpPr>
          <p:cNvPr id="641" name="Google Shape;641;p78"/>
          <p:cNvCxnSpPr>
            <a:stCxn id="638" idx="2"/>
            <a:endCxn id="639" idx="0"/>
          </p:cNvCxnSpPr>
          <p:nvPr/>
        </p:nvCxnSpPr>
        <p:spPr>
          <a:xfrm>
            <a:off x="5274278" y="2589825"/>
            <a:ext cx="1199400" cy="215700"/>
          </a:xfrm>
          <a:prstGeom prst="straightConnector1">
            <a:avLst/>
          </a:prstGeom>
          <a:noFill/>
          <a:ln cap="flat" cmpd="sng" w="25400">
            <a:solidFill>
              <a:srgbClr val="4A7EBB"/>
            </a:solidFill>
            <a:prstDash val="solid"/>
            <a:round/>
            <a:headEnd len="sm" w="sm" type="none"/>
            <a:tailEnd len="sm" w="sm" type="none"/>
          </a:ln>
        </p:spPr>
      </p:cxnSp>
      <p:cxnSp>
        <p:nvCxnSpPr>
          <p:cNvPr id="642" name="Google Shape;642;p78"/>
          <p:cNvCxnSpPr>
            <a:stCxn id="639" idx="2"/>
            <a:endCxn id="640" idx="0"/>
          </p:cNvCxnSpPr>
          <p:nvPr/>
        </p:nvCxnSpPr>
        <p:spPr>
          <a:xfrm>
            <a:off x="6473783" y="3423858"/>
            <a:ext cx="1217100" cy="216000"/>
          </a:xfrm>
          <a:prstGeom prst="straightConnector1">
            <a:avLst/>
          </a:prstGeom>
          <a:noFill/>
          <a:ln cap="flat" cmpd="sng" w="25400">
            <a:solidFill>
              <a:schemeClr val="accent1"/>
            </a:solidFill>
            <a:prstDash val="solid"/>
            <a:round/>
            <a:headEnd len="sm" w="sm" type="none"/>
            <a:tailEnd len="sm" w="sm" type="none"/>
          </a:ln>
        </p:spPr>
      </p:cxnSp>
      <p:sp>
        <p:nvSpPr>
          <p:cNvPr id="643" name="Google Shape;643;p78"/>
          <p:cNvSpPr/>
          <p:nvPr/>
        </p:nvSpPr>
        <p:spPr>
          <a:xfrm>
            <a:off x="275874" y="2839744"/>
            <a:ext cx="2187327" cy="618420"/>
          </a:xfrm>
          <a:prstGeom prst="rect">
            <a:avLst/>
          </a:prstGeom>
          <a:solidFill>
            <a:srgbClr val="FFFF00"/>
          </a:solidFill>
          <a:ln cap="flat" cmpd="sng" w="9525">
            <a:solidFill>
              <a:srgbClr val="4A7DBA"/>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i="1" lang="en-US" sz="2400">
                <a:solidFill>
                  <a:schemeClr val="dk1"/>
                </a:solidFill>
                <a:latin typeface="Calibri"/>
                <a:ea typeface="Calibri"/>
                <a:cs typeface="Calibri"/>
                <a:sym typeface="Calibri"/>
              </a:rPr>
              <a:t>Antecedent</a:t>
            </a:r>
            <a:endParaRPr i="1" sz="2400">
              <a:solidFill>
                <a:schemeClr val="dk1"/>
              </a:solidFill>
              <a:latin typeface="Calibri"/>
              <a:ea typeface="Calibri"/>
              <a:cs typeface="Calibri"/>
              <a:sym typeface="Calibri"/>
            </a:endParaRPr>
          </a:p>
        </p:txBody>
      </p:sp>
      <p:sp>
        <p:nvSpPr>
          <p:cNvPr id="644" name="Google Shape;644;p78"/>
          <p:cNvSpPr/>
          <p:nvPr/>
        </p:nvSpPr>
        <p:spPr>
          <a:xfrm>
            <a:off x="1475379" y="3673777"/>
            <a:ext cx="2187327" cy="618420"/>
          </a:xfrm>
          <a:prstGeom prst="rect">
            <a:avLst/>
          </a:prstGeom>
          <a:solidFill>
            <a:srgbClr val="FF6FCF"/>
          </a:solidFill>
          <a:ln cap="flat" cmpd="sng" w="9525">
            <a:solidFill>
              <a:srgbClr val="4A7EB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i="1" lang="en-US" sz="2400">
                <a:solidFill>
                  <a:schemeClr val="dk1"/>
                </a:solidFill>
                <a:latin typeface="Calibri"/>
                <a:ea typeface="Calibri"/>
                <a:cs typeface="Calibri"/>
                <a:sym typeface="Calibri"/>
              </a:rPr>
              <a:t>Behavior</a:t>
            </a:r>
            <a:endParaRPr i="1" sz="2400">
              <a:solidFill>
                <a:schemeClr val="dk1"/>
              </a:solidFill>
              <a:latin typeface="Calibri"/>
              <a:ea typeface="Calibri"/>
              <a:cs typeface="Calibri"/>
              <a:sym typeface="Calibri"/>
            </a:endParaRPr>
          </a:p>
        </p:txBody>
      </p:sp>
      <p:sp>
        <p:nvSpPr>
          <p:cNvPr id="645" name="Google Shape;645;p78"/>
          <p:cNvSpPr/>
          <p:nvPr/>
        </p:nvSpPr>
        <p:spPr>
          <a:xfrm>
            <a:off x="2692523" y="4508303"/>
            <a:ext cx="2187327" cy="618420"/>
          </a:xfrm>
          <a:prstGeom prst="rect">
            <a:avLst/>
          </a:prstGeom>
          <a:solidFill>
            <a:srgbClr val="FFFF00"/>
          </a:solidFill>
          <a:ln cap="flat" cmpd="sng" w="9525">
            <a:solidFill>
              <a:srgbClr val="4A7DBA"/>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i="1" lang="en-US" sz="2400">
                <a:solidFill>
                  <a:schemeClr val="dk1"/>
                </a:solidFill>
                <a:latin typeface="Calibri"/>
                <a:ea typeface="Calibri"/>
                <a:cs typeface="Calibri"/>
                <a:sym typeface="Calibri"/>
              </a:rPr>
              <a:t>Consequence</a:t>
            </a:r>
            <a:endParaRPr i="1" sz="2400">
              <a:solidFill>
                <a:schemeClr val="dk1"/>
              </a:solidFill>
              <a:latin typeface="Calibri"/>
              <a:ea typeface="Calibri"/>
              <a:cs typeface="Calibri"/>
              <a:sym typeface="Calibri"/>
            </a:endParaRPr>
          </a:p>
        </p:txBody>
      </p:sp>
      <p:cxnSp>
        <p:nvCxnSpPr>
          <p:cNvPr id="646" name="Google Shape;646;p78"/>
          <p:cNvCxnSpPr>
            <a:stCxn id="643" idx="2"/>
            <a:endCxn id="644" idx="0"/>
          </p:cNvCxnSpPr>
          <p:nvPr/>
        </p:nvCxnSpPr>
        <p:spPr>
          <a:xfrm>
            <a:off x="1369537" y="3458164"/>
            <a:ext cx="1199400" cy="215700"/>
          </a:xfrm>
          <a:prstGeom prst="straightConnector1">
            <a:avLst/>
          </a:prstGeom>
          <a:noFill/>
          <a:ln cap="flat" cmpd="sng" w="25400">
            <a:solidFill>
              <a:srgbClr val="4A7EBB"/>
            </a:solidFill>
            <a:prstDash val="solid"/>
            <a:round/>
            <a:headEnd len="sm" w="sm" type="none"/>
            <a:tailEnd len="sm" w="sm" type="none"/>
          </a:ln>
        </p:spPr>
      </p:cxnSp>
      <p:cxnSp>
        <p:nvCxnSpPr>
          <p:cNvPr id="647" name="Google Shape;647;p78"/>
          <p:cNvCxnSpPr>
            <a:stCxn id="644" idx="2"/>
            <a:endCxn id="645" idx="0"/>
          </p:cNvCxnSpPr>
          <p:nvPr/>
        </p:nvCxnSpPr>
        <p:spPr>
          <a:xfrm>
            <a:off x="2569042" y="4292197"/>
            <a:ext cx="1217100" cy="216000"/>
          </a:xfrm>
          <a:prstGeom prst="straightConnector1">
            <a:avLst/>
          </a:prstGeom>
          <a:noFill/>
          <a:ln cap="flat" cmpd="sng" w="25400">
            <a:solidFill>
              <a:schemeClr val="accent1"/>
            </a:solidFill>
            <a:prstDash val="solid"/>
            <a:round/>
            <a:headEnd len="sm" w="sm" type="none"/>
            <a:tailEnd len="sm" w="sm" type="none"/>
          </a:ln>
        </p:spPr>
      </p:cxnSp>
      <p:sp>
        <p:nvSpPr>
          <p:cNvPr id="648" name="Google Shape;648;p78"/>
          <p:cNvSpPr/>
          <p:nvPr/>
        </p:nvSpPr>
        <p:spPr>
          <a:xfrm>
            <a:off x="1246057" y="3712496"/>
            <a:ext cx="2187327" cy="618420"/>
          </a:xfrm>
          <a:prstGeom prst="rect">
            <a:avLst/>
          </a:prstGeom>
          <a:solidFill>
            <a:srgbClr val="FFFF00"/>
          </a:solidFill>
          <a:ln cap="flat" cmpd="sng" w="9525">
            <a:solidFill>
              <a:srgbClr val="4A7DBA"/>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i="1" lang="en-US" sz="2400">
                <a:solidFill>
                  <a:schemeClr val="dk1"/>
                </a:solidFill>
                <a:latin typeface="Calibri"/>
                <a:ea typeface="Calibri"/>
                <a:cs typeface="Calibri"/>
                <a:sym typeface="Calibri"/>
              </a:rPr>
              <a:t>Antecedent</a:t>
            </a:r>
            <a:endParaRPr i="1" sz="2400">
              <a:solidFill>
                <a:schemeClr val="dk1"/>
              </a:solidFill>
              <a:latin typeface="Calibri"/>
              <a:ea typeface="Calibri"/>
              <a:cs typeface="Calibri"/>
              <a:sym typeface="Calibri"/>
            </a:endParaRPr>
          </a:p>
        </p:txBody>
      </p:sp>
      <p:sp>
        <p:nvSpPr>
          <p:cNvPr id="649" name="Google Shape;649;p78"/>
          <p:cNvSpPr/>
          <p:nvPr/>
        </p:nvSpPr>
        <p:spPr>
          <a:xfrm>
            <a:off x="2445562" y="4546529"/>
            <a:ext cx="2187327" cy="618420"/>
          </a:xfrm>
          <a:prstGeom prst="rect">
            <a:avLst/>
          </a:prstGeom>
          <a:solidFill>
            <a:srgbClr val="FF6FCF"/>
          </a:solidFill>
          <a:ln cap="flat" cmpd="sng" w="9525">
            <a:solidFill>
              <a:srgbClr val="4A7EB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i="1" lang="en-US" sz="2400">
                <a:solidFill>
                  <a:schemeClr val="dk1"/>
                </a:solidFill>
                <a:latin typeface="Calibri"/>
                <a:ea typeface="Calibri"/>
                <a:cs typeface="Calibri"/>
                <a:sym typeface="Calibri"/>
              </a:rPr>
              <a:t>Behavior</a:t>
            </a:r>
            <a:endParaRPr i="1" sz="2400">
              <a:solidFill>
                <a:schemeClr val="dk1"/>
              </a:solidFill>
              <a:latin typeface="Calibri"/>
              <a:ea typeface="Calibri"/>
              <a:cs typeface="Calibri"/>
              <a:sym typeface="Calibri"/>
            </a:endParaRPr>
          </a:p>
        </p:txBody>
      </p:sp>
      <p:sp>
        <p:nvSpPr>
          <p:cNvPr id="650" name="Google Shape;650;p78"/>
          <p:cNvSpPr/>
          <p:nvPr/>
        </p:nvSpPr>
        <p:spPr>
          <a:xfrm>
            <a:off x="3662706" y="5381055"/>
            <a:ext cx="2187327" cy="618420"/>
          </a:xfrm>
          <a:prstGeom prst="rect">
            <a:avLst/>
          </a:prstGeom>
          <a:solidFill>
            <a:srgbClr val="FFFF00"/>
          </a:solidFill>
          <a:ln cap="flat" cmpd="sng" w="9525">
            <a:solidFill>
              <a:srgbClr val="4A7DBA"/>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i="1" lang="en-US" sz="2400">
                <a:solidFill>
                  <a:schemeClr val="dk1"/>
                </a:solidFill>
                <a:latin typeface="Calibri"/>
                <a:ea typeface="Calibri"/>
                <a:cs typeface="Calibri"/>
                <a:sym typeface="Calibri"/>
              </a:rPr>
              <a:t>Consequence</a:t>
            </a:r>
            <a:endParaRPr i="1" sz="2400">
              <a:solidFill>
                <a:schemeClr val="dk1"/>
              </a:solidFill>
              <a:latin typeface="Calibri"/>
              <a:ea typeface="Calibri"/>
              <a:cs typeface="Calibri"/>
              <a:sym typeface="Calibri"/>
            </a:endParaRPr>
          </a:p>
        </p:txBody>
      </p:sp>
      <p:cxnSp>
        <p:nvCxnSpPr>
          <p:cNvPr id="651" name="Google Shape;651;p78"/>
          <p:cNvCxnSpPr>
            <a:stCxn id="648" idx="2"/>
            <a:endCxn id="649" idx="0"/>
          </p:cNvCxnSpPr>
          <p:nvPr/>
        </p:nvCxnSpPr>
        <p:spPr>
          <a:xfrm>
            <a:off x="2339721" y="4330916"/>
            <a:ext cx="1199400" cy="215700"/>
          </a:xfrm>
          <a:prstGeom prst="straightConnector1">
            <a:avLst/>
          </a:prstGeom>
          <a:noFill/>
          <a:ln cap="flat" cmpd="sng" w="25400">
            <a:solidFill>
              <a:srgbClr val="4A7EBB"/>
            </a:solidFill>
            <a:prstDash val="solid"/>
            <a:round/>
            <a:headEnd len="sm" w="sm" type="none"/>
            <a:tailEnd len="sm" w="sm" type="none"/>
          </a:ln>
        </p:spPr>
      </p:cxnSp>
      <p:cxnSp>
        <p:nvCxnSpPr>
          <p:cNvPr id="652" name="Google Shape;652;p78"/>
          <p:cNvCxnSpPr>
            <a:stCxn id="649" idx="2"/>
            <a:endCxn id="650" idx="0"/>
          </p:cNvCxnSpPr>
          <p:nvPr/>
        </p:nvCxnSpPr>
        <p:spPr>
          <a:xfrm>
            <a:off x="3539225" y="5164949"/>
            <a:ext cx="1217100" cy="216000"/>
          </a:xfrm>
          <a:prstGeom prst="straightConnector1">
            <a:avLst/>
          </a:prstGeom>
          <a:noFill/>
          <a:ln cap="flat" cmpd="sng" w="25400">
            <a:solidFill>
              <a:schemeClr val="accent1"/>
            </a:solidFill>
            <a:prstDash val="solid"/>
            <a:round/>
            <a:headEnd len="sm" w="sm" type="none"/>
            <a:tailEnd len="sm" w="sm" type="none"/>
          </a:ln>
        </p:spPr>
      </p:cxnSp>
      <p:sp>
        <p:nvSpPr>
          <p:cNvPr id="653" name="Google Shape;653;p78"/>
          <p:cNvSpPr/>
          <p:nvPr/>
        </p:nvSpPr>
        <p:spPr>
          <a:xfrm>
            <a:off x="3662706" y="5405054"/>
            <a:ext cx="2187327" cy="618420"/>
          </a:xfrm>
          <a:prstGeom prst="rect">
            <a:avLst/>
          </a:prstGeom>
          <a:solidFill>
            <a:srgbClr val="FF6FCF"/>
          </a:solidFill>
          <a:ln cap="flat" cmpd="sng" w="9525">
            <a:solidFill>
              <a:srgbClr val="4A7EB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i="1" lang="en-US" sz="2400">
                <a:solidFill>
                  <a:schemeClr val="dk1"/>
                </a:solidFill>
                <a:latin typeface="Calibri"/>
                <a:ea typeface="Calibri"/>
                <a:cs typeface="Calibri"/>
                <a:sym typeface="Calibri"/>
              </a:rPr>
              <a:t>Behavior</a:t>
            </a:r>
            <a:endParaRPr i="1" sz="2400">
              <a:solidFill>
                <a:schemeClr val="dk1"/>
              </a:solidFill>
              <a:latin typeface="Calibri"/>
              <a:ea typeface="Calibri"/>
              <a:cs typeface="Calibri"/>
              <a:sym typeface="Calibri"/>
            </a:endParaRPr>
          </a:p>
        </p:txBody>
      </p:sp>
      <p:sp>
        <p:nvSpPr>
          <p:cNvPr id="654" name="Google Shape;654;p78"/>
          <p:cNvSpPr/>
          <p:nvPr/>
        </p:nvSpPr>
        <p:spPr>
          <a:xfrm>
            <a:off x="4879850" y="6239580"/>
            <a:ext cx="2187327" cy="618420"/>
          </a:xfrm>
          <a:prstGeom prst="rect">
            <a:avLst/>
          </a:prstGeom>
          <a:solidFill>
            <a:srgbClr val="FFFF00"/>
          </a:solidFill>
          <a:ln cap="flat" cmpd="sng" w="9525">
            <a:solidFill>
              <a:srgbClr val="4A7DBA"/>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i="1" lang="en-US" sz="2400">
                <a:solidFill>
                  <a:schemeClr val="dk1"/>
                </a:solidFill>
                <a:latin typeface="Calibri"/>
                <a:ea typeface="Calibri"/>
                <a:cs typeface="Calibri"/>
                <a:sym typeface="Calibri"/>
              </a:rPr>
              <a:t>Consequence</a:t>
            </a:r>
            <a:endParaRPr i="1" sz="2400">
              <a:solidFill>
                <a:schemeClr val="dk1"/>
              </a:solidFill>
              <a:latin typeface="Calibri"/>
              <a:ea typeface="Calibri"/>
              <a:cs typeface="Calibri"/>
              <a:sym typeface="Calibri"/>
            </a:endParaRPr>
          </a:p>
        </p:txBody>
      </p:sp>
      <p:cxnSp>
        <p:nvCxnSpPr>
          <p:cNvPr id="655" name="Google Shape;655;p78"/>
          <p:cNvCxnSpPr>
            <a:stCxn id="631" idx="2"/>
            <a:endCxn id="653" idx="0"/>
          </p:cNvCxnSpPr>
          <p:nvPr/>
        </p:nvCxnSpPr>
        <p:spPr>
          <a:xfrm>
            <a:off x="3556864" y="5189441"/>
            <a:ext cx="1199400" cy="215700"/>
          </a:xfrm>
          <a:prstGeom prst="straightConnector1">
            <a:avLst/>
          </a:prstGeom>
          <a:noFill/>
          <a:ln cap="flat" cmpd="sng" w="25400">
            <a:solidFill>
              <a:srgbClr val="4A7EBB"/>
            </a:solidFill>
            <a:prstDash val="solid"/>
            <a:round/>
            <a:headEnd len="sm" w="sm" type="none"/>
            <a:tailEnd len="sm" w="sm" type="none"/>
          </a:ln>
        </p:spPr>
      </p:cxnSp>
      <p:cxnSp>
        <p:nvCxnSpPr>
          <p:cNvPr id="656" name="Google Shape;656;p78"/>
          <p:cNvCxnSpPr>
            <a:stCxn id="653" idx="2"/>
            <a:endCxn id="654" idx="0"/>
          </p:cNvCxnSpPr>
          <p:nvPr/>
        </p:nvCxnSpPr>
        <p:spPr>
          <a:xfrm>
            <a:off x="4756369" y="6023474"/>
            <a:ext cx="1217100" cy="216000"/>
          </a:xfrm>
          <a:prstGeom prst="straightConnector1">
            <a:avLst/>
          </a:prstGeom>
          <a:noFill/>
          <a:ln cap="flat" cmpd="sng" w="25400">
            <a:solidFill>
              <a:schemeClr val="accent1"/>
            </a:solidFill>
            <a:prstDash val="solid"/>
            <a:round/>
            <a:headEnd len="sm" w="sm" type="none"/>
            <a:tailEnd len="sm" w="sm" type="none"/>
          </a:ln>
        </p:spPr>
      </p:cxnSp>
      <p:sp>
        <p:nvSpPr>
          <p:cNvPr id="657" name="Google Shape;657;p78"/>
          <p:cNvSpPr/>
          <p:nvPr/>
        </p:nvSpPr>
        <p:spPr>
          <a:xfrm>
            <a:off x="4286456" y="2005703"/>
            <a:ext cx="2187327" cy="618420"/>
          </a:xfrm>
          <a:prstGeom prst="rect">
            <a:avLst/>
          </a:prstGeom>
          <a:solidFill>
            <a:srgbClr val="FF6FCF"/>
          </a:solidFill>
          <a:ln cap="flat" cmpd="sng" w="9525">
            <a:solidFill>
              <a:srgbClr val="4A7EB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i="1" lang="en-US" sz="2400">
                <a:solidFill>
                  <a:schemeClr val="dk1"/>
                </a:solidFill>
                <a:latin typeface="Calibri"/>
                <a:ea typeface="Calibri"/>
                <a:cs typeface="Calibri"/>
                <a:sym typeface="Calibri"/>
              </a:rPr>
              <a:t>Behavior</a:t>
            </a:r>
            <a:endParaRPr i="1" sz="2400">
              <a:solidFill>
                <a:schemeClr val="dk1"/>
              </a:solidFill>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33"/>
                                        </p:tgtEl>
                                        <p:attrNameLst>
                                          <p:attrName>style.visibility</p:attrName>
                                        </p:attrNameLst>
                                      </p:cBhvr>
                                      <p:to>
                                        <p:strVal val="visible"/>
                                      </p:to>
                                    </p:set>
                                    <p:animEffect filter="fade" transition="in">
                                      <p:cBhvr>
                                        <p:cTn dur="500"/>
                                        <p:tgtEl>
                                          <p:spTgt spid="63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34"/>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657"/>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635"/>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636"/>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637"/>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500"/>
                                        <p:tgtEl>
                                          <p:spTgt spid="634"/>
                                        </p:tgtEl>
                                      </p:cBhvr>
                                    </p:animEffect>
                                    <p:set>
                                      <p:cBhvr>
                                        <p:cTn dur="1" fill="hold">
                                          <p:stCondLst>
                                            <p:cond delay="500"/>
                                          </p:stCondLst>
                                        </p:cTn>
                                        <p:tgtEl>
                                          <p:spTgt spid="634"/>
                                        </p:tgtEl>
                                        <p:attrNameLst>
                                          <p:attrName>style.visibility</p:attrName>
                                        </p:attrNameLst>
                                      </p:cBhvr>
                                      <p:to>
                                        <p:strVal val="hidden"/>
                                      </p:to>
                                    </p:set>
                                  </p:childTnLst>
                                </p:cTn>
                              </p:par>
                              <p:par>
                                <p:cTn fill="hold" nodeType="withEffect" presetClass="exit" presetID="10" presetSubtype="0">
                                  <p:stCondLst>
                                    <p:cond delay="0"/>
                                  </p:stCondLst>
                                  <p:childTnLst>
                                    <p:animEffect filter="fade" transition="out">
                                      <p:cBhvr>
                                        <p:cTn dur="500"/>
                                        <p:tgtEl>
                                          <p:spTgt spid="636"/>
                                        </p:tgtEl>
                                      </p:cBhvr>
                                    </p:animEffect>
                                    <p:set>
                                      <p:cBhvr>
                                        <p:cTn dur="1" fill="hold">
                                          <p:stCondLst>
                                            <p:cond delay="500"/>
                                          </p:stCondLst>
                                        </p:cTn>
                                        <p:tgtEl>
                                          <p:spTgt spid="636"/>
                                        </p:tgtEl>
                                        <p:attrNameLst>
                                          <p:attrName>style.visibility</p:attrName>
                                        </p:attrNameLst>
                                      </p:cBhvr>
                                      <p:to>
                                        <p:strVal val="hidden"/>
                                      </p:to>
                                    </p:set>
                                  </p:childTnLst>
                                </p:cTn>
                              </p:par>
                              <p:par>
                                <p:cTn fill="hold" nodeType="withEffect" presetClass="exit" presetID="10" presetSubtype="0">
                                  <p:stCondLst>
                                    <p:cond delay="0"/>
                                  </p:stCondLst>
                                  <p:childTnLst>
                                    <p:animEffect filter="fade" transition="out">
                                      <p:cBhvr>
                                        <p:cTn dur="500"/>
                                        <p:tgtEl>
                                          <p:spTgt spid="657"/>
                                        </p:tgtEl>
                                      </p:cBhvr>
                                    </p:animEffect>
                                    <p:set>
                                      <p:cBhvr>
                                        <p:cTn dur="1" fill="hold">
                                          <p:stCondLst>
                                            <p:cond delay="500"/>
                                          </p:stCondLst>
                                        </p:cTn>
                                        <p:tgtEl>
                                          <p:spTgt spid="657"/>
                                        </p:tgtEl>
                                        <p:attrNameLst>
                                          <p:attrName>style.visibility</p:attrName>
                                        </p:attrNameLst>
                                      </p:cBhvr>
                                      <p:to>
                                        <p:strVal val="hidden"/>
                                      </p:to>
                                    </p:set>
                                  </p:childTnLst>
                                </p:cTn>
                              </p:par>
                              <p:par>
                                <p:cTn fill="hold" nodeType="withEffect" presetClass="exit" presetID="10" presetSubtype="0">
                                  <p:stCondLst>
                                    <p:cond delay="0"/>
                                  </p:stCondLst>
                                  <p:childTnLst>
                                    <p:animEffect filter="fade" transition="out">
                                      <p:cBhvr>
                                        <p:cTn dur="500"/>
                                        <p:tgtEl>
                                          <p:spTgt spid="637"/>
                                        </p:tgtEl>
                                      </p:cBhvr>
                                    </p:animEffect>
                                    <p:set>
                                      <p:cBhvr>
                                        <p:cTn dur="1" fill="hold">
                                          <p:stCondLst>
                                            <p:cond delay="500"/>
                                          </p:stCondLst>
                                        </p:cTn>
                                        <p:tgtEl>
                                          <p:spTgt spid="637"/>
                                        </p:tgtEl>
                                        <p:attrNameLst>
                                          <p:attrName>style.visibility</p:attrName>
                                        </p:attrNameLst>
                                      </p:cBhvr>
                                      <p:to>
                                        <p:strVal val="hidden"/>
                                      </p:to>
                                    </p:set>
                                  </p:childTnLst>
                                </p:cTn>
                              </p:par>
                              <p:par>
                                <p:cTn fill="hold" nodeType="withEffect" presetClass="exit" presetID="10" presetSubtype="0">
                                  <p:stCondLst>
                                    <p:cond delay="0"/>
                                  </p:stCondLst>
                                  <p:childTnLst>
                                    <p:animEffect filter="fade" transition="out">
                                      <p:cBhvr>
                                        <p:cTn dur="500"/>
                                        <p:tgtEl>
                                          <p:spTgt spid="635"/>
                                        </p:tgtEl>
                                      </p:cBhvr>
                                    </p:animEffect>
                                    <p:set>
                                      <p:cBhvr>
                                        <p:cTn dur="1" fill="hold">
                                          <p:stCondLst>
                                            <p:cond delay="500"/>
                                          </p:stCondLst>
                                        </p:cTn>
                                        <p:tgtEl>
                                          <p:spTgt spid="635"/>
                                        </p:tgtEl>
                                        <p:attrNameLst>
                                          <p:attrName>style.visibility</p:attrName>
                                        </p:attrNameLst>
                                      </p:cBhvr>
                                      <p:to>
                                        <p:strVal val="hidden"/>
                                      </p:to>
                                    </p:set>
                                  </p:childTnLst>
                                </p:cTn>
                              </p:par>
                              <p:par>
                                <p:cTn fill="hold" nodeType="withEffect" presetClass="entr" presetID="1" presetSubtype="0">
                                  <p:stCondLst>
                                    <p:cond delay="0"/>
                                  </p:stCondLst>
                                  <p:childTnLst>
                                    <p:set>
                                      <p:cBhvr>
                                        <p:cTn dur="1" fill="hold">
                                          <p:stCondLst>
                                            <p:cond delay="0"/>
                                          </p:stCondLst>
                                        </p:cTn>
                                        <p:tgtEl>
                                          <p:spTgt spid="638"/>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639"/>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640"/>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641"/>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642"/>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500"/>
                                        <p:tgtEl>
                                          <p:spTgt spid="638"/>
                                        </p:tgtEl>
                                      </p:cBhvr>
                                    </p:animEffect>
                                    <p:set>
                                      <p:cBhvr>
                                        <p:cTn dur="1" fill="hold">
                                          <p:stCondLst>
                                            <p:cond delay="500"/>
                                          </p:stCondLst>
                                        </p:cTn>
                                        <p:tgtEl>
                                          <p:spTgt spid="638"/>
                                        </p:tgtEl>
                                        <p:attrNameLst>
                                          <p:attrName>style.visibility</p:attrName>
                                        </p:attrNameLst>
                                      </p:cBhvr>
                                      <p:to>
                                        <p:strVal val="hidden"/>
                                      </p:to>
                                    </p:set>
                                  </p:childTnLst>
                                </p:cTn>
                              </p:par>
                              <p:par>
                                <p:cTn fill="hold" nodeType="withEffect" presetClass="exit" presetID="10" presetSubtype="0">
                                  <p:stCondLst>
                                    <p:cond delay="0"/>
                                  </p:stCondLst>
                                  <p:childTnLst>
                                    <p:animEffect filter="fade" transition="out">
                                      <p:cBhvr>
                                        <p:cTn dur="500"/>
                                        <p:tgtEl>
                                          <p:spTgt spid="641"/>
                                        </p:tgtEl>
                                      </p:cBhvr>
                                    </p:animEffect>
                                    <p:set>
                                      <p:cBhvr>
                                        <p:cTn dur="1" fill="hold">
                                          <p:stCondLst>
                                            <p:cond delay="500"/>
                                          </p:stCondLst>
                                        </p:cTn>
                                        <p:tgtEl>
                                          <p:spTgt spid="641"/>
                                        </p:tgtEl>
                                        <p:attrNameLst>
                                          <p:attrName>style.visibility</p:attrName>
                                        </p:attrNameLst>
                                      </p:cBhvr>
                                      <p:to>
                                        <p:strVal val="hidden"/>
                                      </p:to>
                                    </p:set>
                                  </p:childTnLst>
                                </p:cTn>
                              </p:par>
                              <p:par>
                                <p:cTn fill="hold" nodeType="withEffect" presetClass="exit" presetID="10" presetSubtype="0">
                                  <p:stCondLst>
                                    <p:cond delay="0"/>
                                  </p:stCondLst>
                                  <p:childTnLst>
                                    <p:animEffect filter="fade" transition="out">
                                      <p:cBhvr>
                                        <p:cTn dur="500"/>
                                        <p:tgtEl>
                                          <p:spTgt spid="639"/>
                                        </p:tgtEl>
                                      </p:cBhvr>
                                    </p:animEffect>
                                    <p:set>
                                      <p:cBhvr>
                                        <p:cTn dur="1" fill="hold">
                                          <p:stCondLst>
                                            <p:cond delay="500"/>
                                          </p:stCondLst>
                                        </p:cTn>
                                        <p:tgtEl>
                                          <p:spTgt spid="639"/>
                                        </p:tgtEl>
                                        <p:attrNameLst>
                                          <p:attrName>style.visibility</p:attrName>
                                        </p:attrNameLst>
                                      </p:cBhvr>
                                      <p:to>
                                        <p:strVal val="hidden"/>
                                      </p:to>
                                    </p:set>
                                  </p:childTnLst>
                                </p:cTn>
                              </p:par>
                              <p:par>
                                <p:cTn fill="hold" nodeType="withEffect" presetClass="exit" presetID="10" presetSubtype="0">
                                  <p:stCondLst>
                                    <p:cond delay="0"/>
                                  </p:stCondLst>
                                  <p:childTnLst>
                                    <p:animEffect filter="fade" transition="out">
                                      <p:cBhvr>
                                        <p:cTn dur="500"/>
                                        <p:tgtEl>
                                          <p:spTgt spid="642"/>
                                        </p:tgtEl>
                                      </p:cBhvr>
                                    </p:animEffect>
                                    <p:set>
                                      <p:cBhvr>
                                        <p:cTn dur="1" fill="hold">
                                          <p:stCondLst>
                                            <p:cond delay="500"/>
                                          </p:stCondLst>
                                        </p:cTn>
                                        <p:tgtEl>
                                          <p:spTgt spid="642"/>
                                        </p:tgtEl>
                                        <p:attrNameLst>
                                          <p:attrName>style.visibility</p:attrName>
                                        </p:attrNameLst>
                                      </p:cBhvr>
                                      <p:to>
                                        <p:strVal val="hidden"/>
                                      </p:to>
                                    </p:set>
                                  </p:childTnLst>
                                </p:cTn>
                              </p:par>
                              <p:par>
                                <p:cTn fill="hold" nodeType="withEffect" presetClass="exit" presetID="10" presetSubtype="0">
                                  <p:stCondLst>
                                    <p:cond delay="0"/>
                                  </p:stCondLst>
                                  <p:childTnLst>
                                    <p:animEffect filter="fade" transition="out">
                                      <p:cBhvr>
                                        <p:cTn dur="500"/>
                                        <p:tgtEl>
                                          <p:spTgt spid="640"/>
                                        </p:tgtEl>
                                      </p:cBhvr>
                                    </p:animEffect>
                                    <p:set>
                                      <p:cBhvr>
                                        <p:cTn dur="1" fill="hold">
                                          <p:stCondLst>
                                            <p:cond delay="500"/>
                                          </p:stCondLst>
                                        </p:cTn>
                                        <p:tgtEl>
                                          <p:spTgt spid="640"/>
                                        </p:tgtEl>
                                        <p:attrNameLst>
                                          <p:attrName>style.visibility</p:attrName>
                                        </p:attrNameLst>
                                      </p:cBhvr>
                                      <p:to>
                                        <p:strVal val="hidden"/>
                                      </p:to>
                                    </p:set>
                                  </p:childTnLst>
                                </p:cTn>
                              </p:par>
                              <p:par>
                                <p:cTn fill="hold" nodeType="withEffect" presetClass="entr" presetID="1" presetSubtype="0">
                                  <p:stCondLst>
                                    <p:cond delay="0"/>
                                  </p:stCondLst>
                                  <p:childTnLst>
                                    <p:set>
                                      <p:cBhvr>
                                        <p:cTn dur="1" fill="hold">
                                          <p:stCondLst>
                                            <p:cond delay="0"/>
                                          </p:stCondLst>
                                        </p:cTn>
                                        <p:tgtEl>
                                          <p:spTgt spid="643"/>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644"/>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645"/>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646"/>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647"/>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500"/>
                                        <p:tgtEl>
                                          <p:spTgt spid="643"/>
                                        </p:tgtEl>
                                      </p:cBhvr>
                                    </p:animEffect>
                                    <p:set>
                                      <p:cBhvr>
                                        <p:cTn dur="1" fill="hold">
                                          <p:stCondLst>
                                            <p:cond delay="500"/>
                                          </p:stCondLst>
                                        </p:cTn>
                                        <p:tgtEl>
                                          <p:spTgt spid="643"/>
                                        </p:tgtEl>
                                        <p:attrNameLst>
                                          <p:attrName>style.visibility</p:attrName>
                                        </p:attrNameLst>
                                      </p:cBhvr>
                                      <p:to>
                                        <p:strVal val="hidden"/>
                                      </p:to>
                                    </p:set>
                                  </p:childTnLst>
                                </p:cTn>
                              </p:par>
                              <p:par>
                                <p:cTn fill="hold" nodeType="withEffect" presetClass="exit" presetID="10" presetSubtype="0">
                                  <p:stCondLst>
                                    <p:cond delay="0"/>
                                  </p:stCondLst>
                                  <p:childTnLst>
                                    <p:animEffect filter="fade" transition="out">
                                      <p:cBhvr>
                                        <p:cTn dur="500"/>
                                        <p:tgtEl>
                                          <p:spTgt spid="646"/>
                                        </p:tgtEl>
                                      </p:cBhvr>
                                    </p:animEffect>
                                    <p:set>
                                      <p:cBhvr>
                                        <p:cTn dur="1" fill="hold">
                                          <p:stCondLst>
                                            <p:cond delay="500"/>
                                          </p:stCondLst>
                                        </p:cTn>
                                        <p:tgtEl>
                                          <p:spTgt spid="646"/>
                                        </p:tgtEl>
                                        <p:attrNameLst>
                                          <p:attrName>style.visibility</p:attrName>
                                        </p:attrNameLst>
                                      </p:cBhvr>
                                      <p:to>
                                        <p:strVal val="hidden"/>
                                      </p:to>
                                    </p:set>
                                  </p:childTnLst>
                                </p:cTn>
                              </p:par>
                              <p:par>
                                <p:cTn fill="hold" nodeType="withEffect" presetClass="exit" presetID="10" presetSubtype="0">
                                  <p:stCondLst>
                                    <p:cond delay="0"/>
                                  </p:stCondLst>
                                  <p:childTnLst>
                                    <p:animEffect filter="fade" transition="out">
                                      <p:cBhvr>
                                        <p:cTn dur="500"/>
                                        <p:tgtEl>
                                          <p:spTgt spid="644"/>
                                        </p:tgtEl>
                                      </p:cBhvr>
                                    </p:animEffect>
                                    <p:set>
                                      <p:cBhvr>
                                        <p:cTn dur="1" fill="hold">
                                          <p:stCondLst>
                                            <p:cond delay="500"/>
                                          </p:stCondLst>
                                        </p:cTn>
                                        <p:tgtEl>
                                          <p:spTgt spid="644"/>
                                        </p:tgtEl>
                                        <p:attrNameLst>
                                          <p:attrName>style.visibility</p:attrName>
                                        </p:attrNameLst>
                                      </p:cBhvr>
                                      <p:to>
                                        <p:strVal val="hidden"/>
                                      </p:to>
                                    </p:set>
                                  </p:childTnLst>
                                </p:cTn>
                              </p:par>
                              <p:par>
                                <p:cTn fill="hold" nodeType="withEffect" presetClass="exit" presetID="10" presetSubtype="0">
                                  <p:stCondLst>
                                    <p:cond delay="0"/>
                                  </p:stCondLst>
                                  <p:childTnLst>
                                    <p:animEffect filter="fade" transition="out">
                                      <p:cBhvr>
                                        <p:cTn dur="500"/>
                                        <p:tgtEl>
                                          <p:spTgt spid="647"/>
                                        </p:tgtEl>
                                      </p:cBhvr>
                                    </p:animEffect>
                                    <p:set>
                                      <p:cBhvr>
                                        <p:cTn dur="1" fill="hold">
                                          <p:stCondLst>
                                            <p:cond delay="500"/>
                                          </p:stCondLst>
                                        </p:cTn>
                                        <p:tgtEl>
                                          <p:spTgt spid="647"/>
                                        </p:tgtEl>
                                        <p:attrNameLst>
                                          <p:attrName>style.visibility</p:attrName>
                                        </p:attrNameLst>
                                      </p:cBhvr>
                                      <p:to>
                                        <p:strVal val="hidden"/>
                                      </p:to>
                                    </p:set>
                                  </p:childTnLst>
                                </p:cTn>
                              </p:par>
                              <p:par>
                                <p:cTn fill="hold" nodeType="withEffect" presetClass="exit" presetID="10" presetSubtype="0">
                                  <p:stCondLst>
                                    <p:cond delay="0"/>
                                  </p:stCondLst>
                                  <p:childTnLst>
                                    <p:animEffect filter="fade" transition="out">
                                      <p:cBhvr>
                                        <p:cTn dur="500"/>
                                        <p:tgtEl>
                                          <p:spTgt spid="645"/>
                                        </p:tgtEl>
                                      </p:cBhvr>
                                    </p:animEffect>
                                    <p:set>
                                      <p:cBhvr>
                                        <p:cTn dur="1" fill="hold">
                                          <p:stCondLst>
                                            <p:cond delay="500"/>
                                          </p:stCondLst>
                                        </p:cTn>
                                        <p:tgtEl>
                                          <p:spTgt spid="645"/>
                                        </p:tgtEl>
                                        <p:attrNameLst>
                                          <p:attrName>style.visibility</p:attrName>
                                        </p:attrNameLst>
                                      </p:cBhvr>
                                      <p:to>
                                        <p:strVal val="hidden"/>
                                      </p:to>
                                    </p:set>
                                  </p:childTnLst>
                                </p:cTn>
                              </p:par>
                              <p:par>
                                <p:cTn fill="hold" nodeType="withEffect" presetClass="entr" presetID="1" presetSubtype="0">
                                  <p:stCondLst>
                                    <p:cond delay="0"/>
                                  </p:stCondLst>
                                  <p:childTnLst>
                                    <p:set>
                                      <p:cBhvr>
                                        <p:cTn dur="1" fill="hold">
                                          <p:stCondLst>
                                            <p:cond delay="0"/>
                                          </p:stCondLst>
                                        </p:cTn>
                                        <p:tgtEl>
                                          <p:spTgt spid="648"/>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649"/>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650"/>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651"/>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652"/>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500"/>
                                        <p:tgtEl>
                                          <p:spTgt spid="648"/>
                                        </p:tgtEl>
                                      </p:cBhvr>
                                    </p:animEffect>
                                    <p:set>
                                      <p:cBhvr>
                                        <p:cTn dur="1" fill="hold">
                                          <p:stCondLst>
                                            <p:cond delay="500"/>
                                          </p:stCondLst>
                                        </p:cTn>
                                        <p:tgtEl>
                                          <p:spTgt spid="648"/>
                                        </p:tgtEl>
                                        <p:attrNameLst>
                                          <p:attrName>style.visibility</p:attrName>
                                        </p:attrNameLst>
                                      </p:cBhvr>
                                      <p:to>
                                        <p:strVal val="hidden"/>
                                      </p:to>
                                    </p:set>
                                  </p:childTnLst>
                                </p:cTn>
                              </p:par>
                              <p:par>
                                <p:cTn fill="hold" nodeType="withEffect" presetClass="exit" presetID="10" presetSubtype="0">
                                  <p:stCondLst>
                                    <p:cond delay="0"/>
                                  </p:stCondLst>
                                  <p:childTnLst>
                                    <p:animEffect filter="fade" transition="out">
                                      <p:cBhvr>
                                        <p:cTn dur="500"/>
                                        <p:tgtEl>
                                          <p:spTgt spid="651"/>
                                        </p:tgtEl>
                                      </p:cBhvr>
                                    </p:animEffect>
                                    <p:set>
                                      <p:cBhvr>
                                        <p:cTn dur="1" fill="hold">
                                          <p:stCondLst>
                                            <p:cond delay="500"/>
                                          </p:stCondLst>
                                        </p:cTn>
                                        <p:tgtEl>
                                          <p:spTgt spid="651"/>
                                        </p:tgtEl>
                                        <p:attrNameLst>
                                          <p:attrName>style.visibility</p:attrName>
                                        </p:attrNameLst>
                                      </p:cBhvr>
                                      <p:to>
                                        <p:strVal val="hidden"/>
                                      </p:to>
                                    </p:set>
                                  </p:childTnLst>
                                </p:cTn>
                              </p:par>
                              <p:par>
                                <p:cTn fill="hold" nodeType="withEffect" presetClass="exit" presetID="10" presetSubtype="0">
                                  <p:stCondLst>
                                    <p:cond delay="0"/>
                                  </p:stCondLst>
                                  <p:childTnLst>
                                    <p:animEffect filter="fade" transition="out">
                                      <p:cBhvr>
                                        <p:cTn dur="500"/>
                                        <p:tgtEl>
                                          <p:spTgt spid="649"/>
                                        </p:tgtEl>
                                      </p:cBhvr>
                                    </p:animEffect>
                                    <p:set>
                                      <p:cBhvr>
                                        <p:cTn dur="1" fill="hold">
                                          <p:stCondLst>
                                            <p:cond delay="500"/>
                                          </p:stCondLst>
                                        </p:cTn>
                                        <p:tgtEl>
                                          <p:spTgt spid="649"/>
                                        </p:tgtEl>
                                        <p:attrNameLst>
                                          <p:attrName>style.visibility</p:attrName>
                                        </p:attrNameLst>
                                      </p:cBhvr>
                                      <p:to>
                                        <p:strVal val="hidden"/>
                                      </p:to>
                                    </p:set>
                                  </p:childTnLst>
                                </p:cTn>
                              </p:par>
                              <p:par>
                                <p:cTn fill="hold" nodeType="withEffect" presetClass="exit" presetID="10" presetSubtype="0">
                                  <p:stCondLst>
                                    <p:cond delay="0"/>
                                  </p:stCondLst>
                                  <p:childTnLst>
                                    <p:animEffect filter="fade" transition="out">
                                      <p:cBhvr>
                                        <p:cTn dur="500"/>
                                        <p:tgtEl>
                                          <p:spTgt spid="652"/>
                                        </p:tgtEl>
                                      </p:cBhvr>
                                    </p:animEffect>
                                    <p:set>
                                      <p:cBhvr>
                                        <p:cTn dur="1" fill="hold">
                                          <p:stCondLst>
                                            <p:cond delay="500"/>
                                          </p:stCondLst>
                                        </p:cTn>
                                        <p:tgtEl>
                                          <p:spTgt spid="652"/>
                                        </p:tgtEl>
                                        <p:attrNameLst>
                                          <p:attrName>style.visibility</p:attrName>
                                        </p:attrNameLst>
                                      </p:cBhvr>
                                      <p:to>
                                        <p:strVal val="hidden"/>
                                      </p:to>
                                    </p:set>
                                  </p:childTnLst>
                                </p:cTn>
                              </p:par>
                              <p:par>
                                <p:cTn fill="hold" nodeType="withEffect" presetClass="exit" presetID="10" presetSubtype="0">
                                  <p:stCondLst>
                                    <p:cond delay="0"/>
                                  </p:stCondLst>
                                  <p:childTnLst>
                                    <p:animEffect filter="fade" transition="out">
                                      <p:cBhvr>
                                        <p:cTn dur="500"/>
                                        <p:tgtEl>
                                          <p:spTgt spid="650"/>
                                        </p:tgtEl>
                                      </p:cBhvr>
                                    </p:animEffect>
                                    <p:set>
                                      <p:cBhvr>
                                        <p:cTn dur="1" fill="hold">
                                          <p:stCondLst>
                                            <p:cond delay="500"/>
                                          </p:stCondLst>
                                        </p:cTn>
                                        <p:tgtEl>
                                          <p:spTgt spid="650"/>
                                        </p:tgtEl>
                                        <p:attrNameLst>
                                          <p:attrName>style.visibility</p:attrName>
                                        </p:attrNameLst>
                                      </p:cBhvr>
                                      <p:to>
                                        <p:strVal val="hidden"/>
                                      </p:to>
                                    </p:set>
                                  </p:childTnLst>
                                </p:cTn>
                              </p:par>
                              <p:par>
                                <p:cTn fill="hold" nodeType="withEffect" presetClass="entr" presetID="1" presetSubtype="0">
                                  <p:stCondLst>
                                    <p:cond delay="0"/>
                                  </p:stCondLst>
                                  <p:childTnLst>
                                    <p:set>
                                      <p:cBhvr>
                                        <p:cTn dur="1" fill="hold">
                                          <p:stCondLst>
                                            <p:cond delay="0"/>
                                          </p:stCondLst>
                                        </p:cTn>
                                        <p:tgtEl>
                                          <p:spTgt spid="631"/>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653"/>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654"/>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655"/>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656"/>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500"/>
                                        <p:tgtEl>
                                          <p:spTgt spid="631"/>
                                        </p:tgtEl>
                                      </p:cBhvr>
                                    </p:animEffect>
                                    <p:set>
                                      <p:cBhvr>
                                        <p:cTn dur="1" fill="hold">
                                          <p:stCondLst>
                                            <p:cond delay="500"/>
                                          </p:stCondLst>
                                        </p:cTn>
                                        <p:tgtEl>
                                          <p:spTgt spid="631"/>
                                        </p:tgtEl>
                                        <p:attrNameLst>
                                          <p:attrName>style.visibility</p:attrName>
                                        </p:attrNameLst>
                                      </p:cBhvr>
                                      <p:to>
                                        <p:strVal val="hidden"/>
                                      </p:to>
                                    </p:set>
                                  </p:childTnLst>
                                </p:cTn>
                              </p:par>
                              <p:par>
                                <p:cTn fill="hold" nodeType="withEffect" presetClass="exit" presetID="10" presetSubtype="0">
                                  <p:stCondLst>
                                    <p:cond delay="0"/>
                                  </p:stCondLst>
                                  <p:childTnLst>
                                    <p:animEffect filter="fade" transition="out">
                                      <p:cBhvr>
                                        <p:cTn dur="500"/>
                                        <p:tgtEl>
                                          <p:spTgt spid="655"/>
                                        </p:tgtEl>
                                      </p:cBhvr>
                                    </p:animEffect>
                                    <p:set>
                                      <p:cBhvr>
                                        <p:cTn dur="1" fill="hold">
                                          <p:stCondLst>
                                            <p:cond delay="500"/>
                                          </p:stCondLst>
                                        </p:cTn>
                                        <p:tgtEl>
                                          <p:spTgt spid="655"/>
                                        </p:tgtEl>
                                        <p:attrNameLst>
                                          <p:attrName>style.visibility</p:attrName>
                                        </p:attrNameLst>
                                      </p:cBhvr>
                                      <p:to>
                                        <p:strVal val="hidden"/>
                                      </p:to>
                                    </p:set>
                                  </p:childTnLst>
                                </p:cTn>
                              </p:par>
                              <p:par>
                                <p:cTn fill="hold" nodeType="withEffect" presetClass="exit" presetID="10" presetSubtype="0">
                                  <p:stCondLst>
                                    <p:cond delay="0"/>
                                  </p:stCondLst>
                                  <p:childTnLst>
                                    <p:animEffect filter="fade" transition="out">
                                      <p:cBhvr>
                                        <p:cTn dur="500"/>
                                        <p:tgtEl>
                                          <p:spTgt spid="653"/>
                                        </p:tgtEl>
                                      </p:cBhvr>
                                    </p:animEffect>
                                    <p:set>
                                      <p:cBhvr>
                                        <p:cTn dur="1" fill="hold">
                                          <p:stCondLst>
                                            <p:cond delay="500"/>
                                          </p:stCondLst>
                                        </p:cTn>
                                        <p:tgtEl>
                                          <p:spTgt spid="653"/>
                                        </p:tgtEl>
                                        <p:attrNameLst>
                                          <p:attrName>style.visibility</p:attrName>
                                        </p:attrNameLst>
                                      </p:cBhvr>
                                      <p:to>
                                        <p:strVal val="hidden"/>
                                      </p:to>
                                    </p:set>
                                  </p:childTnLst>
                                </p:cTn>
                              </p:par>
                              <p:par>
                                <p:cTn fill="hold" nodeType="withEffect" presetClass="exit" presetID="10" presetSubtype="0">
                                  <p:stCondLst>
                                    <p:cond delay="0"/>
                                  </p:stCondLst>
                                  <p:childTnLst>
                                    <p:animEffect filter="fade" transition="out">
                                      <p:cBhvr>
                                        <p:cTn dur="500"/>
                                        <p:tgtEl>
                                          <p:spTgt spid="656"/>
                                        </p:tgtEl>
                                      </p:cBhvr>
                                    </p:animEffect>
                                    <p:set>
                                      <p:cBhvr>
                                        <p:cTn dur="1" fill="hold">
                                          <p:stCondLst>
                                            <p:cond delay="500"/>
                                          </p:stCondLst>
                                        </p:cTn>
                                        <p:tgtEl>
                                          <p:spTgt spid="656"/>
                                        </p:tgtEl>
                                        <p:attrNameLst>
                                          <p:attrName>style.visibility</p:attrName>
                                        </p:attrNameLst>
                                      </p:cBhvr>
                                      <p:to>
                                        <p:strVal val="hidden"/>
                                      </p:to>
                                    </p:set>
                                  </p:childTnLst>
                                </p:cTn>
                              </p:par>
                              <p:par>
                                <p:cTn fill="hold" nodeType="withEffect" presetClass="exit" presetID="10" presetSubtype="0">
                                  <p:stCondLst>
                                    <p:cond delay="0"/>
                                  </p:stCondLst>
                                  <p:childTnLst>
                                    <p:animEffect filter="fade" transition="out">
                                      <p:cBhvr>
                                        <p:cTn dur="500"/>
                                        <p:tgtEl>
                                          <p:spTgt spid="654"/>
                                        </p:tgtEl>
                                      </p:cBhvr>
                                    </p:animEffect>
                                    <p:set>
                                      <p:cBhvr>
                                        <p:cTn dur="1" fill="hold">
                                          <p:stCondLst>
                                            <p:cond delay="500"/>
                                          </p:stCondLst>
                                        </p:cTn>
                                        <p:tgtEl>
                                          <p:spTgt spid="654"/>
                                        </p:tgtEl>
                                        <p:attrNameLst>
                                          <p:attrName>style.visibility</p:attrName>
                                        </p:attrNameLst>
                                      </p:cBhvr>
                                      <p:to>
                                        <p:strVal val="hidden"/>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1" name="Shape 661"/>
        <p:cNvGrpSpPr/>
        <p:nvPr/>
      </p:nvGrpSpPr>
      <p:grpSpPr>
        <a:xfrm>
          <a:off x="0" y="0"/>
          <a:ext cx="0" cy="0"/>
          <a:chOff x="0" y="0"/>
          <a:chExt cx="0" cy="0"/>
        </a:xfrm>
      </p:grpSpPr>
      <p:sp>
        <p:nvSpPr>
          <p:cNvPr id="662" name="Google Shape;662;p79"/>
          <p:cNvSpPr/>
          <p:nvPr/>
        </p:nvSpPr>
        <p:spPr>
          <a:xfrm rot="-469980">
            <a:off x="2109749" y="2226101"/>
            <a:ext cx="5050232" cy="2310992"/>
          </a:xfrm>
          <a:prstGeom prst="snip1Rect">
            <a:avLst>
              <a:gd fmla="val 16667" name="adj"/>
            </a:avLst>
          </a:prstGeom>
          <a:solidFill>
            <a:srgbClr val="FFFF00"/>
          </a:solidFill>
          <a:ln cap="flat" cmpd="sng" w="9525">
            <a:solidFill>
              <a:srgbClr val="4A7DBA"/>
            </a:solidFill>
            <a:prstDash val="solid"/>
            <a:round/>
            <a:headEnd len="sm" w="sm" type="none"/>
            <a:tailEnd len="sm" w="sm" type="none"/>
          </a:ln>
        </p:spPr>
        <p:txBody>
          <a:bodyPr anchorCtr="0" anchor="ctr" bIns="320025" lIns="91425" spcFirstLastPara="1" rIns="91425" wrap="square" tIns="45700">
            <a:noAutofit/>
          </a:bodyPr>
          <a:lstStyle/>
          <a:p>
            <a:pPr indent="-3175" lvl="0" marL="282575" marR="0" rtl="0" algn="ctr">
              <a:spcBef>
                <a:spcPts val="0"/>
              </a:spcBef>
              <a:spcAft>
                <a:spcPts val="0"/>
              </a:spcAft>
              <a:buNone/>
            </a:pPr>
            <a:r>
              <a:rPr lang="en-US" sz="4000">
                <a:solidFill>
                  <a:srgbClr val="000000"/>
                </a:solidFill>
                <a:latin typeface="Calibri"/>
                <a:ea typeface="Calibri"/>
                <a:cs typeface="Calibri"/>
                <a:sym typeface="Calibri"/>
              </a:rPr>
              <a:t>Selected PBIS Features</a:t>
            </a:r>
            <a:endParaRPr/>
          </a:p>
        </p:txBody>
      </p: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6" name="Shape 666"/>
        <p:cNvGrpSpPr/>
        <p:nvPr/>
      </p:nvGrpSpPr>
      <p:grpSpPr>
        <a:xfrm>
          <a:off x="0" y="0"/>
          <a:ext cx="0" cy="0"/>
          <a:chOff x="0" y="0"/>
          <a:chExt cx="0" cy="0"/>
        </a:xfrm>
      </p:grpSpPr>
      <p:pic>
        <p:nvPicPr>
          <p:cNvPr id="667" name="Google Shape;667;p80"/>
          <p:cNvPicPr preferRelativeResize="0"/>
          <p:nvPr/>
        </p:nvPicPr>
        <p:blipFill rotWithShape="1">
          <a:blip r:embed="rId3">
            <a:alphaModFix/>
          </a:blip>
          <a:srcRect b="0" l="0" r="0" t="0"/>
          <a:stretch/>
        </p:blipFill>
        <p:spPr>
          <a:xfrm>
            <a:off x="971600" y="0"/>
            <a:ext cx="5796789" cy="6858000"/>
          </a:xfrm>
          <a:prstGeom prst="rect">
            <a:avLst/>
          </a:prstGeom>
          <a:noFill/>
          <a:ln>
            <a:noFill/>
          </a:ln>
        </p:spPr>
      </p:pic>
      <p:sp>
        <p:nvSpPr>
          <p:cNvPr id="668" name="Google Shape;668;p80"/>
          <p:cNvSpPr/>
          <p:nvPr/>
        </p:nvSpPr>
        <p:spPr>
          <a:xfrm>
            <a:off x="4968044" y="0"/>
            <a:ext cx="4175956" cy="635675"/>
          </a:xfrm>
          <a:prstGeom prst="snip1Rect">
            <a:avLst>
              <a:gd fmla="val 16667" name="adj"/>
            </a:avLst>
          </a:prstGeom>
          <a:solidFill>
            <a:srgbClr val="FFFF00"/>
          </a:solidFill>
          <a:ln cap="flat" cmpd="sng" w="9525">
            <a:solidFill>
              <a:srgbClr val="4A7DBA"/>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3200">
                <a:solidFill>
                  <a:srgbClr val="000000"/>
                </a:solidFill>
                <a:latin typeface="Calibri"/>
                <a:ea typeface="Calibri"/>
                <a:cs typeface="Calibri"/>
                <a:sym typeface="Calibri"/>
              </a:rPr>
              <a:t>State Dept. of _______</a:t>
            </a:r>
            <a:endParaRPr sz="3200">
              <a:solidFill>
                <a:srgbClr val="000000"/>
              </a:solidFill>
              <a:latin typeface="Calibri"/>
              <a:ea typeface="Calibri"/>
              <a:cs typeface="Calibri"/>
              <a:sym typeface="Calibri"/>
            </a:endParaRPr>
          </a:p>
        </p:txBody>
      </p:sp>
      <p:sp>
        <p:nvSpPr>
          <p:cNvPr id="669" name="Google Shape;669;p80"/>
          <p:cNvSpPr/>
          <p:nvPr/>
        </p:nvSpPr>
        <p:spPr>
          <a:xfrm>
            <a:off x="6336196" y="1196752"/>
            <a:ext cx="2771800" cy="1404156"/>
          </a:xfrm>
          <a:prstGeom prst="leftArrow">
            <a:avLst>
              <a:gd fmla="val 50000" name="adj1"/>
              <a:gd fmla="val 50000" name="adj2"/>
            </a:avLst>
          </a:prstGeom>
          <a:solidFill>
            <a:srgbClr val="CCFFCC"/>
          </a:solidFill>
          <a:ln cap="flat" cmpd="sng" w="9525">
            <a:solidFill>
              <a:srgbClr val="4A7DBA"/>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800">
                <a:solidFill>
                  <a:srgbClr val="000000"/>
                </a:solidFill>
                <a:latin typeface="Calibri"/>
                <a:ea typeface="Calibri"/>
                <a:cs typeface="Calibri"/>
                <a:sym typeface="Calibri"/>
              </a:rPr>
              <a:t>PBIS Initiative</a:t>
            </a:r>
            <a:endParaRPr sz="1800">
              <a:solidFill>
                <a:srgbClr val="000000"/>
              </a:solidFill>
              <a:latin typeface="Calibri"/>
              <a:ea typeface="Calibri"/>
              <a:cs typeface="Calibri"/>
              <a:sym typeface="Calibri"/>
            </a:endParaRPr>
          </a:p>
        </p:txBody>
      </p:sp>
      <p:sp>
        <p:nvSpPr>
          <p:cNvPr id="670" name="Google Shape;670;p80"/>
          <p:cNvSpPr/>
          <p:nvPr/>
        </p:nvSpPr>
        <p:spPr>
          <a:xfrm>
            <a:off x="6768244" y="2384884"/>
            <a:ext cx="2375756" cy="2052228"/>
          </a:xfrm>
          <a:prstGeom prst="leftArrow">
            <a:avLst>
              <a:gd fmla="val 50000" name="adj1"/>
              <a:gd fmla="val 50000" name="adj2"/>
            </a:avLst>
          </a:prstGeom>
          <a:solidFill>
            <a:srgbClr val="D99593"/>
          </a:solidFill>
          <a:ln cap="flat" cmpd="sng" w="9525">
            <a:solidFill>
              <a:srgbClr val="4A7DBA"/>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800">
                <a:solidFill>
                  <a:srgbClr val="000000"/>
                </a:solidFill>
                <a:latin typeface="Calibri"/>
                <a:ea typeface="Calibri"/>
                <a:cs typeface="Calibri"/>
                <a:sym typeface="Calibri"/>
              </a:rPr>
              <a:t>Outcome</a:t>
            </a:r>
            <a:endParaRPr/>
          </a:p>
          <a:p>
            <a:pPr indent="0" lvl="0" marL="0" marR="0" rtl="0" algn="ctr">
              <a:spcBef>
                <a:spcPts val="0"/>
              </a:spcBef>
              <a:spcAft>
                <a:spcPts val="0"/>
              </a:spcAft>
              <a:buNone/>
            </a:pPr>
            <a:r>
              <a:rPr lang="en-US" sz="1800">
                <a:solidFill>
                  <a:srgbClr val="000000"/>
                </a:solidFill>
                <a:latin typeface="Calibri"/>
                <a:ea typeface="Calibri"/>
                <a:cs typeface="Calibri"/>
                <a:sym typeface="Calibri"/>
              </a:rPr>
              <a:t> Improve School Climate</a:t>
            </a:r>
            <a:endParaRPr sz="1800">
              <a:solidFill>
                <a:srgbClr val="000000"/>
              </a:solidFill>
              <a:latin typeface="Calibri"/>
              <a:ea typeface="Calibri"/>
              <a:cs typeface="Calibri"/>
              <a:sym typeface="Calibri"/>
            </a:endParaRPr>
          </a:p>
        </p:txBody>
      </p:sp>
      <p:sp>
        <p:nvSpPr>
          <p:cNvPr id="671" name="Google Shape;671;p80"/>
          <p:cNvSpPr/>
          <p:nvPr/>
        </p:nvSpPr>
        <p:spPr>
          <a:xfrm>
            <a:off x="6156176" y="296652"/>
            <a:ext cx="2771800" cy="1404156"/>
          </a:xfrm>
          <a:prstGeom prst="leftArrow">
            <a:avLst>
              <a:gd fmla="val 50000" name="adj1"/>
              <a:gd fmla="val 50000" name="adj2"/>
            </a:avLst>
          </a:prstGeom>
          <a:solidFill>
            <a:srgbClr val="CCFFCC"/>
          </a:solidFill>
          <a:ln cap="flat" cmpd="sng" w="9525">
            <a:solidFill>
              <a:srgbClr val="4A7DBA"/>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800">
                <a:solidFill>
                  <a:srgbClr val="000000"/>
                </a:solidFill>
                <a:latin typeface="Calibri"/>
                <a:ea typeface="Calibri"/>
                <a:cs typeface="Calibri"/>
                <a:sym typeface="Calibri"/>
              </a:rPr>
              <a:t>SIG/SPDG</a:t>
            </a:r>
            <a:endParaRPr sz="1800">
              <a:solidFill>
                <a:srgbClr val="000000"/>
              </a:solidFill>
              <a:latin typeface="Calibri"/>
              <a:ea typeface="Calibri"/>
              <a:cs typeface="Calibri"/>
              <a:sym typeface="Calibri"/>
            </a:endParaRPr>
          </a:p>
        </p:txBody>
      </p:sp>
      <p:sp>
        <p:nvSpPr>
          <p:cNvPr id="672" name="Google Shape;672;p80"/>
          <p:cNvSpPr/>
          <p:nvPr/>
        </p:nvSpPr>
        <p:spPr>
          <a:xfrm>
            <a:off x="6264188" y="2132856"/>
            <a:ext cx="2879812" cy="1476164"/>
          </a:xfrm>
          <a:prstGeom prst="leftArrow">
            <a:avLst>
              <a:gd fmla="val 50000" name="adj1"/>
              <a:gd fmla="val 50000" name="adj2"/>
            </a:avLst>
          </a:prstGeom>
          <a:solidFill>
            <a:srgbClr val="CCFFCC"/>
          </a:solidFill>
          <a:ln cap="flat" cmpd="sng" w="9525">
            <a:solidFill>
              <a:srgbClr val="4A7DBA"/>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800">
                <a:solidFill>
                  <a:srgbClr val="000000"/>
                </a:solidFill>
                <a:latin typeface="Calibri"/>
                <a:ea typeface="Calibri"/>
                <a:cs typeface="Calibri"/>
                <a:sym typeface="Calibri"/>
              </a:rPr>
              <a:t>RtI/MTSS</a:t>
            </a:r>
            <a:endParaRPr sz="1800">
              <a:solidFill>
                <a:srgbClr val="000000"/>
              </a:solidFill>
              <a:latin typeface="Calibri"/>
              <a:ea typeface="Calibri"/>
              <a:cs typeface="Calibri"/>
              <a:sym typeface="Calibri"/>
            </a:endParaRPr>
          </a:p>
        </p:txBody>
      </p:sp>
      <p:sp>
        <p:nvSpPr>
          <p:cNvPr id="673" name="Google Shape;673;p80"/>
          <p:cNvSpPr/>
          <p:nvPr/>
        </p:nvSpPr>
        <p:spPr>
          <a:xfrm>
            <a:off x="6336196" y="2924944"/>
            <a:ext cx="2771800" cy="1404156"/>
          </a:xfrm>
          <a:prstGeom prst="leftArrow">
            <a:avLst>
              <a:gd fmla="val 50000" name="adj1"/>
              <a:gd fmla="val 50000" name="adj2"/>
            </a:avLst>
          </a:prstGeom>
          <a:solidFill>
            <a:srgbClr val="CCFFCC"/>
          </a:solidFill>
          <a:ln cap="flat" cmpd="sng" w="9525">
            <a:solidFill>
              <a:srgbClr val="4A7DBA"/>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800">
                <a:solidFill>
                  <a:srgbClr val="000000"/>
                </a:solidFill>
                <a:latin typeface="Calibri"/>
                <a:ea typeface="Calibri"/>
                <a:cs typeface="Calibri"/>
                <a:sym typeface="Calibri"/>
              </a:rPr>
              <a:t>SSHS/SDFS</a:t>
            </a:r>
            <a:endParaRPr sz="1800">
              <a:solidFill>
                <a:srgbClr val="000000"/>
              </a:solidFill>
              <a:latin typeface="Calibri"/>
              <a:ea typeface="Calibri"/>
              <a:cs typeface="Calibri"/>
              <a:sym typeface="Calibri"/>
            </a:endParaRPr>
          </a:p>
        </p:txBody>
      </p:sp>
      <p:sp>
        <p:nvSpPr>
          <p:cNvPr id="674" name="Google Shape;674;p80"/>
          <p:cNvSpPr/>
          <p:nvPr/>
        </p:nvSpPr>
        <p:spPr>
          <a:xfrm>
            <a:off x="6372200" y="4185084"/>
            <a:ext cx="2771800" cy="1404156"/>
          </a:xfrm>
          <a:prstGeom prst="leftArrow">
            <a:avLst>
              <a:gd fmla="val 50000" name="adj1"/>
              <a:gd fmla="val 50000" name="adj2"/>
            </a:avLst>
          </a:prstGeom>
          <a:solidFill>
            <a:srgbClr val="CCFFCC"/>
          </a:solidFill>
          <a:ln cap="flat" cmpd="sng" w="9525">
            <a:solidFill>
              <a:srgbClr val="4A7DBA"/>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800">
                <a:solidFill>
                  <a:srgbClr val="000000"/>
                </a:solidFill>
                <a:latin typeface="Calibri"/>
                <a:ea typeface="Calibri"/>
                <a:cs typeface="Calibri"/>
                <a:sym typeface="Calibri"/>
              </a:rPr>
              <a:t>School Climate</a:t>
            </a:r>
            <a:endParaRPr sz="1800">
              <a:solidFill>
                <a:srgbClr val="000000"/>
              </a:solidFill>
              <a:latin typeface="Calibri"/>
              <a:ea typeface="Calibri"/>
              <a:cs typeface="Calibri"/>
              <a:sym typeface="Calibri"/>
            </a:endParaRPr>
          </a:p>
        </p:txBody>
      </p:sp>
      <p:sp>
        <p:nvSpPr>
          <p:cNvPr id="675" name="Google Shape;675;p80"/>
          <p:cNvSpPr/>
          <p:nvPr/>
        </p:nvSpPr>
        <p:spPr>
          <a:xfrm>
            <a:off x="6372200" y="5193196"/>
            <a:ext cx="2771800" cy="1404156"/>
          </a:xfrm>
          <a:prstGeom prst="leftArrow">
            <a:avLst>
              <a:gd fmla="val 50000" name="adj1"/>
              <a:gd fmla="val 50000" name="adj2"/>
            </a:avLst>
          </a:prstGeom>
          <a:solidFill>
            <a:srgbClr val="CCFFCC"/>
          </a:solidFill>
          <a:ln cap="flat" cmpd="sng" w="9525">
            <a:solidFill>
              <a:srgbClr val="4A7DBA"/>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800">
                <a:solidFill>
                  <a:srgbClr val="000000"/>
                </a:solidFill>
                <a:latin typeface="Calibri"/>
                <a:ea typeface="Calibri"/>
                <a:cs typeface="Calibri"/>
                <a:sym typeface="Calibri"/>
              </a:rPr>
              <a:t>Turnaround</a:t>
            </a:r>
            <a:endParaRPr sz="1800">
              <a:solidFill>
                <a:srgbClr val="000000"/>
              </a:solidFill>
              <a:latin typeface="Calibri"/>
              <a:ea typeface="Calibri"/>
              <a:cs typeface="Calibri"/>
              <a:sym typeface="Calibri"/>
            </a:endParaRPr>
          </a:p>
        </p:txBody>
      </p:sp>
      <p:sp>
        <p:nvSpPr>
          <p:cNvPr id="676" name="Google Shape;676;p80"/>
          <p:cNvSpPr/>
          <p:nvPr/>
        </p:nvSpPr>
        <p:spPr>
          <a:xfrm>
            <a:off x="6336196" y="3537012"/>
            <a:ext cx="2807804" cy="1404156"/>
          </a:xfrm>
          <a:prstGeom prst="leftArrow">
            <a:avLst>
              <a:gd fmla="val 50000" name="adj1"/>
              <a:gd fmla="val 50000" name="adj2"/>
            </a:avLst>
          </a:prstGeom>
          <a:solidFill>
            <a:srgbClr val="CCFFCC"/>
          </a:solidFill>
          <a:ln cap="flat" cmpd="sng" w="9525">
            <a:solidFill>
              <a:srgbClr val="4A7DBA"/>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800">
                <a:solidFill>
                  <a:srgbClr val="000000"/>
                </a:solidFill>
                <a:latin typeface="Calibri"/>
                <a:ea typeface="Calibri"/>
                <a:cs typeface="Calibri"/>
                <a:sym typeface="Calibri"/>
              </a:rPr>
              <a:t>Character Education</a:t>
            </a:r>
            <a:endParaRPr sz="1800">
              <a:solidFill>
                <a:srgbClr val="000000"/>
              </a:solidFill>
              <a:latin typeface="Calibri"/>
              <a:ea typeface="Calibri"/>
              <a:cs typeface="Calibri"/>
              <a:sym typeface="Calibri"/>
            </a:endParaRPr>
          </a:p>
        </p:txBody>
      </p:sp>
      <p:sp>
        <p:nvSpPr>
          <p:cNvPr id="677" name="Google Shape;677;p80"/>
          <p:cNvSpPr/>
          <p:nvPr/>
        </p:nvSpPr>
        <p:spPr>
          <a:xfrm>
            <a:off x="6516216" y="4581128"/>
            <a:ext cx="2771800" cy="1404156"/>
          </a:xfrm>
          <a:prstGeom prst="leftArrow">
            <a:avLst>
              <a:gd fmla="val 50000" name="adj1"/>
              <a:gd fmla="val 50000" name="adj2"/>
            </a:avLst>
          </a:prstGeom>
          <a:solidFill>
            <a:srgbClr val="CCFFCC"/>
          </a:solidFill>
          <a:ln cap="flat" cmpd="sng" w="9525">
            <a:solidFill>
              <a:srgbClr val="4A7DBA"/>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800">
                <a:solidFill>
                  <a:srgbClr val="000000"/>
                </a:solidFill>
                <a:latin typeface="Calibri"/>
                <a:ea typeface="Calibri"/>
                <a:cs typeface="Calibri"/>
                <a:sym typeface="Calibri"/>
              </a:rPr>
              <a:t>Alternative Schools</a:t>
            </a:r>
            <a:endParaRPr sz="1800">
              <a:solidFill>
                <a:srgbClr val="000000"/>
              </a:solidFill>
              <a:latin typeface="Calibri"/>
              <a:ea typeface="Calibri"/>
              <a:cs typeface="Calibri"/>
              <a:sym typeface="Calibri"/>
            </a:endParaRPr>
          </a:p>
        </p:txBody>
      </p:sp>
      <p:sp>
        <p:nvSpPr>
          <p:cNvPr id="678" name="Google Shape;678;p80"/>
          <p:cNvSpPr/>
          <p:nvPr/>
        </p:nvSpPr>
        <p:spPr>
          <a:xfrm>
            <a:off x="6269466" y="800708"/>
            <a:ext cx="2879812" cy="1476164"/>
          </a:xfrm>
          <a:prstGeom prst="leftArrow">
            <a:avLst>
              <a:gd fmla="val 50000" name="adj1"/>
              <a:gd fmla="val 50000" name="adj2"/>
            </a:avLst>
          </a:prstGeom>
          <a:solidFill>
            <a:srgbClr val="CCFFCC"/>
          </a:solidFill>
          <a:ln cap="flat" cmpd="sng" w="9525">
            <a:solidFill>
              <a:srgbClr val="4A7DBA"/>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800">
                <a:solidFill>
                  <a:srgbClr val="000000"/>
                </a:solidFill>
                <a:latin typeface="Calibri"/>
                <a:ea typeface="Calibri"/>
                <a:cs typeface="Calibri"/>
                <a:sym typeface="Calibri"/>
              </a:rPr>
              <a:t>Restorative Systems</a:t>
            </a:r>
            <a:endParaRPr sz="1800">
              <a:solidFill>
                <a:srgbClr val="000000"/>
              </a:solidFill>
              <a:latin typeface="Calibri"/>
              <a:ea typeface="Calibri"/>
              <a:cs typeface="Calibri"/>
              <a:sym typeface="Calibri"/>
            </a:endParaRPr>
          </a:p>
        </p:txBody>
      </p:sp>
      <p:sp>
        <p:nvSpPr>
          <p:cNvPr id="679" name="Google Shape;679;p80"/>
          <p:cNvSpPr/>
          <p:nvPr/>
        </p:nvSpPr>
        <p:spPr>
          <a:xfrm>
            <a:off x="6264188" y="1520788"/>
            <a:ext cx="2879812" cy="1476164"/>
          </a:xfrm>
          <a:prstGeom prst="leftArrow">
            <a:avLst>
              <a:gd fmla="val 50000" name="adj1"/>
              <a:gd fmla="val 50000" name="adj2"/>
            </a:avLst>
          </a:prstGeom>
          <a:solidFill>
            <a:srgbClr val="CCFFCC"/>
          </a:solidFill>
          <a:ln cap="flat" cmpd="sng" w="9525">
            <a:solidFill>
              <a:srgbClr val="4A7DBA"/>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800">
                <a:solidFill>
                  <a:srgbClr val="000000"/>
                </a:solidFill>
                <a:latin typeface="Calibri"/>
                <a:ea typeface="Calibri"/>
                <a:cs typeface="Calibri"/>
                <a:sym typeface="Calibri"/>
              </a:rPr>
              <a:t>Social Emotional Learning</a:t>
            </a:r>
            <a:endParaRPr sz="1800">
              <a:solidFill>
                <a:srgbClr val="000000"/>
              </a:solidFill>
              <a:latin typeface="Calibri"/>
              <a:ea typeface="Calibri"/>
              <a:cs typeface="Calibri"/>
              <a:sym typeface="Calibri"/>
            </a:endParaRPr>
          </a:p>
        </p:txBody>
      </p:sp>
      <p:sp>
        <p:nvSpPr>
          <p:cNvPr id="680" name="Google Shape;680;p80"/>
          <p:cNvSpPr/>
          <p:nvPr/>
        </p:nvSpPr>
        <p:spPr>
          <a:xfrm>
            <a:off x="1151620" y="3104964"/>
            <a:ext cx="4464496" cy="612068"/>
          </a:xfrm>
          <a:prstGeom prst="rect">
            <a:avLst/>
          </a:prstGeom>
          <a:gradFill>
            <a:gsLst>
              <a:gs pos="0">
                <a:srgbClr val="3E7FCD"/>
              </a:gs>
              <a:gs pos="100000">
                <a:srgbClr val="96C0FF"/>
              </a:gs>
            </a:gsLst>
            <a:lin ang="16200000" scaled="0"/>
          </a:gradFill>
          <a:ln cap="flat" cmpd="sng" w="9525">
            <a:solidFill>
              <a:srgbClr val="4A7DBA"/>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3200">
                <a:solidFill>
                  <a:srgbClr val="000000"/>
                </a:solidFill>
                <a:latin typeface="Calibri"/>
                <a:ea typeface="Calibri"/>
                <a:cs typeface="Calibri"/>
                <a:sym typeface="Calibri"/>
              </a:rPr>
              <a:t>Organization?</a:t>
            </a:r>
            <a:endParaRPr sz="3200">
              <a:solidFill>
                <a:srgbClr val="000000"/>
              </a:solidFill>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70"/>
                                        </p:tgtEl>
                                        <p:attrNameLst>
                                          <p:attrName>style.visibility</p:attrName>
                                        </p:attrNameLst>
                                      </p:cBhvr>
                                      <p:to>
                                        <p:strVal val="visible"/>
                                      </p:to>
                                    </p:set>
                                    <p:animEffect filter="fade" transition="in">
                                      <p:cBhvr>
                                        <p:cTn dur="2000"/>
                                        <p:tgtEl>
                                          <p:spTgt spid="67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69"/>
                                        </p:tgtEl>
                                        <p:attrNameLst>
                                          <p:attrName>style.visibility</p:attrName>
                                        </p:attrNameLst>
                                      </p:cBhvr>
                                      <p:to>
                                        <p:strVal val="visible"/>
                                      </p:to>
                                    </p:set>
                                    <p:animEffect filter="fade" transition="in">
                                      <p:cBhvr>
                                        <p:cTn dur="500"/>
                                        <p:tgtEl>
                                          <p:spTgt spid="66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71"/>
                                        </p:tgtEl>
                                        <p:attrNameLst>
                                          <p:attrName>style.visibility</p:attrName>
                                        </p:attrNameLst>
                                      </p:cBhvr>
                                      <p:to>
                                        <p:strVal val="visible"/>
                                      </p:to>
                                    </p:set>
                                    <p:animEffect filter="fade" transition="in">
                                      <p:cBhvr>
                                        <p:cTn dur="500"/>
                                        <p:tgtEl>
                                          <p:spTgt spid="67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72"/>
                                        </p:tgtEl>
                                        <p:attrNameLst>
                                          <p:attrName>style.visibility</p:attrName>
                                        </p:attrNameLst>
                                      </p:cBhvr>
                                      <p:to>
                                        <p:strVal val="visible"/>
                                      </p:to>
                                    </p:set>
                                    <p:animEffect filter="fade" transition="in">
                                      <p:cBhvr>
                                        <p:cTn dur="500"/>
                                        <p:tgtEl>
                                          <p:spTgt spid="67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73"/>
                                        </p:tgtEl>
                                        <p:attrNameLst>
                                          <p:attrName>style.visibility</p:attrName>
                                        </p:attrNameLst>
                                      </p:cBhvr>
                                      <p:to>
                                        <p:strVal val="visible"/>
                                      </p:to>
                                    </p:set>
                                    <p:animEffect filter="fade" transition="in">
                                      <p:cBhvr>
                                        <p:cTn dur="500"/>
                                        <p:tgtEl>
                                          <p:spTgt spid="67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74"/>
                                        </p:tgtEl>
                                        <p:attrNameLst>
                                          <p:attrName>style.visibility</p:attrName>
                                        </p:attrNameLst>
                                      </p:cBhvr>
                                      <p:to>
                                        <p:strVal val="visible"/>
                                      </p:to>
                                    </p:set>
                                    <p:animEffect filter="fade" transition="in">
                                      <p:cBhvr>
                                        <p:cTn dur="500"/>
                                        <p:tgtEl>
                                          <p:spTgt spid="67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75"/>
                                        </p:tgtEl>
                                        <p:attrNameLst>
                                          <p:attrName>style.visibility</p:attrName>
                                        </p:attrNameLst>
                                      </p:cBhvr>
                                      <p:to>
                                        <p:strVal val="visible"/>
                                      </p:to>
                                    </p:set>
                                    <p:animEffect filter="fade" transition="in">
                                      <p:cBhvr>
                                        <p:cTn dur="500"/>
                                        <p:tgtEl>
                                          <p:spTgt spid="67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76"/>
                                        </p:tgtEl>
                                        <p:attrNameLst>
                                          <p:attrName>style.visibility</p:attrName>
                                        </p:attrNameLst>
                                      </p:cBhvr>
                                      <p:to>
                                        <p:strVal val="visible"/>
                                      </p:to>
                                    </p:set>
                                    <p:animEffect filter="fade" transition="in">
                                      <p:cBhvr>
                                        <p:cTn dur="500"/>
                                        <p:tgtEl>
                                          <p:spTgt spid="67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77"/>
                                        </p:tgtEl>
                                        <p:attrNameLst>
                                          <p:attrName>style.visibility</p:attrName>
                                        </p:attrNameLst>
                                      </p:cBhvr>
                                      <p:to>
                                        <p:strVal val="visible"/>
                                      </p:to>
                                    </p:set>
                                    <p:animEffect filter="fade" transition="in">
                                      <p:cBhvr>
                                        <p:cTn dur="500"/>
                                        <p:tgtEl>
                                          <p:spTgt spid="67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78"/>
                                        </p:tgtEl>
                                        <p:attrNameLst>
                                          <p:attrName>style.visibility</p:attrName>
                                        </p:attrNameLst>
                                      </p:cBhvr>
                                      <p:to>
                                        <p:strVal val="visible"/>
                                      </p:to>
                                    </p:set>
                                    <p:animEffect filter="fade" transition="in">
                                      <p:cBhvr>
                                        <p:cTn dur="500"/>
                                        <p:tgtEl>
                                          <p:spTgt spid="67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79"/>
                                        </p:tgtEl>
                                        <p:attrNameLst>
                                          <p:attrName>style.visibility</p:attrName>
                                        </p:attrNameLst>
                                      </p:cBhvr>
                                      <p:to>
                                        <p:strVal val="visible"/>
                                      </p:to>
                                    </p:set>
                                    <p:animEffect filter="fade" transition="in">
                                      <p:cBhvr>
                                        <p:cTn dur="500"/>
                                        <p:tgtEl>
                                          <p:spTgt spid="67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680"/>
                                        </p:tgtEl>
                                        <p:attrNameLst>
                                          <p:attrName>style.visibility</p:attrName>
                                        </p:attrNameLst>
                                      </p:cBhvr>
                                      <p:to>
                                        <p:strVal val="visible"/>
                                      </p:to>
                                    </p:set>
                                    <p:anim calcmode="lin" valueType="num">
                                      <p:cBhvr additive="base">
                                        <p:cTn dur="500"/>
                                        <p:tgtEl>
                                          <p:spTgt spid="680"/>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4" name="Shape 684"/>
        <p:cNvGrpSpPr/>
        <p:nvPr/>
      </p:nvGrpSpPr>
      <p:grpSpPr>
        <a:xfrm>
          <a:off x="0" y="0"/>
          <a:ext cx="0" cy="0"/>
          <a:chOff x="0" y="0"/>
          <a:chExt cx="0" cy="0"/>
        </a:xfrm>
      </p:grpSpPr>
      <p:pic>
        <p:nvPicPr>
          <p:cNvPr id="685" name="Google Shape;685;p81"/>
          <p:cNvPicPr preferRelativeResize="0"/>
          <p:nvPr/>
        </p:nvPicPr>
        <p:blipFill rotWithShape="1">
          <a:blip r:embed="rId3">
            <a:alphaModFix/>
          </a:blip>
          <a:srcRect b="0" l="0" r="0" t="0"/>
          <a:stretch/>
        </p:blipFill>
        <p:spPr>
          <a:xfrm>
            <a:off x="0" y="8620"/>
            <a:ext cx="9144000" cy="6967682"/>
          </a:xfrm>
          <a:prstGeom prst="rect">
            <a:avLst/>
          </a:prstGeom>
          <a:noFill/>
          <a:ln>
            <a:noFill/>
          </a:ln>
        </p:spPr>
      </p:pic>
      <p:sp>
        <p:nvSpPr>
          <p:cNvPr id="686" name="Google Shape;686;p81"/>
          <p:cNvSpPr/>
          <p:nvPr/>
        </p:nvSpPr>
        <p:spPr>
          <a:xfrm>
            <a:off x="3095836" y="152636"/>
            <a:ext cx="3060340" cy="568762"/>
          </a:xfrm>
          <a:prstGeom prst="snip1Rect">
            <a:avLst>
              <a:gd fmla="val 16667" name="adj"/>
            </a:avLst>
          </a:prstGeom>
          <a:solidFill>
            <a:srgbClr val="FFFF00"/>
          </a:solidFill>
          <a:ln cap="flat" cmpd="sng" w="9525">
            <a:solidFill>
              <a:srgbClr val="4A7DBA"/>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2800">
                <a:solidFill>
                  <a:srgbClr val="000000"/>
                </a:solidFill>
                <a:latin typeface="Calibri"/>
                <a:ea typeface="Calibri"/>
                <a:cs typeface="Calibri"/>
                <a:sym typeface="Calibri"/>
              </a:rPr>
              <a:t>Dept. of _____</a:t>
            </a:r>
            <a:endParaRPr sz="2800">
              <a:solidFill>
                <a:srgbClr val="000000"/>
              </a:solidFill>
              <a:latin typeface="Calibri"/>
              <a:ea typeface="Calibri"/>
              <a:cs typeface="Calibri"/>
              <a:sym typeface="Calibri"/>
            </a:endParaRPr>
          </a:p>
        </p:txBody>
      </p:sp>
      <p:sp>
        <p:nvSpPr>
          <p:cNvPr id="687" name="Google Shape;687;p81"/>
          <p:cNvSpPr/>
          <p:nvPr/>
        </p:nvSpPr>
        <p:spPr>
          <a:xfrm>
            <a:off x="1151620" y="3104964"/>
            <a:ext cx="4464496" cy="612068"/>
          </a:xfrm>
          <a:prstGeom prst="rect">
            <a:avLst/>
          </a:prstGeom>
          <a:gradFill>
            <a:gsLst>
              <a:gs pos="0">
                <a:srgbClr val="3E7FCD"/>
              </a:gs>
              <a:gs pos="100000">
                <a:srgbClr val="96C0FF"/>
              </a:gs>
            </a:gsLst>
            <a:lin ang="16200000" scaled="0"/>
          </a:gradFill>
          <a:ln cap="flat" cmpd="sng" w="9525">
            <a:solidFill>
              <a:srgbClr val="4A7DBA"/>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3200">
                <a:solidFill>
                  <a:srgbClr val="000000"/>
                </a:solidFill>
                <a:latin typeface="Calibri"/>
                <a:ea typeface="Calibri"/>
                <a:cs typeface="Calibri"/>
                <a:sym typeface="Calibri"/>
              </a:rPr>
              <a:t>Organization?</a:t>
            </a:r>
            <a:endParaRPr sz="3200">
              <a:solidFill>
                <a:srgbClr val="000000"/>
              </a:solidFill>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687"/>
                                        </p:tgtEl>
                                        <p:attrNameLst>
                                          <p:attrName>style.visibility</p:attrName>
                                        </p:attrNameLst>
                                      </p:cBhvr>
                                      <p:to>
                                        <p:strVal val="visible"/>
                                      </p:to>
                                    </p:set>
                                    <p:anim calcmode="lin" valueType="num">
                                      <p:cBhvr additive="base">
                                        <p:cTn dur="500"/>
                                        <p:tgtEl>
                                          <p:spTgt spid="687"/>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1" name="Shape 691"/>
        <p:cNvGrpSpPr/>
        <p:nvPr/>
      </p:nvGrpSpPr>
      <p:grpSpPr>
        <a:xfrm>
          <a:off x="0" y="0"/>
          <a:ext cx="0" cy="0"/>
          <a:chOff x="0" y="0"/>
          <a:chExt cx="0" cy="0"/>
        </a:xfrm>
      </p:grpSpPr>
      <p:pic>
        <p:nvPicPr>
          <p:cNvPr id="692" name="Google Shape;692;p82"/>
          <p:cNvPicPr preferRelativeResize="0"/>
          <p:nvPr/>
        </p:nvPicPr>
        <p:blipFill rotWithShape="1">
          <a:blip r:embed="rId3">
            <a:alphaModFix/>
          </a:blip>
          <a:srcRect b="0" l="0" r="0" t="0"/>
          <a:stretch/>
        </p:blipFill>
        <p:spPr>
          <a:xfrm>
            <a:off x="2892" y="-1"/>
            <a:ext cx="9141108" cy="6855831"/>
          </a:xfrm>
          <a:prstGeom prst="rect">
            <a:avLst/>
          </a:prstGeom>
          <a:noFill/>
          <a:ln>
            <a:noFill/>
          </a:ln>
        </p:spPr>
      </p:pic>
      <p:sp>
        <p:nvSpPr>
          <p:cNvPr id="693" name="Google Shape;693;p82"/>
          <p:cNvSpPr/>
          <p:nvPr/>
        </p:nvSpPr>
        <p:spPr>
          <a:xfrm>
            <a:off x="0" y="0"/>
            <a:ext cx="5184068" cy="568762"/>
          </a:xfrm>
          <a:prstGeom prst="snip1Rect">
            <a:avLst>
              <a:gd fmla="val 16667" name="adj"/>
            </a:avLst>
          </a:prstGeom>
          <a:solidFill>
            <a:srgbClr val="FFFF00"/>
          </a:solidFill>
          <a:ln cap="flat" cmpd="sng" w="9525">
            <a:solidFill>
              <a:srgbClr val="4A7DBA"/>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2800">
                <a:solidFill>
                  <a:srgbClr val="000000"/>
                </a:solidFill>
                <a:latin typeface="Calibri"/>
                <a:ea typeface="Calibri"/>
                <a:cs typeface="Calibri"/>
                <a:sym typeface="Calibri"/>
              </a:rPr>
              <a:t>Real Implementation Framework!</a:t>
            </a:r>
            <a:endParaRPr sz="2800">
              <a:solidFill>
                <a:srgbClr val="000000"/>
              </a:solidFill>
              <a:latin typeface="Calibri"/>
              <a:ea typeface="Calibri"/>
              <a:cs typeface="Calibri"/>
              <a:sym typeface="Calibri"/>
            </a:endParaRPr>
          </a:p>
        </p:txBody>
      </p:sp>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7" name="Shape 697"/>
        <p:cNvGrpSpPr/>
        <p:nvPr/>
      </p:nvGrpSpPr>
      <p:grpSpPr>
        <a:xfrm>
          <a:off x="0" y="0"/>
          <a:ext cx="0" cy="0"/>
          <a:chOff x="0" y="0"/>
          <a:chExt cx="0" cy="0"/>
        </a:xfrm>
      </p:grpSpPr>
      <p:pic>
        <p:nvPicPr>
          <p:cNvPr id="698" name="Google Shape;698;p83"/>
          <p:cNvPicPr preferRelativeResize="0"/>
          <p:nvPr/>
        </p:nvPicPr>
        <p:blipFill rotWithShape="1">
          <a:blip r:embed="rId3">
            <a:alphaModFix/>
          </a:blip>
          <a:srcRect b="0" l="0" r="0" t="0"/>
          <a:stretch/>
        </p:blipFill>
        <p:spPr>
          <a:xfrm>
            <a:off x="-1" y="-17641"/>
            <a:ext cx="9470571" cy="6858000"/>
          </a:xfrm>
          <a:prstGeom prst="rect">
            <a:avLst/>
          </a:prstGeom>
          <a:noFill/>
          <a:ln>
            <a:noFill/>
          </a:ln>
        </p:spPr>
      </p:pic>
      <p:sp>
        <p:nvSpPr>
          <p:cNvPr id="699" name="Google Shape;699;p83"/>
          <p:cNvSpPr/>
          <p:nvPr/>
        </p:nvSpPr>
        <p:spPr>
          <a:xfrm>
            <a:off x="1583668" y="152636"/>
            <a:ext cx="5184068" cy="568762"/>
          </a:xfrm>
          <a:prstGeom prst="snip1Rect">
            <a:avLst>
              <a:gd fmla="val 16667" name="adj"/>
            </a:avLst>
          </a:prstGeom>
          <a:solidFill>
            <a:srgbClr val="FFFF00"/>
          </a:solidFill>
          <a:ln cap="flat" cmpd="sng" w="9525">
            <a:solidFill>
              <a:srgbClr val="4A7DBA"/>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2800">
                <a:solidFill>
                  <a:srgbClr val="000000"/>
                </a:solidFill>
                <a:latin typeface="Calibri"/>
                <a:ea typeface="Calibri"/>
                <a:cs typeface="Calibri"/>
                <a:sym typeface="Calibri"/>
              </a:rPr>
              <a:t>Real Organizational Chart!</a:t>
            </a:r>
            <a:endParaRPr sz="2800">
              <a:solidFill>
                <a:srgbClr val="000000"/>
              </a:solidFill>
              <a:latin typeface="Calibri"/>
              <a:ea typeface="Calibri"/>
              <a:cs typeface="Calibri"/>
              <a:sym typeface="Calibri"/>
            </a:endParaRPr>
          </a:p>
        </p:txBody>
      </p:sp>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3" name="Shape 703"/>
        <p:cNvGrpSpPr/>
        <p:nvPr/>
      </p:nvGrpSpPr>
      <p:grpSpPr>
        <a:xfrm>
          <a:off x="0" y="0"/>
          <a:ext cx="0" cy="0"/>
          <a:chOff x="0" y="0"/>
          <a:chExt cx="0" cy="0"/>
        </a:xfrm>
      </p:grpSpPr>
      <p:sp>
        <p:nvSpPr>
          <p:cNvPr id="704" name="Google Shape;704;p84"/>
          <p:cNvSpPr txBox="1"/>
          <p:nvPr>
            <p:ph type="title"/>
          </p:nvPr>
        </p:nvSpPr>
        <p:spPr>
          <a:xfrm>
            <a:off x="457200" y="0"/>
            <a:ext cx="8229600" cy="1143000"/>
          </a:xfrm>
          <a:prstGeom prst="rect">
            <a:avLst/>
          </a:prstGeom>
          <a:solidFill>
            <a:srgbClr val="FFFF00"/>
          </a:solidFill>
          <a:ln>
            <a:noFill/>
          </a:ln>
        </p:spPr>
        <p:txBody>
          <a:bodyPr anchorCtr="0" anchor="ctr" bIns="45700" lIns="91425" spcFirstLastPara="1" rIns="91425" wrap="square" tIns="45700">
            <a:noAutofit/>
          </a:bodyPr>
          <a:lstStyle/>
          <a:p>
            <a:pPr indent="0" lvl="0" marL="0" marR="0" rtl="0" algn="l">
              <a:spcBef>
                <a:spcPts val="0"/>
              </a:spcBef>
              <a:spcAft>
                <a:spcPts val="0"/>
              </a:spcAft>
              <a:buClr>
                <a:schemeClr val="dk1"/>
              </a:buClr>
              <a:buFont typeface="Calibri"/>
              <a:buNone/>
            </a:pPr>
            <a:r>
              <a:rPr b="0" i="0" lang="en-US" sz="6000" u="none" cap="none" strike="noStrike">
                <a:solidFill>
                  <a:schemeClr val="dk1"/>
                </a:solidFill>
                <a:latin typeface="Calibri"/>
                <a:ea typeface="Calibri"/>
                <a:cs typeface="Calibri"/>
                <a:sym typeface="Calibri"/>
              </a:rPr>
              <a:t>SWPBS </a:t>
            </a:r>
            <a:r>
              <a:rPr b="0" i="0" lang="en-US" sz="2800" u="none" cap="none" strike="noStrike">
                <a:solidFill>
                  <a:schemeClr val="dk1"/>
                </a:solidFill>
                <a:latin typeface="Calibri"/>
                <a:ea typeface="Calibri"/>
                <a:cs typeface="Calibri"/>
                <a:sym typeface="Calibri"/>
              </a:rPr>
              <a:t>(aka PBIS RtI-B, MTSS-B, EBS)</a:t>
            </a:r>
            <a:r>
              <a:rPr b="0" i="0" lang="en-US" sz="3600" u="none" cap="none" strike="noStrike">
                <a:solidFill>
                  <a:schemeClr val="dk1"/>
                </a:solidFill>
                <a:latin typeface="Calibri"/>
                <a:ea typeface="Calibri"/>
                <a:cs typeface="Calibri"/>
                <a:sym typeface="Calibri"/>
              </a:rPr>
              <a:t> </a:t>
            </a:r>
            <a:r>
              <a:rPr b="0" i="0" lang="en-US" sz="4400" u="none" cap="none" strike="noStrike">
                <a:solidFill>
                  <a:schemeClr val="dk1"/>
                </a:solidFill>
                <a:latin typeface="Calibri"/>
                <a:ea typeface="Calibri"/>
                <a:cs typeface="Calibri"/>
                <a:sym typeface="Calibri"/>
              </a:rPr>
              <a:t>is</a:t>
            </a:r>
            <a:endParaRPr/>
          </a:p>
        </p:txBody>
      </p:sp>
      <p:sp>
        <p:nvSpPr>
          <p:cNvPr id="705" name="Google Shape;705;p84"/>
          <p:cNvSpPr/>
          <p:nvPr/>
        </p:nvSpPr>
        <p:spPr>
          <a:xfrm>
            <a:off x="1066800" y="1295400"/>
            <a:ext cx="8077200" cy="5486400"/>
          </a:xfrm>
          <a:custGeom>
            <a:rect b="b" l="l" r="r" t="t"/>
            <a:pathLst>
              <a:path extrusionOk="0" h="120000" w="120000">
                <a:moveTo>
                  <a:pt x="0" y="0"/>
                </a:moveTo>
                <a:lnTo>
                  <a:pt x="120000" y="0"/>
                </a:lnTo>
                <a:lnTo>
                  <a:pt x="120000" y="120000"/>
                </a:lnTo>
                <a:lnTo>
                  <a:pt x="0" y="120000"/>
                </a:lnTo>
                <a:close/>
              </a:path>
              <a:path extrusionOk="0" fill="none" h="120000" w="120000">
                <a:moveTo>
                  <a:pt x="-10000" y="0"/>
                </a:moveTo>
                <a:close/>
                <a:lnTo>
                  <a:pt x="-10000" y="120000"/>
                </a:lnTo>
              </a:path>
              <a:path extrusionOk="0" fill="none" h="120000" w="120000">
                <a:moveTo>
                  <a:pt x="-10000" y="22500"/>
                </a:moveTo>
                <a:lnTo>
                  <a:pt x="-46000" y="135000"/>
                </a:lnTo>
              </a:path>
            </a:pathLst>
          </a:custGeom>
          <a:noFill/>
          <a:ln>
            <a:noFill/>
          </a:ln>
        </p:spPr>
        <p:txBody>
          <a:bodyPr anchorCtr="1" anchor="ctr" bIns="45700" lIns="91425" spcFirstLastPara="1" rIns="91425" wrap="square" tIns="45700">
            <a:noAutofit/>
          </a:bodyPr>
          <a:lstStyle/>
          <a:p>
            <a:pPr indent="-114300" lvl="1" marL="114300" marR="0" rtl="0" algn="l">
              <a:lnSpc>
                <a:spcPct val="75000"/>
              </a:lnSpc>
              <a:spcBef>
                <a:spcPts val="0"/>
              </a:spcBef>
              <a:spcAft>
                <a:spcPts val="0"/>
              </a:spcAft>
              <a:buClr>
                <a:srgbClr val="FF0000"/>
              </a:buClr>
              <a:buSzPts val="3200"/>
              <a:buFont typeface="Calibri"/>
              <a:buChar char="•"/>
            </a:pPr>
            <a:r>
              <a:rPr b="0" i="0" lang="en-US" sz="3200" u="none" cap="none" strike="noStrike">
                <a:solidFill>
                  <a:srgbClr val="FF0000"/>
                </a:solidFill>
                <a:latin typeface="Calibri"/>
                <a:ea typeface="Calibri"/>
                <a:cs typeface="Calibri"/>
                <a:sym typeface="Calibri"/>
              </a:rPr>
              <a:t>                    </a:t>
            </a:r>
            <a:r>
              <a:rPr b="0" i="0" lang="en-US" sz="3200" u="none" cap="none" strike="noStrike">
                <a:solidFill>
                  <a:srgbClr val="000000"/>
                </a:solidFill>
                <a:latin typeface="Calibri"/>
                <a:ea typeface="Calibri"/>
                <a:cs typeface="Calibri"/>
                <a:sym typeface="Calibri"/>
              </a:rPr>
              <a:t>for enhancing adoption &amp; implementation of </a:t>
            </a:r>
            <a:endParaRPr b="0" i="0" sz="3200" u="none" cap="none" strike="noStrike">
              <a:solidFill>
                <a:schemeClr val="dk1"/>
              </a:solidFill>
              <a:latin typeface="Calibri"/>
              <a:ea typeface="Calibri"/>
              <a:cs typeface="Calibri"/>
              <a:sym typeface="Calibri"/>
            </a:endParaRPr>
          </a:p>
          <a:p>
            <a:pPr indent="-114300" lvl="1" marL="114300" marR="0" rtl="0" algn="l">
              <a:lnSpc>
                <a:spcPct val="75000"/>
              </a:lnSpc>
              <a:spcBef>
                <a:spcPts val="320"/>
              </a:spcBef>
              <a:spcAft>
                <a:spcPts val="0"/>
              </a:spcAft>
              <a:buClr>
                <a:srgbClr val="FF0000"/>
              </a:buClr>
              <a:buSzPts val="3200"/>
              <a:buFont typeface="Calibri"/>
              <a:buChar char="•"/>
            </a:pPr>
            <a:r>
              <a:rPr b="0" i="0" lang="en-US" sz="3200" u="none" cap="none" strike="noStrike">
                <a:solidFill>
                  <a:srgbClr val="FF0000"/>
                </a:solidFill>
                <a:latin typeface="Calibri"/>
                <a:ea typeface="Calibri"/>
                <a:cs typeface="Calibri"/>
                <a:sym typeface="Calibri"/>
              </a:rPr>
              <a:t>Continuum of evidence-based interventions </a:t>
            </a:r>
            <a:r>
              <a:rPr b="0" i="0" lang="en-US" sz="3200" u="none" cap="none" strike="noStrike">
                <a:solidFill>
                  <a:srgbClr val="000000"/>
                </a:solidFill>
                <a:latin typeface="Calibri"/>
                <a:ea typeface="Calibri"/>
                <a:cs typeface="Calibri"/>
                <a:sym typeface="Calibri"/>
              </a:rPr>
              <a:t>to achieve</a:t>
            </a:r>
            <a:endParaRPr b="0" i="0" sz="3200" u="none" cap="none" strike="noStrike">
              <a:solidFill>
                <a:srgbClr val="000000"/>
              </a:solidFill>
              <a:latin typeface="Calibri"/>
              <a:ea typeface="Calibri"/>
              <a:cs typeface="Calibri"/>
              <a:sym typeface="Calibri"/>
            </a:endParaRPr>
          </a:p>
          <a:p>
            <a:pPr indent="-114300" lvl="1" marL="114300" marR="0" rtl="0" algn="l">
              <a:lnSpc>
                <a:spcPct val="75000"/>
              </a:lnSpc>
              <a:spcBef>
                <a:spcPts val="320"/>
              </a:spcBef>
              <a:spcAft>
                <a:spcPts val="0"/>
              </a:spcAft>
              <a:buClr>
                <a:srgbClr val="FF0000"/>
              </a:buClr>
              <a:buSzPts val="3200"/>
              <a:buFont typeface="Calibri"/>
              <a:buChar char="•"/>
            </a:pPr>
            <a:r>
              <a:rPr b="0" i="0" lang="en-US" sz="3200" u="none" cap="none" strike="noStrike">
                <a:solidFill>
                  <a:srgbClr val="FF0000"/>
                </a:solidFill>
                <a:latin typeface="Calibri"/>
                <a:ea typeface="Calibri"/>
                <a:cs typeface="Calibri"/>
                <a:sym typeface="Calibri"/>
              </a:rPr>
              <a:t>Academically &amp; behaviorally </a:t>
            </a:r>
            <a:r>
              <a:rPr b="0" i="0" lang="en-US" sz="3200" u="none" cap="none" strike="noStrike">
                <a:solidFill>
                  <a:srgbClr val="000000"/>
                </a:solidFill>
                <a:latin typeface="Calibri"/>
                <a:ea typeface="Calibri"/>
                <a:cs typeface="Calibri"/>
                <a:sym typeface="Calibri"/>
              </a:rPr>
              <a:t>important outcomes for</a:t>
            </a:r>
            <a:endParaRPr b="0" i="0" sz="3200" u="none" cap="none" strike="noStrike">
              <a:solidFill>
                <a:srgbClr val="000000"/>
              </a:solidFill>
              <a:latin typeface="Calibri"/>
              <a:ea typeface="Calibri"/>
              <a:cs typeface="Calibri"/>
              <a:sym typeface="Calibri"/>
            </a:endParaRPr>
          </a:p>
          <a:p>
            <a:pPr indent="-114300" lvl="1" marL="114300" marR="0" rtl="0" algn="l">
              <a:lnSpc>
                <a:spcPct val="75000"/>
              </a:lnSpc>
              <a:spcBef>
                <a:spcPts val="320"/>
              </a:spcBef>
              <a:spcAft>
                <a:spcPts val="0"/>
              </a:spcAft>
              <a:buClr>
                <a:srgbClr val="FF0000"/>
              </a:buClr>
              <a:buSzPts val="3200"/>
              <a:buFont typeface="Calibri"/>
              <a:buChar char="•"/>
            </a:pPr>
            <a:r>
              <a:rPr b="0" i="0" lang="en-US" sz="3200" u="none" cap="none" strike="noStrike">
                <a:solidFill>
                  <a:srgbClr val="FF0000"/>
                </a:solidFill>
                <a:latin typeface="Calibri"/>
                <a:ea typeface="Calibri"/>
                <a:cs typeface="Calibri"/>
                <a:sym typeface="Calibri"/>
              </a:rPr>
              <a:t>All </a:t>
            </a:r>
            <a:r>
              <a:rPr b="0" i="0" lang="en-US" sz="3200" u="none" cap="none" strike="noStrike">
                <a:solidFill>
                  <a:srgbClr val="000000"/>
                </a:solidFill>
                <a:latin typeface="Calibri"/>
                <a:ea typeface="Calibri"/>
                <a:cs typeface="Calibri"/>
                <a:sym typeface="Calibri"/>
              </a:rPr>
              <a:t>students</a:t>
            </a:r>
            <a:endParaRPr b="0" i="0" sz="3200" u="none" cap="none" strike="noStrike">
              <a:solidFill>
                <a:srgbClr val="000000"/>
              </a:solidFill>
              <a:latin typeface="Calibri"/>
              <a:ea typeface="Calibri"/>
              <a:cs typeface="Calibri"/>
              <a:sym typeface="Calibri"/>
            </a:endParaRPr>
          </a:p>
        </p:txBody>
      </p:sp>
      <p:sp>
        <p:nvSpPr>
          <p:cNvPr id="706" name="Google Shape;706;p84"/>
          <p:cNvSpPr/>
          <p:nvPr/>
        </p:nvSpPr>
        <p:spPr>
          <a:xfrm>
            <a:off x="7848600" y="-1066800"/>
            <a:ext cx="762000" cy="762000"/>
          </a:xfrm>
          <a:prstGeom prst="star5">
            <a:avLst>
              <a:gd fmla="val 19098" name="adj"/>
              <a:gd fmla="val 105146" name="hf"/>
              <a:gd fmla="val 110557" name="vf"/>
            </a:avLst>
          </a:prstGeom>
          <a:solidFill>
            <a:srgbClr val="FF0000"/>
          </a:solidFill>
          <a:ln cap="flat" cmpd="sng" w="25400">
            <a:solidFill>
              <a:srgbClr val="395E8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FF0000"/>
              </a:solidFill>
              <a:latin typeface="Arial"/>
              <a:ea typeface="Arial"/>
              <a:cs typeface="Arial"/>
              <a:sym typeface="Arial"/>
            </a:endParaRPr>
          </a:p>
        </p:txBody>
      </p:sp>
      <p:sp>
        <p:nvSpPr>
          <p:cNvPr id="707" name="Google Shape;707;p84"/>
          <p:cNvSpPr txBox="1"/>
          <p:nvPr/>
        </p:nvSpPr>
        <p:spPr>
          <a:xfrm>
            <a:off x="652849" y="1358901"/>
            <a:ext cx="2377574" cy="584776"/>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n-US" sz="3200">
                <a:solidFill>
                  <a:srgbClr val="FF0000"/>
                </a:solidFill>
                <a:latin typeface="Arial"/>
                <a:ea typeface="Arial"/>
                <a:cs typeface="Arial"/>
                <a:sym typeface="Arial"/>
              </a:rPr>
              <a:t>Framework</a:t>
            </a:r>
            <a:endParaRPr b="1" sz="3200">
              <a:solidFill>
                <a:srgbClr val="FF0000"/>
              </a:solidFill>
              <a:latin typeface="Arial"/>
              <a:ea typeface="Arial"/>
              <a:cs typeface="Arial"/>
              <a:sym typeface="Arial"/>
            </a:endParaRPr>
          </a:p>
        </p:txBody>
      </p:sp>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2" name="Shape 712"/>
        <p:cNvGrpSpPr/>
        <p:nvPr/>
      </p:nvGrpSpPr>
      <p:grpSpPr>
        <a:xfrm>
          <a:off x="0" y="0"/>
          <a:ext cx="0" cy="0"/>
          <a:chOff x="0" y="0"/>
          <a:chExt cx="0" cy="0"/>
        </a:xfrm>
      </p:grpSpPr>
      <p:sp>
        <p:nvSpPr>
          <p:cNvPr id="713" name="Google Shape;713;p85"/>
          <p:cNvSpPr/>
          <p:nvPr/>
        </p:nvSpPr>
        <p:spPr>
          <a:xfrm>
            <a:off x="2438400" y="1371600"/>
            <a:ext cx="4267200" cy="4511675"/>
          </a:xfrm>
          <a:prstGeom prst="ellipse">
            <a:avLst/>
          </a:prstGeom>
          <a:solidFill>
            <a:schemeClr val="lt1">
              <a:alpha val="49803"/>
            </a:schemeClr>
          </a:solidFill>
          <a:ln cap="flat" cmpd="sng" w="63500">
            <a:solidFill>
              <a:srgbClr val="33339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1" sz="2400">
              <a:solidFill>
                <a:srgbClr val="000000"/>
              </a:solidFill>
              <a:latin typeface="Arial"/>
              <a:ea typeface="Arial"/>
              <a:cs typeface="Arial"/>
              <a:sym typeface="Arial"/>
            </a:endParaRPr>
          </a:p>
        </p:txBody>
      </p:sp>
      <p:sp>
        <p:nvSpPr>
          <p:cNvPr id="714" name="Google Shape;714;p85"/>
          <p:cNvSpPr/>
          <p:nvPr/>
        </p:nvSpPr>
        <p:spPr>
          <a:xfrm>
            <a:off x="3352800" y="3292475"/>
            <a:ext cx="2362200" cy="2209800"/>
          </a:xfrm>
          <a:prstGeom prst="ellipse">
            <a:avLst/>
          </a:prstGeom>
          <a:noFill/>
          <a:ln cap="flat" cmpd="sng" w="63500">
            <a:solidFill>
              <a:srgbClr val="99CC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Arial"/>
              <a:ea typeface="Arial"/>
              <a:cs typeface="Arial"/>
              <a:sym typeface="Arial"/>
            </a:endParaRPr>
          </a:p>
        </p:txBody>
      </p:sp>
      <p:sp>
        <p:nvSpPr>
          <p:cNvPr id="715" name="Google Shape;715;p85"/>
          <p:cNvSpPr/>
          <p:nvPr/>
        </p:nvSpPr>
        <p:spPr>
          <a:xfrm>
            <a:off x="4038600" y="2149475"/>
            <a:ext cx="2286000" cy="2209800"/>
          </a:xfrm>
          <a:prstGeom prst="ellipse">
            <a:avLst/>
          </a:prstGeom>
          <a:noFill/>
          <a:ln cap="flat" cmpd="sng" w="63500">
            <a:solidFill>
              <a:srgbClr val="FF99CC"/>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Arial"/>
              <a:ea typeface="Arial"/>
              <a:cs typeface="Arial"/>
              <a:sym typeface="Arial"/>
            </a:endParaRPr>
          </a:p>
        </p:txBody>
      </p:sp>
      <p:sp>
        <p:nvSpPr>
          <p:cNvPr id="716" name="Google Shape;716;p85"/>
          <p:cNvSpPr/>
          <p:nvPr/>
        </p:nvSpPr>
        <p:spPr>
          <a:xfrm>
            <a:off x="2743200" y="2149475"/>
            <a:ext cx="2209800" cy="2209800"/>
          </a:xfrm>
          <a:prstGeom prst="ellipse">
            <a:avLst/>
          </a:prstGeom>
          <a:noFill/>
          <a:ln cap="flat" cmpd="sng" w="63500">
            <a:solidFill>
              <a:srgbClr val="00FFCC"/>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Arial"/>
              <a:ea typeface="Arial"/>
              <a:cs typeface="Arial"/>
              <a:sym typeface="Arial"/>
            </a:endParaRPr>
          </a:p>
        </p:txBody>
      </p:sp>
      <p:sp>
        <p:nvSpPr>
          <p:cNvPr id="717" name="Google Shape;717;p85"/>
          <p:cNvSpPr txBox="1"/>
          <p:nvPr/>
        </p:nvSpPr>
        <p:spPr>
          <a:xfrm rot="-3258865">
            <a:off x="2677465" y="2890987"/>
            <a:ext cx="1655471" cy="461665"/>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en-US" sz="2400">
                <a:solidFill>
                  <a:srgbClr val="000000"/>
                </a:solidFill>
                <a:latin typeface="Arial"/>
                <a:ea typeface="Arial"/>
                <a:cs typeface="Arial"/>
                <a:sym typeface="Arial"/>
              </a:rPr>
              <a:t>SYSTEMS</a:t>
            </a:r>
            <a:endParaRPr/>
          </a:p>
        </p:txBody>
      </p:sp>
      <p:sp>
        <p:nvSpPr>
          <p:cNvPr id="718" name="Google Shape;718;p85"/>
          <p:cNvSpPr txBox="1"/>
          <p:nvPr/>
        </p:nvSpPr>
        <p:spPr>
          <a:xfrm>
            <a:off x="3560049" y="4594225"/>
            <a:ext cx="1946116" cy="461665"/>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en-US" sz="2400">
                <a:solidFill>
                  <a:srgbClr val="000000"/>
                </a:solidFill>
                <a:latin typeface="Arial"/>
                <a:ea typeface="Arial"/>
                <a:cs typeface="Arial"/>
                <a:sym typeface="Arial"/>
              </a:rPr>
              <a:t>PRACTICES</a:t>
            </a:r>
            <a:endParaRPr/>
          </a:p>
        </p:txBody>
      </p:sp>
      <p:sp>
        <p:nvSpPr>
          <p:cNvPr id="719" name="Google Shape;719;p85"/>
          <p:cNvSpPr txBox="1"/>
          <p:nvPr/>
        </p:nvSpPr>
        <p:spPr>
          <a:xfrm rot="2905354">
            <a:off x="4990110" y="2820343"/>
            <a:ext cx="992579" cy="461665"/>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en-US" sz="2400">
                <a:solidFill>
                  <a:srgbClr val="000000"/>
                </a:solidFill>
                <a:latin typeface="Arial"/>
                <a:ea typeface="Arial"/>
                <a:cs typeface="Arial"/>
                <a:sym typeface="Arial"/>
              </a:rPr>
              <a:t>DATA</a:t>
            </a:r>
            <a:endParaRPr/>
          </a:p>
        </p:txBody>
      </p:sp>
      <p:sp>
        <p:nvSpPr>
          <p:cNvPr id="720" name="Google Shape;720;p85"/>
          <p:cNvSpPr txBox="1"/>
          <p:nvPr/>
        </p:nvSpPr>
        <p:spPr>
          <a:xfrm>
            <a:off x="221774" y="2819400"/>
            <a:ext cx="2112327" cy="830997"/>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lang="en-US" sz="2400">
                <a:solidFill>
                  <a:srgbClr val="000000"/>
                </a:solidFill>
                <a:latin typeface="Arial"/>
                <a:ea typeface="Arial"/>
                <a:cs typeface="Arial"/>
                <a:sym typeface="Arial"/>
              </a:rPr>
              <a:t>Supporting</a:t>
            </a:r>
            <a:endParaRPr/>
          </a:p>
          <a:p>
            <a:pPr indent="0" lvl="0" marL="0" marR="0" rtl="0" algn="ctr">
              <a:spcBef>
                <a:spcPts val="0"/>
              </a:spcBef>
              <a:spcAft>
                <a:spcPts val="0"/>
              </a:spcAft>
              <a:buNone/>
            </a:pPr>
            <a:r>
              <a:rPr lang="en-US" sz="2400">
                <a:solidFill>
                  <a:srgbClr val="000000"/>
                </a:solidFill>
                <a:latin typeface="Arial"/>
                <a:ea typeface="Arial"/>
                <a:cs typeface="Arial"/>
                <a:sym typeface="Arial"/>
              </a:rPr>
              <a:t>Staff Behavior</a:t>
            </a:r>
            <a:endParaRPr/>
          </a:p>
        </p:txBody>
      </p:sp>
      <p:sp>
        <p:nvSpPr>
          <p:cNvPr id="721" name="Google Shape;721;p85"/>
          <p:cNvSpPr txBox="1"/>
          <p:nvPr/>
        </p:nvSpPr>
        <p:spPr>
          <a:xfrm>
            <a:off x="3265718" y="5883275"/>
            <a:ext cx="2545889" cy="830997"/>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lang="en-US" sz="2400">
                <a:solidFill>
                  <a:srgbClr val="000000"/>
                </a:solidFill>
                <a:latin typeface="Arial"/>
                <a:ea typeface="Arial"/>
                <a:cs typeface="Arial"/>
                <a:sym typeface="Arial"/>
              </a:rPr>
              <a:t>Supporting</a:t>
            </a:r>
            <a:endParaRPr/>
          </a:p>
          <a:p>
            <a:pPr indent="0" lvl="0" marL="0" marR="0" rtl="0" algn="ctr">
              <a:spcBef>
                <a:spcPts val="0"/>
              </a:spcBef>
              <a:spcAft>
                <a:spcPts val="0"/>
              </a:spcAft>
              <a:buNone/>
            </a:pPr>
            <a:r>
              <a:rPr lang="en-US" sz="2400">
                <a:solidFill>
                  <a:srgbClr val="000000"/>
                </a:solidFill>
                <a:latin typeface="Arial"/>
                <a:ea typeface="Arial"/>
                <a:cs typeface="Arial"/>
                <a:sym typeface="Arial"/>
              </a:rPr>
              <a:t>Student Behavior</a:t>
            </a:r>
            <a:endParaRPr/>
          </a:p>
        </p:txBody>
      </p:sp>
      <p:sp>
        <p:nvSpPr>
          <p:cNvPr id="722" name="Google Shape;722;p85"/>
          <p:cNvSpPr txBox="1"/>
          <p:nvPr/>
        </p:nvSpPr>
        <p:spPr>
          <a:xfrm>
            <a:off x="3532583" y="1600200"/>
            <a:ext cx="1962947" cy="461665"/>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en-US" sz="2400">
                <a:solidFill>
                  <a:srgbClr val="000000"/>
                </a:solidFill>
                <a:latin typeface="Arial"/>
                <a:ea typeface="Arial"/>
                <a:cs typeface="Arial"/>
                <a:sym typeface="Arial"/>
              </a:rPr>
              <a:t>OUTCOMES</a:t>
            </a:r>
            <a:endParaRPr/>
          </a:p>
        </p:txBody>
      </p:sp>
      <p:sp>
        <p:nvSpPr>
          <p:cNvPr id="723" name="Google Shape;723;p85"/>
          <p:cNvSpPr txBox="1"/>
          <p:nvPr/>
        </p:nvSpPr>
        <p:spPr>
          <a:xfrm>
            <a:off x="2296090" y="228600"/>
            <a:ext cx="4718509" cy="830997"/>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lang="en-US" sz="2400">
                <a:solidFill>
                  <a:srgbClr val="000000"/>
                </a:solidFill>
                <a:latin typeface="Arial"/>
                <a:ea typeface="Arial"/>
                <a:cs typeface="Arial"/>
                <a:sym typeface="Arial"/>
              </a:rPr>
              <a:t>Supporting Social Competence &amp;</a:t>
            </a:r>
            <a:endParaRPr/>
          </a:p>
          <a:p>
            <a:pPr indent="0" lvl="0" marL="0" marR="0" rtl="0" algn="ctr">
              <a:spcBef>
                <a:spcPts val="0"/>
              </a:spcBef>
              <a:spcAft>
                <a:spcPts val="0"/>
              </a:spcAft>
              <a:buNone/>
            </a:pPr>
            <a:r>
              <a:rPr lang="en-US" sz="2400">
                <a:solidFill>
                  <a:srgbClr val="000000"/>
                </a:solidFill>
                <a:latin typeface="Arial"/>
                <a:ea typeface="Arial"/>
                <a:cs typeface="Arial"/>
                <a:sym typeface="Arial"/>
              </a:rPr>
              <a:t>Academic Achievement</a:t>
            </a:r>
            <a:endParaRPr/>
          </a:p>
        </p:txBody>
      </p:sp>
      <p:sp>
        <p:nvSpPr>
          <p:cNvPr id="724" name="Google Shape;724;p85"/>
          <p:cNvSpPr txBox="1"/>
          <p:nvPr/>
        </p:nvSpPr>
        <p:spPr>
          <a:xfrm>
            <a:off x="6759510" y="2590800"/>
            <a:ext cx="1673355" cy="1200328"/>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lang="en-US" sz="2400">
                <a:solidFill>
                  <a:srgbClr val="000000"/>
                </a:solidFill>
                <a:latin typeface="Arial"/>
                <a:ea typeface="Arial"/>
                <a:cs typeface="Arial"/>
                <a:sym typeface="Arial"/>
              </a:rPr>
              <a:t>Supporting</a:t>
            </a:r>
            <a:endParaRPr/>
          </a:p>
          <a:p>
            <a:pPr indent="0" lvl="0" marL="0" marR="0" rtl="0" algn="ctr">
              <a:spcBef>
                <a:spcPts val="0"/>
              </a:spcBef>
              <a:spcAft>
                <a:spcPts val="0"/>
              </a:spcAft>
              <a:buNone/>
            </a:pPr>
            <a:r>
              <a:rPr lang="en-US" sz="2400">
                <a:solidFill>
                  <a:srgbClr val="000000"/>
                </a:solidFill>
                <a:latin typeface="Arial"/>
                <a:ea typeface="Arial"/>
                <a:cs typeface="Arial"/>
                <a:sym typeface="Arial"/>
              </a:rPr>
              <a:t>Decision</a:t>
            </a:r>
            <a:endParaRPr/>
          </a:p>
          <a:p>
            <a:pPr indent="0" lvl="0" marL="0" marR="0" rtl="0" algn="ctr">
              <a:spcBef>
                <a:spcPts val="0"/>
              </a:spcBef>
              <a:spcAft>
                <a:spcPts val="0"/>
              </a:spcAft>
              <a:buNone/>
            </a:pPr>
            <a:r>
              <a:rPr lang="en-US" sz="2400">
                <a:solidFill>
                  <a:srgbClr val="000000"/>
                </a:solidFill>
                <a:latin typeface="Arial"/>
                <a:ea typeface="Arial"/>
                <a:cs typeface="Arial"/>
                <a:sym typeface="Arial"/>
              </a:rPr>
              <a:t>Making</a:t>
            </a:r>
            <a:endParaRPr/>
          </a:p>
        </p:txBody>
      </p:sp>
    </p:spTree>
  </p:cSld>
  <p:clrMapOvr>
    <a:masterClrMapping/>
  </p:clrMapOvr>
  <p:transition>
    <p:fade thruBlk="1"/>
  </p:transition>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0" name="Shape 270"/>
        <p:cNvGrpSpPr/>
        <p:nvPr/>
      </p:nvGrpSpPr>
      <p:grpSpPr>
        <a:xfrm>
          <a:off x="0" y="0"/>
          <a:ext cx="0" cy="0"/>
          <a:chOff x="0" y="0"/>
          <a:chExt cx="0" cy="0"/>
        </a:xfrm>
      </p:grpSpPr>
      <p:pic>
        <p:nvPicPr>
          <p:cNvPr descr="photo1.jpg" id="271" name="Google Shape;271;p41"/>
          <p:cNvPicPr preferRelativeResize="0"/>
          <p:nvPr/>
        </p:nvPicPr>
        <p:blipFill rotWithShape="1">
          <a:blip r:embed="rId3">
            <a:alphaModFix/>
          </a:blip>
          <a:srcRect b="0" l="0" r="0" t="0"/>
          <a:stretch/>
        </p:blipFill>
        <p:spPr>
          <a:xfrm>
            <a:off x="0" y="0"/>
            <a:ext cx="9144000" cy="6858000"/>
          </a:xfrm>
          <a:prstGeom prst="rect">
            <a:avLst/>
          </a:prstGeom>
          <a:noFill/>
          <a:ln>
            <a:noFill/>
          </a:ln>
        </p:spPr>
      </p:pic>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9" name="Shape 729"/>
        <p:cNvGrpSpPr/>
        <p:nvPr/>
      </p:nvGrpSpPr>
      <p:grpSpPr>
        <a:xfrm>
          <a:off x="0" y="0"/>
          <a:ext cx="0" cy="0"/>
          <a:chOff x="0" y="0"/>
          <a:chExt cx="0" cy="0"/>
        </a:xfrm>
      </p:grpSpPr>
      <p:sp>
        <p:nvSpPr>
          <p:cNvPr id="730" name="Google Shape;730;p86"/>
          <p:cNvSpPr txBox="1"/>
          <p:nvPr>
            <p:ph type="title"/>
          </p:nvPr>
        </p:nvSpPr>
        <p:spPr>
          <a:xfrm>
            <a:off x="533400" y="304800"/>
            <a:ext cx="8610600" cy="1143000"/>
          </a:xfrm>
          <a:prstGeom prst="rect">
            <a:avLst/>
          </a:prstGeom>
          <a:solidFill>
            <a:srgbClr val="FFFF00"/>
          </a:solidFill>
          <a:ln>
            <a:noFill/>
          </a:ln>
        </p:spPr>
        <p:txBody>
          <a:bodyPr anchorCtr="0" anchor="ctr" bIns="45700" lIns="91425" spcFirstLastPara="1" rIns="91425" wrap="square" tIns="45700">
            <a:noAutofit/>
          </a:bodyPr>
          <a:lstStyle/>
          <a:p>
            <a:pPr indent="0" lvl="0" marL="0" marR="0" rtl="0" algn="l">
              <a:spcBef>
                <a:spcPts val="0"/>
              </a:spcBef>
              <a:spcAft>
                <a:spcPts val="0"/>
              </a:spcAft>
              <a:buClr>
                <a:srgbClr val="002060"/>
              </a:buClr>
              <a:buFont typeface="Calibri"/>
              <a:buNone/>
            </a:pPr>
            <a:r>
              <a:rPr b="0" i="0" lang="en-US" sz="3240" u="none" cap="none" strike="noStrike">
                <a:solidFill>
                  <a:srgbClr val="002060"/>
                </a:solidFill>
                <a:latin typeface="Calibri"/>
                <a:ea typeface="Calibri"/>
                <a:cs typeface="Calibri"/>
                <a:sym typeface="Calibri"/>
              </a:rPr>
              <a:t>Effective Social &amp; Academic</a:t>
            </a:r>
            <a:br>
              <a:rPr b="0" i="0" lang="en-US" sz="3240" u="none" cap="none" strike="noStrike">
                <a:solidFill>
                  <a:srgbClr val="002060"/>
                </a:solidFill>
                <a:latin typeface="Calibri"/>
                <a:ea typeface="Calibri"/>
                <a:cs typeface="Calibri"/>
                <a:sym typeface="Calibri"/>
              </a:rPr>
            </a:br>
            <a:r>
              <a:rPr b="0" i="0" lang="en-US" sz="3240" u="none" cap="none" strike="noStrike">
                <a:solidFill>
                  <a:srgbClr val="002060"/>
                </a:solidFill>
                <a:latin typeface="Calibri"/>
                <a:ea typeface="Calibri"/>
                <a:cs typeface="Calibri"/>
                <a:sym typeface="Calibri"/>
              </a:rPr>
              <a:t>School Culture</a:t>
            </a:r>
            <a:endParaRPr/>
          </a:p>
        </p:txBody>
      </p:sp>
      <p:sp>
        <p:nvSpPr>
          <p:cNvPr id="731" name="Google Shape;731;p86"/>
          <p:cNvSpPr/>
          <p:nvPr/>
        </p:nvSpPr>
        <p:spPr>
          <a:xfrm>
            <a:off x="2130606" y="1524000"/>
            <a:ext cx="2552700" cy="4191000"/>
          </a:xfrm>
          <a:prstGeom prst="ellipse">
            <a:avLst/>
          </a:prstGeom>
          <a:solidFill>
            <a:srgbClr val="00CCFF">
              <a:alpha val="50588"/>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400">
              <a:solidFill>
                <a:srgbClr val="000000"/>
              </a:solidFill>
              <a:latin typeface="Times New Roman"/>
              <a:ea typeface="Times New Roman"/>
              <a:cs typeface="Times New Roman"/>
              <a:sym typeface="Times New Roman"/>
            </a:endParaRPr>
          </a:p>
        </p:txBody>
      </p:sp>
      <p:sp>
        <p:nvSpPr>
          <p:cNvPr id="732" name="Google Shape;732;p86"/>
          <p:cNvSpPr/>
          <p:nvPr/>
        </p:nvSpPr>
        <p:spPr>
          <a:xfrm rot="-3277949">
            <a:off x="2740206" y="2555875"/>
            <a:ext cx="2743200" cy="4267200"/>
          </a:xfrm>
          <a:prstGeom prst="ellipse">
            <a:avLst/>
          </a:prstGeom>
          <a:solidFill>
            <a:srgbClr val="00FF00">
              <a:alpha val="50588"/>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400">
              <a:solidFill>
                <a:srgbClr val="000000"/>
              </a:solidFill>
              <a:latin typeface="Times New Roman"/>
              <a:ea typeface="Times New Roman"/>
              <a:cs typeface="Times New Roman"/>
              <a:sym typeface="Times New Roman"/>
            </a:endParaRPr>
          </a:p>
        </p:txBody>
      </p:sp>
      <p:sp>
        <p:nvSpPr>
          <p:cNvPr id="733" name="Google Shape;733;p86"/>
          <p:cNvSpPr/>
          <p:nvPr/>
        </p:nvSpPr>
        <p:spPr>
          <a:xfrm rot="3454772">
            <a:off x="1268594" y="2373313"/>
            <a:ext cx="2743200" cy="4648200"/>
          </a:xfrm>
          <a:prstGeom prst="ellipse">
            <a:avLst/>
          </a:prstGeom>
          <a:solidFill>
            <a:srgbClr val="FF00FF">
              <a:alpha val="50588"/>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400">
              <a:solidFill>
                <a:srgbClr val="000000"/>
              </a:solidFill>
              <a:latin typeface="Times New Roman"/>
              <a:ea typeface="Times New Roman"/>
              <a:cs typeface="Times New Roman"/>
              <a:sym typeface="Times New Roman"/>
            </a:endParaRPr>
          </a:p>
        </p:txBody>
      </p:sp>
      <p:sp>
        <p:nvSpPr>
          <p:cNvPr id="734" name="Google Shape;734;p86"/>
          <p:cNvSpPr txBox="1"/>
          <p:nvPr/>
        </p:nvSpPr>
        <p:spPr>
          <a:xfrm>
            <a:off x="3807006" y="5029200"/>
            <a:ext cx="2209800" cy="830263"/>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i="1" lang="en-US" sz="2400">
                <a:solidFill>
                  <a:srgbClr val="002060"/>
                </a:solidFill>
                <a:latin typeface="Calibri"/>
                <a:ea typeface="Calibri"/>
                <a:cs typeface="Calibri"/>
                <a:sym typeface="Calibri"/>
              </a:rPr>
              <a:t>Common Vision/Values</a:t>
            </a:r>
            <a:endParaRPr/>
          </a:p>
        </p:txBody>
      </p:sp>
      <p:sp>
        <p:nvSpPr>
          <p:cNvPr id="735" name="Google Shape;735;p86"/>
          <p:cNvSpPr txBox="1"/>
          <p:nvPr/>
        </p:nvSpPr>
        <p:spPr>
          <a:xfrm>
            <a:off x="2587806" y="2133600"/>
            <a:ext cx="1752600" cy="830263"/>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i="1" lang="en-US" sz="2400">
                <a:solidFill>
                  <a:srgbClr val="002060"/>
                </a:solidFill>
                <a:latin typeface="Calibri"/>
                <a:ea typeface="Calibri"/>
                <a:cs typeface="Calibri"/>
                <a:sym typeface="Calibri"/>
              </a:rPr>
              <a:t>Common Language</a:t>
            </a:r>
            <a:endParaRPr/>
          </a:p>
        </p:txBody>
      </p:sp>
      <p:sp>
        <p:nvSpPr>
          <p:cNvPr id="736" name="Google Shape;736;p86"/>
          <p:cNvSpPr txBox="1"/>
          <p:nvPr/>
        </p:nvSpPr>
        <p:spPr>
          <a:xfrm>
            <a:off x="682806" y="4953000"/>
            <a:ext cx="1905000" cy="830263"/>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i="1" lang="en-US" sz="2400">
                <a:solidFill>
                  <a:srgbClr val="002060"/>
                </a:solidFill>
                <a:latin typeface="Calibri"/>
                <a:ea typeface="Calibri"/>
                <a:cs typeface="Calibri"/>
                <a:sym typeface="Calibri"/>
              </a:rPr>
              <a:t>Common Experience</a:t>
            </a:r>
            <a:endParaRPr/>
          </a:p>
        </p:txBody>
      </p:sp>
      <p:sp>
        <p:nvSpPr>
          <p:cNvPr id="737" name="Google Shape;737;p86"/>
          <p:cNvSpPr txBox="1"/>
          <p:nvPr/>
        </p:nvSpPr>
        <p:spPr>
          <a:xfrm>
            <a:off x="2054406" y="3741738"/>
            <a:ext cx="2819400" cy="830262"/>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i="1" lang="en-US" sz="4800">
                <a:solidFill>
                  <a:srgbClr val="002060"/>
                </a:solidFill>
                <a:latin typeface="Calibri"/>
                <a:ea typeface="Calibri"/>
                <a:cs typeface="Calibri"/>
                <a:sym typeface="Calibri"/>
              </a:rPr>
              <a:t>PBIS</a:t>
            </a:r>
            <a:endParaRPr/>
          </a:p>
        </p:txBody>
      </p:sp>
      <p:sp>
        <p:nvSpPr>
          <p:cNvPr id="738" name="Google Shape;738;p86"/>
          <p:cNvSpPr/>
          <p:nvPr/>
        </p:nvSpPr>
        <p:spPr>
          <a:xfrm>
            <a:off x="4553669" y="1088702"/>
            <a:ext cx="4122311" cy="3940499"/>
          </a:xfrm>
          <a:prstGeom prst="wave">
            <a:avLst>
              <a:gd fmla="val 8984" name="adj1"/>
              <a:gd fmla="val 0" name="adj2"/>
            </a:avLst>
          </a:prstGeom>
          <a:gradFill>
            <a:gsLst>
              <a:gs pos="0">
                <a:srgbClr val="3E7FCD"/>
              </a:gs>
              <a:gs pos="100000">
                <a:srgbClr val="96C0FF"/>
              </a:gs>
            </a:gsLst>
            <a:lin ang="16200000" scaled="0"/>
          </a:gradFill>
          <a:ln cap="flat" cmpd="sng" w="9525">
            <a:solidFill>
              <a:srgbClr val="4A7DBA"/>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2400">
                <a:solidFill>
                  <a:schemeClr val="dk1"/>
                </a:solidFill>
                <a:latin typeface="Calibri"/>
                <a:ea typeface="Calibri"/>
                <a:cs typeface="Calibri"/>
                <a:sym typeface="Calibri"/>
              </a:rPr>
              <a:t>GOAL to create safe, respectful, effective, &amp; relevant </a:t>
            </a:r>
            <a:r>
              <a:rPr b="1" lang="en-US" sz="2400">
                <a:solidFill>
                  <a:srgbClr val="FF0000"/>
                </a:solidFill>
                <a:latin typeface="Calibri"/>
                <a:ea typeface="Calibri"/>
                <a:cs typeface="Calibri"/>
                <a:sym typeface="Calibri"/>
              </a:rPr>
              <a:t>social culture</a:t>
            </a:r>
            <a:r>
              <a:rPr lang="en-US" sz="2400">
                <a:solidFill>
                  <a:schemeClr val="dk1"/>
                </a:solidFill>
                <a:latin typeface="Calibri"/>
                <a:ea typeface="Calibri"/>
                <a:cs typeface="Calibri"/>
                <a:sym typeface="Calibri"/>
              </a:rPr>
              <a:t> where successful teaching &amp; learning are possible &amp; problem behaviors are prevented</a:t>
            </a:r>
            <a:endParaRPr sz="2400">
              <a:solidFill>
                <a:schemeClr val="dk1"/>
              </a:solidFill>
              <a:latin typeface="Calibri"/>
              <a:ea typeface="Calibri"/>
              <a:cs typeface="Calibri"/>
              <a:sym typeface="Calibri"/>
            </a:endParaRPr>
          </a:p>
        </p:txBody>
      </p:sp>
      <p:sp>
        <p:nvSpPr>
          <p:cNvPr id="739" name="Google Shape;739;p86"/>
          <p:cNvSpPr/>
          <p:nvPr/>
        </p:nvSpPr>
        <p:spPr>
          <a:xfrm>
            <a:off x="2716520" y="3741738"/>
            <a:ext cx="1623886" cy="830262"/>
          </a:xfrm>
          <a:prstGeom prst="rect">
            <a:avLst/>
          </a:prstGeom>
          <a:solidFill>
            <a:srgbClr val="FFFF00"/>
          </a:solidFill>
          <a:ln cap="flat" cmpd="sng" w="9525">
            <a:solidFill>
              <a:srgbClr val="4A7DBA"/>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2400">
                <a:solidFill>
                  <a:srgbClr val="000000"/>
                </a:solidFill>
                <a:latin typeface="Calibri"/>
                <a:ea typeface="Calibri"/>
                <a:cs typeface="Calibri"/>
                <a:sym typeface="Calibri"/>
              </a:rPr>
              <a:t>Wing Institute</a:t>
            </a:r>
            <a:endParaRPr sz="2400">
              <a:solidFill>
                <a:srgbClr val="000000"/>
              </a:solidFill>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735"/>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734"/>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736"/>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738"/>
                                        </p:tgtEl>
                                        <p:attrNameLst>
                                          <p:attrName>style.visibility</p:attrName>
                                        </p:attrNameLst>
                                      </p:cBhvr>
                                      <p:to>
                                        <p:strVal val="visible"/>
                                      </p:to>
                                    </p:set>
                                    <p:anim calcmode="lin" valueType="num">
                                      <p:cBhvr additive="base">
                                        <p:cTn dur="500"/>
                                        <p:tgtEl>
                                          <p:spTgt spid="738"/>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739"/>
                                        </p:tgtEl>
                                        <p:attrNameLst>
                                          <p:attrName>style.visibility</p:attrName>
                                        </p:attrNameLst>
                                      </p:cBhvr>
                                      <p:to>
                                        <p:strVal val="visible"/>
                                      </p:to>
                                    </p:set>
                                    <p:anim calcmode="lin" valueType="num">
                                      <p:cBhvr additive="base">
                                        <p:cTn dur="500"/>
                                        <p:tgtEl>
                                          <p:spTgt spid="739"/>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3" name="Shape 743"/>
        <p:cNvGrpSpPr/>
        <p:nvPr/>
      </p:nvGrpSpPr>
      <p:grpSpPr>
        <a:xfrm>
          <a:off x="0" y="0"/>
          <a:ext cx="0" cy="0"/>
          <a:chOff x="0" y="0"/>
          <a:chExt cx="0" cy="0"/>
        </a:xfrm>
      </p:grpSpPr>
      <p:sp>
        <p:nvSpPr>
          <p:cNvPr id="744" name="Google Shape;744;p87"/>
          <p:cNvSpPr/>
          <p:nvPr/>
        </p:nvSpPr>
        <p:spPr>
          <a:xfrm>
            <a:off x="228600" y="304800"/>
            <a:ext cx="8610600" cy="942809"/>
          </a:xfrm>
          <a:prstGeom prst="roundRect">
            <a:avLst>
              <a:gd fmla="val 16667" name="adj"/>
            </a:avLst>
          </a:prstGeom>
          <a:gradFill>
            <a:gsLst>
              <a:gs pos="0">
                <a:srgbClr val="7F5AAB"/>
              </a:gs>
              <a:gs pos="100000">
                <a:srgbClr val="C7AEED"/>
              </a:gs>
            </a:gsLst>
            <a:lin ang="16200000" scaled="0"/>
          </a:gradFill>
          <a:ln>
            <a:noFill/>
          </a:ln>
        </p:spPr>
        <p:txBody>
          <a:bodyPr anchorCtr="0" anchor="ctr" bIns="45700" lIns="91425" spcFirstLastPara="1" rIns="91425" wrap="square" tIns="45700">
            <a:noAutofit/>
          </a:bodyPr>
          <a:lstStyle/>
          <a:p>
            <a:pPr indent="0" lvl="0" marL="0" marR="0" rtl="0" algn="ctr">
              <a:lnSpc>
                <a:spcPct val="85000"/>
              </a:lnSpc>
              <a:spcBef>
                <a:spcPts val="0"/>
              </a:spcBef>
              <a:spcAft>
                <a:spcPts val="0"/>
              </a:spcAft>
              <a:buNone/>
            </a:pPr>
            <a:r>
              <a:rPr lang="en-US" sz="4400">
                <a:solidFill>
                  <a:schemeClr val="dk1"/>
                </a:solidFill>
                <a:latin typeface="Calibri"/>
                <a:ea typeface="Calibri"/>
                <a:cs typeface="Calibri"/>
                <a:sym typeface="Calibri"/>
              </a:rPr>
              <a:t>Effective Organizations</a:t>
            </a:r>
            <a:endParaRPr sz="4400">
              <a:solidFill>
                <a:schemeClr val="dk1"/>
              </a:solidFill>
              <a:latin typeface="Calibri"/>
              <a:ea typeface="Calibri"/>
              <a:cs typeface="Calibri"/>
              <a:sym typeface="Calibri"/>
            </a:endParaRPr>
          </a:p>
        </p:txBody>
      </p:sp>
      <p:sp>
        <p:nvSpPr>
          <p:cNvPr id="745" name="Google Shape;745;p87"/>
          <p:cNvSpPr/>
          <p:nvPr/>
        </p:nvSpPr>
        <p:spPr>
          <a:xfrm>
            <a:off x="2402565" y="1282051"/>
            <a:ext cx="4262670" cy="852534"/>
          </a:xfrm>
          <a:prstGeom prst="roundRect">
            <a:avLst>
              <a:gd fmla="val 16667" name="adj"/>
            </a:avLst>
          </a:prstGeom>
          <a:gradFill>
            <a:gsLst>
              <a:gs pos="0">
                <a:srgbClr val="7F5AAB"/>
              </a:gs>
              <a:gs pos="100000">
                <a:srgbClr val="C7AEED"/>
              </a:gs>
            </a:gsLst>
            <a:lin ang="16200000" scaled="0"/>
          </a:gradFill>
          <a:ln>
            <a:noFill/>
          </a:ln>
        </p:spPr>
        <p:txBody>
          <a:bodyPr anchorCtr="0" anchor="ctr" bIns="45700" lIns="91425" spcFirstLastPara="1" rIns="91425" wrap="square" tIns="45700">
            <a:noAutofit/>
          </a:bodyPr>
          <a:lstStyle/>
          <a:p>
            <a:pPr indent="0" lvl="0" marL="0" marR="0" rtl="0" algn="ctr">
              <a:lnSpc>
                <a:spcPct val="85000"/>
              </a:lnSpc>
              <a:spcBef>
                <a:spcPts val="0"/>
              </a:spcBef>
              <a:spcAft>
                <a:spcPts val="0"/>
              </a:spcAft>
              <a:buNone/>
            </a:pPr>
            <a:r>
              <a:rPr lang="en-US" sz="3000">
                <a:solidFill>
                  <a:schemeClr val="dk1"/>
                </a:solidFill>
                <a:latin typeface="Calibri"/>
                <a:ea typeface="Calibri"/>
                <a:cs typeface="Calibri"/>
                <a:sym typeface="Calibri"/>
              </a:rPr>
              <a:t>“Organizations are groups of individuals whose collective behaviors are directed toward a common goal &amp; maintained by a common outcome” </a:t>
            </a:r>
            <a:endParaRPr/>
          </a:p>
          <a:p>
            <a:pPr indent="0" lvl="0" marL="0" marR="0" rtl="0" algn="ctr">
              <a:lnSpc>
                <a:spcPct val="85000"/>
              </a:lnSpc>
              <a:spcBef>
                <a:spcPts val="600"/>
              </a:spcBef>
              <a:spcAft>
                <a:spcPts val="0"/>
              </a:spcAft>
              <a:buNone/>
            </a:pPr>
            <a:r>
              <a:rPr lang="en-US" sz="1800">
                <a:solidFill>
                  <a:schemeClr val="dk1"/>
                </a:solidFill>
                <a:latin typeface="Calibri"/>
                <a:ea typeface="Calibri"/>
                <a:cs typeface="Calibri"/>
                <a:sym typeface="Calibri"/>
              </a:rPr>
              <a:t>(Skinner, 1953, </a:t>
            </a:r>
            <a:r>
              <a:rPr i="1" lang="en-US" sz="1800">
                <a:solidFill>
                  <a:schemeClr val="dk1"/>
                </a:solidFill>
                <a:latin typeface="Calibri"/>
                <a:ea typeface="Calibri"/>
                <a:cs typeface="Calibri"/>
                <a:sym typeface="Calibri"/>
              </a:rPr>
              <a:t>Science of Human Behavior)</a:t>
            </a:r>
            <a:endParaRPr sz="1800">
              <a:solidFill>
                <a:schemeClr val="dk1"/>
              </a:solidFill>
              <a:latin typeface="Calibri"/>
              <a:ea typeface="Calibri"/>
              <a:cs typeface="Calibri"/>
              <a:sym typeface="Calibri"/>
            </a:endParaRPr>
          </a:p>
        </p:txBody>
      </p:sp>
      <p:sp>
        <p:nvSpPr>
          <p:cNvPr id="746" name="Google Shape;746;p87"/>
          <p:cNvSpPr/>
          <p:nvPr/>
        </p:nvSpPr>
        <p:spPr>
          <a:xfrm>
            <a:off x="233903" y="2151635"/>
            <a:ext cx="2110230" cy="422046"/>
          </a:xfrm>
          <a:prstGeom prst="roundRect">
            <a:avLst>
              <a:gd fmla="val 16667" name="adj"/>
            </a:avLst>
          </a:prstGeom>
          <a:gradFill>
            <a:gsLst>
              <a:gs pos="0">
                <a:srgbClr val="7F5AAB"/>
              </a:gs>
              <a:gs pos="100000">
                <a:srgbClr val="C7AEED"/>
              </a:gs>
            </a:gsLst>
            <a:lin ang="16200000" scaled="0"/>
          </a:gradFill>
          <a:ln>
            <a:noFill/>
          </a:ln>
        </p:spPr>
        <p:txBody>
          <a:bodyPr anchorCtr="0" anchor="ctr" bIns="45700" lIns="91425" spcFirstLastPara="1" rIns="91425" wrap="square" tIns="45700">
            <a:noAutofit/>
          </a:bodyPr>
          <a:lstStyle/>
          <a:p>
            <a:pPr indent="0" lvl="0" marL="0" marR="0" rtl="0" algn="ctr">
              <a:lnSpc>
                <a:spcPct val="85000"/>
              </a:lnSpc>
              <a:spcBef>
                <a:spcPts val="0"/>
              </a:spcBef>
              <a:spcAft>
                <a:spcPts val="0"/>
              </a:spcAft>
              <a:buNone/>
            </a:pPr>
            <a:r>
              <a:rPr lang="en-US" sz="1800">
                <a:solidFill>
                  <a:schemeClr val="dk1"/>
                </a:solidFill>
                <a:latin typeface="Calibri"/>
                <a:ea typeface="Calibri"/>
                <a:cs typeface="Calibri"/>
                <a:sym typeface="Calibri"/>
              </a:rPr>
              <a:t>Common vision &amp; objectives</a:t>
            </a:r>
            <a:endParaRPr sz="1800">
              <a:solidFill>
                <a:schemeClr val="dk1"/>
              </a:solidFill>
              <a:latin typeface="Calibri"/>
              <a:ea typeface="Calibri"/>
              <a:cs typeface="Calibri"/>
              <a:sym typeface="Calibri"/>
            </a:endParaRPr>
          </a:p>
        </p:txBody>
      </p:sp>
      <p:sp>
        <p:nvSpPr>
          <p:cNvPr id="747" name="Google Shape;747;p87"/>
          <p:cNvSpPr/>
          <p:nvPr/>
        </p:nvSpPr>
        <p:spPr>
          <a:xfrm>
            <a:off x="2397156" y="2151635"/>
            <a:ext cx="2110230" cy="422046"/>
          </a:xfrm>
          <a:prstGeom prst="roundRect">
            <a:avLst>
              <a:gd fmla="val 16667" name="adj"/>
            </a:avLst>
          </a:prstGeom>
          <a:gradFill>
            <a:gsLst>
              <a:gs pos="0">
                <a:srgbClr val="7F5AAB"/>
              </a:gs>
              <a:gs pos="100000">
                <a:srgbClr val="C7AEED"/>
              </a:gs>
            </a:gsLst>
            <a:lin ang="16200000" scaled="0"/>
          </a:gradFill>
          <a:ln>
            <a:noFill/>
          </a:ln>
        </p:spPr>
        <p:txBody>
          <a:bodyPr anchorCtr="0" anchor="ctr" bIns="45700" lIns="91425" spcFirstLastPara="1" rIns="91425" wrap="square" tIns="45700">
            <a:noAutofit/>
          </a:bodyPr>
          <a:lstStyle/>
          <a:p>
            <a:pPr indent="0" lvl="0" marL="0" marR="0" rtl="0" algn="ctr">
              <a:lnSpc>
                <a:spcPct val="85000"/>
              </a:lnSpc>
              <a:spcBef>
                <a:spcPts val="0"/>
              </a:spcBef>
              <a:spcAft>
                <a:spcPts val="0"/>
              </a:spcAft>
              <a:buNone/>
            </a:pPr>
            <a:r>
              <a:rPr lang="en-US" sz="1800">
                <a:solidFill>
                  <a:schemeClr val="dk1"/>
                </a:solidFill>
                <a:latin typeface="Calibri"/>
                <a:ea typeface="Calibri"/>
                <a:cs typeface="Calibri"/>
                <a:sym typeface="Calibri"/>
              </a:rPr>
              <a:t>Common language</a:t>
            </a:r>
            <a:endParaRPr sz="1800">
              <a:solidFill>
                <a:schemeClr val="dk1"/>
              </a:solidFill>
              <a:latin typeface="Calibri"/>
              <a:ea typeface="Calibri"/>
              <a:cs typeface="Calibri"/>
              <a:sym typeface="Calibri"/>
            </a:endParaRPr>
          </a:p>
        </p:txBody>
      </p:sp>
      <p:sp>
        <p:nvSpPr>
          <p:cNvPr id="748" name="Google Shape;748;p87"/>
          <p:cNvSpPr/>
          <p:nvPr/>
        </p:nvSpPr>
        <p:spPr>
          <a:xfrm>
            <a:off x="4560409" y="2151635"/>
            <a:ext cx="2110230" cy="422046"/>
          </a:xfrm>
          <a:prstGeom prst="roundRect">
            <a:avLst>
              <a:gd fmla="val 16667" name="adj"/>
            </a:avLst>
          </a:prstGeom>
          <a:gradFill>
            <a:gsLst>
              <a:gs pos="0">
                <a:srgbClr val="7F5AAB"/>
              </a:gs>
              <a:gs pos="100000">
                <a:srgbClr val="C7AEED"/>
              </a:gs>
            </a:gsLst>
            <a:lin ang="16200000" scaled="0"/>
          </a:gradFill>
          <a:ln>
            <a:noFill/>
          </a:ln>
        </p:spPr>
        <p:txBody>
          <a:bodyPr anchorCtr="0" anchor="ctr" bIns="45700" lIns="91425" spcFirstLastPara="1" rIns="91425" wrap="square" tIns="45700">
            <a:noAutofit/>
          </a:bodyPr>
          <a:lstStyle/>
          <a:p>
            <a:pPr indent="0" lvl="0" marL="0" marR="0" rtl="0" algn="ctr">
              <a:lnSpc>
                <a:spcPct val="85000"/>
              </a:lnSpc>
              <a:spcBef>
                <a:spcPts val="0"/>
              </a:spcBef>
              <a:spcAft>
                <a:spcPts val="0"/>
              </a:spcAft>
              <a:buNone/>
            </a:pPr>
            <a:r>
              <a:rPr lang="en-US" sz="1800">
                <a:solidFill>
                  <a:schemeClr val="dk1"/>
                </a:solidFill>
                <a:latin typeface="Calibri"/>
                <a:ea typeface="Calibri"/>
                <a:cs typeface="Calibri"/>
                <a:sym typeface="Calibri"/>
              </a:rPr>
              <a:t>Common experiences &amp; routines</a:t>
            </a:r>
            <a:endParaRPr sz="1800">
              <a:solidFill>
                <a:schemeClr val="dk1"/>
              </a:solidFill>
              <a:latin typeface="Calibri"/>
              <a:ea typeface="Calibri"/>
              <a:cs typeface="Calibri"/>
              <a:sym typeface="Calibri"/>
            </a:endParaRPr>
          </a:p>
        </p:txBody>
      </p:sp>
      <p:sp>
        <p:nvSpPr>
          <p:cNvPr id="749" name="Google Shape;749;p87"/>
          <p:cNvSpPr/>
          <p:nvPr/>
        </p:nvSpPr>
        <p:spPr>
          <a:xfrm>
            <a:off x="6723662" y="2151635"/>
            <a:ext cx="2110230" cy="422046"/>
          </a:xfrm>
          <a:prstGeom prst="roundRect">
            <a:avLst>
              <a:gd fmla="val 16667" name="adj"/>
            </a:avLst>
          </a:prstGeom>
          <a:gradFill>
            <a:gsLst>
              <a:gs pos="0">
                <a:srgbClr val="7F5AAB"/>
              </a:gs>
              <a:gs pos="100000">
                <a:srgbClr val="C7AEED"/>
              </a:gs>
            </a:gsLst>
            <a:lin ang="16200000" scaled="0"/>
          </a:gradFill>
          <a:ln>
            <a:noFill/>
          </a:ln>
        </p:spPr>
        <p:txBody>
          <a:bodyPr anchorCtr="0" anchor="ctr" bIns="45700" lIns="91425" spcFirstLastPara="1" rIns="91425" wrap="square" tIns="45700">
            <a:noAutofit/>
          </a:bodyPr>
          <a:lstStyle/>
          <a:p>
            <a:pPr indent="0" lvl="0" marL="0" marR="0" rtl="0" algn="ctr">
              <a:lnSpc>
                <a:spcPct val="85000"/>
              </a:lnSpc>
              <a:spcBef>
                <a:spcPts val="0"/>
              </a:spcBef>
              <a:spcAft>
                <a:spcPts val="0"/>
              </a:spcAft>
              <a:buNone/>
            </a:pPr>
            <a:r>
              <a:rPr lang="en-US" sz="1800">
                <a:solidFill>
                  <a:schemeClr val="dk1"/>
                </a:solidFill>
                <a:latin typeface="Calibri"/>
                <a:ea typeface="Calibri"/>
                <a:cs typeface="Calibri"/>
                <a:sym typeface="Calibri"/>
              </a:rPr>
              <a:t>Quality leadership &amp; coaching</a:t>
            </a:r>
            <a:endParaRPr sz="1800">
              <a:solidFill>
                <a:schemeClr val="dk1"/>
              </a:solidFill>
              <a:latin typeface="Calibri"/>
              <a:ea typeface="Calibri"/>
              <a:cs typeface="Calibri"/>
              <a:sym typeface="Calibri"/>
            </a:endParaRPr>
          </a:p>
        </p:txBody>
      </p:sp>
      <p:sp>
        <p:nvSpPr>
          <p:cNvPr id="750" name="Google Shape;750;p87"/>
          <p:cNvSpPr/>
          <p:nvPr/>
        </p:nvSpPr>
        <p:spPr>
          <a:xfrm>
            <a:off x="-1828800" y="4419600"/>
            <a:ext cx="791580" cy="828092"/>
          </a:xfrm>
          <a:prstGeom prst="star5">
            <a:avLst>
              <a:gd fmla="val 19098" name="adj"/>
              <a:gd fmla="val 105146" name="hf"/>
              <a:gd fmla="val 110557" name="vf"/>
            </a:avLst>
          </a:prstGeom>
          <a:solidFill>
            <a:srgbClr val="FF0000"/>
          </a:solidFill>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ctr">
              <a:spcBef>
                <a:spcPts val="0"/>
              </a:spcBef>
              <a:spcAft>
                <a:spcPts val="0"/>
              </a:spcAft>
              <a:buNone/>
            </a:pPr>
            <a:r>
              <a:t/>
            </a:r>
            <a:endParaRPr sz="2400">
              <a:solidFill>
                <a:srgbClr val="000000"/>
              </a:solidFill>
              <a:latin typeface="Times New Roman"/>
              <a:ea typeface="Times New Roman"/>
              <a:cs typeface="Times New Roman"/>
              <a:sym typeface="Times New Roman"/>
            </a:endParaRPr>
          </a:p>
        </p:txBody>
      </p:sp>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4" name="Shape 754"/>
        <p:cNvGrpSpPr/>
        <p:nvPr/>
      </p:nvGrpSpPr>
      <p:grpSpPr>
        <a:xfrm>
          <a:off x="0" y="0"/>
          <a:ext cx="0" cy="0"/>
          <a:chOff x="0" y="0"/>
          <a:chExt cx="0" cy="0"/>
        </a:xfrm>
      </p:grpSpPr>
      <p:sp>
        <p:nvSpPr>
          <p:cNvPr id="755" name="Google Shape;755;p88"/>
          <p:cNvSpPr txBox="1"/>
          <p:nvPr>
            <p:ph type="title"/>
          </p:nvPr>
        </p:nvSpPr>
        <p:spPr>
          <a:xfrm>
            <a:off x="997260" y="521804"/>
            <a:ext cx="6815100" cy="1143000"/>
          </a:xfrm>
          <a:prstGeom prst="rect">
            <a:avLst/>
          </a:prstGeom>
          <a:solidFill>
            <a:srgbClr val="FFFF00"/>
          </a:solidFill>
          <a:ln>
            <a:noFill/>
          </a:ln>
        </p:spPr>
        <p:txBody>
          <a:bodyPr anchorCtr="1" anchor="ctr" bIns="45700" lIns="91425" spcFirstLastPara="1" rIns="91425" wrap="square" tIns="45700">
            <a:noAutofit/>
          </a:bodyPr>
          <a:lstStyle/>
          <a:p>
            <a:pPr indent="0" lvl="0" marL="0" marR="0" rtl="0" algn="ctr">
              <a:spcBef>
                <a:spcPts val="0"/>
              </a:spcBef>
              <a:spcAft>
                <a:spcPts val="0"/>
              </a:spcAft>
              <a:buClr>
                <a:schemeClr val="dk1"/>
              </a:buClr>
              <a:buFont typeface="Calibri"/>
              <a:buNone/>
            </a:pPr>
            <a:r>
              <a:rPr b="0" i="0" lang="en-US" sz="4200" u="none" cap="none" strike="noStrike">
                <a:solidFill>
                  <a:schemeClr val="dk1"/>
                </a:solidFill>
                <a:latin typeface="Calibri"/>
                <a:ea typeface="Calibri"/>
                <a:cs typeface="Calibri"/>
                <a:sym typeface="Calibri"/>
              </a:rPr>
              <a:t>Evidence-based Practices </a:t>
            </a:r>
            <a:endParaRPr b="0" i="0" sz="4200" u="none" cap="none" strike="noStrike">
              <a:solidFill>
                <a:schemeClr val="dk1"/>
              </a:solidFill>
              <a:latin typeface="Calibri"/>
              <a:ea typeface="Calibri"/>
              <a:cs typeface="Calibri"/>
              <a:sym typeface="Calibri"/>
            </a:endParaRPr>
          </a:p>
        </p:txBody>
      </p:sp>
      <p:sp>
        <p:nvSpPr>
          <p:cNvPr id="756" name="Google Shape;756;p88"/>
          <p:cNvSpPr/>
          <p:nvPr/>
        </p:nvSpPr>
        <p:spPr>
          <a:xfrm>
            <a:off x="457200" y="1600200"/>
            <a:ext cx="8229600" cy="4525963"/>
          </a:xfrm>
          <a:custGeom>
            <a:rect b="b" l="l" r="r" t="t"/>
            <a:pathLst>
              <a:path extrusionOk="0" h="120000" w="120000">
                <a:moveTo>
                  <a:pt x="0" y="0"/>
                </a:moveTo>
                <a:lnTo>
                  <a:pt x="120000" y="0"/>
                </a:lnTo>
                <a:lnTo>
                  <a:pt x="120000" y="120000"/>
                </a:lnTo>
                <a:lnTo>
                  <a:pt x="0" y="120000"/>
                </a:lnTo>
                <a:close/>
              </a:path>
              <a:path extrusionOk="0" fill="none" h="120000" w="120000">
                <a:moveTo>
                  <a:pt x="-10000" y="0"/>
                </a:moveTo>
                <a:close/>
                <a:lnTo>
                  <a:pt x="-10000" y="120000"/>
                </a:lnTo>
              </a:path>
              <a:path extrusionOk="0" fill="none" h="120000" w="120000">
                <a:moveTo>
                  <a:pt x="-10000" y="22500"/>
                </a:moveTo>
                <a:lnTo>
                  <a:pt x="-46000" y="135000"/>
                </a:lnTo>
              </a:path>
            </a:pathLst>
          </a:custGeom>
          <a:noFill/>
          <a:ln>
            <a:noFill/>
          </a:ln>
        </p:spPr>
        <p:txBody>
          <a:bodyPr anchorCtr="1" anchor="ctr" bIns="45700" lIns="91425" spcFirstLastPara="1" rIns="91425" wrap="square" tIns="45700">
            <a:noAutofit/>
          </a:bodyPr>
          <a:lstStyle/>
          <a:p>
            <a:pPr indent="-114300" lvl="1" marL="114300" marR="0" rtl="0" algn="l">
              <a:lnSpc>
                <a:spcPct val="75000"/>
              </a:lnSpc>
              <a:spcBef>
                <a:spcPts val="0"/>
              </a:spcBef>
              <a:spcAft>
                <a:spcPts val="0"/>
              </a:spcAft>
              <a:buClr>
                <a:srgbClr val="FF0080"/>
              </a:buClr>
              <a:buSzPts val="2800"/>
              <a:buFont typeface="Calibri"/>
              <a:buChar char="•"/>
            </a:pPr>
            <a:r>
              <a:rPr b="1" i="0" lang="en-US" sz="2800" u="none" cap="none" strike="noStrike">
                <a:solidFill>
                  <a:srgbClr val="FF0080"/>
                </a:solidFill>
                <a:latin typeface="Calibri"/>
                <a:ea typeface="Calibri"/>
                <a:cs typeface="Calibri"/>
                <a:sym typeface="Calibri"/>
              </a:rPr>
              <a:t>EFFECTIVE</a:t>
            </a:r>
            <a:endParaRPr b="1" i="0" sz="2800" u="none" cap="none" strike="noStrike">
              <a:solidFill>
                <a:srgbClr val="FF0080"/>
              </a:solidFill>
              <a:latin typeface="Calibri"/>
              <a:ea typeface="Calibri"/>
              <a:cs typeface="Calibri"/>
              <a:sym typeface="Calibri"/>
            </a:endParaRPr>
          </a:p>
          <a:p>
            <a:pPr indent="-114300" lvl="2" marL="228600" marR="0" rtl="0" algn="l">
              <a:lnSpc>
                <a:spcPct val="75000"/>
              </a:lnSpc>
              <a:spcBef>
                <a:spcPts val="280"/>
              </a:spcBef>
              <a:spcAft>
                <a:spcPts val="0"/>
              </a:spcAft>
              <a:buClr>
                <a:srgbClr val="000000"/>
              </a:buClr>
              <a:buSzPts val="2800"/>
              <a:buFont typeface="Calibri"/>
              <a:buChar char="•"/>
            </a:pPr>
            <a:r>
              <a:rPr b="0" i="0" lang="en-US" sz="2800" u="none" cap="none" strike="noStrike">
                <a:solidFill>
                  <a:srgbClr val="000000"/>
                </a:solidFill>
                <a:latin typeface="Calibri"/>
                <a:ea typeface="Calibri"/>
                <a:cs typeface="Calibri"/>
                <a:sym typeface="Calibri"/>
              </a:rPr>
              <a:t>Works</a:t>
            </a:r>
            <a:endParaRPr b="0" i="0" sz="2800" u="none" cap="none" strike="noStrike">
              <a:solidFill>
                <a:srgbClr val="000000"/>
              </a:solidFill>
              <a:latin typeface="Calibri"/>
              <a:ea typeface="Calibri"/>
              <a:cs typeface="Calibri"/>
              <a:sym typeface="Calibri"/>
            </a:endParaRPr>
          </a:p>
          <a:p>
            <a:pPr indent="-114300" lvl="2" marL="228600" marR="0" rtl="0" algn="l">
              <a:lnSpc>
                <a:spcPct val="75000"/>
              </a:lnSpc>
              <a:spcBef>
                <a:spcPts val="280"/>
              </a:spcBef>
              <a:spcAft>
                <a:spcPts val="0"/>
              </a:spcAft>
              <a:buClr>
                <a:srgbClr val="000000"/>
              </a:buClr>
              <a:buSzPts val="2800"/>
              <a:buFont typeface="Calibri"/>
              <a:buChar char="•"/>
            </a:pPr>
            <a:r>
              <a:rPr b="0" i="0" lang="en-US" sz="2800" u="none" cap="none" strike="noStrike">
                <a:solidFill>
                  <a:srgbClr val="000000"/>
                </a:solidFill>
                <a:latin typeface="Calibri"/>
                <a:ea typeface="Calibri"/>
                <a:cs typeface="Calibri"/>
                <a:sym typeface="Calibri"/>
              </a:rPr>
              <a:t>Repeatable</a:t>
            </a:r>
            <a:endParaRPr b="0" i="0" sz="2800" u="none" cap="none" strike="noStrike">
              <a:solidFill>
                <a:srgbClr val="000000"/>
              </a:solidFill>
              <a:latin typeface="Calibri"/>
              <a:ea typeface="Calibri"/>
              <a:cs typeface="Calibri"/>
              <a:sym typeface="Calibri"/>
            </a:endParaRPr>
          </a:p>
          <a:p>
            <a:pPr indent="-114300" lvl="2" marL="228600" marR="0" rtl="0" algn="l">
              <a:lnSpc>
                <a:spcPct val="75000"/>
              </a:lnSpc>
              <a:spcBef>
                <a:spcPts val="280"/>
              </a:spcBef>
              <a:spcAft>
                <a:spcPts val="0"/>
              </a:spcAft>
              <a:buClr>
                <a:srgbClr val="000000"/>
              </a:buClr>
              <a:buSzPts val="2800"/>
              <a:buFont typeface="Calibri"/>
              <a:buChar char="•"/>
            </a:pPr>
            <a:r>
              <a:rPr b="0" i="0" lang="en-US" sz="2800" u="none" cap="none" strike="noStrike">
                <a:solidFill>
                  <a:srgbClr val="000000"/>
                </a:solidFill>
                <a:latin typeface="Calibri"/>
                <a:ea typeface="Calibri"/>
                <a:cs typeface="Calibri"/>
                <a:sym typeface="Calibri"/>
              </a:rPr>
              <a:t>Dependable</a:t>
            </a:r>
            <a:endParaRPr b="0" i="0" sz="2800" u="none" cap="none" strike="noStrike">
              <a:solidFill>
                <a:srgbClr val="000000"/>
              </a:solidFill>
              <a:latin typeface="Calibri"/>
              <a:ea typeface="Calibri"/>
              <a:cs typeface="Calibri"/>
              <a:sym typeface="Calibri"/>
            </a:endParaRPr>
          </a:p>
          <a:p>
            <a:pPr indent="0" lvl="1" marL="114300" marR="0" rtl="0" algn="l">
              <a:lnSpc>
                <a:spcPct val="75000"/>
              </a:lnSpc>
              <a:spcBef>
                <a:spcPts val="280"/>
              </a:spcBef>
              <a:spcAft>
                <a:spcPts val="0"/>
              </a:spcAft>
              <a:buClr>
                <a:schemeClr val="dk1"/>
              </a:buClr>
              <a:buSzPts val="1800"/>
              <a:buFont typeface="Calibri"/>
              <a:buNone/>
            </a:pPr>
            <a:r>
              <a:t/>
            </a:r>
            <a:endParaRPr b="0" i="0" sz="1800" u="none" cap="none" strike="noStrike">
              <a:solidFill>
                <a:schemeClr val="dk1"/>
              </a:solidFill>
              <a:latin typeface="Calibri"/>
              <a:ea typeface="Calibri"/>
              <a:cs typeface="Calibri"/>
              <a:sym typeface="Calibri"/>
            </a:endParaRPr>
          </a:p>
          <a:p>
            <a:pPr indent="-114300" lvl="1" marL="114300" marR="0" rtl="0" algn="l">
              <a:lnSpc>
                <a:spcPct val="75000"/>
              </a:lnSpc>
              <a:spcBef>
                <a:spcPts val="180"/>
              </a:spcBef>
              <a:spcAft>
                <a:spcPts val="0"/>
              </a:spcAft>
              <a:buClr>
                <a:srgbClr val="FF0080"/>
              </a:buClr>
              <a:buSzPts val="1800"/>
              <a:buFont typeface="Calibri"/>
              <a:buChar char="•"/>
            </a:pPr>
            <a:r>
              <a:rPr b="1" i="0" lang="en-US" sz="1800" u="none" cap="none" strike="noStrike">
                <a:solidFill>
                  <a:srgbClr val="FF0080"/>
                </a:solidFill>
                <a:latin typeface="Calibri"/>
                <a:ea typeface="Calibri"/>
                <a:cs typeface="Calibri"/>
                <a:sym typeface="Calibri"/>
              </a:rPr>
              <a:t>EFFICIENT</a:t>
            </a:r>
            <a:endParaRPr b="1" i="0" sz="1800" u="none" cap="none" strike="noStrike">
              <a:solidFill>
                <a:srgbClr val="FF0080"/>
              </a:solidFill>
              <a:latin typeface="Calibri"/>
              <a:ea typeface="Calibri"/>
              <a:cs typeface="Calibri"/>
              <a:sym typeface="Calibri"/>
            </a:endParaRPr>
          </a:p>
          <a:p>
            <a:pPr indent="-114300" lvl="2" marL="228600" marR="0" rtl="0" algn="l">
              <a:lnSpc>
                <a:spcPct val="75000"/>
              </a:lnSpc>
              <a:spcBef>
                <a:spcPts val="180"/>
              </a:spcBef>
              <a:spcAft>
                <a:spcPts val="0"/>
              </a:spcAft>
              <a:buClr>
                <a:srgbClr val="000000"/>
              </a:buClr>
              <a:buSzPts val="2800"/>
              <a:buFont typeface="Calibri"/>
              <a:buChar char="•"/>
            </a:pPr>
            <a:r>
              <a:rPr b="0" i="0" lang="en-US" sz="2800" u="none" cap="none" strike="noStrike">
                <a:solidFill>
                  <a:srgbClr val="000000"/>
                </a:solidFill>
                <a:latin typeface="Calibri"/>
                <a:ea typeface="Calibri"/>
                <a:cs typeface="Calibri"/>
                <a:sym typeface="Calibri"/>
              </a:rPr>
              <a:t>Doable</a:t>
            </a:r>
            <a:endParaRPr b="0" i="0" sz="2800" u="none" cap="none" strike="noStrike">
              <a:solidFill>
                <a:srgbClr val="000000"/>
              </a:solidFill>
              <a:latin typeface="Calibri"/>
              <a:ea typeface="Calibri"/>
              <a:cs typeface="Calibri"/>
              <a:sym typeface="Calibri"/>
            </a:endParaRPr>
          </a:p>
          <a:p>
            <a:pPr indent="-114300" lvl="2" marL="228600" marR="0" rtl="0" algn="l">
              <a:lnSpc>
                <a:spcPct val="75000"/>
              </a:lnSpc>
              <a:spcBef>
                <a:spcPts val="280"/>
              </a:spcBef>
              <a:spcAft>
                <a:spcPts val="0"/>
              </a:spcAft>
              <a:buClr>
                <a:srgbClr val="000000"/>
              </a:buClr>
              <a:buSzPts val="2800"/>
              <a:buFont typeface="Calibri"/>
              <a:buChar char="•"/>
            </a:pPr>
            <a:r>
              <a:rPr b="0" i="0" lang="en-US" sz="2800" u="none" cap="none" strike="noStrike">
                <a:solidFill>
                  <a:srgbClr val="000000"/>
                </a:solidFill>
                <a:latin typeface="Calibri"/>
                <a:ea typeface="Calibri"/>
                <a:cs typeface="Calibri"/>
                <a:sym typeface="Calibri"/>
              </a:rPr>
              <a:t>Manageable</a:t>
            </a:r>
            <a:endParaRPr/>
          </a:p>
          <a:p>
            <a:pPr indent="-114300" lvl="2" marL="228600" marR="0" rtl="0" algn="l">
              <a:lnSpc>
                <a:spcPct val="75000"/>
              </a:lnSpc>
              <a:spcBef>
                <a:spcPts val="280"/>
              </a:spcBef>
              <a:spcAft>
                <a:spcPts val="0"/>
              </a:spcAft>
              <a:buClr>
                <a:srgbClr val="000000"/>
              </a:buClr>
              <a:buSzPts val="2800"/>
              <a:buFont typeface="Calibri"/>
              <a:buChar char="•"/>
            </a:pPr>
            <a:r>
              <a:rPr b="0" i="0" lang="en-US" sz="2800" u="none" cap="none" strike="noStrike">
                <a:solidFill>
                  <a:srgbClr val="000000"/>
                </a:solidFill>
                <a:latin typeface="Calibri"/>
                <a:ea typeface="Calibri"/>
                <a:cs typeface="Calibri"/>
                <a:sym typeface="Calibri"/>
              </a:rPr>
              <a:t>Fit</a:t>
            </a:r>
            <a:endParaRPr b="0" i="0" sz="2800" u="none" cap="none" strike="noStrike">
              <a:solidFill>
                <a:srgbClr val="000000"/>
              </a:solidFill>
              <a:latin typeface="Calibri"/>
              <a:ea typeface="Calibri"/>
              <a:cs typeface="Calibri"/>
              <a:sym typeface="Calibri"/>
            </a:endParaRPr>
          </a:p>
          <a:p>
            <a:pPr indent="0" lvl="1" marL="114300" marR="0" rtl="0" algn="l">
              <a:lnSpc>
                <a:spcPct val="75000"/>
              </a:lnSpc>
              <a:spcBef>
                <a:spcPts val="280"/>
              </a:spcBef>
              <a:spcAft>
                <a:spcPts val="0"/>
              </a:spcAft>
              <a:buClr>
                <a:schemeClr val="dk1"/>
              </a:buClr>
              <a:buSzPts val="1800"/>
              <a:buFont typeface="Calibri"/>
              <a:buNone/>
            </a:pPr>
            <a:r>
              <a:t/>
            </a:r>
            <a:endParaRPr b="0" i="0" sz="1800" u="none" cap="none" strike="noStrike">
              <a:solidFill>
                <a:schemeClr val="dk1"/>
              </a:solidFill>
              <a:latin typeface="Calibri"/>
              <a:ea typeface="Calibri"/>
              <a:cs typeface="Calibri"/>
              <a:sym typeface="Calibri"/>
            </a:endParaRPr>
          </a:p>
          <a:p>
            <a:pPr indent="-114300" lvl="1" marL="114300" marR="0" rtl="0" algn="l">
              <a:lnSpc>
                <a:spcPct val="75000"/>
              </a:lnSpc>
              <a:spcBef>
                <a:spcPts val="180"/>
              </a:spcBef>
              <a:spcAft>
                <a:spcPts val="0"/>
              </a:spcAft>
              <a:buClr>
                <a:srgbClr val="FF0080"/>
              </a:buClr>
              <a:buSzPts val="2800"/>
              <a:buFont typeface="Calibri"/>
              <a:buChar char="•"/>
            </a:pPr>
            <a:r>
              <a:rPr b="1" i="0" lang="en-US" sz="2800" u="none" cap="none" strike="noStrike">
                <a:solidFill>
                  <a:srgbClr val="FF0080"/>
                </a:solidFill>
                <a:latin typeface="Calibri"/>
                <a:ea typeface="Calibri"/>
                <a:cs typeface="Calibri"/>
                <a:sym typeface="Calibri"/>
              </a:rPr>
              <a:t>RELEVANT</a:t>
            </a:r>
            <a:endParaRPr b="1" i="0" sz="2800" u="none" cap="none" strike="noStrike">
              <a:solidFill>
                <a:srgbClr val="FF0080"/>
              </a:solidFill>
              <a:latin typeface="Calibri"/>
              <a:ea typeface="Calibri"/>
              <a:cs typeface="Calibri"/>
              <a:sym typeface="Calibri"/>
            </a:endParaRPr>
          </a:p>
          <a:p>
            <a:pPr indent="-114300" lvl="2" marL="228600" marR="0" rtl="0" algn="l">
              <a:lnSpc>
                <a:spcPct val="75000"/>
              </a:lnSpc>
              <a:spcBef>
                <a:spcPts val="280"/>
              </a:spcBef>
              <a:spcAft>
                <a:spcPts val="0"/>
              </a:spcAft>
              <a:buClr>
                <a:srgbClr val="000000"/>
              </a:buClr>
              <a:buSzPts val="2800"/>
              <a:buFont typeface="Calibri"/>
              <a:buChar char="•"/>
            </a:pPr>
            <a:r>
              <a:rPr b="0" i="0" lang="en-US" sz="2800" u="none" cap="none" strike="noStrike">
                <a:solidFill>
                  <a:srgbClr val="000000"/>
                </a:solidFill>
                <a:latin typeface="Calibri"/>
                <a:ea typeface="Calibri"/>
                <a:cs typeface="Calibri"/>
                <a:sym typeface="Calibri"/>
              </a:rPr>
              <a:t>Context</a:t>
            </a:r>
            <a:endParaRPr b="0" i="0" sz="2800" u="none" cap="none" strike="noStrike">
              <a:solidFill>
                <a:srgbClr val="000000"/>
              </a:solidFill>
              <a:latin typeface="Calibri"/>
              <a:ea typeface="Calibri"/>
              <a:cs typeface="Calibri"/>
              <a:sym typeface="Calibri"/>
            </a:endParaRPr>
          </a:p>
          <a:p>
            <a:pPr indent="-114300" lvl="2" marL="228600" marR="0" rtl="0" algn="l">
              <a:lnSpc>
                <a:spcPct val="75000"/>
              </a:lnSpc>
              <a:spcBef>
                <a:spcPts val="280"/>
              </a:spcBef>
              <a:spcAft>
                <a:spcPts val="0"/>
              </a:spcAft>
              <a:buClr>
                <a:srgbClr val="000000"/>
              </a:buClr>
              <a:buSzPts val="2800"/>
              <a:buFont typeface="Calibri"/>
              <a:buChar char="•"/>
            </a:pPr>
            <a:r>
              <a:rPr b="0" i="0" lang="en-US" sz="2800" u="none" cap="none" strike="noStrike">
                <a:solidFill>
                  <a:srgbClr val="000000"/>
                </a:solidFill>
                <a:latin typeface="Calibri"/>
                <a:ea typeface="Calibri"/>
                <a:cs typeface="Calibri"/>
                <a:sym typeface="Calibri"/>
              </a:rPr>
              <a:t>Culture</a:t>
            </a:r>
            <a:endParaRPr/>
          </a:p>
          <a:p>
            <a:pPr indent="-114300" lvl="2" marL="228600" marR="0" rtl="0" algn="l">
              <a:lnSpc>
                <a:spcPct val="75000"/>
              </a:lnSpc>
              <a:spcBef>
                <a:spcPts val="280"/>
              </a:spcBef>
              <a:spcAft>
                <a:spcPts val="0"/>
              </a:spcAft>
              <a:buClr>
                <a:srgbClr val="000000"/>
              </a:buClr>
              <a:buSzPts val="2800"/>
              <a:buFont typeface="Calibri"/>
              <a:buChar char="•"/>
            </a:pPr>
            <a:r>
              <a:rPr b="0" i="0" lang="en-US" sz="2800" u="none" cap="none" strike="noStrike">
                <a:solidFill>
                  <a:srgbClr val="000000"/>
                </a:solidFill>
                <a:latin typeface="Calibri"/>
                <a:ea typeface="Calibri"/>
                <a:cs typeface="Calibri"/>
                <a:sym typeface="Calibri"/>
              </a:rPr>
              <a:t>Adaptable</a:t>
            </a:r>
            <a:endParaRPr b="0" i="0" sz="2800" u="none" cap="none" strike="noStrike">
              <a:solidFill>
                <a:srgbClr val="000000"/>
              </a:solidFill>
              <a:latin typeface="Calibri"/>
              <a:ea typeface="Calibri"/>
              <a:cs typeface="Calibri"/>
              <a:sym typeface="Calibri"/>
            </a:endParaRPr>
          </a:p>
        </p:txBody>
      </p:sp>
      <p:sp>
        <p:nvSpPr>
          <p:cNvPr id="757" name="Google Shape;757;p88"/>
          <p:cNvSpPr/>
          <p:nvPr/>
        </p:nvSpPr>
        <p:spPr>
          <a:xfrm>
            <a:off x="11467705" y="772108"/>
            <a:ext cx="791580" cy="828092"/>
          </a:xfrm>
          <a:prstGeom prst="star5">
            <a:avLst>
              <a:gd fmla="val 19098" name="adj"/>
              <a:gd fmla="val 105146" name="hf"/>
              <a:gd fmla="val 110557" name="vf"/>
            </a:avLst>
          </a:prstGeom>
          <a:solidFill>
            <a:srgbClr val="FF0000"/>
          </a:solidFill>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ctr">
              <a:spcBef>
                <a:spcPts val="0"/>
              </a:spcBef>
              <a:spcAft>
                <a:spcPts val="0"/>
              </a:spcAft>
              <a:buNone/>
            </a:pPr>
            <a:r>
              <a:t/>
            </a:r>
            <a:endParaRPr sz="2400">
              <a:solidFill>
                <a:srgbClr val="000000"/>
              </a:solidFill>
              <a:latin typeface="Times New Roman"/>
              <a:ea typeface="Times New Roman"/>
              <a:cs typeface="Times New Roman"/>
              <a:sym typeface="Times New Roman"/>
            </a:endParaRPr>
          </a:p>
        </p:txBody>
      </p:sp>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2" name="Shape 762"/>
        <p:cNvGrpSpPr/>
        <p:nvPr/>
      </p:nvGrpSpPr>
      <p:grpSpPr>
        <a:xfrm>
          <a:off x="0" y="0"/>
          <a:ext cx="0" cy="0"/>
          <a:chOff x="0" y="0"/>
          <a:chExt cx="0" cy="0"/>
        </a:xfrm>
      </p:grpSpPr>
      <p:pic>
        <p:nvPicPr>
          <p:cNvPr id="763" name="Google Shape;763;p89"/>
          <p:cNvPicPr preferRelativeResize="0"/>
          <p:nvPr/>
        </p:nvPicPr>
        <p:blipFill rotWithShape="1">
          <a:blip r:embed="rId3">
            <a:alphaModFix/>
          </a:blip>
          <a:srcRect b="0" l="0" r="0" t="0"/>
          <a:stretch/>
        </p:blipFill>
        <p:spPr>
          <a:xfrm>
            <a:off x="-1828800" y="-1752600"/>
            <a:ext cx="12496799" cy="9144000"/>
          </a:xfrm>
          <a:prstGeom prst="rect">
            <a:avLst/>
          </a:prstGeom>
          <a:noFill/>
          <a:ln>
            <a:noFill/>
          </a:ln>
        </p:spPr>
      </p:pic>
      <p:sp>
        <p:nvSpPr>
          <p:cNvPr id="764" name="Google Shape;764;p89"/>
          <p:cNvSpPr txBox="1"/>
          <p:nvPr/>
        </p:nvSpPr>
        <p:spPr>
          <a:xfrm>
            <a:off x="381000" y="6427787"/>
            <a:ext cx="8534400" cy="430213"/>
          </a:xfrm>
          <a:prstGeom prst="rect">
            <a:avLst/>
          </a:prstGeom>
          <a:solidFill>
            <a:schemeClr val="lt1"/>
          </a:solid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lang="en-US" sz="2200">
                <a:solidFill>
                  <a:srgbClr val="000000"/>
                </a:solidFill>
                <a:latin typeface="Times New Roman"/>
                <a:ea typeface="Times New Roman"/>
                <a:cs typeface="Times New Roman"/>
                <a:sym typeface="Times New Roman"/>
              </a:rPr>
              <a:t>Detrich, Keyworth, &amp; States (2007). </a:t>
            </a:r>
            <a:r>
              <a:rPr i="1" lang="en-US" sz="2200">
                <a:solidFill>
                  <a:srgbClr val="000000"/>
                </a:solidFill>
                <a:latin typeface="Times New Roman"/>
                <a:ea typeface="Times New Roman"/>
                <a:cs typeface="Times New Roman"/>
                <a:sym typeface="Times New Roman"/>
              </a:rPr>
              <a:t>J. Evid.-based Prac. in Sch</a:t>
            </a:r>
            <a:r>
              <a:rPr lang="en-US" sz="2200">
                <a:solidFill>
                  <a:srgbClr val="000000"/>
                </a:solidFill>
                <a:latin typeface="Times New Roman"/>
                <a:ea typeface="Times New Roman"/>
                <a:cs typeface="Times New Roman"/>
                <a:sym typeface="Times New Roman"/>
              </a:rPr>
              <a:t>.</a:t>
            </a:r>
            <a:endParaRPr/>
          </a:p>
        </p:txBody>
      </p:sp>
      <p:sp>
        <p:nvSpPr>
          <p:cNvPr id="765" name="Google Shape;765;p89"/>
          <p:cNvSpPr/>
          <p:nvPr/>
        </p:nvSpPr>
        <p:spPr>
          <a:xfrm>
            <a:off x="10668000" y="1143000"/>
            <a:ext cx="685800" cy="533400"/>
          </a:xfrm>
          <a:prstGeom prst="star5">
            <a:avLst>
              <a:gd fmla="val 19098" name="adj"/>
              <a:gd fmla="val 105146" name="hf"/>
              <a:gd fmla="val 110557" name="vf"/>
            </a:avLst>
          </a:prstGeom>
          <a:solidFill>
            <a:srgbClr val="FF0000"/>
          </a:solidFill>
          <a:ln cap="flat" cmpd="sng" w="25400">
            <a:solidFill>
              <a:srgbClr val="395E8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400">
              <a:solidFill>
                <a:srgbClr val="FF0000"/>
              </a:solidFill>
              <a:latin typeface="Arial"/>
              <a:ea typeface="Arial"/>
              <a:cs typeface="Arial"/>
              <a:sym typeface="Arial"/>
            </a:endParaRPr>
          </a:p>
        </p:txBody>
      </p:sp>
      <p:sp>
        <p:nvSpPr>
          <p:cNvPr id="766" name="Google Shape;766;p89"/>
          <p:cNvSpPr/>
          <p:nvPr/>
        </p:nvSpPr>
        <p:spPr>
          <a:xfrm>
            <a:off x="3505200" y="1143000"/>
            <a:ext cx="2438400" cy="1905000"/>
          </a:xfrm>
          <a:prstGeom prst="triangle">
            <a:avLst>
              <a:gd fmla="val 50000" name="adj"/>
            </a:avLst>
          </a:prstGeom>
          <a:solidFill>
            <a:srgbClr val="FFFF00"/>
          </a:solidFill>
          <a:ln cap="flat" cmpd="sng" w="9525">
            <a:solidFill>
              <a:schemeClr val="dk1"/>
            </a:solidFill>
            <a:prstDash val="solid"/>
            <a:round/>
            <a:headEnd len="sm" w="sm" type="none"/>
            <a:tailEnd len="sm" w="sm" type="none"/>
          </a:ln>
        </p:spPr>
        <p:txBody>
          <a:bodyPr anchorCtr="1" anchor="t" bIns="45700" lIns="91425" spcFirstLastPara="1" rIns="91425" wrap="square" tIns="45700">
            <a:noAutofit/>
          </a:bodyPr>
          <a:lstStyle/>
          <a:p>
            <a:pPr indent="0" lvl="0" marL="0" marR="0" rtl="0" algn="ctr">
              <a:lnSpc>
                <a:spcPct val="80000"/>
              </a:lnSpc>
              <a:spcBef>
                <a:spcPts val="0"/>
              </a:spcBef>
              <a:spcAft>
                <a:spcPts val="0"/>
              </a:spcAft>
              <a:buNone/>
            </a:pPr>
            <a:r>
              <a:rPr lang="en-US" sz="1679">
                <a:solidFill>
                  <a:srgbClr val="000000"/>
                </a:solidFill>
                <a:latin typeface="Arial"/>
                <a:ea typeface="Arial"/>
                <a:cs typeface="Arial"/>
                <a:sym typeface="Arial"/>
              </a:rPr>
              <a:t>Start</a:t>
            </a:r>
            <a:endParaRPr/>
          </a:p>
          <a:p>
            <a:pPr indent="0" lvl="0" marL="0" marR="0" rtl="0" algn="ctr">
              <a:lnSpc>
                <a:spcPct val="80000"/>
              </a:lnSpc>
              <a:spcBef>
                <a:spcPts val="0"/>
              </a:spcBef>
              <a:spcAft>
                <a:spcPts val="0"/>
              </a:spcAft>
              <a:buNone/>
            </a:pPr>
            <a:r>
              <a:rPr lang="en-US" sz="1679">
                <a:solidFill>
                  <a:srgbClr val="000000"/>
                </a:solidFill>
                <a:latin typeface="Arial"/>
                <a:ea typeface="Arial"/>
                <a:cs typeface="Arial"/>
                <a:sym typeface="Arial"/>
              </a:rPr>
              <a:t>w/</a:t>
            </a:r>
            <a:endParaRPr/>
          </a:p>
          <a:p>
            <a:pPr indent="0" lvl="0" marL="0" marR="0" rtl="0" algn="ctr">
              <a:lnSpc>
                <a:spcPct val="80000"/>
              </a:lnSpc>
              <a:spcBef>
                <a:spcPts val="0"/>
              </a:spcBef>
              <a:spcAft>
                <a:spcPts val="0"/>
              </a:spcAft>
              <a:buNone/>
            </a:pPr>
            <a:r>
              <a:rPr lang="en-US" sz="1679">
                <a:solidFill>
                  <a:srgbClr val="000000"/>
                </a:solidFill>
                <a:latin typeface="Arial"/>
                <a:ea typeface="Arial"/>
                <a:cs typeface="Arial"/>
                <a:sym typeface="Arial"/>
              </a:rPr>
              <a:t>What Works</a:t>
            </a:r>
            <a:endParaRPr/>
          </a:p>
        </p:txBody>
      </p:sp>
      <p:sp>
        <p:nvSpPr>
          <p:cNvPr id="767" name="Google Shape;767;p89"/>
          <p:cNvSpPr/>
          <p:nvPr/>
        </p:nvSpPr>
        <p:spPr>
          <a:xfrm>
            <a:off x="3505200" y="3048000"/>
            <a:ext cx="2438400" cy="1752600"/>
          </a:xfrm>
          <a:prstGeom prst="flowChartMerge">
            <a:avLst/>
          </a:prstGeom>
          <a:solidFill>
            <a:srgbClr val="00FF00"/>
          </a:solidFill>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ctr">
              <a:lnSpc>
                <a:spcPct val="80000"/>
              </a:lnSpc>
              <a:spcBef>
                <a:spcPts val="0"/>
              </a:spcBef>
              <a:spcAft>
                <a:spcPts val="0"/>
              </a:spcAft>
              <a:buNone/>
            </a:pPr>
            <a:r>
              <a:rPr lang="en-US" sz="2040">
                <a:solidFill>
                  <a:srgbClr val="000000"/>
                </a:solidFill>
                <a:latin typeface="Arial"/>
                <a:ea typeface="Arial"/>
                <a:cs typeface="Arial"/>
                <a:sym typeface="Arial"/>
              </a:rPr>
              <a:t>Focus on Fidelity</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66"/>
                                        </p:tgtEl>
                                        <p:attrNameLst>
                                          <p:attrName>style.visibility</p:attrName>
                                        </p:attrNameLst>
                                      </p:cBhvr>
                                      <p:to>
                                        <p:strVal val="visible"/>
                                      </p:to>
                                    </p:set>
                                    <p:animEffect filter="fade" transition="in">
                                      <p:cBhvr>
                                        <p:cTn dur="2000"/>
                                        <p:tgtEl>
                                          <p:spTgt spid="76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67"/>
                                        </p:tgtEl>
                                        <p:attrNameLst>
                                          <p:attrName>style.visibility</p:attrName>
                                        </p:attrNameLst>
                                      </p:cBhvr>
                                      <p:to>
                                        <p:strVal val="visible"/>
                                      </p:to>
                                    </p:set>
                                    <p:animEffect filter="fade" transition="in">
                                      <p:cBhvr>
                                        <p:cTn dur="2000"/>
                                        <p:tgtEl>
                                          <p:spTgt spid="76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72" name="Shape 772"/>
        <p:cNvGrpSpPr/>
        <p:nvPr/>
      </p:nvGrpSpPr>
      <p:grpSpPr>
        <a:xfrm>
          <a:off x="0" y="0"/>
          <a:ext cx="0" cy="0"/>
          <a:chOff x="0" y="0"/>
          <a:chExt cx="0" cy="0"/>
        </a:xfrm>
      </p:grpSpPr>
      <p:sp>
        <p:nvSpPr>
          <p:cNvPr id="773" name="Google Shape;773;p90"/>
          <p:cNvSpPr/>
          <p:nvPr/>
        </p:nvSpPr>
        <p:spPr>
          <a:xfrm>
            <a:off x="228600" y="304800"/>
            <a:ext cx="8763000" cy="6400800"/>
          </a:xfrm>
          <a:custGeom>
            <a:rect b="b" l="l" r="r" t="t"/>
            <a:pathLst>
              <a:path extrusionOk="0" h="120000" w="120000">
                <a:moveTo>
                  <a:pt x="0" y="0"/>
                </a:moveTo>
                <a:lnTo>
                  <a:pt x="120000" y="0"/>
                </a:lnTo>
                <a:lnTo>
                  <a:pt x="120000" y="120000"/>
                </a:lnTo>
                <a:lnTo>
                  <a:pt x="0" y="120000"/>
                </a:lnTo>
                <a:close/>
              </a:path>
              <a:path extrusionOk="0" fill="none" h="120000" w="120000">
                <a:moveTo>
                  <a:pt x="-10000" y="0"/>
                </a:moveTo>
                <a:close/>
                <a:lnTo>
                  <a:pt x="-10000" y="120000"/>
                </a:lnTo>
              </a:path>
              <a:path extrusionOk="0" fill="none" h="120000" w="120000">
                <a:moveTo>
                  <a:pt x="-10000" y="22500"/>
                </a:moveTo>
                <a:lnTo>
                  <a:pt x="-46000" y="135000"/>
                </a:lnTo>
              </a:path>
            </a:pathLst>
          </a:custGeom>
          <a:noFill/>
          <a:ln>
            <a:noFill/>
          </a:ln>
        </p:spPr>
        <p:txBody>
          <a:bodyPr anchorCtr="1" anchor="ctr" bIns="45700" lIns="91425" spcFirstLastPara="1" rIns="91425" wrap="square" tIns="45700">
            <a:noAutofit/>
          </a:bodyPr>
          <a:lstStyle/>
          <a:p>
            <a:pPr indent="-114300" lvl="1" marL="114300" marR="0" rtl="0" algn="l">
              <a:lnSpc>
                <a:spcPct val="75000"/>
              </a:lnSpc>
              <a:spcBef>
                <a:spcPts val="0"/>
              </a:spcBef>
              <a:spcAft>
                <a:spcPts val="0"/>
              </a:spcAft>
              <a:buClr>
                <a:schemeClr val="dk1"/>
              </a:buClr>
              <a:buSzPts val="2400"/>
              <a:buFont typeface="Calibri"/>
              <a:buChar char="•"/>
            </a:pPr>
            <a:r>
              <a:rPr b="0" i="0" lang="en-US" sz="2400" u="none" cap="none" strike="noStrike">
                <a:solidFill>
                  <a:schemeClr val="dk1"/>
                </a:solidFill>
                <a:latin typeface="Calibri"/>
                <a:ea typeface="Calibri"/>
                <a:cs typeface="Calibri"/>
                <a:sym typeface="Calibri"/>
              </a:rPr>
              <a:t>HOW?</a:t>
            </a:r>
            <a:endParaRPr/>
          </a:p>
          <a:p>
            <a:pPr indent="-114300" lvl="2" marL="228600" marR="0" rtl="0" algn="l">
              <a:lnSpc>
                <a:spcPct val="75000"/>
              </a:lnSpc>
              <a:spcBef>
                <a:spcPts val="240"/>
              </a:spcBef>
              <a:spcAft>
                <a:spcPts val="0"/>
              </a:spcAft>
              <a:buClr>
                <a:srgbClr val="FF0000"/>
              </a:buClr>
              <a:buSzPts val="2800"/>
              <a:buFont typeface="Calibri"/>
              <a:buChar char="•"/>
            </a:pPr>
            <a:r>
              <a:rPr b="0" i="0" lang="en-US" sz="2800" u="none" cap="none" strike="noStrike">
                <a:solidFill>
                  <a:srgbClr val="FF0000"/>
                </a:solidFill>
                <a:latin typeface="Calibri"/>
                <a:ea typeface="Calibri"/>
                <a:cs typeface="Calibri"/>
                <a:sym typeface="Calibri"/>
              </a:rPr>
              <a:t>Establish positive school climate</a:t>
            </a:r>
            <a:endParaRPr b="0" i="0" sz="2800" u="none" cap="none" strike="noStrike">
              <a:solidFill>
                <a:srgbClr val="FF0000"/>
              </a:solidFill>
              <a:latin typeface="Calibri"/>
              <a:ea typeface="Calibri"/>
              <a:cs typeface="Calibri"/>
              <a:sym typeface="Calibri"/>
            </a:endParaRPr>
          </a:p>
          <a:p>
            <a:pPr indent="63500" lvl="2" marL="228600" marR="0" rtl="0" algn="l">
              <a:lnSpc>
                <a:spcPct val="75000"/>
              </a:lnSpc>
              <a:spcBef>
                <a:spcPts val="280"/>
              </a:spcBef>
              <a:spcAft>
                <a:spcPts val="0"/>
              </a:spcAft>
              <a:buClr>
                <a:schemeClr val="dk1"/>
              </a:buClr>
              <a:buSzPts val="2800"/>
              <a:buFont typeface="Calibri"/>
              <a:buNone/>
            </a:pPr>
            <a:r>
              <a:t/>
            </a:r>
            <a:endParaRPr b="0" i="0" sz="2800" u="none" cap="none" strike="noStrike">
              <a:solidFill>
                <a:schemeClr val="dk1"/>
              </a:solidFill>
              <a:latin typeface="Calibri"/>
              <a:ea typeface="Calibri"/>
              <a:cs typeface="Calibri"/>
              <a:sym typeface="Calibri"/>
            </a:endParaRPr>
          </a:p>
          <a:p>
            <a:pPr indent="-114300" lvl="2" marL="228600" marR="0" rtl="0" algn="l">
              <a:lnSpc>
                <a:spcPct val="75000"/>
              </a:lnSpc>
              <a:spcBef>
                <a:spcPts val="280"/>
              </a:spcBef>
              <a:spcAft>
                <a:spcPts val="0"/>
              </a:spcAft>
              <a:buClr>
                <a:schemeClr val="dk1"/>
              </a:buClr>
              <a:buSzPts val="2800"/>
              <a:buFont typeface="Calibri"/>
              <a:buChar char="•"/>
            </a:pPr>
            <a:r>
              <a:rPr b="0" i="0" lang="en-US" sz="2800" u="none" cap="none" strike="noStrike">
                <a:solidFill>
                  <a:schemeClr val="dk1"/>
                </a:solidFill>
                <a:latin typeface="Calibri"/>
                <a:ea typeface="Calibri"/>
                <a:cs typeface="Calibri"/>
                <a:sym typeface="Calibri"/>
              </a:rPr>
              <a:t>Maximizing academic success</a:t>
            </a:r>
            <a:endParaRPr b="0" i="0" sz="2800" u="none" cap="none" strike="noStrike">
              <a:solidFill>
                <a:srgbClr val="FF0000"/>
              </a:solidFill>
              <a:latin typeface="Calibri"/>
              <a:ea typeface="Calibri"/>
              <a:cs typeface="Calibri"/>
              <a:sym typeface="Calibri"/>
            </a:endParaRPr>
          </a:p>
          <a:p>
            <a:pPr indent="63500" lvl="2" marL="228600" marR="0" rtl="0" algn="l">
              <a:lnSpc>
                <a:spcPct val="75000"/>
              </a:lnSpc>
              <a:spcBef>
                <a:spcPts val="280"/>
              </a:spcBef>
              <a:spcAft>
                <a:spcPts val="0"/>
              </a:spcAft>
              <a:buClr>
                <a:schemeClr val="dk1"/>
              </a:buClr>
              <a:buSzPts val="2800"/>
              <a:buFont typeface="Calibri"/>
              <a:buNone/>
            </a:pPr>
            <a:r>
              <a:t/>
            </a:r>
            <a:endParaRPr b="0" i="0" sz="2800" u="none" cap="none" strike="noStrike">
              <a:solidFill>
                <a:schemeClr val="dk1"/>
              </a:solidFill>
              <a:latin typeface="Calibri"/>
              <a:ea typeface="Calibri"/>
              <a:cs typeface="Calibri"/>
              <a:sym typeface="Calibri"/>
            </a:endParaRPr>
          </a:p>
          <a:p>
            <a:pPr indent="-114300" lvl="2" marL="228600" marR="0" rtl="0" algn="l">
              <a:lnSpc>
                <a:spcPct val="75000"/>
              </a:lnSpc>
              <a:spcBef>
                <a:spcPts val="280"/>
              </a:spcBef>
              <a:spcAft>
                <a:spcPts val="0"/>
              </a:spcAft>
              <a:buClr>
                <a:schemeClr val="dk1"/>
              </a:buClr>
              <a:buSzPts val="2800"/>
              <a:buFont typeface="Calibri"/>
              <a:buChar char="•"/>
            </a:pPr>
            <a:r>
              <a:rPr b="0" i="0" lang="en-US" sz="2800" u="none" cap="none" strike="noStrike">
                <a:solidFill>
                  <a:schemeClr val="dk1"/>
                </a:solidFill>
                <a:latin typeface="Calibri"/>
                <a:ea typeface="Calibri"/>
                <a:cs typeface="Calibri"/>
                <a:sym typeface="Calibri"/>
              </a:rPr>
              <a:t>Teaching important social skills</a:t>
            </a:r>
            <a:endParaRPr b="0" i="0" sz="2800" u="none" cap="none" strike="noStrike">
              <a:solidFill>
                <a:schemeClr val="dk1"/>
              </a:solidFill>
              <a:latin typeface="Calibri"/>
              <a:ea typeface="Calibri"/>
              <a:cs typeface="Calibri"/>
              <a:sym typeface="Calibri"/>
            </a:endParaRPr>
          </a:p>
          <a:p>
            <a:pPr indent="63500" lvl="2" marL="228600" marR="0" rtl="0" algn="l">
              <a:lnSpc>
                <a:spcPct val="75000"/>
              </a:lnSpc>
              <a:spcBef>
                <a:spcPts val="280"/>
              </a:spcBef>
              <a:spcAft>
                <a:spcPts val="0"/>
              </a:spcAft>
              <a:buClr>
                <a:schemeClr val="dk1"/>
              </a:buClr>
              <a:buSzPts val="2800"/>
              <a:buFont typeface="Calibri"/>
              <a:buNone/>
            </a:pPr>
            <a:r>
              <a:t/>
            </a:r>
            <a:endParaRPr b="0" i="0" sz="2800" u="none" cap="none" strike="noStrike">
              <a:solidFill>
                <a:schemeClr val="dk1"/>
              </a:solidFill>
              <a:latin typeface="Calibri"/>
              <a:ea typeface="Calibri"/>
              <a:cs typeface="Calibri"/>
              <a:sym typeface="Calibri"/>
            </a:endParaRPr>
          </a:p>
          <a:p>
            <a:pPr indent="-114300" lvl="2" marL="228600" marR="0" rtl="0" algn="l">
              <a:lnSpc>
                <a:spcPct val="75000"/>
              </a:lnSpc>
              <a:spcBef>
                <a:spcPts val="280"/>
              </a:spcBef>
              <a:spcAft>
                <a:spcPts val="0"/>
              </a:spcAft>
              <a:buClr>
                <a:srgbClr val="000000"/>
              </a:buClr>
              <a:buSzPts val="2800"/>
              <a:buFont typeface="Calibri"/>
              <a:buChar char="•"/>
            </a:pPr>
            <a:r>
              <a:rPr b="0" i="0" lang="en-US" sz="2800" u="none" cap="none" strike="noStrike">
                <a:solidFill>
                  <a:srgbClr val="000000"/>
                </a:solidFill>
                <a:latin typeface="Calibri"/>
                <a:ea typeface="Calibri"/>
                <a:cs typeface="Calibri"/>
                <a:sym typeface="Calibri"/>
              </a:rPr>
              <a:t>Recognizing good behavior</a:t>
            </a:r>
            <a:endParaRPr b="0" i="0" sz="2800" u="none" cap="none" strike="noStrike">
              <a:solidFill>
                <a:srgbClr val="000000"/>
              </a:solidFill>
              <a:latin typeface="Calibri"/>
              <a:ea typeface="Calibri"/>
              <a:cs typeface="Calibri"/>
              <a:sym typeface="Calibri"/>
            </a:endParaRPr>
          </a:p>
          <a:p>
            <a:pPr indent="63500" lvl="2" marL="228600" marR="0" rtl="0" algn="l">
              <a:lnSpc>
                <a:spcPct val="75000"/>
              </a:lnSpc>
              <a:spcBef>
                <a:spcPts val="280"/>
              </a:spcBef>
              <a:spcAft>
                <a:spcPts val="0"/>
              </a:spcAft>
              <a:buClr>
                <a:schemeClr val="dk1"/>
              </a:buClr>
              <a:buSzPts val="2800"/>
              <a:buFont typeface="Calibri"/>
              <a:buNone/>
            </a:pPr>
            <a:r>
              <a:t/>
            </a:r>
            <a:endParaRPr b="0" i="0" sz="2800" u="none" cap="none" strike="noStrike">
              <a:solidFill>
                <a:schemeClr val="dk1"/>
              </a:solidFill>
              <a:latin typeface="Calibri"/>
              <a:ea typeface="Calibri"/>
              <a:cs typeface="Calibri"/>
              <a:sym typeface="Calibri"/>
            </a:endParaRPr>
          </a:p>
          <a:p>
            <a:pPr indent="-114300" lvl="2" marL="228600" marR="0" rtl="0" algn="l">
              <a:lnSpc>
                <a:spcPct val="75000"/>
              </a:lnSpc>
              <a:spcBef>
                <a:spcPts val="280"/>
              </a:spcBef>
              <a:spcAft>
                <a:spcPts val="0"/>
              </a:spcAft>
              <a:buClr>
                <a:schemeClr val="dk1"/>
              </a:buClr>
              <a:buSzPts val="2800"/>
              <a:buFont typeface="Calibri"/>
              <a:buChar char="•"/>
            </a:pPr>
            <a:r>
              <a:rPr b="0" i="0" lang="en-US" sz="2800" u="none" cap="none" strike="noStrike">
                <a:solidFill>
                  <a:schemeClr val="dk1"/>
                </a:solidFill>
                <a:latin typeface="Calibri"/>
                <a:ea typeface="Calibri"/>
                <a:cs typeface="Calibri"/>
                <a:sym typeface="Calibri"/>
              </a:rPr>
              <a:t>Modeling good behavior</a:t>
            </a:r>
            <a:endParaRPr b="0" i="0" sz="2800" u="none" cap="none" strike="noStrike">
              <a:solidFill>
                <a:srgbClr val="FF0000"/>
              </a:solidFill>
              <a:latin typeface="Calibri"/>
              <a:ea typeface="Calibri"/>
              <a:cs typeface="Calibri"/>
              <a:sym typeface="Calibri"/>
            </a:endParaRPr>
          </a:p>
          <a:p>
            <a:pPr indent="63500" lvl="2" marL="228600" marR="0" rtl="0" algn="l">
              <a:lnSpc>
                <a:spcPct val="75000"/>
              </a:lnSpc>
              <a:spcBef>
                <a:spcPts val="280"/>
              </a:spcBef>
              <a:spcAft>
                <a:spcPts val="0"/>
              </a:spcAft>
              <a:buClr>
                <a:schemeClr val="dk1"/>
              </a:buClr>
              <a:buSzPts val="2800"/>
              <a:buFont typeface="Calibri"/>
              <a:buNone/>
            </a:pPr>
            <a:r>
              <a:t/>
            </a:r>
            <a:endParaRPr b="0" i="0" sz="2800" u="none" cap="none" strike="noStrike">
              <a:solidFill>
                <a:schemeClr val="dk1"/>
              </a:solidFill>
              <a:latin typeface="Calibri"/>
              <a:ea typeface="Calibri"/>
              <a:cs typeface="Calibri"/>
              <a:sym typeface="Calibri"/>
            </a:endParaRPr>
          </a:p>
          <a:p>
            <a:pPr indent="-114300" lvl="2" marL="228600" marR="0" rtl="0" algn="l">
              <a:lnSpc>
                <a:spcPct val="75000"/>
              </a:lnSpc>
              <a:spcBef>
                <a:spcPts val="280"/>
              </a:spcBef>
              <a:spcAft>
                <a:spcPts val="0"/>
              </a:spcAft>
              <a:buClr>
                <a:srgbClr val="000000"/>
              </a:buClr>
              <a:buSzPts val="2800"/>
              <a:buFont typeface="Calibri"/>
              <a:buChar char="•"/>
            </a:pPr>
            <a:r>
              <a:rPr b="0" i="0" lang="en-US" sz="2800" u="none" cap="none" strike="noStrike">
                <a:solidFill>
                  <a:srgbClr val="000000"/>
                </a:solidFill>
                <a:latin typeface="Calibri"/>
                <a:ea typeface="Calibri"/>
                <a:cs typeface="Calibri"/>
                <a:sym typeface="Calibri"/>
              </a:rPr>
              <a:t>Active supervision</a:t>
            </a:r>
            <a:endParaRPr b="0" i="0" sz="2800" u="none" cap="none" strike="noStrike">
              <a:solidFill>
                <a:srgbClr val="000000"/>
              </a:solidFill>
              <a:latin typeface="Calibri"/>
              <a:ea typeface="Calibri"/>
              <a:cs typeface="Calibri"/>
              <a:sym typeface="Calibri"/>
            </a:endParaRPr>
          </a:p>
          <a:p>
            <a:pPr indent="0" lvl="2" marL="228600" marR="0" rtl="0" algn="l">
              <a:lnSpc>
                <a:spcPct val="75000"/>
              </a:lnSpc>
              <a:spcBef>
                <a:spcPts val="280"/>
              </a:spcBef>
              <a:spcAft>
                <a:spcPts val="0"/>
              </a:spcAft>
              <a:buClr>
                <a:schemeClr val="dk1"/>
              </a:buClr>
              <a:buSzPts val="1800"/>
              <a:buFont typeface="Calibri"/>
              <a:buNone/>
            </a:pPr>
            <a:r>
              <a:t/>
            </a:r>
            <a:endParaRPr b="0" i="0" sz="1800" u="none" cap="none" strike="noStrike">
              <a:solidFill>
                <a:schemeClr val="dk1"/>
              </a:solidFill>
              <a:latin typeface="Calibri"/>
              <a:ea typeface="Calibri"/>
              <a:cs typeface="Calibri"/>
              <a:sym typeface="Calibri"/>
            </a:endParaRPr>
          </a:p>
          <a:p>
            <a:pPr indent="-114300" lvl="2" marL="228600" marR="0" rtl="0" algn="l">
              <a:lnSpc>
                <a:spcPct val="75000"/>
              </a:lnSpc>
              <a:spcBef>
                <a:spcPts val="180"/>
              </a:spcBef>
              <a:spcAft>
                <a:spcPts val="0"/>
              </a:spcAft>
              <a:buClr>
                <a:schemeClr val="dk1"/>
              </a:buClr>
              <a:buSzPts val="2600"/>
              <a:buFont typeface="Calibri"/>
              <a:buChar char="•"/>
            </a:pPr>
            <a:r>
              <a:rPr b="0" i="0" lang="en-US" sz="2600" u="none" cap="none" strike="noStrike">
                <a:solidFill>
                  <a:schemeClr val="dk1"/>
                </a:solidFill>
                <a:latin typeface="Calibri"/>
                <a:ea typeface="Calibri"/>
                <a:cs typeface="Calibri"/>
                <a:sym typeface="Calibri"/>
              </a:rPr>
              <a:t>Communicating positively</a:t>
            </a:r>
            <a:endParaRPr b="0" i="0" sz="2600" u="none" cap="none" strike="noStrike">
              <a:solidFill>
                <a:schemeClr val="dk1"/>
              </a:solidFill>
              <a:latin typeface="Calibri"/>
              <a:ea typeface="Calibri"/>
              <a:cs typeface="Calibri"/>
              <a:sym typeface="Calibri"/>
            </a:endParaRPr>
          </a:p>
          <a:p>
            <a:pPr indent="63500" lvl="2" marL="228600" marR="0" rtl="0" algn="l">
              <a:lnSpc>
                <a:spcPct val="75000"/>
              </a:lnSpc>
              <a:spcBef>
                <a:spcPts val="260"/>
              </a:spcBef>
              <a:spcAft>
                <a:spcPts val="0"/>
              </a:spcAft>
              <a:buClr>
                <a:schemeClr val="dk1"/>
              </a:buClr>
              <a:buSzPts val="2800"/>
              <a:buFont typeface="Calibri"/>
              <a:buNone/>
            </a:pPr>
            <a:r>
              <a:t/>
            </a:r>
            <a:endParaRPr b="0" i="0" sz="2800" u="none" cap="none" strike="noStrike">
              <a:solidFill>
                <a:schemeClr val="dk1"/>
              </a:solidFill>
              <a:latin typeface="Calibri"/>
              <a:ea typeface="Calibri"/>
              <a:cs typeface="Calibri"/>
              <a:sym typeface="Calibri"/>
            </a:endParaRPr>
          </a:p>
        </p:txBody>
      </p:sp>
      <p:sp>
        <p:nvSpPr>
          <p:cNvPr id="774" name="Google Shape;774;p90"/>
          <p:cNvSpPr/>
          <p:nvPr/>
        </p:nvSpPr>
        <p:spPr>
          <a:xfrm>
            <a:off x="4037012" y="2304936"/>
            <a:ext cx="828092" cy="1296144"/>
          </a:xfrm>
          <a:prstGeom prst="downArrow">
            <a:avLst>
              <a:gd fmla="val 50000" name="adj1"/>
              <a:gd fmla="val 50000" name="adj2"/>
            </a:avLst>
          </a:prstGeom>
          <a:gradFill>
            <a:gsLst>
              <a:gs pos="0">
                <a:srgbClr val="3FF2FF"/>
              </a:gs>
              <a:gs pos="100000">
                <a:srgbClr val="FFFF00"/>
              </a:gs>
            </a:gsLst>
            <a:lin ang="5100000" scaled="0"/>
          </a:gradFill>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ctr">
              <a:spcBef>
                <a:spcPts val="0"/>
              </a:spcBef>
              <a:spcAft>
                <a:spcPts val="0"/>
              </a:spcAft>
              <a:buNone/>
            </a:pPr>
            <a:r>
              <a:t/>
            </a:r>
            <a:endParaRPr sz="2400">
              <a:solidFill>
                <a:srgbClr val="000000"/>
              </a:solidFill>
              <a:latin typeface="Times New Roman"/>
              <a:ea typeface="Times New Roman"/>
              <a:cs typeface="Times New Roman"/>
              <a:sym typeface="Times New Roman"/>
            </a:endParaRPr>
          </a:p>
        </p:txBody>
      </p:sp>
      <p:sp>
        <p:nvSpPr>
          <p:cNvPr id="775" name="Google Shape;775;p90"/>
          <p:cNvSpPr/>
          <p:nvPr/>
        </p:nvSpPr>
        <p:spPr>
          <a:xfrm>
            <a:off x="3096590" y="154849"/>
            <a:ext cx="3086955" cy="533155"/>
          </a:xfrm>
          <a:prstGeom prst="rect">
            <a:avLst/>
          </a:prstGeom>
          <a:solidFill>
            <a:srgbClr val="FFFF00"/>
          </a:solidFill>
          <a:ln cap="flat" cmpd="sng" w="9525">
            <a:solidFill>
              <a:srgbClr val="4A7DBA"/>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2800">
                <a:solidFill>
                  <a:schemeClr val="dk1"/>
                </a:solidFill>
                <a:latin typeface="Calibri"/>
                <a:ea typeface="Calibri"/>
                <a:cs typeface="Calibri"/>
                <a:sym typeface="Calibri"/>
              </a:rPr>
              <a:t>A FUNDAMENTAL </a:t>
            </a:r>
            <a:endParaRPr sz="2800">
              <a:solidFill>
                <a:schemeClr val="dk1"/>
              </a:solidFill>
              <a:latin typeface="Calibri"/>
              <a:ea typeface="Calibri"/>
              <a:cs typeface="Calibri"/>
              <a:sym typeface="Calibri"/>
            </a:endParaRPr>
          </a:p>
        </p:txBody>
      </p:sp>
      <p:sp>
        <p:nvSpPr>
          <p:cNvPr id="776" name="Google Shape;776;p90"/>
          <p:cNvSpPr txBox="1"/>
          <p:nvPr/>
        </p:nvSpPr>
        <p:spPr>
          <a:xfrm>
            <a:off x="228600" y="154849"/>
            <a:ext cx="2417023" cy="92333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lang="en-US" sz="1800">
                <a:solidFill>
                  <a:srgbClr val="000000"/>
                </a:solidFill>
                <a:latin typeface="Arial"/>
                <a:ea typeface="Arial"/>
                <a:cs typeface="Arial"/>
                <a:sym typeface="Arial"/>
              </a:rPr>
              <a:t>Biglan, Colvin, Mayer,</a:t>
            </a:r>
            <a:endParaRPr/>
          </a:p>
          <a:p>
            <a:pPr indent="0" lvl="0" marL="0" marR="0" rtl="0" algn="ctr">
              <a:spcBef>
                <a:spcPts val="0"/>
              </a:spcBef>
              <a:spcAft>
                <a:spcPts val="0"/>
              </a:spcAft>
              <a:buNone/>
            </a:pPr>
            <a:r>
              <a:rPr lang="en-US" sz="1800">
                <a:solidFill>
                  <a:srgbClr val="000000"/>
                </a:solidFill>
                <a:latin typeface="Arial"/>
                <a:ea typeface="Arial"/>
                <a:cs typeface="Arial"/>
                <a:sym typeface="Arial"/>
              </a:rPr>
              <a:t>Patterson,</a:t>
            </a:r>
            <a:endParaRPr/>
          </a:p>
          <a:p>
            <a:pPr indent="0" lvl="0" marL="0" marR="0" rtl="0" algn="ctr">
              <a:spcBef>
                <a:spcPts val="0"/>
              </a:spcBef>
              <a:spcAft>
                <a:spcPts val="0"/>
              </a:spcAft>
              <a:buNone/>
            </a:pPr>
            <a:r>
              <a:rPr lang="en-US" sz="1800">
                <a:solidFill>
                  <a:srgbClr val="000000"/>
                </a:solidFill>
                <a:latin typeface="Arial"/>
                <a:ea typeface="Arial"/>
                <a:cs typeface="Arial"/>
                <a:sym typeface="Arial"/>
              </a:rPr>
              <a:t>Reid, Walker</a:t>
            </a:r>
            <a:endParaRPr/>
          </a:p>
        </p:txBody>
      </p:sp>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1" name="Shape 781"/>
        <p:cNvGrpSpPr/>
        <p:nvPr/>
      </p:nvGrpSpPr>
      <p:grpSpPr>
        <a:xfrm>
          <a:off x="0" y="0"/>
          <a:ext cx="0" cy="0"/>
          <a:chOff x="0" y="0"/>
          <a:chExt cx="0" cy="0"/>
        </a:xfrm>
      </p:grpSpPr>
      <p:graphicFrame>
        <p:nvGraphicFramePr>
          <p:cNvPr id="782" name="Google Shape;782;p91"/>
          <p:cNvGraphicFramePr/>
          <p:nvPr/>
        </p:nvGraphicFramePr>
        <p:xfrm>
          <a:off x="444500" y="457203"/>
          <a:ext cx="3000000" cy="3000000"/>
        </p:xfrm>
        <a:graphic>
          <a:graphicData uri="http://schemas.openxmlformats.org/drawingml/2006/table">
            <a:tbl>
              <a:tblPr bandRow="1" firstRow="1">
                <a:noFill/>
                <a:tableStyleId>{90A5C0A2-A107-4D30-BFFF-B0D86CFDB069}</a:tableStyleId>
              </a:tblPr>
              <a:tblGrid>
                <a:gridCol w="772575"/>
                <a:gridCol w="1728450"/>
                <a:gridCol w="2841450"/>
                <a:gridCol w="2671225"/>
              </a:tblGrid>
              <a:tr h="682850">
                <a:tc gridSpan="2" rowSpan="2">
                  <a:txBody>
                    <a:bodyPr/>
                    <a:lstStyle/>
                    <a:p>
                      <a:pPr indent="0" lvl="0" marL="0" marR="0" rtl="0" algn="ctr">
                        <a:spcBef>
                          <a:spcPts val="0"/>
                        </a:spcBef>
                        <a:spcAft>
                          <a:spcPts val="0"/>
                        </a:spcAft>
                        <a:buNone/>
                      </a:pPr>
                      <a:r>
                        <a:rPr i="1" lang="en-US" sz="2800" u="none" cap="none" strike="noStrike">
                          <a:solidFill>
                            <a:srgbClr val="953734"/>
                          </a:solidFill>
                        </a:rPr>
                        <a:t>“Don’t Throw Stones!”</a:t>
                      </a:r>
                      <a:endParaRPr i="1" sz="2800" u="none" cap="none" strike="noStrike">
                        <a:solidFill>
                          <a:srgbClr val="953734"/>
                        </a:solidFill>
                      </a:endParaRPr>
                    </a:p>
                  </a:txBody>
                  <a:tcPr marT="45725" marB="45725" marR="91450" marL="91450" anchor="ctr"/>
                </a:tc>
                <a:tc rowSpan="2" hMerge="1"/>
                <a:tc gridSpan="2">
                  <a:txBody>
                    <a:bodyPr/>
                    <a:lstStyle/>
                    <a:p>
                      <a:pPr indent="0" lvl="0" marL="0" marR="0" rtl="0" algn="ctr">
                        <a:spcBef>
                          <a:spcPts val="0"/>
                        </a:spcBef>
                        <a:spcAft>
                          <a:spcPts val="0"/>
                        </a:spcAft>
                        <a:buNone/>
                      </a:pPr>
                      <a:r>
                        <a:rPr lang="en-US" sz="2800" u="none" cap="none" strike="noStrike"/>
                        <a:t>IMPLEMENTATION</a:t>
                      </a:r>
                      <a:endParaRPr sz="2800" u="none" cap="none" strike="noStrike"/>
                    </a:p>
                  </a:txBody>
                  <a:tcPr marT="45725" marB="45725" marR="91450" marL="91450" anchor="ctr" anchorCtr="1">
                    <a:solidFill>
                      <a:srgbClr val="ADADEB"/>
                    </a:solidFill>
                  </a:tcPr>
                </a:tc>
                <a:tc hMerge="1"/>
              </a:tr>
              <a:tr h="682850">
                <a:tc gridSpan="2" vMerge="1"/>
                <a:tc hMerge="1" vMerge="1"/>
                <a:tc>
                  <a:txBody>
                    <a:bodyPr/>
                    <a:lstStyle/>
                    <a:p>
                      <a:pPr indent="0" lvl="0" marL="0" marR="0" rtl="0" algn="ctr">
                        <a:spcBef>
                          <a:spcPts val="0"/>
                        </a:spcBef>
                        <a:spcAft>
                          <a:spcPts val="0"/>
                        </a:spcAft>
                        <a:buNone/>
                      </a:pPr>
                      <a:r>
                        <a:rPr lang="en-US" sz="2800" u="none" cap="none" strike="noStrike"/>
                        <a:t>Effective</a:t>
                      </a:r>
                      <a:endParaRPr sz="2800" u="none" cap="none" strike="noStrike"/>
                    </a:p>
                  </a:txBody>
                  <a:tcPr marT="45725" marB="45725" marR="91450" marL="91450" anchor="ctr"/>
                </a:tc>
                <a:tc>
                  <a:txBody>
                    <a:bodyPr/>
                    <a:lstStyle/>
                    <a:p>
                      <a:pPr indent="0" lvl="0" marL="0" marR="0" rtl="0" algn="ctr">
                        <a:spcBef>
                          <a:spcPts val="0"/>
                        </a:spcBef>
                        <a:spcAft>
                          <a:spcPts val="0"/>
                        </a:spcAft>
                        <a:buNone/>
                      </a:pPr>
                      <a:r>
                        <a:rPr lang="en-US" sz="2800" u="none" cap="none" strike="noStrike"/>
                        <a:t>Not Effective</a:t>
                      </a:r>
                      <a:endParaRPr sz="2800" u="none" cap="none" strike="noStrike"/>
                    </a:p>
                  </a:txBody>
                  <a:tcPr marT="45725" marB="45725" marR="91450" marL="91450" anchor="ctr"/>
                </a:tc>
              </a:tr>
              <a:tr h="2289550">
                <a:tc rowSpan="2">
                  <a:txBody>
                    <a:bodyPr/>
                    <a:lstStyle/>
                    <a:p>
                      <a:pPr indent="0" lvl="0" marL="0" marR="0" rtl="0" algn="l">
                        <a:spcBef>
                          <a:spcPts val="0"/>
                        </a:spcBef>
                        <a:spcAft>
                          <a:spcPts val="0"/>
                        </a:spcAft>
                        <a:buNone/>
                      </a:pPr>
                      <a:r>
                        <a:rPr lang="en-US" sz="2800" u="none" cap="none" strike="noStrike"/>
                        <a:t>PRACTICE</a:t>
                      </a:r>
                      <a:endParaRPr sz="2800"/>
                    </a:p>
                  </a:txBody>
                  <a:tcPr marT="45725" marB="45725" marR="91450" marL="91450" anchor="ctr" anchorCtr="1">
                    <a:solidFill>
                      <a:srgbClr val="E5B8B7"/>
                    </a:solidFill>
                  </a:tcPr>
                </a:tc>
                <a:tc>
                  <a:txBody>
                    <a:bodyPr/>
                    <a:lstStyle/>
                    <a:p>
                      <a:pPr indent="0" lvl="0" marL="0" marR="0" rtl="0" algn="ctr">
                        <a:spcBef>
                          <a:spcPts val="0"/>
                        </a:spcBef>
                        <a:spcAft>
                          <a:spcPts val="0"/>
                        </a:spcAft>
                        <a:buNone/>
                      </a:pPr>
                      <a:r>
                        <a:rPr lang="en-US" sz="2800"/>
                        <a:t>Effective</a:t>
                      </a:r>
                      <a:endParaRPr sz="2800"/>
                    </a:p>
                  </a:txBody>
                  <a:tcPr marT="45725" marB="45725" marR="91450" marL="91450" anchor="ctr" anchorCtr="1"/>
                </a:tc>
                <a:tc>
                  <a:txBody>
                    <a:bodyPr/>
                    <a:lstStyle/>
                    <a:p>
                      <a:pPr indent="0" lvl="0" marL="0" marR="0" rtl="0" algn="ctr">
                        <a:spcBef>
                          <a:spcPts val="0"/>
                        </a:spcBef>
                        <a:spcAft>
                          <a:spcPts val="0"/>
                        </a:spcAft>
                        <a:buNone/>
                      </a:pPr>
                      <a:r>
                        <a:t/>
                      </a:r>
                      <a:endParaRPr i="1" sz="3600">
                        <a:solidFill>
                          <a:srgbClr val="FF0000"/>
                        </a:solidFill>
                      </a:endParaRPr>
                    </a:p>
                  </a:txBody>
                  <a:tcPr marT="45725" marB="45725" marR="91450" marL="91450" anchor="ctr"/>
                </a:tc>
                <a:tc>
                  <a:txBody>
                    <a:bodyPr/>
                    <a:lstStyle/>
                    <a:p>
                      <a:pPr indent="0" lvl="0" marL="0" marR="0" rtl="0" algn="l">
                        <a:spcBef>
                          <a:spcPts val="0"/>
                        </a:spcBef>
                        <a:spcAft>
                          <a:spcPts val="0"/>
                        </a:spcAft>
                        <a:buNone/>
                      </a:pPr>
                      <a:r>
                        <a:t/>
                      </a:r>
                      <a:endParaRPr sz="1800"/>
                    </a:p>
                  </a:txBody>
                  <a:tcPr marT="45725" marB="45725" marR="91450" marL="91450"/>
                </a:tc>
              </a:tr>
              <a:tr h="2031800">
                <a:tc vMerge="1"/>
                <a:tc>
                  <a:txBody>
                    <a:bodyPr/>
                    <a:lstStyle/>
                    <a:p>
                      <a:pPr indent="0" lvl="0" marL="0" marR="0" rtl="0" algn="ctr">
                        <a:spcBef>
                          <a:spcPts val="0"/>
                        </a:spcBef>
                        <a:spcAft>
                          <a:spcPts val="0"/>
                        </a:spcAft>
                        <a:buNone/>
                      </a:pPr>
                      <a:r>
                        <a:rPr lang="en-US" sz="2800"/>
                        <a:t>Not Effective</a:t>
                      </a:r>
                      <a:endParaRPr sz="2800"/>
                    </a:p>
                  </a:txBody>
                  <a:tcPr marT="45725" marB="45725" marR="91450" marL="91450" anchor="ctr" anchorCtr="1"/>
                </a:tc>
                <a:tc>
                  <a:txBody>
                    <a:bodyPr/>
                    <a:lstStyle/>
                    <a:p>
                      <a:pPr indent="0" lvl="0" marL="0" marR="0" rtl="0" algn="l">
                        <a:spcBef>
                          <a:spcPts val="0"/>
                        </a:spcBef>
                        <a:spcAft>
                          <a:spcPts val="0"/>
                        </a:spcAft>
                        <a:buNone/>
                      </a:pPr>
                      <a:r>
                        <a:t/>
                      </a:r>
                      <a:endParaRPr sz="1800"/>
                    </a:p>
                  </a:txBody>
                  <a:tcPr marT="45725" marB="45725" marR="91450" marL="91450"/>
                </a:tc>
                <a:tc>
                  <a:txBody>
                    <a:bodyPr/>
                    <a:lstStyle/>
                    <a:p>
                      <a:pPr indent="0" lvl="0" marL="0" marR="0" rtl="0" algn="l">
                        <a:spcBef>
                          <a:spcPts val="0"/>
                        </a:spcBef>
                        <a:spcAft>
                          <a:spcPts val="0"/>
                        </a:spcAft>
                        <a:buNone/>
                      </a:pPr>
                      <a:r>
                        <a:t/>
                      </a:r>
                      <a:endParaRPr sz="1800"/>
                    </a:p>
                  </a:txBody>
                  <a:tcPr marT="45725" marB="45725" marR="91450" marL="91450"/>
                </a:tc>
              </a:tr>
            </a:tbl>
          </a:graphicData>
        </a:graphic>
      </p:graphicFrame>
      <p:pic>
        <p:nvPicPr>
          <p:cNvPr id="783" name="Google Shape;783;p91"/>
          <p:cNvPicPr preferRelativeResize="0"/>
          <p:nvPr/>
        </p:nvPicPr>
        <p:blipFill rotWithShape="1">
          <a:blip r:embed="rId3">
            <a:alphaModFix/>
          </a:blip>
          <a:srcRect b="0" l="0" r="0" t="0"/>
          <a:stretch/>
        </p:blipFill>
        <p:spPr>
          <a:xfrm>
            <a:off x="5868144" y="2096852"/>
            <a:ext cx="2581416" cy="1836204"/>
          </a:xfrm>
          <a:prstGeom prst="rect">
            <a:avLst/>
          </a:prstGeom>
          <a:noFill/>
          <a:ln>
            <a:noFill/>
          </a:ln>
        </p:spPr>
      </p:pic>
      <p:pic>
        <p:nvPicPr>
          <p:cNvPr id="784" name="Google Shape;784;p91"/>
          <p:cNvPicPr preferRelativeResize="0"/>
          <p:nvPr/>
        </p:nvPicPr>
        <p:blipFill rotWithShape="1">
          <a:blip r:embed="rId4">
            <a:alphaModFix/>
          </a:blip>
          <a:srcRect b="0" l="0" r="0" t="0"/>
          <a:stretch/>
        </p:blipFill>
        <p:spPr>
          <a:xfrm>
            <a:off x="6336196" y="2132856"/>
            <a:ext cx="2298700" cy="1968500"/>
          </a:xfrm>
          <a:prstGeom prst="rect">
            <a:avLst/>
          </a:prstGeom>
          <a:noFill/>
          <a:ln>
            <a:noFill/>
          </a:ln>
        </p:spPr>
      </p:pic>
      <p:pic>
        <p:nvPicPr>
          <p:cNvPr id="785" name="Google Shape;785;p91"/>
          <p:cNvPicPr preferRelativeResize="0"/>
          <p:nvPr/>
        </p:nvPicPr>
        <p:blipFill rotWithShape="1">
          <a:blip r:embed="rId5">
            <a:alphaModFix/>
          </a:blip>
          <a:srcRect b="0" l="0" r="0" t="0"/>
          <a:stretch/>
        </p:blipFill>
        <p:spPr>
          <a:xfrm>
            <a:off x="6120172" y="1844824"/>
            <a:ext cx="1798781" cy="2450167"/>
          </a:xfrm>
          <a:prstGeom prst="rect">
            <a:avLst/>
          </a:prstGeom>
          <a:noFill/>
          <a:ln>
            <a:noFill/>
          </a:ln>
        </p:spPr>
      </p:pic>
      <p:sp>
        <p:nvSpPr>
          <p:cNvPr id="786" name="Google Shape;786;p91"/>
          <p:cNvSpPr txBox="1"/>
          <p:nvPr/>
        </p:nvSpPr>
        <p:spPr>
          <a:xfrm>
            <a:off x="2984500" y="2155825"/>
            <a:ext cx="2832100" cy="1754188"/>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i="1" lang="en-US" sz="3600">
                <a:solidFill>
                  <a:srgbClr val="FF0000"/>
                </a:solidFill>
                <a:latin typeface="Times New Roman"/>
                <a:ea typeface="Times New Roman"/>
                <a:cs typeface="Times New Roman"/>
                <a:sym typeface="Times New Roman"/>
              </a:rPr>
              <a:t>Maximum Student Benefits</a:t>
            </a:r>
            <a:endParaRPr/>
          </a:p>
        </p:txBody>
      </p:sp>
      <p:sp>
        <p:nvSpPr>
          <p:cNvPr id="787" name="Google Shape;787;p91"/>
          <p:cNvSpPr txBox="1"/>
          <p:nvPr/>
        </p:nvSpPr>
        <p:spPr>
          <a:xfrm>
            <a:off x="2984500" y="6400800"/>
            <a:ext cx="2365375" cy="369888"/>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lang="en-US" sz="2400">
                <a:solidFill>
                  <a:srgbClr val="000000"/>
                </a:solidFill>
                <a:latin typeface="Times New Roman"/>
                <a:ea typeface="Times New Roman"/>
                <a:cs typeface="Times New Roman"/>
                <a:sym typeface="Times New Roman"/>
              </a:rPr>
              <a:t>Fixsen &amp; Blase, 2009</a:t>
            </a:r>
            <a:endParaRPr/>
          </a:p>
        </p:txBody>
      </p:sp>
      <p:pic>
        <p:nvPicPr>
          <p:cNvPr id="788" name="Google Shape;788;p91"/>
          <p:cNvPicPr preferRelativeResize="0"/>
          <p:nvPr/>
        </p:nvPicPr>
        <p:blipFill rotWithShape="1">
          <a:blip r:embed="rId6">
            <a:alphaModFix/>
          </a:blip>
          <a:srcRect b="0" l="0" r="0" t="0"/>
          <a:stretch/>
        </p:blipFill>
        <p:spPr>
          <a:xfrm>
            <a:off x="6220925" y="4247165"/>
            <a:ext cx="1879467" cy="1918139"/>
          </a:xfrm>
          <a:prstGeom prst="rect">
            <a:avLst/>
          </a:prstGeom>
          <a:noFill/>
          <a:ln>
            <a:noFill/>
          </a:ln>
        </p:spPr>
      </p:pic>
      <p:pic>
        <p:nvPicPr>
          <p:cNvPr id="789" name="Google Shape;789;p91"/>
          <p:cNvPicPr preferRelativeResize="0"/>
          <p:nvPr/>
        </p:nvPicPr>
        <p:blipFill rotWithShape="1">
          <a:blip r:embed="rId7">
            <a:alphaModFix/>
          </a:blip>
          <a:srcRect b="0" l="0" r="0" t="0"/>
          <a:stretch/>
        </p:blipFill>
        <p:spPr>
          <a:xfrm>
            <a:off x="6480212" y="1880828"/>
            <a:ext cx="1296144" cy="2200430"/>
          </a:xfrm>
          <a:prstGeom prst="rect">
            <a:avLst/>
          </a:prstGeom>
          <a:noFill/>
          <a:ln>
            <a:noFill/>
          </a:ln>
        </p:spPr>
      </p:pic>
      <p:pic>
        <p:nvPicPr>
          <p:cNvPr id="790" name="Google Shape;790;p91"/>
          <p:cNvPicPr preferRelativeResize="0"/>
          <p:nvPr/>
        </p:nvPicPr>
        <p:blipFill rotWithShape="1">
          <a:blip r:embed="rId8">
            <a:alphaModFix/>
          </a:blip>
          <a:srcRect b="0" l="0" r="0" t="0"/>
          <a:stretch/>
        </p:blipFill>
        <p:spPr>
          <a:xfrm>
            <a:off x="3383868" y="4185084"/>
            <a:ext cx="1908212" cy="1863372"/>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83"/>
                                        </p:tgtEl>
                                        <p:attrNameLst>
                                          <p:attrName>style.visibility</p:attrName>
                                        </p:attrNameLst>
                                      </p:cBhvr>
                                      <p:to>
                                        <p:strVal val="visible"/>
                                      </p:to>
                                    </p:set>
                                    <p:animEffect filter="fade" transition="in">
                                      <p:cBhvr>
                                        <p:cTn dur="500"/>
                                        <p:tgtEl>
                                          <p:spTgt spid="78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784"/>
                                        </p:tgtEl>
                                        <p:attrNameLst>
                                          <p:attrName>style.visibility</p:attrName>
                                        </p:attrNameLst>
                                      </p:cBhvr>
                                      <p:to>
                                        <p:strVal val="visible"/>
                                      </p:to>
                                    </p:set>
                                    <p:anim calcmode="lin" valueType="num">
                                      <p:cBhvr additive="base">
                                        <p:cTn dur="500"/>
                                        <p:tgtEl>
                                          <p:spTgt spid="784"/>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785"/>
                                        </p:tgtEl>
                                        <p:attrNameLst>
                                          <p:attrName>style.visibility</p:attrName>
                                        </p:attrNameLst>
                                      </p:cBhvr>
                                      <p:to>
                                        <p:strVal val="visible"/>
                                      </p:to>
                                    </p:set>
                                    <p:anim calcmode="lin" valueType="num">
                                      <p:cBhvr additive="base">
                                        <p:cTn dur="500"/>
                                        <p:tgtEl>
                                          <p:spTgt spid="785"/>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89"/>
                                        </p:tgtEl>
                                        <p:attrNameLst>
                                          <p:attrName>style.visibility</p:attrName>
                                        </p:attrNameLst>
                                      </p:cBhvr>
                                      <p:to>
                                        <p:strVal val="visible"/>
                                      </p:to>
                                    </p:set>
                                    <p:animEffect filter="fade" transition="in">
                                      <p:cBhvr>
                                        <p:cTn dur="500"/>
                                        <p:tgtEl>
                                          <p:spTgt spid="78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88"/>
                                        </p:tgtEl>
                                        <p:attrNameLst>
                                          <p:attrName>style.visibility</p:attrName>
                                        </p:attrNameLst>
                                      </p:cBhvr>
                                      <p:to>
                                        <p:strVal val="visible"/>
                                      </p:to>
                                    </p:set>
                                    <p:animEffect filter="fade" transition="in">
                                      <p:cBhvr>
                                        <p:cTn dur="500"/>
                                        <p:tgtEl>
                                          <p:spTgt spid="78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90"/>
                                        </p:tgtEl>
                                        <p:attrNameLst>
                                          <p:attrName>style.visibility</p:attrName>
                                        </p:attrNameLst>
                                      </p:cBhvr>
                                      <p:to>
                                        <p:strVal val="visible"/>
                                      </p:to>
                                    </p:set>
                                    <p:animEffect filter="fade" transition="in">
                                      <p:cBhvr>
                                        <p:cTn dur="500"/>
                                        <p:tgtEl>
                                          <p:spTgt spid="79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95" name="Shape 795"/>
        <p:cNvGrpSpPr/>
        <p:nvPr/>
      </p:nvGrpSpPr>
      <p:grpSpPr>
        <a:xfrm>
          <a:off x="0" y="0"/>
          <a:ext cx="0" cy="0"/>
          <a:chOff x="0" y="0"/>
          <a:chExt cx="0" cy="0"/>
        </a:xfrm>
      </p:grpSpPr>
      <p:graphicFrame>
        <p:nvGraphicFramePr>
          <p:cNvPr id="796" name="Google Shape;796;p92"/>
          <p:cNvGraphicFramePr/>
          <p:nvPr/>
        </p:nvGraphicFramePr>
        <p:xfrm>
          <a:off x="444500" y="457203"/>
          <a:ext cx="3000000" cy="3000000"/>
        </p:xfrm>
        <a:graphic>
          <a:graphicData uri="http://schemas.openxmlformats.org/drawingml/2006/table">
            <a:tbl>
              <a:tblPr bandRow="1" firstRow="1">
                <a:noFill/>
                <a:tableStyleId>{90A5C0A2-A107-4D30-BFFF-B0D86CFDB069}</a:tableStyleId>
              </a:tblPr>
              <a:tblGrid>
                <a:gridCol w="772575"/>
                <a:gridCol w="1728450"/>
                <a:gridCol w="2814625"/>
                <a:gridCol w="2698075"/>
              </a:tblGrid>
              <a:tr h="682850">
                <a:tc gridSpan="2" rowSpan="2">
                  <a:txBody>
                    <a:bodyPr/>
                    <a:lstStyle/>
                    <a:p>
                      <a:pPr indent="0" lvl="0" marL="0" marR="0" rtl="0" algn="ctr">
                        <a:spcBef>
                          <a:spcPts val="0"/>
                        </a:spcBef>
                        <a:spcAft>
                          <a:spcPts val="0"/>
                        </a:spcAft>
                        <a:buNone/>
                      </a:pPr>
                      <a:r>
                        <a:t/>
                      </a:r>
                      <a:endParaRPr i="1" sz="2800">
                        <a:solidFill>
                          <a:srgbClr val="953734"/>
                        </a:solidFill>
                      </a:endParaRPr>
                    </a:p>
                  </a:txBody>
                  <a:tcPr marT="45725" marB="45725" marR="91450" marL="91450" anchor="ctr"/>
                </a:tc>
                <a:tc rowSpan="2" hMerge="1"/>
                <a:tc gridSpan="2">
                  <a:txBody>
                    <a:bodyPr/>
                    <a:lstStyle/>
                    <a:p>
                      <a:pPr indent="0" lvl="0" marL="0" marR="0" rtl="0" algn="ctr">
                        <a:spcBef>
                          <a:spcPts val="0"/>
                        </a:spcBef>
                        <a:spcAft>
                          <a:spcPts val="0"/>
                        </a:spcAft>
                        <a:buNone/>
                      </a:pPr>
                      <a:r>
                        <a:rPr lang="en-US" sz="2800"/>
                        <a:t>IMPLEMENTATION</a:t>
                      </a:r>
                      <a:endParaRPr sz="2800"/>
                    </a:p>
                  </a:txBody>
                  <a:tcPr marT="45725" marB="45725" marR="91450" marL="91450" anchor="ctr" anchorCtr="1">
                    <a:solidFill>
                      <a:srgbClr val="ADADEB"/>
                    </a:solidFill>
                  </a:tcPr>
                </a:tc>
                <a:tc hMerge="1"/>
              </a:tr>
              <a:tr h="682850">
                <a:tc gridSpan="2" vMerge="1"/>
                <a:tc hMerge="1" vMerge="1"/>
                <a:tc>
                  <a:txBody>
                    <a:bodyPr/>
                    <a:lstStyle/>
                    <a:p>
                      <a:pPr indent="0" lvl="0" marL="0" marR="0" rtl="0" algn="ctr">
                        <a:spcBef>
                          <a:spcPts val="0"/>
                        </a:spcBef>
                        <a:spcAft>
                          <a:spcPts val="0"/>
                        </a:spcAft>
                        <a:buNone/>
                      </a:pPr>
                      <a:r>
                        <a:rPr lang="en-US" sz="2800"/>
                        <a:t>Effective</a:t>
                      </a:r>
                      <a:endParaRPr sz="2800"/>
                    </a:p>
                  </a:txBody>
                  <a:tcPr marT="45725" marB="45725" marR="91450" marL="91450" anchor="ctr"/>
                </a:tc>
                <a:tc>
                  <a:txBody>
                    <a:bodyPr/>
                    <a:lstStyle/>
                    <a:p>
                      <a:pPr indent="0" lvl="0" marL="0" marR="0" rtl="0" algn="ctr">
                        <a:spcBef>
                          <a:spcPts val="0"/>
                        </a:spcBef>
                        <a:spcAft>
                          <a:spcPts val="0"/>
                        </a:spcAft>
                        <a:buNone/>
                      </a:pPr>
                      <a:r>
                        <a:rPr lang="en-US" sz="2800"/>
                        <a:t>Not Effective</a:t>
                      </a:r>
                      <a:endParaRPr sz="2800"/>
                    </a:p>
                  </a:txBody>
                  <a:tcPr marT="45725" marB="45725" marR="91450" marL="91450" anchor="ctr"/>
                </a:tc>
              </a:tr>
              <a:tr h="2289550">
                <a:tc rowSpan="2">
                  <a:txBody>
                    <a:bodyPr/>
                    <a:lstStyle/>
                    <a:p>
                      <a:pPr indent="0" lvl="0" marL="0" marR="0" rtl="0" algn="l">
                        <a:spcBef>
                          <a:spcPts val="0"/>
                        </a:spcBef>
                        <a:spcAft>
                          <a:spcPts val="0"/>
                        </a:spcAft>
                        <a:buNone/>
                      </a:pPr>
                      <a:r>
                        <a:rPr lang="en-US" sz="2800"/>
                        <a:t>PRACTICE</a:t>
                      </a:r>
                      <a:endParaRPr sz="2800"/>
                    </a:p>
                  </a:txBody>
                  <a:tcPr marT="45725" marB="45725" marR="91450" marL="91450" anchor="ctr" anchorCtr="1">
                    <a:solidFill>
                      <a:srgbClr val="E5B8B7"/>
                    </a:solidFill>
                  </a:tcPr>
                </a:tc>
                <a:tc>
                  <a:txBody>
                    <a:bodyPr/>
                    <a:lstStyle/>
                    <a:p>
                      <a:pPr indent="0" lvl="0" marL="0" marR="0" rtl="0" algn="ctr">
                        <a:spcBef>
                          <a:spcPts val="0"/>
                        </a:spcBef>
                        <a:spcAft>
                          <a:spcPts val="0"/>
                        </a:spcAft>
                        <a:buNone/>
                      </a:pPr>
                      <a:r>
                        <a:rPr lang="en-US" sz="2800"/>
                        <a:t>Effective</a:t>
                      </a:r>
                      <a:endParaRPr sz="2800"/>
                    </a:p>
                  </a:txBody>
                  <a:tcPr marT="45725" marB="45725" marR="91450" marL="91450" anchor="ctr" anchorCtr="1"/>
                </a:tc>
                <a:tc>
                  <a:txBody>
                    <a:bodyPr/>
                    <a:lstStyle/>
                    <a:p>
                      <a:pPr indent="0" lvl="0" marL="0" marR="0" rtl="0" algn="ctr">
                        <a:spcBef>
                          <a:spcPts val="0"/>
                        </a:spcBef>
                        <a:spcAft>
                          <a:spcPts val="0"/>
                        </a:spcAft>
                        <a:buNone/>
                      </a:pPr>
                      <a:r>
                        <a:rPr b="1" i="1" lang="en-US" sz="3600" cap="none">
                          <a:solidFill>
                            <a:srgbClr val="78FF1A"/>
                          </a:solidFill>
                        </a:rPr>
                        <a:t>Maximum Student Benefit</a:t>
                      </a:r>
                      <a:endParaRPr b="1" i="1" sz="3600" cap="none">
                        <a:solidFill>
                          <a:srgbClr val="78FF1A"/>
                        </a:solidFill>
                      </a:endParaRPr>
                    </a:p>
                  </a:txBody>
                  <a:tcPr marT="45725" marB="45725" marR="91450" marL="91450" anchor="ctr"/>
                </a:tc>
                <a:tc>
                  <a:txBody>
                    <a:bodyPr/>
                    <a:lstStyle/>
                    <a:p>
                      <a:pPr indent="0" lvl="0" marL="0" marR="0" rtl="0" algn="ctr">
                        <a:spcBef>
                          <a:spcPts val="0"/>
                        </a:spcBef>
                        <a:spcAft>
                          <a:spcPts val="0"/>
                        </a:spcAft>
                        <a:buNone/>
                      </a:pPr>
                      <a:r>
                        <a:rPr lang="en-US" sz="2800">
                          <a:solidFill>
                            <a:srgbClr val="FF0000"/>
                          </a:solidFill>
                        </a:rPr>
                        <a:t>Reduced Probability of</a:t>
                      </a:r>
                      <a:r>
                        <a:rPr lang="en-US" sz="2800">
                          <a:solidFill>
                            <a:srgbClr val="FF0000"/>
                          </a:solidFill>
                        </a:rPr>
                        <a:t> Student Benefit</a:t>
                      </a:r>
                      <a:endParaRPr sz="2800">
                        <a:solidFill>
                          <a:srgbClr val="FF0000"/>
                        </a:solidFill>
                      </a:endParaRPr>
                    </a:p>
                  </a:txBody>
                  <a:tcPr marT="45725" marB="45725" marR="91450" marL="91450" anchor="ctr" anchorCtr="1"/>
                </a:tc>
              </a:tr>
              <a:tr h="2031800">
                <a:tc vMerge="1"/>
                <a:tc>
                  <a:txBody>
                    <a:bodyPr/>
                    <a:lstStyle/>
                    <a:p>
                      <a:pPr indent="0" lvl="0" marL="0" marR="0" rtl="0" algn="ctr">
                        <a:spcBef>
                          <a:spcPts val="0"/>
                        </a:spcBef>
                        <a:spcAft>
                          <a:spcPts val="0"/>
                        </a:spcAft>
                        <a:buNone/>
                      </a:pPr>
                      <a:r>
                        <a:rPr lang="en-US" sz="2800"/>
                        <a:t>Not Effective</a:t>
                      </a:r>
                      <a:endParaRPr sz="2800"/>
                    </a:p>
                  </a:txBody>
                  <a:tcPr marT="45725" marB="45725" marR="91450" marL="91450" anchor="ctr" anchorCtr="1"/>
                </a:tc>
                <a:tc>
                  <a:txBody>
                    <a:bodyPr/>
                    <a:lstStyle/>
                    <a:p>
                      <a:pPr indent="0" lvl="0" marL="0" marR="0" rtl="0" algn="ctr">
                        <a:lnSpc>
                          <a:spcPct val="100000"/>
                        </a:lnSpc>
                        <a:spcBef>
                          <a:spcPts val="0"/>
                        </a:spcBef>
                        <a:spcAft>
                          <a:spcPts val="0"/>
                        </a:spcAft>
                        <a:buClr>
                          <a:srgbClr val="FF0000"/>
                        </a:buClr>
                        <a:buFont typeface="Calibri"/>
                        <a:buNone/>
                      </a:pPr>
                      <a:r>
                        <a:rPr lang="en-US" sz="2800">
                          <a:solidFill>
                            <a:srgbClr val="FF0000"/>
                          </a:solidFill>
                        </a:rPr>
                        <a:t>Low</a:t>
                      </a:r>
                      <a:r>
                        <a:rPr lang="en-US" sz="2800">
                          <a:solidFill>
                            <a:srgbClr val="FF0000"/>
                          </a:solidFill>
                        </a:rPr>
                        <a:t> Probability for</a:t>
                      </a:r>
                      <a:r>
                        <a:rPr lang="en-US" sz="2800">
                          <a:solidFill>
                            <a:srgbClr val="FF0000"/>
                          </a:solidFill>
                        </a:rPr>
                        <a:t> </a:t>
                      </a:r>
                      <a:r>
                        <a:rPr lang="en-US" sz="2800">
                          <a:solidFill>
                            <a:srgbClr val="FF0000"/>
                          </a:solidFill>
                        </a:rPr>
                        <a:t>Student Benefit</a:t>
                      </a:r>
                      <a:endParaRPr sz="2800">
                        <a:solidFill>
                          <a:srgbClr val="FF0000"/>
                        </a:solidFill>
                      </a:endParaRPr>
                    </a:p>
                  </a:txBody>
                  <a:tcPr marT="45725" marB="45725" marR="91450" marL="91450" anchor="ctr" anchorCtr="1"/>
                </a:tc>
                <a:tc>
                  <a:txBody>
                    <a:bodyPr/>
                    <a:lstStyle/>
                    <a:p>
                      <a:pPr indent="0" lvl="0" marL="0" marR="0" rtl="0" algn="ctr">
                        <a:lnSpc>
                          <a:spcPct val="100000"/>
                        </a:lnSpc>
                        <a:spcBef>
                          <a:spcPts val="0"/>
                        </a:spcBef>
                        <a:spcAft>
                          <a:spcPts val="0"/>
                        </a:spcAft>
                        <a:buClr>
                          <a:srgbClr val="FF0000"/>
                        </a:buClr>
                        <a:buFont typeface="Calibri"/>
                        <a:buNone/>
                      </a:pPr>
                      <a:r>
                        <a:rPr lang="en-US" sz="2800">
                          <a:solidFill>
                            <a:srgbClr val="FF0000"/>
                          </a:solidFill>
                        </a:rPr>
                        <a:t>Low</a:t>
                      </a:r>
                      <a:r>
                        <a:rPr lang="en-US" sz="2800">
                          <a:solidFill>
                            <a:srgbClr val="FF0000"/>
                          </a:solidFill>
                        </a:rPr>
                        <a:t> Probability for</a:t>
                      </a:r>
                      <a:r>
                        <a:rPr lang="en-US" sz="2800">
                          <a:solidFill>
                            <a:srgbClr val="FF0000"/>
                          </a:solidFill>
                        </a:rPr>
                        <a:t> </a:t>
                      </a:r>
                      <a:r>
                        <a:rPr lang="en-US" sz="2800">
                          <a:solidFill>
                            <a:srgbClr val="FF0000"/>
                          </a:solidFill>
                        </a:rPr>
                        <a:t>Student Benefit</a:t>
                      </a:r>
                      <a:endParaRPr sz="2800">
                        <a:solidFill>
                          <a:srgbClr val="FF0000"/>
                        </a:solidFill>
                      </a:endParaRPr>
                    </a:p>
                  </a:txBody>
                  <a:tcPr marT="45725" marB="45725" marR="91450" marL="91450" anchor="ctr" anchorCtr="1"/>
                </a:tc>
              </a:tr>
            </a:tbl>
          </a:graphicData>
        </a:graphic>
      </p:graphicFrame>
      <p:sp>
        <p:nvSpPr>
          <p:cNvPr id="797" name="Google Shape;797;p92"/>
          <p:cNvSpPr txBox="1"/>
          <p:nvPr/>
        </p:nvSpPr>
        <p:spPr>
          <a:xfrm>
            <a:off x="2984500" y="6400800"/>
            <a:ext cx="2365375" cy="369888"/>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1800">
                <a:solidFill>
                  <a:srgbClr val="000000"/>
                </a:solidFill>
                <a:latin typeface="Arial"/>
                <a:ea typeface="Arial"/>
                <a:cs typeface="Arial"/>
                <a:sym typeface="Arial"/>
              </a:rPr>
              <a:t>Fixsen &amp; Blase, 2009</a:t>
            </a:r>
            <a:endParaRPr/>
          </a:p>
        </p:txBody>
      </p:sp>
      <p:sp>
        <p:nvSpPr>
          <p:cNvPr id="798" name="Google Shape;798;p92"/>
          <p:cNvSpPr txBox="1"/>
          <p:nvPr/>
        </p:nvSpPr>
        <p:spPr>
          <a:xfrm>
            <a:off x="349188" y="476672"/>
            <a:ext cx="2602632" cy="1332148"/>
          </a:xfrm>
          <a:prstGeom prst="rect">
            <a:avLst/>
          </a:prstGeom>
          <a:solidFill>
            <a:srgbClr val="FFFF00"/>
          </a:solidFill>
          <a:ln>
            <a:noFill/>
          </a:ln>
        </p:spPr>
        <p:txBody>
          <a:bodyPr anchorCtr="1" anchor="ctr" bIns="45700" lIns="91425" spcFirstLastPara="1" rIns="91425" wrap="square" tIns="45700">
            <a:noAutofit/>
          </a:bodyPr>
          <a:lstStyle/>
          <a:p>
            <a:pPr indent="0" lvl="0" marL="0" marR="0" rtl="0" algn="ctr">
              <a:spcBef>
                <a:spcPts val="0"/>
              </a:spcBef>
              <a:spcAft>
                <a:spcPts val="0"/>
              </a:spcAft>
              <a:buClr>
                <a:srgbClr val="000000"/>
              </a:buClr>
              <a:buFont typeface="Calibri"/>
              <a:buNone/>
            </a:pPr>
            <a:r>
              <a:rPr lang="en-US" sz="2800">
                <a:solidFill>
                  <a:srgbClr val="000000"/>
                </a:solidFill>
                <a:latin typeface="Calibri"/>
                <a:ea typeface="Calibri"/>
                <a:cs typeface="Calibri"/>
                <a:sym typeface="Calibri"/>
              </a:rPr>
              <a:t>Implementation Fidelity</a:t>
            </a:r>
            <a:endParaRPr sz="2800">
              <a:solidFill>
                <a:srgbClr val="000000"/>
              </a:solidFill>
              <a:latin typeface="Calibri"/>
              <a:ea typeface="Calibri"/>
              <a:cs typeface="Calibri"/>
              <a:sym typeface="Calibri"/>
            </a:endParaRPr>
          </a:p>
        </p:txBody>
      </p:sp>
      <p:sp>
        <p:nvSpPr>
          <p:cNvPr id="799" name="Google Shape;799;p92"/>
          <p:cNvSpPr/>
          <p:nvPr/>
        </p:nvSpPr>
        <p:spPr>
          <a:xfrm>
            <a:off x="-1814211" y="3352800"/>
            <a:ext cx="685800" cy="685800"/>
          </a:xfrm>
          <a:prstGeom prst="star5">
            <a:avLst>
              <a:gd fmla="val 19098" name="adj"/>
              <a:gd fmla="val 105146" name="hf"/>
              <a:gd fmla="val 110557" name="vf"/>
            </a:avLst>
          </a:prstGeom>
          <a:solidFill>
            <a:srgbClr val="FF0000"/>
          </a:solidFill>
          <a:ln cap="flat" cmpd="sng" w="25400">
            <a:solidFill>
              <a:srgbClr val="395E8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400">
              <a:solidFill>
                <a:srgbClr val="FF0000"/>
              </a:solidFill>
              <a:latin typeface="Arial"/>
              <a:ea typeface="Arial"/>
              <a:cs typeface="Arial"/>
              <a:sym typeface="Arial"/>
            </a:endParaRPr>
          </a:p>
        </p:txBody>
      </p:sp>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03" name="Shape 803"/>
        <p:cNvGrpSpPr/>
        <p:nvPr/>
      </p:nvGrpSpPr>
      <p:grpSpPr>
        <a:xfrm>
          <a:off x="0" y="0"/>
          <a:ext cx="0" cy="0"/>
          <a:chOff x="0" y="0"/>
          <a:chExt cx="0" cy="0"/>
        </a:xfrm>
      </p:grpSpPr>
      <p:pic>
        <p:nvPicPr>
          <p:cNvPr id="804" name="Google Shape;804;p93"/>
          <p:cNvPicPr preferRelativeResize="0"/>
          <p:nvPr/>
        </p:nvPicPr>
        <p:blipFill rotWithShape="1">
          <a:blip r:embed="rId3">
            <a:alphaModFix/>
          </a:blip>
          <a:srcRect b="0" l="0" r="0" t="0"/>
          <a:stretch/>
        </p:blipFill>
        <p:spPr>
          <a:xfrm>
            <a:off x="1204685" y="1752600"/>
            <a:ext cx="4921869" cy="6589610"/>
          </a:xfrm>
          <a:prstGeom prst="rect">
            <a:avLst/>
          </a:prstGeom>
          <a:noFill/>
          <a:ln>
            <a:noFill/>
          </a:ln>
        </p:spPr>
      </p:pic>
      <p:sp>
        <p:nvSpPr>
          <p:cNvPr id="805" name="Google Shape;805;p93"/>
          <p:cNvSpPr/>
          <p:nvPr/>
        </p:nvSpPr>
        <p:spPr>
          <a:xfrm>
            <a:off x="5257800" y="1524000"/>
            <a:ext cx="3746500" cy="1037153"/>
          </a:xfrm>
          <a:prstGeom prst="snip1Rect">
            <a:avLst>
              <a:gd fmla="val 16667" name="adj"/>
            </a:avLst>
          </a:prstGeom>
          <a:solidFill>
            <a:srgbClr val="FFFF00"/>
          </a:solidFill>
          <a:ln cap="flat" cmpd="sng" w="9525">
            <a:solidFill>
              <a:srgbClr val="4A7DBA"/>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2800">
                <a:solidFill>
                  <a:srgbClr val="000000"/>
                </a:solidFill>
                <a:latin typeface="Calibri"/>
                <a:ea typeface="Calibri"/>
                <a:cs typeface="Calibri"/>
                <a:sym typeface="Calibri"/>
              </a:rPr>
              <a:t>Mismatch between problem &amp; intervention</a:t>
            </a:r>
            <a:endParaRPr sz="2800">
              <a:solidFill>
                <a:srgbClr val="000000"/>
              </a:solidFill>
              <a:latin typeface="Calibri"/>
              <a:ea typeface="Calibri"/>
              <a:cs typeface="Calibri"/>
              <a:sym typeface="Calibri"/>
            </a:endParaRPr>
          </a:p>
        </p:txBody>
      </p:sp>
      <p:pic>
        <p:nvPicPr>
          <p:cNvPr id="806" name="Google Shape;806;p93"/>
          <p:cNvPicPr preferRelativeResize="0"/>
          <p:nvPr/>
        </p:nvPicPr>
        <p:blipFill rotWithShape="1">
          <a:blip r:embed="rId4">
            <a:alphaModFix/>
          </a:blip>
          <a:srcRect b="0" l="0" r="0" t="0"/>
          <a:stretch/>
        </p:blipFill>
        <p:spPr>
          <a:xfrm rot="564734">
            <a:off x="5387719" y="320522"/>
            <a:ext cx="4387273" cy="5677647"/>
          </a:xfrm>
          <a:prstGeom prst="rect">
            <a:avLst/>
          </a:prstGeom>
          <a:noFill/>
          <a:ln>
            <a:noFill/>
          </a:ln>
        </p:spPr>
      </p:pic>
      <p:pic>
        <p:nvPicPr>
          <p:cNvPr id="807" name="Google Shape;807;p93"/>
          <p:cNvPicPr preferRelativeResize="0"/>
          <p:nvPr/>
        </p:nvPicPr>
        <p:blipFill rotWithShape="1">
          <a:blip r:embed="rId5">
            <a:alphaModFix/>
          </a:blip>
          <a:srcRect b="0" l="0" r="0" t="0"/>
          <a:stretch/>
        </p:blipFill>
        <p:spPr>
          <a:xfrm rot="564734">
            <a:off x="4084998" y="315123"/>
            <a:ext cx="4313382" cy="5582024"/>
          </a:xfrm>
          <a:prstGeom prst="rect">
            <a:avLst/>
          </a:prstGeom>
          <a:noFill/>
          <a:ln>
            <a:noFill/>
          </a:ln>
        </p:spPr>
      </p:pic>
      <p:pic>
        <p:nvPicPr>
          <p:cNvPr id="808" name="Google Shape;808;p93"/>
          <p:cNvPicPr preferRelativeResize="0"/>
          <p:nvPr/>
        </p:nvPicPr>
        <p:blipFill rotWithShape="1">
          <a:blip r:embed="rId4">
            <a:alphaModFix/>
          </a:blip>
          <a:srcRect b="0" l="0" r="0" t="0"/>
          <a:stretch/>
        </p:blipFill>
        <p:spPr>
          <a:xfrm rot="564734">
            <a:off x="3101720" y="320521"/>
            <a:ext cx="4387273" cy="5677647"/>
          </a:xfrm>
          <a:prstGeom prst="rect">
            <a:avLst/>
          </a:prstGeom>
          <a:noFill/>
          <a:ln>
            <a:noFill/>
          </a:ln>
        </p:spPr>
      </p:pic>
      <p:pic>
        <p:nvPicPr>
          <p:cNvPr id="809" name="Google Shape;809;p93"/>
          <p:cNvPicPr preferRelativeResize="0"/>
          <p:nvPr/>
        </p:nvPicPr>
        <p:blipFill rotWithShape="1">
          <a:blip r:embed="rId5">
            <a:alphaModFix/>
          </a:blip>
          <a:srcRect b="0" l="0" r="0" t="0"/>
          <a:stretch/>
        </p:blipFill>
        <p:spPr>
          <a:xfrm rot="564734">
            <a:off x="2256197" y="543723"/>
            <a:ext cx="4313382" cy="5582024"/>
          </a:xfrm>
          <a:prstGeom prst="rect">
            <a:avLst/>
          </a:prstGeom>
          <a:noFill/>
          <a:ln>
            <a:noFill/>
          </a:ln>
        </p:spPr>
      </p:pic>
      <p:pic>
        <p:nvPicPr>
          <p:cNvPr id="810" name="Google Shape;810;p93"/>
          <p:cNvPicPr preferRelativeResize="0"/>
          <p:nvPr/>
        </p:nvPicPr>
        <p:blipFill rotWithShape="1">
          <a:blip r:embed="rId4">
            <a:alphaModFix/>
          </a:blip>
          <a:srcRect b="0" l="0" r="0" t="0"/>
          <a:stretch/>
        </p:blipFill>
        <p:spPr>
          <a:xfrm rot="564734">
            <a:off x="1275967" y="712376"/>
            <a:ext cx="4387273" cy="5677647"/>
          </a:xfrm>
          <a:prstGeom prst="rect">
            <a:avLst/>
          </a:prstGeom>
          <a:noFill/>
          <a:ln>
            <a:noFill/>
          </a:ln>
        </p:spPr>
      </p:pic>
      <p:pic>
        <p:nvPicPr>
          <p:cNvPr id="811" name="Google Shape;811;p93"/>
          <p:cNvPicPr preferRelativeResize="0"/>
          <p:nvPr/>
        </p:nvPicPr>
        <p:blipFill rotWithShape="1">
          <a:blip r:embed="rId5">
            <a:alphaModFix/>
          </a:blip>
          <a:srcRect b="0" l="0" r="0" t="0"/>
          <a:stretch/>
        </p:blipFill>
        <p:spPr>
          <a:xfrm rot="564734">
            <a:off x="188526" y="959004"/>
            <a:ext cx="4313382" cy="5582024"/>
          </a:xfrm>
          <a:prstGeom prst="rect">
            <a:avLst/>
          </a:prstGeom>
          <a:noFill/>
          <a:ln>
            <a:noFill/>
          </a:ln>
        </p:spPr>
      </p:pic>
      <p:sp>
        <p:nvSpPr>
          <p:cNvPr id="812" name="Google Shape;812;p93"/>
          <p:cNvSpPr txBox="1"/>
          <p:nvPr/>
        </p:nvSpPr>
        <p:spPr>
          <a:xfrm rot="-465834">
            <a:off x="2387239" y="992086"/>
            <a:ext cx="4610717" cy="523220"/>
          </a:xfrm>
          <a:prstGeom prst="rect">
            <a:avLst/>
          </a:prstGeom>
          <a:solidFill>
            <a:srgbClr val="FFFF00"/>
          </a:solid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i="1" lang="en-US" sz="2800">
                <a:solidFill>
                  <a:srgbClr val="000000"/>
                </a:solidFill>
                <a:latin typeface="Arial"/>
                <a:ea typeface="Arial"/>
                <a:cs typeface="Arial"/>
                <a:sym typeface="Arial"/>
              </a:rPr>
              <a:t>Discipline Handbook</a:t>
            </a:r>
            <a:endParaRPr/>
          </a:p>
        </p:txBody>
      </p:sp>
      <p:sp>
        <p:nvSpPr>
          <p:cNvPr id="813" name="Google Shape;813;p93"/>
          <p:cNvSpPr txBox="1"/>
          <p:nvPr/>
        </p:nvSpPr>
        <p:spPr>
          <a:xfrm rot="-474471">
            <a:off x="2708543" y="1854315"/>
            <a:ext cx="4391017" cy="954107"/>
          </a:xfrm>
          <a:prstGeom prst="rect">
            <a:avLst/>
          </a:prstGeom>
          <a:solidFill>
            <a:srgbClr val="FFFF00"/>
          </a:solid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lang="en-US" sz="2800">
                <a:solidFill>
                  <a:srgbClr val="000000"/>
                </a:solidFill>
                <a:latin typeface="Arial"/>
                <a:ea typeface="Arial"/>
                <a:cs typeface="Arial"/>
                <a:sym typeface="Arial"/>
              </a:rPr>
              <a:t>Functional Equivalent of “Graffiti Hotline!”</a:t>
            </a:r>
            <a:endParaRPr sz="2800">
              <a:solidFill>
                <a:srgbClr val="000000"/>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05"/>
                                        </p:tgtEl>
                                        <p:attrNameLst>
                                          <p:attrName>style.visibility</p:attrName>
                                        </p:attrNameLst>
                                      </p:cBhvr>
                                      <p:to>
                                        <p:strVal val="visible"/>
                                      </p:to>
                                    </p:set>
                                    <p:animEffect filter="fade" transition="in">
                                      <p:cBhvr>
                                        <p:cTn dur="500"/>
                                        <p:tgtEl>
                                          <p:spTgt spid="80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806"/>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807"/>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809"/>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811"/>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810"/>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808"/>
                                        </p:tgtEl>
                                        <p:attrNameLst>
                                          <p:attrName>style.visibility</p:attrName>
                                        </p:attrNameLst>
                                      </p:cBhvr>
                                      <p:to>
                                        <p:strVal val="visible"/>
                                      </p:to>
                                    </p:set>
                                  </p:childTnLst>
                                </p:cTn>
                              </p:par>
                              <p:par>
                                <p:cTn fill="hold" nodeType="withEffect" presetClass="entr" presetID="10" presetSubtype="0">
                                  <p:stCondLst>
                                    <p:cond delay="0"/>
                                  </p:stCondLst>
                                  <p:childTnLst>
                                    <p:set>
                                      <p:cBhvr>
                                        <p:cTn dur="1" fill="hold">
                                          <p:stCondLst>
                                            <p:cond delay="0"/>
                                          </p:stCondLst>
                                        </p:cTn>
                                        <p:tgtEl>
                                          <p:spTgt spid="812"/>
                                        </p:tgtEl>
                                        <p:attrNameLst>
                                          <p:attrName>style.visibility</p:attrName>
                                        </p:attrNameLst>
                                      </p:cBhvr>
                                      <p:to>
                                        <p:strVal val="visible"/>
                                      </p:to>
                                    </p:set>
                                    <p:animEffect filter="fade" transition="in">
                                      <p:cBhvr>
                                        <p:cTn dur="500"/>
                                        <p:tgtEl>
                                          <p:spTgt spid="81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13"/>
                                        </p:tgtEl>
                                        <p:attrNameLst>
                                          <p:attrName>style.visibility</p:attrName>
                                        </p:attrNameLst>
                                      </p:cBhvr>
                                      <p:to>
                                        <p:strVal val="visible"/>
                                      </p:to>
                                    </p:set>
                                    <p:animEffect filter="fade" transition="in">
                                      <p:cBhvr>
                                        <p:cTn dur="500"/>
                                        <p:tgtEl>
                                          <p:spTgt spid="81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8" name="Shape 818"/>
        <p:cNvGrpSpPr/>
        <p:nvPr/>
      </p:nvGrpSpPr>
      <p:grpSpPr>
        <a:xfrm>
          <a:off x="0" y="0"/>
          <a:ext cx="0" cy="0"/>
          <a:chOff x="0" y="0"/>
          <a:chExt cx="0" cy="0"/>
        </a:xfrm>
      </p:grpSpPr>
      <p:sp>
        <p:nvSpPr>
          <p:cNvPr id="819" name="Google Shape;819;p94"/>
          <p:cNvSpPr/>
          <p:nvPr/>
        </p:nvSpPr>
        <p:spPr>
          <a:xfrm>
            <a:off x="1752600" y="711200"/>
            <a:ext cx="6096000" cy="5638800"/>
          </a:xfrm>
          <a:custGeom>
            <a:rect b="b" l="l" r="r" t="t"/>
            <a:pathLst>
              <a:path extrusionOk="0" h="120000" w="120000">
                <a:moveTo>
                  <a:pt x="0" y="0"/>
                </a:moveTo>
                <a:lnTo>
                  <a:pt x="120000" y="0"/>
                </a:lnTo>
                <a:lnTo>
                  <a:pt x="120000" y="120000"/>
                </a:lnTo>
                <a:lnTo>
                  <a:pt x="0" y="120000"/>
                </a:lnTo>
                <a:close/>
              </a:path>
              <a:path extrusionOk="0" fill="none" h="120000" w="120000">
                <a:moveTo>
                  <a:pt x="-10000" y="0"/>
                </a:moveTo>
                <a:close/>
                <a:lnTo>
                  <a:pt x="-10000" y="120000"/>
                </a:lnTo>
              </a:path>
              <a:path extrusionOk="0" fill="none" h="120000" w="120000">
                <a:moveTo>
                  <a:pt x="-10000" y="22500"/>
                </a:moveTo>
                <a:lnTo>
                  <a:pt x="-46000" y="135000"/>
                </a:lnTo>
              </a:path>
            </a:pathLst>
          </a:custGeom>
          <a:noFill/>
          <a:ln>
            <a:noFill/>
          </a:ln>
        </p:spPr>
        <p:txBody>
          <a:bodyPr anchorCtr="1" anchor="ctr" bIns="45700" lIns="91425" spcFirstLastPara="1" rIns="91425" wrap="square" tIns="45700">
            <a:noAutofit/>
          </a:bodyPr>
          <a:lstStyle/>
          <a:p>
            <a:pPr indent="0" lvl="1" marL="114300" marR="0" rtl="0" algn="l">
              <a:lnSpc>
                <a:spcPct val="75000"/>
              </a:lnSpc>
              <a:spcBef>
                <a:spcPts val="0"/>
              </a:spcBef>
              <a:spcAft>
                <a:spcPts val="0"/>
              </a:spcAft>
              <a:buClr>
                <a:schemeClr val="dk1"/>
              </a:buClr>
              <a:buSzPts val="1800"/>
              <a:buFont typeface="Calibri"/>
              <a:buNone/>
            </a:pPr>
            <a:r>
              <a:t/>
            </a:r>
            <a:endParaRPr b="0" i="0" sz="1800" u="none" cap="none" strike="noStrike">
              <a:solidFill>
                <a:schemeClr val="dk1"/>
              </a:solidFill>
              <a:latin typeface="Calibri"/>
              <a:ea typeface="Calibri"/>
              <a:cs typeface="Calibri"/>
              <a:sym typeface="Calibri"/>
            </a:endParaRPr>
          </a:p>
        </p:txBody>
      </p:sp>
      <p:sp>
        <p:nvSpPr>
          <p:cNvPr id="820" name="Google Shape;820;p94"/>
          <p:cNvSpPr/>
          <p:nvPr/>
        </p:nvSpPr>
        <p:spPr>
          <a:xfrm>
            <a:off x="-381000" y="304800"/>
            <a:ext cx="5181600" cy="6121400"/>
          </a:xfrm>
          <a:custGeom>
            <a:rect b="b" l="l" r="r" t="t"/>
            <a:pathLst>
              <a:path extrusionOk="0" h="120000" w="120000">
                <a:moveTo>
                  <a:pt x="0" y="0"/>
                </a:moveTo>
                <a:lnTo>
                  <a:pt x="120000" y="0"/>
                </a:lnTo>
                <a:lnTo>
                  <a:pt x="120000" y="120000"/>
                </a:lnTo>
                <a:lnTo>
                  <a:pt x="0" y="120000"/>
                </a:lnTo>
                <a:close/>
              </a:path>
              <a:path extrusionOk="0" fill="none" h="120000" w="120000">
                <a:moveTo>
                  <a:pt x="-10000" y="0"/>
                </a:moveTo>
                <a:close/>
                <a:lnTo>
                  <a:pt x="-10000" y="120000"/>
                </a:lnTo>
              </a:path>
              <a:path extrusionOk="0" fill="none" h="120000" w="120000">
                <a:moveTo>
                  <a:pt x="-10000" y="22500"/>
                </a:moveTo>
                <a:lnTo>
                  <a:pt x="-46000" y="135000"/>
                </a:lnTo>
              </a:path>
            </a:pathLst>
          </a:custGeom>
          <a:noFill/>
          <a:ln>
            <a:noFill/>
          </a:ln>
        </p:spPr>
        <p:txBody>
          <a:bodyPr anchorCtr="1" anchor="ctr" bIns="45700" lIns="91425" spcFirstLastPara="1" rIns="91425" wrap="square" tIns="45700">
            <a:noAutofit/>
          </a:bodyPr>
          <a:lstStyle/>
          <a:p>
            <a:pPr indent="-114300" lvl="1" marL="114300" marR="0" rtl="0" algn="l">
              <a:lnSpc>
                <a:spcPct val="75000"/>
              </a:lnSpc>
              <a:spcBef>
                <a:spcPts val="0"/>
              </a:spcBef>
              <a:spcAft>
                <a:spcPts val="0"/>
              </a:spcAft>
              <a:buClr>
                <a:schemeClr val="dk1"/>
              </a:buClr>
              <a:buSzPts val="3600"/>
              <a:buFont typeface="Calibri"/>
              <a:buChar char="•"/>
            </a:pPr>
            <a:r>
              <a:rPr b="0" i="0" lang="en-US" sz="3600" u="none" cap="none" strike="noStrike">
                <a:solidFill>
                  <a:schemeClr val="dk1"/>
                </a:solidFill>
                <a:latin typeface="Calibri"/>
                <a:ea typeface="Calibri"/>
                <a:cs typeface="Calibri"/>
                <a:sym typeface="Calibri"/>
              </a:rPr>
              <a:t>Universal</a:t>
            </a:r>
            <a:endParaRPr b="0" i="0" sz="3600" u="none" cap="none" strike="noStrike">
              <a:solidFill>
                <a:schemeClr val="dk1"/>
              </a:solidFill>
              <a:latin typeface="Calibri"/>
              <a:ea typeface="Calibri"/>
              <a:cs typeface="Calibri"/>
              <a:sym typeface="Calibri"/>
            </a:endParaRPr>
          </a:p>
          <a:p>
            <a:pPr indent="-114300" lvl="1" marL="114300" marR="0" rtl="0" algn="l">
              <a:lnSpc>
                <a:spcPct val="75000"/>
              </a:lnSpc>
              <a:spcBef>
                <a:spcPts val="360"/>
              </a:spcBef>
              <a:spcAft>
                <a:spcPts val="0"/>
              </a:spcAft>
              <a:buClr>
                <a:schemeClr val="dk1"/>
              </a:buClr>
              <a:buSzPts val="3600"/>
              <a:buFont typeface="Calibri"/>
              <a:buChar char="•"/>
            </a:pPr>
            <a:r>
              <a:rPr b="0" i="0" lang="en-US" sz="3600" u="none" cap="none" strike="noStrike">
                <a:solidFill>
                  <a:schemeClr val="dk1"/>
                </a:solidFill>
                <a:latin typeface="Calibri"/>
                <a:ea typeface="Calibri"/>
                <a:cs typeface="Calibri"/>
                <a:sym typeface="Calibri"/>
              </a:rPr>
              <a:t>Targeted</a:t>
            </a:r>
            <a:endParaRPr b="0" i="0" sz="3600" u="none" cap="none" strike="noStrike">
              <a:solidFill>
                <a:schemeClr val="dk1"/>
              </a:solidFill>
              <a:latin typeface="Calibri"/>
              <a:ea typeface="Calibri"/>
              <a:cs typeface="Calibri"/>
              <a:sym typeface="Calibri"/>
            </a:endParaRPr>
          </a:p>
          <a:p>
            <a:pPr indent="-114300" lvl="1" marL="114300" marR="0" rtl="0" algn="l">
              <a:lnSpc>
                <a:spcPct val="75000"/>
              </a:lnSpc>
              <a:spcBef>
                <a:spcPts val="360"/>
              </a:spcBef>
              <a:spcAft>
                <a:spcPts val="0"/>
              </a:spcAft>
              <a:buClr>
                <a:schemeClr val="dk1"/>
              </a:buClr>
              <a:buSzPts val="3600"/>
              <a:buFont typeface="Calibri"/>
              <a:buChar char="•"/>
            </a:pPr>
            <a:r>
              <a:rPr b="0" i="0" lang="en-US" sz="3600" u="none" cap="none" strike="noStrike">
                <a:solidFill>
                  <a:schemeClr val="dk1"/>
                </a:solidFill>
                <a:latin typeface="Calibri"/>
                <a:ea typeface="Calibri"/>
                <a:cs typeface="Calibri"/>
                <a:sym typeface="Calibri"/>
              </a:rPr>
              <a:t>Intensive</a:t>
            </a:r>
            <a:endParaRPr b="0" i="0" sz="3600" u="none" cap="none" strike="noStrike">
              <a:solidFill>
                <a:schemeClr val="dk1"/>
              </a:solidFill>
              <a:latin typeface="Calibri"/>
              <a:ea typeface="Calibri"/>
              <a:cs typeface="Calibri"/>
              <a:sym typeface="Calibri"/>
            </a:endParaRPr>
          </a:p>
        </p:txBody>
      </p:sp>
      <p:sp>
        <p:nvSpPr>
          <p:cNvPr id="821" name="Google Shape;821;p94"/>
          <p:cNvSpPr/>
          <p:nvPr/>
        </p:nvSpPr>
        <p:spPr>
          <a:xfrm>
            <a:off x="3938588" y="4724400"/>
            <a:ext cx="1471612" cy="492125"/>
          </a:xfrm>
          <a:prstGeom prst="rect">
            <a:avLst/>
          </a:prstGeom>
          <a:noFill/>
          <a:ln>
            <a:noFill/>
          </a:ln>
        </p:spPr>
        <p:txBody>
          <a:bodyPr anchorCtr="0" anchor="t" bIns="0" lIns="178450" spcFirstLastPara="1" rIns="0" wrap="square" tIns="0">
            <a:noAutofit/>
          </a:bodyPr>
          <a:lstStyle/>
          <a:p>
            <a:pPr indent="0" lvl="0" marL="0" marR="0" rtl="0" algn="l">
              <a:lnSpc>
                <a:spcPct val="90000"/>
              </a:lnSpc>
              <a:spcBef>
                <a:spcPts val="0"/>
              </a:spcBef>
              <a:spcAft>
                <a:spcPts val="0"/>
              </a:spcAft>
              <a:buNone/>
            </a:pPr>
            <a:r>
              <a:rPr lang="en-US" sz="3600">
                <a:solidFill>
                  <a:srgbClr val="000000"/>
                </a:solidFill>
                <a:latin typeface="Arial"/>
                <a:ea typeface="Arial"/>
                <a:cs typeface="Arial"/>
                <a:sym typeface="Arial"/>
              </a:rPr>
              <a:t>All</a:t>
            </a:r>
            <a:endParaRPr/>
          </a:p>
        </p:txBody>
      </p:sp>
      <p:sp>
        <p:nvSpPr>
          <p:cNvPr id="822" name="Google Shape;822;p94"/>
          <p:cNvSpPr/>
          <p:nvPr/>
        </p:nvSpPr>
        <p:spPr>
          <a:xfrm>
            <a:off x="3810000" y="2022475"/>
            <a:ext cx="1905000" cy="492125"/>
          </a:xfrm>
          <a:prstGeom prst="rect">
            <a:avLst/>
          </a:prstGeom>
          <a:noFill/>
          <a:ln>
            <a:noFill/>
          </a:ln>
        </p:spPr>
        <p:txBody>
          <a:bodyPr anchorCtr="0" anchor="t" bIns="0" lIns="178450" spcFirstLastPara="1" rIns="0" wrap="square" tIns="0">
            <a:noAutofit/>
          </a:bodyPr>
          <a:lstStyle/>
          <a:p>
            <a:pPr indent="0" lvl="0" marL="0" marR="0" rtl="0" algn="l">
              <a:lnSpc>
                <a:spcPct val="90000"/>
              </a:lnSpc>
              <a:spcBef>
                <a:spcPts val="0"/>
              </a:spcBef>
              <a:spcAft>
                <a:spcPts val="0"/>
              </a:spcAft>
              <a:buNone/>
            </a:pPr>
            <a:r>
              <a:rPr lang="en-US" sz="3600">
                <a:solidFill>
                  <a:srgbClr val="000000"/>
                </a:solidFill>
                <a:latin typeface="Arial"/>
                <a:ea typeface="Arial"/>
                <a:cs typeface="Arial"/>
                <a:sym typeface="Arial"/>
              </a:rPr>
              <a:t>Some</a:t>
            </a:r>
            <a:endParaRPr/>
          </a:p>
        </p:txBody>
      </p:sp>
      <p:sp>
        <p:nvSpPr>
          <p:cNvPr id="823" name="Google Shape;823;p94"/>
          <p:cNvSpPr/>
          <p:nvPr/>
        </p:nvSpPr>
        <p:spPr>
          <a:xfrm>
            <a:off x="3962400" y="914400"/>
            <a:ext cx="1447800" cy="492125"/>
          </a:xfrm>
          <a:prstGeom prst="rect">
            <a:avLst/>
          </a:prstGeom>
          <a:noFill/>
          <a:ln>
            <a:noFill/>
          </a:ln>
        </p:spPr>
        <p:txBody>
          <a:bodyPr anchorCtr="0" anchor="t" bIns="0" lIns="178450" spcFirstLastPara="1" rIns="0" wrap="square" tIns="0">
            <a:noAutofit/>
          </a:bodyPr>
          <a:lstStyle/>
          <a:p>
            <a:pPr indent="0" lvl="0" marL="0" marR="0" rtl="0" algn="l">
              <a:lnSpc>
                <a:spcPct val="90000"/>
              </a:lnSpc>
              <a:spcBef>
                <a:spcPts val="0"/>
              </a:spcBef>
              <a:spcAft>
                <a:spcPts val="0"/>
              </a:spcAft>
              <a:buNone/>
            </a:pPr>
            <a:r>
              <a:rPr lang="en-US" sz="3600">
                <a:solidFill>
                  <a:srgbClr val="000000"/>
                </a:solidFill>
                <a:latin typeface="Arial"/>
                <a:ea typeface="Arial"/>
                <a:cs typeface="Arial"/>
                <a:sym typeface="Arial"/>
              </a:rPr>
              <a:t>Few</a:t>
            </a:r>
            <a:endParaRPr/>
          </a:p>
        </p:txBody>
      </p:sp>
      <p:sp>
        <p:nvSpPr>
          <p:cNvPr id="824" name="Google Shape;824;p94"/>
          <p:cNvSpPr txBox="1"/>
          <p:nvPr/>
        </p:nvSpPr>
        <p:spPr>
          <a:xfrm>
            <a:off x="3581400" y="6396038"/>
            <a:ext cx="2362200" cy="461962"/>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1800">
                <a:solidFill>
                  <a:srgbClr val="000000"/>
                </a:solidFill>
                <a:latin typeface="Arial"/>
                <a:ea typeface="Arial"/>
                <a:cs typeface="Arial"/>
                <a:sym typeface="Arial"/>
              </a:rPr>
              <a:t>Dec 7, 2007</a:t>
            </a:r>
            <a:endParaRPr/>
          </a:p>
        </p:txBody>
      </p:sp>
      <p:sp>
        <p:nvSpPr>
          <p:cNvPr id="825" name="Google Shape;825;p94"/>
          <p:cNvSpPr txBox="1"/>
          <p:nvPr/>
        </p:nvSpPr>
        <p:spPr>
          <a:xfrm>
            <a:off x="5904148" y="188640"/>
            <a:ext cx="3095836" cy="2124236"/>
          </a:xfrm>
          <a:prstGeom prst="rect">
            <a:avLst/>
          </a:prstGeom>
          <a:solidFill>
            <a:srgbClr val="FFFF00"/>
          </a:solidFill>
          <a:ln>
            <a:noFill/>
          </a:ln>
        </p:spPr>
        <p:txBody>
          <a:bodyPr anchorCtr="1" anchor="ctr" bIns="45700" lIns="91425" spcFirstLastPara="1" rIns="91425" wrap="square" tIns="45700">
            <a:noAutofit/>
          </a:bodyPr>
          <a:lstStyle/>
          <a:p>
            <a:pPr indent="0" lvl="0" marL="0" marR="0" rtl="0" algn="ctr">
              <a:spcBef>
                <a:spcPts val="0"/>
              </a:spcBef>
              <a:spcAft>
                <a:spcPts val="0"/>
              </a:spcAft>
              <a:buClr>
                <a:srgbClr val="000000"/>
              </a:buClr>
              <a:buFont typeface="Calibri"/>
              <a:buNone/>
            </a:pPr>
            <a:r>
              <a:rPr lang="en-US" sz="4200">
                <a:solidFill>
                  <a:srgbClr val="000000"/>
                </a:solidFill>
                <a:latin typeface="Calibri"/>
                <a:ea typeface="Calibri"/>
                <a:cs typeface="Calibri"/>
                <a:sym typeface="Calibri"/>
              </a:rPr>
              <a:t>Continuum of Support for All</a:t>
            </a:r>
            <a:endParaRPr sz="4200">
              <a:solidFill>
                <a:srgbClr val="000000"/>
              </a:solidFill>
              <a:latin typeface="Calibri"/>
              <a:ea typeface="Calibri"/>
              <a:cs typeface="Calibri"/>
              <a:sym typeface="Calibri"/>
            </a:endParaRPr>
          </a:p>
        </p:txBody>
      </p:sp>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0" name="Shape 830"/>
        <p:cNvGrpSpPr/>
        <p:nvPr/>
      </p:nvGrpSpPr>
      <p:grpSpPr>
        <a:xfrm>
          <a:off x="0" y="0"/>
          <a:ext cx="0" cy="0"/>
          <a:chOff x="0" y="0"/>
          <a:chExt cx="0" cy="0"/>
        </a:xfrm>
      </p:grpSpPr>
      <p:sp>
        <p:nvSpPr>
          <p:cNvPr id="831" name="Google Shape;831;p95"/>
          <p:cNvSpPr/>
          <p:nvPr/>
        </p:nvSpPr>
        <p:spPr>
          <a:xfrm>
            <a:off x="2157536" y="506579"/>
            <a:ext cx="6096000" cy="5638800"/>
          </a:xfrm>
          <a:custGeom>
            <a:rect b="b" l="l" r="r" t="t"/>
            <a:pathLst>
              <a:path extrusionOk="0" h="120000" w="120000">
                <a:moveTo>
                  <a:pt x="0" y="0"/>
                </a:moveTo>
                <a:lnTo>
                  <a:pt x="120000" y="0"/>
                </a:lnTo>
                <a:lnTo>
                  <a:pt x="120000" y="120000"/>
                </a:lnTo>
                <a:lnTo>
                  <a:pt x="0" y="120000"/>
                </a:lnTo>
                <a:close/>
              </a:path>
              <a:path extrusionOk="0" fill="none" h="120000" w="120000">
                <a:moveTo>
                  <a:pt x="-10000" y="0"/>
                </a:moveTo>
                <a:close/>
                <a:lnTo>
                  <a:pt x="-10000" y="120000"/>
                </a:lnTo>
              </a:path>
              <a:path extrusionOk="0" fill="none" h="120000" w="120000">
                <a:moveTo>
                  <a:pt x="-10000" y="22500"/>
                </a:moveTo>
                <a:lnTo>
                  <a:pt x="-46000" y="135000"/>
                </a:lnTo>
              </a:path>
            </a:pathLst>
          </a:custGeom>
          <a:noFill/>
          <a:ln>
            <a:noFill/>
          </a:ln>
        </p:spPr>
        <p:txBody>
          <a:bodyPr anchorCtr="1" anchor="ctr" bIns="45700" lIns="91425" spcFirstLastPara="1" rIns="91425" wrap="square" tIns="45700">
            <a:noAutofit/>
          </a:bodyPr>
          <a:lstStyle/>
          <a:p>
            <a:pPr indent="0" lvl="1" marL="114300" marR="0" rtl="0" algn="l">
              <a:lnSpc>
                <a:spcPct val="75000"/>
              </a:lnSpc>
              <a:spcBef>
                <a:spcPts val="0"/>
              </a:spcBef>
              <a:spcAft>
                <a:spcPts val="0"/>
              </a:spcAft>
              <a:buClr>
                <a:schemeClr val="dk1"/>
              </a:buClr>
              <a:buSzPts val="1800"/>
              <a:buFont typeface="Calibri"/>
              <a:buNone/>
            </a:pPr>
            <a:r>
              <a:t/>
            </a:r>
            <a:endParaRPr b="0" i="0" sz="1800" u="none" cap="none" strike="noStrike">
              <a:solidFill>
                <a:schemeClr val="dk1"/>
              </a:solidFill>
              <a:latin typeface="Calibri"/>
              <a:ea typeface="Calibri"/>
              <a:cs typeface="Calibri"/>
              <a:sym typeface="Calibri"/>
            </a:endParaRPr>
          </a:p>
        </p:txBody>
      </p:sp>
      <p:sp>
        <p:nvSpPr>
          <p:cNvPr id="832" name="Google Shape;832;p95"/>
          <p:cNvSpPr/>
          <p:nvPr/>
        </p:nvSpPr>
        <p:spPr>
          <a:xfrm>
            <a:off x="23936" y="125579"/>
            <a:ext cx="5181600" cy="6121400"/>
          </a:xfrm>
          <a:custGeom>
            <a:rect b="b" l="l" r="r" t="t"/>
            <a:pathLst>
              <a:path extrusionOk="0" h="120000" w="120000">
                <a:moveTo>
                  <a:pt x="0" y="0"/>
                </a:moveTo>
                <a:lnTo>
                  <a:pt x="120000" y="0"/>
                </a:lnTo>
                <a:lnTo>
                  <a:pt x="120000" y="120000"/>
                </a:lnTo>
                <a:lnTo>
                  <a:pt x="0" y="120000"/>
                </a:lnTo>
                <a:close/>
              </a:path>
              <a:path extrusionOk="0" fill="none" h="120000" w="120000">
                <a:moveTo>
                  <a:pt x="-10000" y="0"/>
                </a:moveTo>
                <a:close/>
                <a:lnTo>
                  <a:pt x="-10000" y="120000"/>
                </a:lnTo>
              </a:path>
              <a:path extrusionOk="0" fill="none" h="120000" w="120000">
                <a:moveTo>
                  <a:pt x="-10000" y="22500"/>
                </a:moveTo>
                <a:lnTo>
                  <a:pt x="-46000" y="135000"/>
                </a:lnTo>
              </a:path>
            </a:pathLst>
          </a:custGeom>
          <a:noFill/>
          <a:ln>
            <a:noFill/>
          </a:ln>
        </p:spPr>
        <p:txBody>
          <a:bodyPr anchorCtr="1" anchor="ctr" bIns="45700" lIns="91425" spcFirstLastPara="1" rIns="91425" wrap="square" tIns="45700">
            <a:noAutofit/>
          </a:bodyPr>
          <a:lstStyle/>
          <a:p>
            <a:pPr indent="-114300" lvl="1" marL="114300" marR="0" rtl="0" algn="l">
              <a:lnSpc>
                <a:spcPct val="75000"/>
              </a:lnSpc>
              <a:spcBef>
                <a:spcPts val="0"/>
              </a:spcBef>
              <a:spcAft>
                <a:spcPts val="0"/>
              </a:spcAft>
              <a:buClr>
                <a:schemeClr val="dk1"/>
              </a:buClr>
              <a:buSzPts val="3600"/>
              <a:buFont typeface="Calibri"/>
              <a:buChar char="•"/>
            </a:pPr>
            <a:r>
              <a:rPr b="0" i="0" lang="en-US" sz="3600" u="none" cap="none" strike="noStrike">
                <a:solidFill>
                  <a:schemeClr val="dk1"/>
                </a:solidFill>
                <a:latin typeface="Calibri"/>
                <a:ea typeface="Calibri"/>
                <a:cs typeface="Calibri"/>
                <a:sym typeface="Calibri"/>
              </a:rPr>
              <a:t>Universal</a:t>
            </a:r>
            <a:endParaRPr b="0" i="0" sz="3600" u="none" cap="none" strike="noStrike">
              <a:solidFill>
                <a:schemeClr val="dk1"/>
              </a:solidFill>
              <a:latin typeface="Calibri"/>
              <a:ea typeface="Calibri"/>
              <a:cs typeface="Calibri"/>
              <a:sym typeface="Calibri"/>
            </a:endParaRPr>
          </a:p>
          <a:p>
            <a:pPr indent="-114300" lvl="1" marL="114300" marR="0" rtl="0" algn="l">
              <a:lnSpc>
                <a:spcPct val="75000"/>
              </a:lnSpc>
              <a:spcBef>
                <a:spcPts val="360"/>
              </a:spcBef>
              <a:spcAft>
                <a:spcPts val="0"/>
              </a:spcAft>
              <a:buClr>
                <a:schemeClr val="dk1"/>
              </a:buClr>
              <a:buSzPts val="3600"/>
              <a:buFont typeface="Calibri"/>
              <a:buChar char="•"/>
            </a:pPr>
            <a:r>
              <a:rPr b="0" i="0" lang="en-US" sz="3600" u="none" cap="none" strike="noStrike">
                <a:solidFill>
                  <a:schemeClr val="dk1"/>
                </a:solidFill>
                <a:latin typeface="Calibri"/>
                <a:ea typeface="Calibri"/>
                <a:cs typeface="Calibri"/>
                <a:sym typeface="Calibri"/>
              </a:rPr>
              <a:t>Targeted</a:t>
            </a:r>
            <a:endParaRPr b="0" i="0" sz="3600" u="none" cap="none" strike="noStrike">
              <a:solidFill>
                <a:schemeClr val="dk1"/>
              </a:solidFill>
              <a:latin typeface="Calibri"/>
              <a:ea typeface="Calibri"/>
              <a:cs typeface="Calibri"/>
              <a:sym typeface="Calibri"/>
            </a:endParaRPr>
          </a:p>
          <a:p>
            <a:pPr indent="-114300" lvl="1" marL="114300" marR="0" rtl="0" algn="l">
              <a:lnSpc>
                <a:spcPct val="75000"/>
              </a:lnSpc>
              <a:spcBef>
                <a:spcPts val="360"/>
              </a:spcBef>
              <a:spcAft>
                <a:spcPts val="0"/>
              </a:spcAft>
              <a:buClr>
                <a:schemeClr val="dk1"/>
              </a:buClr>
              <a:buSzPts val="3600"/>
              <a:buFont typeface="Calibri"/>
              <a:buChar char="•"/>
            </a:pPr>
            <a:r>
              <a:rPr b="0" i="0" lang="en-US" sz="3600" u="none" cap="none" strike="noStrike">
                <a:solidFill>
                  <a:schemeClr val="dk1"/>
                </a:solidFill>
                <a:latin typeface="Calibri"/>
                <a:ea typeface="Calibri"/>
                <a:cs typeface="Calibri"/>
                <a:sym typeface="Calibri"/>
              </a:rPr>
              <a:t>Intensive</a:t>
            </a:r>
            <a:endParaRPr b="0" i="0" sz="3600" u="none" cap="none" strike="noStrike">
              <a:solidFill>
                <a:schemeClr val="dk1"/>
              </a:solidFill>
              <a:latin typeface="Calibri"/>
              <a:ea typeface="Calibri"/>
              <a:cs typeface="Calibri"/>
              <a:sym typeface="Calibri"/>
            </a:endParaRPr>
          </a:p>
        </p:txBody>
      </p:sp>
      <p:sp>
        <p:nvSpPr>
          <p:cNvPr id="833" name="Google Shape;833;p95"/>
          <p:cNvSpPr txBox="1"/>
          <p:nvPr/>
        </p:nvSpPr>
        <p:spPr>
          <a:xfrm>
            <a:off x="6043736" y="49379"/>
            <a:ext cx="3352800" cy="2308324"/>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3600">
                <a:solidFill>
                  <a:srgbClr val="0000FF"/>
                </a:solidFill>
                <a:latin typeface="Arial"/>
                <a:ea typeface="Arial"/>
                <a:cs typeface="Arial"/>
                <a:sym typeface="Arial"/>
              </a:rPr>
              <a:t>Continuum of Support for ALL:</a:t>
            </a:r>
            <a:endParaRPr/>
          </a:p>
          <a:p>
            <a:pPr indent="0" lvl="0" marL="0" marR="0" rtl="0" algn="l">
              <a:spcBef>
                <a:spcPts val="0"/>
              </a:spcBef>
              <a:spcAft>
                <a:spcPts val="0"/>
              </a:spcAft>
              <a:buNone/>
            </a:pPr>
            <a:r>
              <a:rPr i="1" lang="en-US" sz="3600">
                <a:solidFill>
                  <a:srgbClr val="0000FF"/>
                </a:solidFill>
                <a:latin typeface="Arial"/>
                <a:ea typeface="Arial"/>
                <a:cs typeface="Arial"/>
                <a:sym typeface="Arial"/>
              </a:rPr>
              <a:t>“Molcom”</a:t>
            </a:r>
            <a:endParaRPr i="1" sz="3600">
              <a:solidFill>
                <a:srgbClr val="0000FF"/>
              </a:solidFill>
              <a:latin typeface="Arial"/>
              <a:ea typeface="Arial"/>
              <a:cs typeface="Arial"/>
              <a:sym typeface="Arial"/>
            </a:endParaRPr>
          </a:p>
        </p:txBody>
      </p:sp>
      <p:sp>
        <p:nvSpPr>
          <p:cNvPr id="834" name="Google Shape;834;p95"/>
          <p:cNvSpPr txBox="1"/>
          <p:nvPr/>
        </p:nvSpPr>
        <p:spPr>
          <a:xfrm>
            <a:off x="3986336" y="6216817"/>
            <a:ext cx="2362200" cy="461962"/>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1800">
                <a:solidFill>
                  <a:srgbClr val="000000"/>
                </a:solidFill>
                <a:latin typeface="Arial"/>
                <a:ea typeface="Arial"/>
                <a:cs typeface="Arial"/>
                <a:sym typeface="Arial"/>
              </a:rPr>
              <a:t>Dec 7, 2007</a:t>
            </a:r>
            <a:endParaRPr/>
          </a:p>
        </p:txBody>
      </p:sp>
      <p:cxnSp>
        <p:nvCxnSpPr>
          <p:cNvPr id="835" name="Google Shape;835;p95"/>
          <p:cNvCxnSpPr/>
          <p:nvPr/>
        </p:nvCxnSpPr>
        <p:spPr>
          <a:xfrm flipH="1" rot="-5400000">
            <a:off x="3071936" y="4697579"/>
            <a:ext cx="1371600" cy="304800"/>
          </a:xfrm>
          <a:prstGeom prst="straightConnector1">
            <a:avLst/>
          </a:prstGeom>
          <a:noFill/>
          <a:ln cap="flat" cmpd="sng" w="31750">
            <a:solidFill>
              <a:schemeClr val="dk1"/>
            </a:solidFill>
            <a:prstDash val="solid"/>
            <a:round/>
            <a:headEnd len="sm" w="sm" type="none"/>
            <a:tailEnd len="sm" w="sm" type="none"/>
          </a:ln>
        </p:spPr>
      </p:cxnSp>
      <p:cxnSp>
        <p:nvCxnSpPr>
          <p:cNvPr id="836" name="Google Shape;836;p95"/>
          <p:cNvCxnSpPr/>
          <p:nvPr/>
        </p:nvCxnSpPr>
        <p:spPr>
          <a:xfrm rot="-5400000">
            <a:off x="2805236" y="3973679"/>
            <a:ext cx="2667000" cy="457200"/>
          </a:xfrm>
          <a:prstGeom prst="straightConnector1">
            <a:avLst/>
          </a:prstGeom>
          <a:noFill/>
          <a:ln cap="flat" cmpd="sng" w="31750">
            <a:solidFill>
              <a:schemeClr val="dk1"/>
            </a:solidFill>
            <a:prstDash val="solid"/>
            <a:round/>
            <a:headEnd len="sm" w="sm" type="none"/>
            <a:tailEnd len="sm" w="sm" type="none"/>
          </a:ln>
        </p:spPr>
      </p:cxnSp>
      <p:cxnSp>
        <p:nvCxnSpPr>
          <p:cNvPr id="837" name="Google Shape;837;p95"/>
          <p:cNvCxnSpPr/>
          <p:nvPr/>
        </p:nvCxnSpPr>
        <p:spPr>
          <a:xfrm flipH="1" rot="-5400000">
            <a:off x="4100636" y="3135479"/>
            <a:ext cx="914400" cy="381000"/>
          </a:xfrm>
          <a:prstGeom prst="straightConnector1">
            <a:avLst/>
          </a:prstGeom>
          <a:noFill/>
          <a:ln cap="flat" cmpd="sng" w="31750">
            <a:solidFill>
              <a:schemeClr val="dk1"/>
            </a:solidFill>
            <a:prstDash val="solid"/>
            <a:round/>
            <a:headEnd len="sm" w="sm" type="none"/>
            <a:tailEnd len="sm" w="sm" type="none"/>
          </a:ln>
        </p:spPr>
      </p:cxnSp>
      <p:cxnSp>
        <p:nvCxnSpPr>
          <p:cNvPr id="838" name="Google Shape;838;p95"/>
          <p:cNvCxnSpPr/>
          <p:nvPr/>
        </p:nvCxnSpPr>
        <p:spPr>
          <a:xfrm rot="-5400000">
            <a:off x="3643436" y="2525879"/>
            <a:ext cx="2362200" cy="152400"/>
          </a:xfrm>
          <a:prstGeom prst="straightConnector1">
            <a:avLst/>
          </a:prstGeom>
          <a:noFill/>
          <a:ln cap="flat" cmpd="sng" w="31750">
            <a:solidFill>
              <a:schemeClr val="dk1"/>
            </a:solidFill>
            <a:prstDash val="solid"/>
            <a:round/>
            <a:headEnd len="sm" w="sm" type="none"/>
            <a:tailEnd len="sm" w="sm" type="none"/>
          </a:ln>
        </p:spPr>
      </p:cxnSp>
      <p:cxnSp>
        <p:nvCxnSpPr>
          <p:cNvPr id="839" name="Google Shape;839;p95"/>
          <p:cNvCxnSpPr/>
          <p:nvPr/>
        </p:nvCxnSpPr>
        <p:spPr>
          <a:xfrm rot="-5400000">
            <a:off x="4938836" y="1001879"/>
            <a:ext cx="533400" cy="152400"/>
          </a:xfrm>
          <a:prstGeom prst="straightConnector1">
            <a:avLst/>
          </a:prstGeom>
          <a:noFill/>
          <a:ln cap="flat" cmpd="sng" w="31750">
            <a:solidFill>
              <a:schemeClr val="dk1"/>
            </a:solidFill>
            <a:prstDash val="solid"/>
            <a:round/>
            <a:headEnd len="sm" w="sm" type="none"/>
            <a:tailEnd len="sm" w="sm" type="none"/>
          </a:ln>
        </p:spPr>
      </p:cxnSp>
      <p:cxnSp>
        <p:nvCxnSpPr>
          <p:cNvPr id="840" name="Google Shape;840;p95"/>
          <p:cNvCxnSpPr/>
          <p:nvPr/>
        </p:nvCxnSpPr>
        <p:spPr>
          <a:xfrm rot="5400000">
            <a:off x="4710237" y="4202279"/>
            <a:ext cx="2362200" cy="3175"/>
          </a:xfrm>
          <a:prstGeom prst="straightConnector1">
            <a:avLst/>
          </a:prstGeom>
          <a:noFill/>
          <a:ln cap="flat" cmpd="sng" w="31750">
            <a:solidFill>
              <a:schemeClr val="dk1"/>
            </a:solidFill>
            <a:prstDash val="solid"/>
            <a:round/>
            <a:headEnd len="sm" w="sm" type="none"/>
            <a:tailEnd len="sm" w="sm" type="none"/>
          </a:ln>
        </p:spPr>
      </p:cxnSp>
      <p:cxnSp>
        <p:nvCxnSpPr>
          <p:cNvPr id="841" name="Google Shape;841;p95"/>
          <p:cNvCxnSpPr/>
          <p:nvPr/>
        </p:nvCxnSpPr>
        <p:spPr>
          <a:xfrm rot="-5400000">
            <a:off x="5205536" y="4240379"/>
            <a:ext cx="1828800" cy="457200"/>
          </a:xfrm>
          <a:prstGeom prst="straightConnector1">
            <a:avLst/>
          </a:prstGeom>
          <a:noFill/>
          <a:ln cap="flat" cmpd="sng" w="31750">
            <a:solidFill>
              <a:schemeClr val="dk1"/>
            </a:solidFill>
            <a:prstDash val="solid"/>
            <a:round/>
            <a:headEnd len="sm" w="sm" type="none"/>
            <a:tailEnd len="sm" w="sm" type="none"/>
          </a:ln>
        </p:spPr>
      </p:cxnSp>
      <p:cxnSp>
        <p:nvCxnSpPr>
          <p:cNvPr id="842" name="Google Shape;842;p95"/>
          <p:cNvCxnSpPr/>
          <p:nvPr/>
        </p:nvCxnSpPr>
        <p:spPr>
          <a:xfrm flipH="1" rot="-5400000">
            <a:off x="5396036" y="4507079"/>
            <a:ext cx="2438400" cy="533400"/>
          </a:xfrm>
          <a:prstGeom prst="straightConnector1">
            <a:avLst/>
          </a:prstGeom>
          <a:noFill/>
          <a:ln cap="flat" cmpd="sng" w="31750">
            <a:solidFill>
              <a:schemeClr val="dk1"/>
            </a:solidFill>
            <a:prstDash val="solid"/>
            <a:round/>
            <a:headEnd len="sm" w="sm" type="none"/>
            <a:tailEnd len="sm" w="sm" type="none"/>
          </a:ln>
        </p:spPr>
      </p:cxnSp>
      <p:cxnSp>
        <p:nvCxnSpPr>
          <p:cNvPr id="843" name="Google Shape;843;p95"/>
          <p:cNvCxnSpPr/>
          <p:nvPr/>
        </p:nvCxnSpPr>
        <p:spPr>
          <a:xfrm flipH="1" rot="-5400000">
            <a:off x="4481636" y="2221079"/>
            <a:ext cx="2209800" cy="152400"/>
          </a:xfrm>
          <a:prstGeom prst="straightConnector1">
            <a:avLst/>
          </a:prstGeom>
          <a:noFill/>
          <a:ln cap="flat" cmpd="sng" w="31750">
            <a:solidFill>
              <a:schemeClr val="dk1"/>
            </a:solidFill>
            <a:prstDash val="solid"/>
            <a:round/>
            <a:headEnd len="sm" w="sm" type="none"/>
            <a:tailEnd len="sm" w="sm" type="none"/>
          </a:ln>
        </p:spPr>
      </p:cxnSp>
      <p:cxnSp>
        <p:nvCxnSpPr>
          <p:cNvPr id="844" name="Google Shape;844;p95"/>
          <p:cNvCxnSpPr/>
          <p:nvPr/>
        </p:nvCxnSpPr>
        <p:spPr>
          <a:xfrm flipH="1" rot="10800000">
            <a:off x="4900736" y="1344779"/>
            <a:ext cx="228600" cy="76200"/>
          </a:xfrm>
          <a:prstGeom prst="straightConnector1">
            <a:avLst/>
          </a:prstGeom>
          <a:noFill/>
          <a:ln cap="flat" cmpd="sng" w="31750">
            <a:solidFill>
              <a:schemeClr val="dk1"/>
            </a:solidFill>
            <a:prstDash val="solid"/>
            <a:round/>
            <a:headEnd len="sm" w="sm" type="none"/>
            <a:tailEnd len="sm" w="sm" type="none"/>
          </a:ln>
        </p:spPr>
      </p:cxnSp>
      <p:cxnSp>
        <p:nvCxnSpPr>
          <p:cNvPr id="845" name="Google Shape;845;p95"/>
          <p:cNvCxnSpPr/>
          <p:nvPr/>
        </p:nvCxnSpPr>
        <p:spPr>
          <a:xfrm rot="-5400000">
            <a:off x="5586536" y="3097379"/>
            <a:ext cx="381000" cy="228600"/>
          </a:xfrm>
          <a:prstGeom prst="straightConnector1">
            <a:avLst/>
          </a:prstGeom>
          <a:noFill/>
          <a:ln cap="flat" cmpd="sng" w="31750">
            <a:solidFill>
              <a:schemeClr val="dk1"/>
            </a:solidFill>
            <a:prstDash val="solid"/>
            <a:round/>
            <a:headEnd len="sm" w="sm" type="none"/>
            <a:tailEnd len="sm" w="sm" type="none"/>
          </a:ln>
        </p:spPr>
      </p:cxnSp>
      <p:cxnSp>
        <p:nvCxnSpPr>
          <p:cNvPr id="846" name="Google Shape;846;p95"/>
          <p:cNvCxnSpPr/>
          <p:nvPr/>
        </p:nvCxnSpPr>
        <p:spPr>
          <a:xfrm flipH="1" rot="5400000">
            <a:off x="5205536" y="887579"/>
            <a:ext cx="381000" cy="228600"/>
          </a:xfrm>
          <a:prstGeom prst="straightConnector1">
            <a:avLst/>
          </a:prstGeom>
          <a:noFill/>
          <a:ln cap="flat" cmpd="sng" w="31750">
            <a:solidFill>
              <a:schemeClr val="dk1"/>
            </a:solidFill>
            <a:prstDash val="solid"/>
            <a:round/>
            <a:headEnd len="sm" w="sm" type="none"/>
            <a:tailEnd len="sm" w="sm" type="none"/>
          </a:ln>
        </p:spPr>
      </p:cxnSp>
      <p:sp>
        <p:nvSpPr>
          <p:cNvPr id="847" name="Google Shape;847;p95"/>
          <p:cNvSpPr txBox="1"/>
          <p:nvPr/>
        </p:nvSpPr>
        <p:spPr>
          <a:xfrm>
            <a:off x="4058736" y="1344779"/>
            <a:ext cx="1450638" cy="461665"/>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1800">
                <a:solidFill>
                  <a:srgbClr val="0000FF"/>
                </a:solidFill>
                <a:latin typeface="Arial"/>
                <a:ea typeface="Arial"/>
                <a:cs typeface="Arial"/>
                <a:sym typeface="Arial"/>
              </a:rPr>
              <a:t>Prob Sol.</a:t>
            </a:r>
            <a:endParaRPr/>
          </a:p>
        </p:txBody>
      </p:sp>
      <p:sp>
        <p:nvSpPr>
          <p:cNvPr id="848" name="Google Shape;848;p95"/>
          <p:cNvSpPr txBox="1"/>
          <p:nvPr/>
        </p:nvSpPr>
        <p:spPr>
          <a:xfrm>
            <a:off x="3253443" y="5383379"/>
            <a:ext cx="1570562" cy="461665"/>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1800">
                <a:solidFill>
                  <a:srgbClr val="0000FF"/>
                </a:solidFill>
                <a:latin typeface="Arial"/>
                <a:ea typeface="Arial"/>
                <a:cs typeface="Arial"/>
                <a:sym typeface="Arial"/>
              </a:rPr>
              <a:t>Coop play</a:t>
            </a:r>
            <a:endParaRPr/>
          </a:p>
        </p:txBody>
      </p:sp>
      <p:sp>
        <p:nvSpPr>
          <p:cNvPr id="849" name="Google Shape;849;p95"/>
          <p:cNvSpPr txBox="1"/>
          <p:nvPr/>
        </p:nvSpPr>
        <p:spPr>
          <a:xfrm>
            <a:off x="3961342" y="3478379"/>
            <a:ext cx="1412065" cy="461665"/>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1800">
                <a:solidFill>
                  <a:srgbClr val="0000FF"/>
                </a:solidFill>
                <a:latin typeface="Arial"/>
                <a:ea typeface="Arial"/>
                <a:cs typeface="Arial"/>
                <a:sym typeface="Arial"/>
              </a:rPr>
              <a:t>Adult rel.</a:t>
            </a:r>
            <a:endParaRPr/>
          </a:p>
        </p:txBody>
      </p:sp>
      <p:sp>
        <p:nvSpPr>
          <p:cNvPr id="850" name="Google Shape;850;p95"/>
          <p:cNvSpPr txBox="1"/>
          <p:nvPr/>
        </p:nvSpPr>
        <p:spPr>
          <a:xfrm>
            <a:off x="4382714" y="506579"/>
            <a:ext cx="1788520" cy="461665"/>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1800">
                <a:solidFill>
                  <a:srgbClr val="0000FF"/>
                </a:solidFill>
                <a:latin typeface="Arial"/>
                <a:ea typeface="Arial"/>
                <a:cs typeface="Arial"/>
                <a:sym typeface="Arial"/>
              </a:rPr>
              <a:t>Anger man.</a:t>
            </a:r>
            <a:endParaRPr/>
          </a:p>
        </p:txBody>
      </p:sp>
      <p:sp>
        <p:nvSpPr>
          <p:cNvPr id="851" name="Google Shape;851;p95"/>
          <p:cNvSpPr txBox="1"/>
          <p:nvPr/>
        </p:nvSpPr>
        <p:spPr>
          <a:xfrm>
            <a:off x="5586536" y="3554579"/>
            <a:ext cx="1172817" cy="461665"/>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1800">
                <a:solidFill>
                  <a:srgbClr val="0000FF"/>
                </a:solidFill>
                <a:latin typeface="Arial"/>
                <a:ea typeface="Arial"/>
                <a:cs typeface="Arial"/>
                <a:sym typeface="Arial"/>
              </a:rPr>
              <a:t>Attend.</a:t>
            </a:r>
            <a:endParaRPr/>
          </a:p>
        </p:txBody>
      </p:sp>
      <p:sp>
        <p:nvSpPr>
          <p:cNvPr id="852" name="Google Shape;852;p95"/>
          <p:cNvSpPr txBox="1"/>
          <p:nvPr/>
        </p:nvSpPr>
        <p:spPr>
          <a:xfrm>
            <a:off x="6014668" y="5481228"/>
            <a:ext cx="1844075" cy="461665"/>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1800">
                <a:solidFill>
                  <a:srgbClr val="0000FF"/>
                </a:solidFill>
                <a:latin typeface="Arial"/>
                <a:ea typeface="Arial"/>
                <a:cs typeface="Arial"/>
                <a:sym typeface="Arial"/>
              </a:rPr>
              <a:t>Peer interac</a:t>
            </a:r>
            <a:endParaRPr sz="1800">
              <a:solidFill>
                <a:srgbClr val="0000FF"/>
              </a:solidFill>
              <a:latin typeface="Arial"/>
              <a:ea typeface="Arial"/>
              <a:cs typeface="Arial"/>
              <a:sym typeface="Arial"/>
            </a:endParaRPr>
          </a:p>
        </p:txBody>
      </p:sp>
      <p:sp>
        <p:nvSpPr>
          <p:cNvPr id="853" name="Google Shape;853;p95"/>
          <p:cNvSpPr txBox="1"/>
          <p:nvPr/>
        </p:nvSpPr>
        <p:spPr>
          <a:xfrm>
            <a:off x="5187101" y="2792579"/>
            <a:ext cx="1348146" cy="461665"/>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1800">
                <a:solidFill>
                  <a:srgbClr val="0000FF"/>
                </a:solidFill>
                <a:latin typeface="Arial"/>
                <a:ea typeface="Arial"/>
                <a:cs typeface="Arial"/>
                <a:sym typeface="Arial"/>
              </a:rPr>
              <a:t>Ind. play</a:t>
            </a:r>
            <a:endParaRPr/>
          </a:p>
        </p:txBody>
      </p:sp>
      <p:sp>
        <p:nvSpPr>
          <p:cNvPr id="854" name="Google Shape;854;p95"/>
          <p:cNvSpPr/>
          <p:nvPr/>
        </p:nvSpPr>
        <p:spPr>
          <a:xfrm>
            <a:off x="755576" y="6093296"/>
            <a:ext cx="8388932" cy="533400"/>
          </a:xfrm>
          <a:prstGeom prst="roundRect">
            <a:avLst>
              <a:gd fmla="val 16667" name="adj"/>
            </a:avLst>
          </a:prstGeom>
          <a:solidFill>
            <a:srgbClr val="FFFF00"/>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rPr lang="en-US" sz="2800">
                <a:solidFill>
                  <a:srgbClr val="000000"/>
                </a:solidFill>
                <a:latin typeface="Calibri"/>
                <a:ea typeface="Calibri"/>
                <a:cs typeface="Calibri"/>
                <a:sym typeface="Calibri"/>
              </a:rPr>
              <a:t>Supports for all students w/ disabilities are multi-tiered</a:t>
            </a:r>
            <a:endParaRPr sz="2800">
              <a:solidFill>
                <a:srgbClr val="000000"/>
              </a:solidFill>
              <a:latin typeface="Calibri"/>
              <a:ea typeface="Calibri"/>
              <a:cs typeface="Calibri"/>
              <a:sym typeface="Calibri"/>
            </a:endParaRPr>
          </a:p>
        </p:txBody>
      </p:sp>
      <p:sp>
        <p:nvSpPr>
          <p:cNvPr id="855" name="Google Shape;855;p95"/>
          <p:cNvSpPr txBox="1"/>
          <p:nvPr/>
        </p:nvSpPr>
        <p:spPr>
          <a:xfrm>
            <a:off x="2647061" y="3859379"/>
            <a:ext cx="1775396" cy="461665"/>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1800">
                <a:solidFill>
                  <a:srgbClr val="0000FF"/>
                </a:solidFill>
                <a:latin typeface="Arial"/>
                <a:ea typeface="Arial"/>
                <a:cs typeface="Arial"/>
                <a:sym typeface="Arial"/>
              </a:rPr>
              <a:t>Self-assess</a:t>
            </a:r>
            <a:endParaRPr sz="1800">
              <a:solidFill>
                <a:srgbClr val="0000FF"/>
              </a:solidFill>
              <a:latin typeface="Arial"/>
              <a:ea typeface="Arial"/>
              <a:cs typeface="Arial"/>
              <a:sym typeface="Arial"/>
            </a:endParaRPr>
          </a:p>
        </p:txBody>
      </p:sp>
      <p:sp>
        <p:nvSpPr>
          <p:cNvPr id="856" name="Google Shape;856;p95"/>
          <p:cNvSpPr txBox="1"/>
          <p:nvPr/>
        </p:nvSpPr>
        <p:spPr>
          <a:xfrm>
            <a:off x="4962231" y="5078579"/>
            <a:ext cx="1659429" cy="461665"/>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1800">
                <a:solidFill>
                  <a:srgbClr val="0000FF"/>
                </a:solidFill>
                <a:latin typeface="Arial"/>
                <a:ea typeface="Arial"/>
                <a:cs typeface="Arial"/>
                <a:sym typeface="Arial"/>
              </a:rPr>
              <a:t>Homework</a:t>
            </a:r>
            <a:endParaRPr sz="1800">
              <a:solidFill>
                <a:srgbClr val="0000FF"/>
              </a:solidFill>
              <a:latin typeface="Arial"/>
              <a:ea typeface="Arial"/>
              <a:cs typeface="Arial"/>
              <a:sym typeface="Arial"/>
            </a:endParaRPr>
          </a:p>
        </p:txBody>
      </p:sp>
      <p:sp>
        <p:nvSpPr>
          <p:cNvPr id="857" name="Google Shape;857;p95"/>
          <p:cNvSpPr txBox="1"/>
          <p:nvPr/>
        </p:nvSpPr>
        <p:spPr>
          <a:xfrm>
            <a:off x="3365747" y="2563979"/>
            <a:ext cx="1804400" cy="461665"/>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1800">
                <a:solidFill>
                  <a:srgbClr val="0000FF"/>
                </a:solidFill>
                <a:latin typeface="Arial"/>
                <a:ea typeface="Arial"/>
                <a:cs typeface="Arial"/>
                <a:sym typeface="Arial"/>
              </a:rPr>
              <a:t>Technology</a:t>
            </a:r>
            <a:endParaRPr sz="1800">
              <a:solidFill>
                <a:srgbClr val="0000FF"/>
              </a:solidFill>
              <a:latin typeface="Arial"/>
              <a:ea typeface="Arial"/>
              <a:cs typeface="Arial"/>
              <a:sym typeface="Arial"/>
            </a:endParaRPr>
          </a:p>
        </p:txBody>
      </p:sp>
      <p:sp>
        <p:nvSpPr>
          <p:cNvPr id="858" name="Google Shape;858;p95"/>
          <p:cNvSpPr txBox="1"/>
          <p:nvPr/>
        </p:nvSpPr>
        <p:spPr>
          <a:xfrm rot="-2779852">
            <a:off x="-536262" y="1013545"/>
            <a:ext cx="3751974" cy="646331"/>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3600">
                <a:solidFill>
                  <a:srgbClr val="FF0000"/>
                </a:solidFill>
                <a:latin typeface="Arial"/>
                <a:ea typeface="Arial"/>
                <a:cs typeface="Arial"/>
                <a:sym typeface="Arial"/>
              </a:rPr>
              <a:t>Behavior Support</a:t>
            </a:r>
            <a:endParaRPr sz="3600">
              <a:solidFill>
                <a:srgbClr val="FF0000"/>
              </a:solidFill>
              <a:latin typeface="Arial"/>
              <a:ea typeface="Arial"/>
              <a:cs typeface="Arial"/>
              <a:sym typeface="Arial"/>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5" name="Shape 275"/>
        <p:cNvGrpSpPr/>
        <p:nvPr/>
      </p:nvGrpSpPr>
      <p:grpSpPr>
        <a:xfrm>
          <a:off x="0" y="0"/>
          <a:ext cx="0" cy="0"/>
          <a:chOff x="0" y="0"/>
          <a:chExt cx="0" cy="0"/>
        </a:xfrm>
      </p:grpSpPr>
      <p:grpSp>
        <p:nvGrpSpPr>
          <p:cNvPr id="276" name="Google Shape;276;p42"/>
          <p:cNvGrpSpPr/>
          <p:nvPr/>
        </p:nvGrpSpPr>
        <p:grpSpPr>
          <a:xfrm>
            <a:off x="-5946213" y="-414322"/>
            <a:ext cx="14583556" cy="7479360"/>
            <a:chOff x="-6281368" y="-961197"/>
            <a:chExt cx="14583556" cy="7479360"/>
          </a:xfrm>
        </p:grpSpPr>
        <p:sp>
          <p:nvSpPr>
            <p:cNvPr id="277" name="Google Shape;277;p42"/>
            <p:cNvSpPr/>
            <p:nvPr/>
          </p:nvSpPr>
          <p:spPr>
            <a:xfrm>
              <a:off x="-6281368" y="-961197"/>
              <a:ext cx="7479360" cy="7479360"/>
            </a:xfrm>
            <a:prstGeom prst="blockArc">
              <a:avLst>
                <a:gd fmla="val 18900000" name="adj1"/>
                <a:gd fmla="val 2700000" name="adj2"/>
                <a:gd fmla="val 289" name="adj3"/>
              </a:avLst>
            </a:prstGeom>
            <a:noFill/>
            <a:ln cap="flat" cmpd="sng" w="9525">
              <a:solidFill>
                <a:srgbClr val="983C3A"/>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8" name="Google Shape;278;p42"/>
            <p:cNvSpPr/>
            <p:nvPr/>
          </p:nvSpPr>
          <p:spPr>
            <a:xfrm>
              <a:off x="771306" y="555696"/>
              <a:ext cx="7530882" cy="1111393"/>
            </a:xfrm>
            <a:prstGeom prst="rect">
              <a:avLst/>
            </a:prstGeom>
            <a:gradFill>
              <a:gsLst>
                <a:gs pos="0">
                  <a:srgbClr val="D03F3B"/>
                </a:gs>
                <a:gs pos="100000">
                  <a:srgbClr val="FF9995"/>
                </a:gs>
              </a:gsLst>
              <a:lin ang="162000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9" name="Google Shape;279;p42"/>
            <p:cNvSpPr txBox="1"/>
            <p:nvPr/>
          </p:nvSpPr>
          <p:spPr>
            <a:xfrm>
              <a:off x="771306" y="555696"/>
              <a:ext cx="7530882" cy="1111393"/>
            </a:xfrm>
            <a:prstGeom prst="rect">
              <a:avLst/>
            </a:prstGeom>
            <a:noFill/>
            <a:ln>
              <a:noFill/>
            </a:ln>
          </p:spPr>
          <p:txBody>
            <a:bodyPr anchorCtr="0" anchor="ctr" bIns="58400" lIns="882150" spcFirstLastPara="1" rIns="58400" wrap="square" tIns="58400">
              <a:noAutofit/>
            </a:bodyPr>
            <a:lstStyle/>
            <a:p>
              <a:pPr indent="0" lvl="0" marL="0" marR="0" rtl="0" algn="l">
                <a:lnSpc>
                  <a:spcPct val="90000"/>
                </a:lnSpc>
                <a:spcBef>
                  <a:spcPts val="0"/>
                </a:spcBef>
                <a:spcAft>
                  <a:spcPts val="0"/>
                </a:spcAft>
                <a:buNone/>
              </a:pPr>
              <a:r>
                <a:rPr b="0" i="0" lang="en-US" sz="2300" u="none" cap="none" strike="noStrike">
                  <a:solidFill>
                    <a:srgbClr val="000000"/>
                  </a:solidFill>
                  <a:latin typeface="Calibri"/>
                  <a:ea typeface="Calibri"/>
                  <a:cs typeface="Calibri"/>
                  <a:sym typeface="Calibri"/>
                </a:rPr>
                <a:t>Reinforce importance of THEORY OF ACTION as basis for defendability &amp; efficiency.</a:t>
              </a:r>
              <a:endParaRPr b="0" i="0" sz="2300" u="none" cap="none" strike="noStrike">
                <a:solidFill>
                  <a:srgbClr val="000000"/>
                </a:solidFill>
                <a:latin typeface="Calibri"/>
                <a:ea typeface="Calibri"/>
                <a:cs typeface="Calibri"/>
                <a:sym typeface="Calibri"/>
              </a:endParaRPr>
            </a:p>
          </p:txBody>
        </p:sp>
        <p:sp>
          <p:nvSpPr>
            <p:cNvPr id="280" name="Google Shape;280;p42"/>
            <p:cNvSpPr/>
            <p:nvPr/>
          </p:nvSpPr>
          <p:spPr>
            <a:xfrm>
              <a:off x="76686" y="416772"/>
              <a:ext cx="1389241" cy="1389241"/>
            </a:xfrm>
            <a:prstGeom prst="ellipse">
              <a:avLst/>
            </a:prstGeom>
            <a:solidFill>
              <a:schemeClr val="lt1"/>
            </a:solidFill>
            <a:ln cap="flat" cmpd="sng" w="9525">
              <a:solidFill>
                <a:srgbClr val="BF504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1" name="Google Shape;281;p42"/>
            <p:cNvSpPr/>
            <p:nvPr/>
          </p:nvSpPr>
          <p:spPr>
            <a:xfrm>
              <a:off x="1175298" y="2222786"/>
              <a:ext cx="7126890" cy="1111393"/>
            </a:xfrm>
            <a:prstGeom prst="rect">
              <a:avLst/>
            </a:prstGeom>
            <a:gradFill>
              <a:gsLst>
                <a:gs pos="0">
                  <a:srgbClr val="D03F3B"/>
                </a:gs>
                <a:gs pos="100000">
                  <a:srgbClr val="FF9995"/>
                </a:gs>
              </a:gsLst>
              <a:lin ang="162000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2" name="Google Shape;282;p42"/>
            <p:cNvSpPr txBox="1"/>
            <p:nvPr/>
          </p:nvSpPr>
          <p:spPr>
            <a:xfrm>
              <a:off x="1175298" y="2222786"/>
              <a:ext cx="7126890" cy="1111393"/>
            </a:xfrm>
            <a:prstGeom prst="rect">
              <a:avLst/>
            </a:prstGeom>
            <a:noFill/>
            <a:ln>
              <a:noFill/>
            </a:ln>
          </p:spPr>
          <p:txBody>
            <a:bodyPr anchorCtr="0" anchor="ctr" bIns="58400" lIns="882150" spcFirstLastPara="1" rIns="58400" wrap="square" tIns="58400">
              <a:noAutofit/>
            </a:bodyPr>
            <a:lstStyle/>
            <a:p>
              <a:pPr indent="0" lvl="0" marL="0" marR="0" rtl="0" algn="l">
                <a:lnSpc>
                  <a:spcPct val="90000"/>
                </a:lnSpc>
                <a:spcBef>
                  <a:spcPts val="0"/>
                </a:spcBef>
                <a:spcAft>
                  <a:spcPts val="0"/>
                </a:spcAft>
                <a:buNone/>
              </a:pPr>
              <a:r>
                <a:rPr b="0" i="0" lang="en-US" sz="2300" u="none" cap="none" strike="noStrike">
                  <a:solidFill>
                    <a:srgbClr val="000000"/>
                  </a:solidFill>
                  <a:latin typeface="Calibri"/>
                  <a:ea typeface="Calibri"/>
                  <a:cs typeface="Calibri"/>
                  <a:sym typeface="Calibri"/>
                </a:rPr>
                <a:t>Re-specify CORE FEATURES of PBIS FRAMEWORKto address misconceptions, improve precision of implementation, &amp; maximize student benefit.</a:t>
              </a:r>
              <a:endParaRPr b="0" i="0" sz="2300" u="none" cap="none" strike="noStrike">
                <a:solidFill>
                  <a:srgbClr val="000000"/>
                </a:solidFill>
                <a:latin typeface="Calibri"/>
                <a:ea typeface="Calibri"/>
                <a:cs typeface="Calibri"/>
                <a:sym typeface="Calibri"/>
              </a:endParaRPr>
            </a:p>
          </p:txBody>
        </p:sp>
        <p:sp>
          <p:nvSpPr>
            <p:cNvPr id="283" name="Google Shape;283;p42"/>
            <p:cNvSpPr/>
            <p:nvPr/>
          </p:nvSpPr>
          <p:spPr>
            <a:xfrm>
              <a:off x="480677" y="2083861"/>
              <a:ext cx="1389241" cy="1389241"/>
            </a:xfrm>
            <a:prstGeom prst="ellipse">
              <a:avLst/>
            </a:prstGeom>
            <a:solidFill>
              <a:schemeClr val="lt1"/>
            </a:solidFill>
            <a:ln cap="flat" cmpd="sng" w="9525">
              <a:solidFill>
                <a:srgbClr val="BF504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4" name="Google Shape;284;p42"/>
            <p:cNvSpPr/>
            <p:nvPr/>
          </p:nvSpPr>
          <p:spPr>
            <a:xfrm>
              <a:off x="771306" y="3889875"/>
              <a:ext cx="7530882" cy="1111393"/>
            </a:xfrm>
            <a:prstGeom prst="rect">
              <a:avLst/>
            </a:prstGeom>
            <a:gradFill>
              <a:gsLst>
                <a:gs pos="0">
                  <a:srgbClr val="D03F3B"/>
                </a:gs>
                <a:gs pos="100000">
                  <a:srgbClr val="FF9995"/>
                </a:gs>
              </a:gsLst>
              <a:lin ang="162000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5" name="Google Shape;285;p42"/>
            <p:cNvSpPr txBox="1"/>
            <p:nvPr/>
          </p:nvSpPr>
          <p:spPr>
            <a:xfrm>
              <a:off x="771306" y="3889875"/>
              <a:ext cx="7530882" cy="1111393"/>
            </a:xfrm>
            <a:prstGeom prst="rect">
              <a:avLst/>
            </a:prstGeom>
            <a:noFill/>
            <a:ln>
              <a:noFill/>
            </a:ln>
          </p:spPr>
          <p:txBody>
            <a:bodyPr anchorCtr="0" anchor="ctr" bIns="58400" lIns="882150" spcFirstLastPara="1" rIns="58400" wrap="square" tIns="58400">
              <a:noAutofit/>
            </a:bodyPr>
            <a:lstStyle/>
            <a:p>
              <a:pPr indent="0" lvl="0" marL="0" marR="0" rtl="0" algn="l">
                <a:lnSpc>
                  <a:spcPct val="90000"/>
                </a:lnSpc>
                <a:spcBef>
                  <a:spcPts val="0"/>
                </a:spcBef>
                <a:spcAft>
                  <a:spcPts val="0"/>
                </a:spcAft>
                <a:buNone/>
              </a:pPr>
              <a:r>
                <a:rPr b="0" i="0" lang="en-US" sz="2300" u="none" cap="none" strike="noStrike">
                  <a:solidFill>
                    <a:srgbClr val="000000"/>
                  </a:solidFill>
                  <a:latin typeface="Calibri"/>
                  <a:ea typeface="Calibri"/>
                  <a:cs typeface="Calibri"/>
                  <a:sym typeface="Calibri"/>
                </a:rPr>
                <a:t>Increase specificity, precision, features of PBIS framework by reconceptualizing CULTURE from behavior analytic theory of action. </a:t>
              </a:r>
              <a:endParaRPr b="0" i="0" sz="2300" u="none" cap="none" strike="noStrike">
                <a:solidFill>
                  <a:srgbClr val="000000"/>
                </a:solidFill>
                <a:latin typeface="Calibri"/>
                <a:ea typeface="Calibri"/>
                <a:cs typeface="Calibri"/>
                <a:sym typeface="Calibri"/>
              </a:endParaRPr>
            </a:p>
          </p:txBody>
        </p:sp>
        <p:sp>
          <p:nvSpPr>
            <p:cNvPr id="286" name="Google Shape;286;p42"/>
            <p:cNvSpPr/>
            <p:nvPr/>
          </p:nvSpPr>
          <p:spPr>
            <a:xfrm>
              <a:off x="76686" y="3750951"/>
              <a:ext cx="1389241" cy="1389241"/>
            </a:xfrm>
            <a:prstGeom prst="ellipse">
              <a:avLst/>
            </a:prstGeom>
            <a:solidFill>
              <a:schemeClr val="lt1"/>
            </a:solidFill>
            <a:ln cap="flat" cmpd="sng" w="9525">
              <a:solidFill>
                <a:srgbClr val="BF504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63" name="Shape 863"/>
        <p:cNvGrpSpPr/>
        <p:nvPr/>
      </p:nvGrpSpPr>
      <p:grpSpPr>
        <a:xfrm>
          <a:off x="0" y="0"/>
          <a:ext cx="0" cy="0"/>
          <a:chOff x="0" y="0"/>
          <a:chExt cx="0" cy="0"/>
        </a:xfrm>
      </p:grpSpPr>
      <p:sp>
        <p:nvSpPr>
          <p:cNvPr id="864" name="Google Shape;864;p96"/>
          <p:cNvSpPr/>
          <p:nvPr/>
        </p:nvSpPr>
        <p:spPr>
          <a:xfrm>
            <a:off x="1752600" y="685800"/>
            <a:ext cx="6096000" cy="5638800"/>
          </a:xfrm>
          <a:custGeom>
            <a:rect b="b" l="l" r="r" t="t"/>
            <a:pathLst>
              <a:path extrusionOk="0" h="120000" w="120000">
                <a:moveTo>
                  <a:pt x="0" y="0"/>
                </a:moveTo>
                <a:lnTo>
                  <a:pt x="120000" y="0"/>
                </a:lnTo>
                <a:lnTo>
                  <a:pt x="120000" y="120000"/>
                </a:lnTo>
                <a:lnTo>
                  <a:pt x="0" y="120000"/>
                </a:lnTo>
                <a:close/>
              </a:path>
              <a:path extrusionOk="0" fill="none" h="120000" w="120000">
                <a:moveTo>
                  <a:pt x="-10000" y="0"/>
                </a:moveTo>
                <a:close/>
                <a:lnTo>
                  <a:pt x="-10000" y="120000"/>
                </a:lnTo>
              </a:path>
              <a:path extrusionOk="0" fill="none" h="120000" w="120000">
                <a:moveTo>
                  <a:pt x="-10000" y="22500"/>
                </a:moveTo>
                <a:lnTo>
                  <a:pt x="-46000" y="135000"/>
                </a:lnTo>
              </a:path>
            </a:pathLst>
          </a:custGeom>
          <a:noFill/>
          <a:ln>
            <a:noFill/>
          </a:ln>
        </p:spPr>
        <p:txBody>
          <a:bodyPr anchorCtr="1" anchor="ctr" bIns="45700" lIns="91425" spcFirstLastPara="1" rIns="91425" wrap="square" tIns="45700">
            <a:noAutofit/>
          </a:bodyPr>
          <a:lstStyle/>
          <a:p>
            <a:pPr indent="0" lvl="1" marL="114300" marR="0" rtl="0" algn="l">
              <a:lnSpc>
                <a:spcPct val="75000"/>
              </a:lnSpc>
              <a:spcBef>
                <a:spcPts val="0"/>
              </a:spcBef>
              <a:spcAft>
                <a:spcPts val="0"/>
              </a:spcAft>
              <a:buClr>
                <a:schemeClr val="dk1"/>
              </a:buClr>
              <a:buSzPts val="1800"/>
              <a:buFont typeface="Calibri"/>
              <a:buNone/>
            </a:pPr>
            <a:r>
              <a:t/>
            </a:r>
            <a:endParaRPr b="0" i="0" sz="1800" u="none" cap="none" strike="noStrike">
              <a:solidFill>
                <a:schemeClr val="dk1"/>
              </a:solidFill>
              <a:latin typeface="Calibri"/>
              <a:ea typeface="Calibri"/>
              <a:cs typeface="Calibri"/>
              <a:sym typeface="Calibri"/>
            </a:endParaRPr>
          </a:p>
        </p:txBody>
      </p:sp>
      <p:sp>
        <p:nvSpPr>
          <p:cNvPr id="865" name="Google Shape;865;p96"/>
          <p:cNvSpPr/>
          <p:nvPr/>
        </p:nvSpPr>
        <p:spPr>
          <a:xfrm>
            <a:off x="-381000" y="304800"/>
            <a:ext cx="5181600" cy="6121400"/>
          </a:xfrm>
          <a:custGeom>
            <a:rect b="b" l="l" r="r" t="t"/>
            <a:pathLst>
              <a:path extrusionOk="0" h="120000" w="120000">
                <a:moveTo>
                  <a:pt x="0" y="0"/>
                </a:moveTo>
                <a:lnTo>
                  <a:pt x="120000" y="0"/>
                </a:lnTo>
                <a:lnTo>
                  <a:pt x="120000" y="120000"/>
                </a:lnTo>
                <a:lnTo>
                  <a:pt x="0" y="120000"/>
                </a:lnTo>
                <a:close/>
              </a:path>
              <a:path extrusionOk="0" fill="none" h="120000" w="120000">
                <a:moveTo>
                  <a:pt x="-10000" y="0"/>
                </a:moveTo>
                <a:close/>
                <a:lnTo>
                  <a:pt x="-10000" y="120000"/>
                </a:lnTo>
              </a:path>
              <a:path extrusionOk="0" fill="none" h="120000" w="120000">
                <a:moveTo>
                  <a:pt x="-10000" y="22500"/>
                </a:moveTo>
                <a:lnTo>
                  <a:pt x="-46000" y="135000"/>
                </a:lnTo>
              </a:path>
            </a:pathLst>
          </a:custGeom>
          <a:noFill/>
          <a:ln>
            <a:noFill/>
          </a:ln>
        </p:spPr>
        <p:txBody>
          <a:bodyPr anchorCtr="1" anchor="ctr" bIns="45700" lIns="91425" spcFirstLastPara="1" rIns="91425" wrap="square" tIns="45700">
            <a:noAutofit/>
          </a:bodyPr>
          <a:lstStyle/>
          <a:p>
            <a:pPr indent="-114300" lvl="1" marL="114300" marR="0" rtl="0" algn="l">
              <a:lnSpc>
                <a:spcPct val="75000"/>
              </a:lnSpc>
              <a:spcBef>
                <a:spcPts val="0"/>
              </a:spcBef>
              <a:spcAft>
                <a:spcPts val="0"/>
              </a:spcAft>
              <a:buClr>
                <a:schemeClr val="dk1"/>
              </a:buClr>
              <a:buSzPts val="3600"/>
              <a:buFont typeface="Calibri"/>
              <a:buChar char="•"/>
            </a:pPr>
            <a:r>
              <a:rPr b="0" i="0" lang="en-US" sz="3600" u="none" cap="none" strike="noStrike">
                <a:solidFill>
                  <a:schemeClr val="dk1"/>
                </a:solidFill>
                <a:latin typeface="Calibri"/>
                <a:ea typeface="Calibri"/>
                <a:cs typeface="Calibri"/>
                <a:sym typeface="Calibri"/>
              </a:rPr>
              <a:t>Universal</a:t>
            </a:r>
            <a:endParaRPr b="0" i="0" sz="3600" u="none" cap="none" strike="noStrike">
              <a:solidFill>
                <a:schemeClr val="dk1"/>
              </a:solidFill>
              <a:latin typeface="Calibri"/>
              <a:ea typeface="Calibri"/>
              <a:cs typeface="Calibri"/>
              <a:sym typeface="Calibri"/>
            </a:endParaRPr>
          </a:p>
          <a:p>
            <a:pPr indent="-114300" lvl="1" marL="114300" marR="0" rtl="0" algn="l">
              <a:lnSpc>
                <a:spcPct val="75000"/>
              </a:lnSpc>
              <a:spcBef>
                <a:spcPts val="360"/>
              </a:spcBef>
              <a:spcAft>
                <a:spcPts val="0"/>
              </a:spcAft>
              <a:buClr>
                <a:schemeClr val="dk1"/>
              </a:buClr>
              <a:buSzPts val="3600"/>
              <a:buFont typeface="Calibri"/>
              <a:buChar char="•"/>
            </a:pPr>
            <a:r>
              <a:rPr b="0" i="0" lang="en-US" sz="3600" u="none" cap="none" strike="noStrike">
                <a:solidFill>
                  <a:schemeClr val="dk1"/>
                </a:solidFill>
                <a:latin typeface="Calibri"/>
                <a:ea typeface="Calibri"/>
                <a:cs typeface="Calibri"/>
                <a:sym typeface="Calibri"/>
              </a:rPr>
              <a:t>Targeted</a:t>
            </a:r>
            <a:endParaRPr b="0" i="0" sz="3600" u="none" cap="none" strike="noStrike">
              <a:solidFill>
                <a:schemeClr val="dk1"/>
              </a:solidFill>
              <a:latin typeface="Calibri"/>
              <a:ea typeface="Calibri"/>
              <a:cs typeface="Calibri"/>
              <a:sym typeface="Calibri"/>
            </a:endParaRPr>
          </a:p>
          <a:p>
            <a:pPr indent="-114300" lvl="1" marL="114300" marR="0" rtl="0" algn="l">
              <a:lnSpc>
                <a:spcPct val="75000"/>
              </a:lnSpc>
              <a:spcBef>
                <a:spcPts val="360"/>
              </a:spcBef>
              <a:spcAft>
                <a:spcPts val="0"/>
              </a:spcAft>
              <a:buClr>
                <a:schemeClr val="dk1"/>
              </a:buClr>
              <a:buSzPts val="3600"/>
              <a:buFont typeface="Calibri"/>
              <a:buChar char="•"/>
            </a:pPr>
            <a:r>
              <a:rPr b="0" i="0" lang="en-US" sz="3600" u="none" cap="none" strike="noStrike">
                <a:solidFill>
                  <a:schemeClr val="dk1"/>
                </a:solidFill>
                <a:latin typeface="Calibri"/>
                <a:ea typeface="Calibri"/>
                <a:cs typeface="Calibri"/>
                <a:sym typeface="Calibri"/>
              </a:rPr>
              <a:t>Intensive</a:t>
            </a:r>
            <a:endParaRPr b="0" i="0" sz="3600" u="none" cap="none" strike="noStrike">
              <a:solidFill>
                <a:schemeClr val="dk1"/>
              </a:solidFill>
              <a:latin typeface="Calibri"/>
              <a:ea typeface="Calibri"/>
              <a:cs typeface="Calibri"/>
              <a:sym typeface="Calibri"/>
            </a:endParaRPr>
          </a:p>
        </p:txBody>
      </p:sp>
      <p:sp>
        <p:nvSpPr>
          <p:cNvPr id="866" name="Google Shape;866;p96"/>
          <p:cNvSpPr txBox="1"/>
          <p:nvPr/>
        </p:nvSpPr>
        <p:spPr>
          <a:xfrm>
            <a:off x="5638800" y="228600"/>
            <a:ext cx="3352800" cy="2308324"/>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lang="en-US" sz="3600">
                <a:solidFill>
                  <a:srgbClr val="0000FF"/>
                </a:solidFill>
                <a:latin typeface="Calibri"/>
                <a:ea typeface="Calibri"/>
                <a:cs typeface="Calibri"/>
                <a:sym typeface="Calibri"/>
              </a:rPr>
              <a:t>Continuum of Support for ALL:</a:t>
            </a:r>
            <a:endParaRPr/>
          </a:p>
          <a:p>
            <a:pPr indent="0" lvl="0" marL="0" marR="0" rtl="0" algn="ctr">
              <a:spcBef>
                <a:spcPts val="0"/>
              </a:spcBef>
              <a:spcAft>
                <a:spcPts val="0"/>
              </a:spcAft>
              <a:buNone/>
            </a:pPr>
            <a:r>
              <a:rPr i="1" lang="en-US" sz="3600">
                <a:solidFill>
                  <a:srgbClr val="0000FF"/>
                </a:solidFill>
                <a:latin typeface="Calibri"/>
                <a:ea typeface="Calibri"/>
                <a:cs typeface="Calibri"/>
                <a:sym typeface="Calibri"/>
              </a:rPr>
              <a:t>“George”</a:t>
            </a:r>
            <a:endParaRPr i="1" sz="3600">
              <a:solidFill>
                <a:srgbClr val="0000FF"/>
              </a:solidFill>
              <a:latin typeface="Calibri"/>
              <a:ea typeface="Calibri"/>
              <a:cs typeface="Calibri"/>
              <a:sym typeface="Calibri"/>
            </a:endParaRPr>
          </a:p>
        </p:txBody>
      </p:sp>
      <p:sp>
        <p:nvSpPr>
          <p:cNvPr id="867" name="Google Shape;867;p96"/>
          <p:cNvSpPr txBox="1"/>
          <p:nvPr/>
        </p:nvSpPr>
        <p:spPr>
          <a:xfrm>
            <a:off x="3581400" y="6396038"/>
            <a:ext cx="2362200" cy="461962"/>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lang="en-US" sz="2400">
                <a:solidFill>
                  <a:srgbClr val="000000"/>
                </a:solidFill>
                <a:latin typeface="Calibri"/>
                <a:ea typeface="Calibri"/>
                <a:cs typeface="Calibri"/>
                <a:sym typeface="Calibri"/>
              </a:rPr>
              <a:t>Dec 7, 2007</a:t>
            </a:r>
            <a:endParaRPr/>
          </a:p>
        </p:txBody>
      </p:sp>
      <p:sp>
        <p:nvSpPr>
          <p:cNvPr id="868" name="Google Shape;868;p96"/>
          <p:cNvSpPr/>
          <p:nvPr/>
        </p:nvSpPr>
        <p:spPr>
          <a:xfrm>
            <a:off x="8458200" y="-1066800"/>
            <a:ext cx="685800" cy="533400"/>
          </a:xfrm>
          <a:prstGeom prst="star5">
            <a:avLst>
              <a:gd fmla="val 19098" name="adj"/>
              <a:gd fmla="val 105146" name="hf"/>
              <a:gd fmla="val 110557" name="vf"/>
            </a:avLst>
          </a:prstGeom>
          <a:solidFill>
            <a:srgbClr val="FF0000"/>
          </a:solidFill>
          <a:ln cap="flat" cmpd="sng" w="25400">
            <a:solidFill>
              <a:srgbClr val="395E8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400">
              <a:solidFill>
                <a:srgbClr val="FF0000"/>
              </a:solidFill>
              <a:latin typeface="Calibri"/>
              <a:ea typeface="Calibri"/>
              <a:cs typeface="Calibri"/>
              <a:sym typeface="Calibri"/>
            </a:endParaRPr>
          </a:p>
        </p:txBody>
      </p:sp>
      <p:cxnSp>
        <p:nvCxnSpPr>
          <p:cNvPr id="869" name="Google Shape;869;p96"/>
          <p:cNvCxnSpPr/>
          <p:nvPr/>
        </p:nvCxnSpPr>
        <p:spPr>
          <a:xfrm flipH="1" rot="-5400000">
            <a:off x="2667000" y="4876800"/>
            <a:ext cx="1371600" cy="304800"/>
          </a:xfrm>
          <a:prstGeom prst="straightConnector1">
            <a:avLst/>
          </a:prstGeom>
          <a:noFill/>
          <a:ln cap="flat" cmpd="sng" w="31750">
            <a:solidFill>
              <a:schemeClr val="dk1"/>
            </a:solidFill>
            <a:prstDash val="solid"/>
            <a:round/>
            <a:headEnd len="sm" w="sm" type="none"/>
            <a:tailEnd len="sm" w="sm" type="none"/>
          </a:ln>
        </p:spPr>
      </p:cxnSp>
      <p:cxnSp>
        <p:nvCxnSpPr>
          <p:cNvPr id="870" name="Google Shape;870;p96"/>
          <p:cNvCxnSpPr/>
          <p:nvPr/>
        </p:nvCxnSpPr>
        <p:spPr>
          <a:xfrm rot="-5400000">
            <a:off x="2400300" y="4152900"/>
            <a:ext cx="2667000" cy="457200"/>
          </a:xfrm>
          <a:prstGeom prst="straightConnector1">
            <a:avLst/>
          </a:prstGeom>
          <a:noFill/>
          <a:ln cap="flat" cmpd="sng" w="31750">
            <a:solidFill>
              <a:schemeClr val="dk1"/>
            </a:solidFill>
            <a:prstDash val="solid"/>
            <a:round/>
            <a:headEnd len="sm" w="sm" type="none"/>
            <a:tailEnd len="sm" w="sm" type="none"/>
          </a:ln>
        </p:spPr>
      </p:cxnSp>
      <p:cxnSp>
        <p:nvCxnSpPr>
          <p:cNvPr id="871" name="Google Shape;871;p96"/>
          <p:cNvCxnSpPr/>
          <p:nvPr/>
        </p:nvCxnSpPr>
        <p:spPr>
          <a:xfrm flipH="1" rot="-5400000">
            <a:off x="3695700" y="3314700"/>
            <a:ext cx="914400" cy="381000"/>
          </a:xfrm>
          <a:prstGeom prst="straightConnector1">
            <a:avLst/>
          </a:prstGeom>
          <a:noFill/>
          <a:ln cap="flat" cmpd="sng" w="31750">
            <a:solidFill>
              <a:schemeClr val="dk1"/>
            </a:solidFill>
            <a:prstDash val="solid"/>
            <a:round/>
            <a:headEnd len="sm" w="sm" type="none"/>
            <a:tailEnd len="sm" w="sm" type="none"/>
          </a:ln>
        </p:spPr>
      </p:cxnSp>
      <p:cxnSp>
        <p:nvCxnSpPr>
          <p:cNvPr id="872" name="Google Shape;872;p96"/>
          <p:cNvCxnSpPr/>
          <p:nvPr/>
        </p:nvCxnSpPr>
        <p:spPr>
          <a:xfrm rot="-5400000">
            <a:off x="3238500" y="2705100"/>
            <a:ext cx="2362200" cy="152400"/>
          </a:xfrm>
          <a:prstGeom prst="straightConnector1">
            <a:avLst/>
          </a:prstGeom>
          <a:noFill/>
          <a:ln cap="flat" cmpd="sng" w="31750">
            <a:solidFill>
              <a:schemeClr val="dk1"/>
            </a:solidFill>
            <a:prstDash val="solid"/>
            <a:round/>
            <a:headEnd len="sm" w="sm" type="none"/>
            <a:tailEnd len="sm" w="sm" type="none"/>
          </a:ln>
        </p:spPr>
      </p:cxnSp>
      <p:cxnSp>
        <p:nvCxnSpPr>
          <p:cNvPr id="873" name="Google Shape;873;p96"/>
          <p:cNvCxnSpPr/>
          <p:nvPr/>
        </p:nvCxnSpPr>
        <p:spPr>
          <a:xfrm rot="-5400000">
            <a:off x="4533900" y="1181100"/>
            <a:ext cx="533400" cy="152400"/>
          </a:xfrm>
          <a:prstGeom prst="straightConnector1">
            <a:avLst/>
          </a:prstGeom>
          <a:noFill/>
          <a:ln cap="flat" cmpd="sng" w="31750">
            <a:solidFill>
              <a:schemeClr val="dk1"/>
            </a:solidFill>
            <a:prstDash val="solid"/>
            <a:round/>
            <a:headEnd len="sm" w="sm" type="none"/>
            <a:tailEnd len="sm" w="sm" type="none"/>
          </a:ln>
        </p:spPr>
      </p:cxnSp>
      <p:cxnSp>
        <p:nvCxnSpPr>
          <p:cNvPr id="874" name="Google Shape;874;p96"/>
          <p:cNvCxnSpPr/>
          <p:nvPr/>
        </p:nvCxnSpPr>
        <p:spPr>
          <a:xfrm rot="5400000">
            <a:off x="4305301" y="4381500"/>
            <a:ext cx="2362200" cy="3175"/>
          </a:xfrm>
          <a:prstGeom prst="straightConnector1">
            <a:avLst/>
          </a:prstGeom>
          <a:noFill/>
          <a:ln cap="flat" cmpd="sng" w="31750">
            <a:solidFill>
              <a:schemeClr val="dk1"/>
            </a:solidFill>
            <a:prstDash val="solid"/>
            <a:round/>
            <a:headEnd len="sm" w="sm" type="none"/>
            <a:tailEnd len="sm" w="sm" type="none"/>
          </a:ln>
        </p:spPr>
      </p:cxnSp>
      <p:cxnSp>
        <p:nvCxnSpPr>
          <p:cNvPr id="875" name="Google Shape;875;p96"/>
          <p:cNvCxnSpPr/>
          <p:nvPr/>
        </p:nvCxnSpPr>
        <p:spPr>
          <a:xfrm rot="-5400000">
            <a:off x="4800600" y="4419600"/>
            <a:ext cx="1828800" cy="457200"/>
          </a:xfrm>
          <a:prstGeom prst="straightConnector1">
            <a:avLst/>
          </a:prstGeom>
          <a:noFill/>
          <a:ln cap="flat" cmpd="sng" w="31750">
            <a:solidFill>
              <a:schemeClr val="dk1"/>
            </a:solidFill>
            <a:prstDash val="solid"/>
            <a:round/>
            <a:headEnd len="sm" w="sm" type="none"/>
            <a:tailEnd len="sm" w="sm" type="none"/>
          </a:ln>
        </p:spPr>
      </p:cxnSp>
      <p:cxnSp>
        <p:nvCxnSpPr>
          <p:cNvPr id="876" name="Google Shape;876;p96"/>
          <p:cNvCxnSpPr/>
          <p:nvPr/>
        </p:nvCxnSpPr>
        <p:spPr>
          <a:xfrm flipH="1" rot="-5400000">
            <a:off x="4991100" y="4686300"/>
            <a:ext cx="2438400" cy="533400"/>
          </a:xfrm>
          <a:prstGeom prst="straightConnector1">
            <a:avLst/>
          </a:prstGeom>
          <a:noFill/>
          <a:ln cap="flat" cmpd="sng" w="31750">
            <a:solidFill>
              <a:schemeClr val="dk1"/>
            </a:solidFill>
            <a:prstDash val="solid"/>
            <a:round/>
            <a:headEnd len="sm" w="sm" type="none"/>
            <a:tailEnd len="sm" w="sm" type="none"/>
          </a:ln>
        </p:spPr>
      </p:cxnSp>
      <p:cxnSp>
        <p:nvCxnSpPr>
          <p:cNvPr id="877" name="Google Shape;877;p96"/>
          <p:cNvCxnSpPr/>
          <p:nvPr/>
        </p:nvCxnSpPr>
        <p:spPr>
          <a:xfrm flipH="1" rot="-5400000">
            <a:off x="4076700" y="2400300"/>
            <a:ext cx="2209800" cy="152400"/>
          </a:xfrm>
          <a:prstGeom prst="straightConnector1">
            <a:avLst/>
          </a:prstGeom>
          <a:noFill/>
          <a:ln cap="flat" cmpd="sng" w="31750">
            <a:solidFill>
              <a:schemeClr val="dk1"/>
            </a:solidFill>
            <a:prstDash val="solid"/>
            <a:round/>
            <a:headEnd len="sm" w="sm" type="none"/>
            <a:tailEnd len="sm" w="sm" type="none"/>
          </a:ln>
        </p:spPr>
      </p:cxnSp>
      <p:cxnSp>
        <p:nvCxnSpPr>
          <p:cNvPr id="878" name="Google Shape;878;p96"/>
          <p:cNvCxnSpPr/>
          <p:nvPr/>
        </p:nvCxnSpPr>
        <p:spPr>
          <a:xfrm flipH="1" rot="10800000">
            <a:off x="4495800" y="1524000"/>
            <a:ext cx="228600" cy="76200"/>
          </a:xfrm>
          <a:prstGeom prst="straightConnector1">
            <a:avLst/>
          </a:prstGeom>
          <a:noFill/>
          <a:ln cap="flat" cmpd="sng" w="31750">
            <a:solidFill>
              <a:schemeClr val="dk1"/>
            </a:solidFill>
            <a:prstDash val="solid"/>
            <a:round/>
            <a:headEnd len="sm" w="sm" type="none"/>
            <a:tailEnd len="sm" w="sm" type="none"/>
          </a:ln>
        </p:spPr>
      </p:cxnSp>
      <p:cxnSp>
        <p:nvCxnSpPr>
          <p:cNvPr id="879" name="Google Shape;879;p96"/>
          <p:cNvCxnSpPr/>
          <p:nvPr/>
        </p:nvCxnSpPr>
        <p:spPr>
          <a:xfrm rot="-5400000">
            <a:off x="5181600" y="3276600"/>
            <a:ext cx="381000" cy="228600"/>
          </a:xfrm>
          <a:prstGeom prst="straightConnector1">
            <a:avLst/>
          </a:prstGeom>
          <a:noFill/>
          <a:ln cap="flat" cmpd="sng" w="31750">
            <a:solidFill>
              <a:schemeClr val="dk1"/>
            </a:solidFill>
            <a:prstDash val="solid"/>
            <a:round/>
            <a:headEnd len="sm" w="sm" type="none"/>
            <a:tailEnd len="sm" w="sm" type="none"/>
          </a:ln>
        </p:spPr>
      </p:cxnSp>
      <p:cxnSp>
        <p:nvCxnSpPr>
          <p:cNvPr id="880" name="Google Shape;880;p96"/>
          <p:cNvCxnSpPr/>
          <p:nvPr/>
        </p:nvCxnSpPr>
        <p:spPr>
          <a:xfrm flipH="1" rot="5400000">
            <a:off x="4800600" y="1066800"/>
            <a:ext cx="381000" cy="228600"/>
          </a:xfrm>
          <a:prstGeom prst="straightConnector1">
            <a:avLst/>
          </a:prstGeom>
          <a:noFill/>
          <a:ln cap="flat" cmpd="sng" w="31750">
            <a:solidFill>
              <a:schemeClr val="dk1"/>
            </a:solidFill>
            <a:prstDash val="solid"/>
            <a:round/>
            <a:headEnd len="sm" w="sm" type="none"/>
            <a:tailEnd len="sm" w="sm" type="none"/>
          </a:ln>
        </p:spPr>
      </p:cxnSp>
      <p:sp>
        <p:nvSpPr>
          <p:cNvPr id="881" name="Google Shape;881;p96"/>
          <p:cNvSpPr txBox="1"/>
          <p:nvPr/>
        </p:nvSpPr>
        <p:spPr>
          <a:xfrm>
            <a:off x="3602558" y="1524000"/>
            <a:ext cx="1553129" cy="461665"/>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en-US" sz="2400">
                <a:solidFill>
                  <a:srgbClr val="FF0000"/>
                </a:solidFill>
                <a:latin typeface="Arial"/>
                <a:ea typeface="Arial"/>
                <a:cs typeface="Arial"/>
                <a:sym typeface="Arial"/>
              </a:rPr>
              <a:t>Statistics</a:t>
            </a:r>
            <a:endParaRPr b="1" sz="2400">
              <a:solidFill>
                <a:srgbClr val="FF0000"/>
              </a:solidFill>
              <a:latin typeface="Arial"/>
              <a:ea typeface="Arial"/>
              <a:cs typeface="Arial"/>
              <a:sym typeface="Arial"/>
            </a:endParaRPr>
          </a:p>
        </p:txBody>
      </p:sp>
      <p:sp>
        <p:nvSpPr>
          <p:cNvPr id="882" name="Google Shape;882;p96"/>
          <p:cNvSpPr txBox="1"/>
          <p:nvPr/>
        </p:nvSpPr>
        <p:spPr>
          <a:xfrm>
            <a:off x="2925453" y="5562600"/>
            <a:ext cx="1416674" cy="461665"/>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lang="en-US" sz="2400">
                <a:solidFill>
                  <a:srgbClr val="0000FF"/>
                </a:solidFill>
                <a:latin typeface="Arial"/>
                <a:ea typeface="Arial"/>
                <a:cs typeface="Arial"/>
                <a:sym typeface="Arial"/>
              </a:rPr>
              <a:t>Teaching</a:t>
            </a:r>
            <a:endParaRPr sz="2400">
              <a:solidFill>
                <a:srgbClr val="0000FF"/>
              </a:solidFill>
              <a:latin typeface="Arial"/>
              <a:ea typeface="Arial"/>
              <a:cs typeface="Arial"/>
              <a:sym typeface="Arial"/>
            </a:endParaRPr>
          </a:p>
        </p:txBody>
      </p:sp>
      <p:sp>
        <p:nvSpPr>
          <p:cNvPr id="883" name="Google Shape;883;p96"/>
          <p:cNvSpPr txBox="1"/>
          <p:nvPr/>
        </p:nvSpPr>
        <p:spPr>
          <a:xfrm>
            <a:off x="3707904" y="3753036"/>
            <a:ext cx="1074333" cy="461665"/>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lang="en-US" sz="2400">
                <a:solidFill>
                  <a:srgbClr val="0000FF"/>
                </a:solidFill>
                <a:latin typeface="Arial"/>
                <a:ea typeface="Arial"/>
                <a:cs typeface="Arial"/>
                <a:sym typeface="Arial"/>
              </a:rPr>
              <a:t>Tennis</a:t>
            </a:r>
            <a:endParaRPr sz="2400">
              <a:solidFill>
                <a:srgbClr val="0000FF"/>
              </a:solidFill>
              <a:latin typeface="Arial"/>
              <a:ea typeface="Arial"/>
              <a:cs typeface="Arial"/>
              <a:sym typeface="Arial"/>
            </a:endParaRPr>
          </a:p>
        </p:txBody>
      </p:sp>
      <p:sp>
        <p:nvSpPr>
          <p:cNvPr id="884" name="Google Shape;884;p96"/>
          <p:cNvSpPr txBox="1"/>
          <p:nvPr/>
        </p:nvSpPr>
        <p:spPr>
          <a:xfrm>
            <a:off x="4343744" y="685800"/>
            <a:ext cx="1056599" cy="461665"/>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en-US" sz="2400">
                <a:solidFill>
                  <a:srgbClr val="FF0000"/>
                </a:solidFill>
                <a:latin typeface="Arial"/>
                <a:ea typeface="Arial"/>
                <a:cs typeface="Arial"/>
                <a:sym typeface="Arial"/>
              </a:rPr>
              <a:t>Dutch</a:t>
            </a:r>
            <a:endParaRPr b="1" sz="2400">
              <a:solidFill>
                <a:srgbClr val="FF0000"/>
              </a:solidFill>
              <a:latin typeface="Arial"/>
              <a:ea typeface="Arial"/>
              <a:cs typeface="Arial"/>
              <a:sym typeface="Arial"/>
            </a:endParaRPr>
          </a:p>
        </p:txBody>
      </p:sp>
      <p:sp>
        <p:nvSpPr>
          <p:cNvPr id="885" name="Google Shape;885;p96"/>
          <p:cNvSpPr txBox="1"/>
          <p:nvPr/>
        </p:nvSpPr>
        <p:spPr>
          <a:xfrm>
            <a:off x="5111073" y="4371491"/>
            <a:ext cx="1313881" cy="461665"/>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lang="en-US" sz="2400">
                <a:solidFill>
                  <a:srgbClr val="0000FF"/>
                </a:solidFill>
                <a:latin typeface="Arial"/>
                <a:ea typeface="Arial"/>
                <a:cs typeface="Arial"/>
                <a:sym typeface="Arial"/>
              </a:rPr>
              <a:t>Cooking</a:t>
            </a:r>
            <a:endParaRPr sz="2400">
              <a:solidFill>
                <a:srgbClr val="0000FF"/>
              </a:solidFill>
              <a:latin typeface="Arial"/>
              <a:ea typeface="Arial"/>
              <a:cs typeface="Arial"/>
              <a:sym typeface="Arial"/>
            </a:endParaRPr>
          </a:p>
        </p:txBody>
      </p:sp>
      <p:sp>
        <p:nvSpPr>
          <p:cNvPr id="886" name="Google Shape;886;p96"/>
          <p:cNvSpPr txBox="1"/>
          <p:nvPr/>
        </p:nvSpPr>
        <p:spPr>
          <a:xfrm>
            <a:off x="5407306" y="5791200"/>
            <a:ext cx="2248933" cy="461665"/>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lang="en-US" sz="2400">
                <a:solidFill>
                  <a:srgbClr val="0000FF"/>
                </a:solidFill>
                <a:latin typeface="Arial"/>
                <a:ea typeface="Arial"/>
                <a:cs typeface="Arial"/>
                <a:sym typeface="Arial"/>
              </a:rPr>
              <a:t>Bicycle Touring</a:t>
            </a:r>
            <a:endParaRPr sz="2400">
              <a:solidFill>
                <a:srgbClr val="0000FF"/>
              </a:solidFill>
              <a:latin typeface="Arial"/>
              <a:ea typeface="Arial"/>
              <a:cs typeface="Arial"/>
              <a:sym typeface="Arial"/>
            </a:endParaRPr>
          </a:p>
        </p:txBody>
      </p:sp>
      <p:sp>
        <p:nvSpPr>
          <p:cNvPr id="887" name="Google Shape;887;p96"/>
          <p:cNvSpPr txBox="1"/>
          <p:nvPr/>
        </p:nvSpPr>
        <p:spPr>
          <a:xfrm>
            <a:off x="4665749" y="3327375"/>
            <a:ext cx="2066491" cy="461665"/>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lang="en-US" sz="2400">
                <a:solidFill>
                  <a:srgbClr val="0000FF"/>
                </a:solidFill>
                <a:latin typeface="Arial"/>
                <a:ea typeface="Arial"/>
                <a:cs typeface="Arial"/>
                <a:sym typeface="Arial"/>
              </a:rPr>
              <a:t>Lawn Mowing</a:t>
            </a:r>
            <a:endParaRPr sz="2400">
              <a:solidFill>
                <a:srgbClr val="0000FF"/>
              </a:solidFill>
              <a:latin typeface="Arial"/>
              <a:ea typeface="Arial"/>
              <a:cs typeface="Arial"/>
              <a:sym typeface="Arial"/>
            </a:endParaRPr>
          </a:p>
        </p:txBody>
      </p:sp>
      <p:sp>
        <p:nvSpPr>
          <p:cNvPr id="888" name="Google Shape;888;p96"/>
          <p:cNvSpPr/>
          <p:nvPr/>
        </p:nvSpPr>
        <p:spPr>
          <a:xfrm>
            <a:off x="1752600" y="6324600"/>
            <a:ext cx="6172200" cy="533400"/>
          </a:xfrm>
          <a:prstGeom prst="roundRect">
            <a:avLst>
              <a:gd fmla="val 16667" name="adj"/>
            </a:avLst>
          </a:prstGeom>
          <a:solidFill>
            <a:srgbClr val="FFFF00"/>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2800">
                <a:solidFill>
                  <a:srgbClr val="000000"/>
                </a:solidFill>
                <a:latin typeface="Calibri"/>
                <a:ea typeface="Calibri"/>
                <a:cs typeface="Calibri"/>
                <a:sym typeface="Calibri"/>
              </a:rPr>
              <a:t>Label behavior…not people</a:t>
            </a:r>
            <a:endParaRPr/>
          </a:p>
        </p:txBody>
      </p:sp>
      <p:sp>
        <p:nvSpPr>
          <p:cNvPr id="889" name="Google Shape;889;p96"/>
          <p:cNvSpPr txBox="1"/>
          <p:nvPr/>
        </p:nvSpPr>
        <p:spPr>
          <a:xfrm>
            <a:off x="2087724" y="4113076"/>
            <a:ext cx="2357436" cy="830997"/>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lang="en-US" sz="2400">
                <a:solidFill>
                  <a:srgbClr val="0000FF"/>
                </a:solidFill>
                <a:latin typeface="Arial"/>
                <a:ea typeface="Arial"/>
                <a:cs typeface="Arial"/>
                <a:sym typeface="Arial"/>
              </a:rPr>
              <a:t>Reading</a:t>
            </a:r>
            <a:endParaRPr/>
          </a:p>
          <a:p>
            <a:pPr indent="0" lvl="0" marL="0" marR="0" rtl="0" algn="ctr">
              <a:spcBef>
                <a:spcPts val="0"/>
              </a:spcBef>
              <a:spcAft>
                <a:spcPts val="0"/>
              </a:spcAft>
              <a:buNone/>
            </a:pPr>
            <a:r>
              <a:rPr lang="en-US" sz="2400">
                <a:solidFill>
                  <a:srgbClr val="0000FF"/>
                </a:solidFill>
                <a:latin typeface="Arial"/>
                <a:ea typeface="Arial"/>
                <a:cs typeface="Arial"/>
                <a:sym typeface="Arial"/>
              </a:rPr>
              <a:t>Comprehension</a:t>
            </a:r>
            <a:endParaRPr sz="2400">
              <a:solidFill>
                <a:srgbClr val="0000FF"/>
              </a:solidFill>
              <a:latin typeface="Arial"/>
              <a:ea typeface="Arial"/>
              <a:cs typeface="Arial"/>
              <a:sym typeface="Arial"/>
            </a:endParaRPr>
          </a:p>
        </p:txBody>
      </p:sp>
      <p:sp>
        <p:nvSpPr>
          <p:cNvPr id="890" name="Google Shape;890;p96"/>
          <p:cNvSpPr txBox="1"/>
          <p:nvPr/>
        </p:nvSpPr>
        <p:spPr>
          <a:xfrm>
            <a:off x="4755921" y="5257800"/>
            <a:ext cx="1262184" cy="461665"/>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lang="en-US" sz="2400">
                <a:solidFill>
                  <a:srgbClr val="0000FF"/>
                </a:solidFill>
                <a:latin typeface="Arial"/>
                <a:ea typeface="Arial"/>
                <a:cs typeface="Arial"/>
                <a:sym typeface="Arial"/>
              </a:rPr>
              <a:t>Billiards</a:t>
            </a:r>
            <a:endParaRPr sz="2400">
              <a:solidFill>
                <a:srgbClr val="0000FF"/>
              </a:solidFill>
              <a:latin typeface="Arial"/>
              <a:ea typeface="Arial"/>
              <a:cs typeface="Arial"/>
              <a:sym typeface="Arial"/>
            </a:endParaRPr>
          </a:p>
        </p:txBody>
      </p:sp>
      <p:sp>
        <p:nvSpPr>
          <p:cNvPr id="891" name="Google Shape;891;p96"/>
          <p:cNvSpPr txBox="1"/>
          <p:nvPr/>
        </p:nvSpPr>
        <p:spPr>
          <a:xfrm>
            <a:off x="2960811" y="2931331"/>
            <a:ext cx="1804400" cy="461665"/>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lang="en-US" sz="2400">
                <a:solidFill>
                  <a:srgbClr val="0000FF"/>
                </a:solidFill>
                <a:latin typeface="Arial"/>
                <a:ea typeface="Arial"/>
                <a:cs typeface="Arial"/>
                <a:sym typeface="Arial"/>
              </a:rPr>
              <a:t>Technology</a:t>
            </a:r>
            <a:endParaRPr sz="2400">
              <a:solidFill>
                <a:srgbClr val="0000FF"/>
              </a:solidFill>
              <a:latin typeface="Arial"/>
              <a:ea typeface="Arial"/>
              <a:cs typeface="Arial"/>
              <a:sym typeface="Arial"/>
            </a:endParaRPr>
          </a:p>
        </p:txBody>
      </p:sp>
      <p:sp>
        <p:nvSpPr>
          <p:cNvPr id="892" name="Google Shape;892;p96"/>
          <p:cNvSpPr txBox="1"/>
          <p:nvPr/>
        </p:nvSpPr>
        <p:spPr>
          <a:xfrm>
            <a:off x="4528276" y="2057943"/>
            <a:ext cx="1843924" cy="830997"/>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en-US" sz="2400">
                <a:solidFill>
                  <a:srgbClr val="FF0000"/>
                </a:solidFill>
                <a:latin typeface="Arial"/>
                <a:ea typeface="Arial"/>
                <a:cs typeface="Arial"/>
                <a:sym typeface="Arial"/>
              </a:rPr>
              <a:t>Expressing</a:t>
            </a:r>
            <a:endParaRPr/>
          </a:p>
          <a:p>
            <a:pPr indent="0" lvl="0" marL="0" marR="0" rtl="0" algn="ctr">
              <a:spcBef>
                <a:spcPts val="0"/>
              </a:spcBef>
              <a:spcAft>
                <a:spcPts val="0"/>
              </a:spcAft>
              <a:buNone/>
            </a:pPr>
            <a:r>
              <a:rPr b="1" lang="en-US" sz="2400">
                <a:solidFill>
                  <a:srgbClr val="FF0000"/>
                </a:solidFill>
                <a:latin typeface="Arial"/>
                <a:ea typeface="Arial"/>
                <a:cs typeface="Arial"/>
                <a:sym typeface="Arial"/>
              </a:rPr>
              <a:t>Emotions</a:t>
            </a:r>
            <a:endParaRPr b="1" sz="2400">
              <a:solidFill>
                <a:srgbClr val="FF0000"/>
              </a:solidFill>
              <a:latin typeface="Arial"/>
              <a:ea typeface="Arial"/>
              <a:cs typeface="Arial"/>
              <a:sym typeface="Arial"/>
            </a:endParaRPr>
          </a:p>
        </p:txBody>
      </p:sp>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97" name="Shape 897"/>
        <p:cNvGrpSpPr/>
        <p:nvPr/>
      </p:nvGrpSpPr>
      <p:grpSpPr>
        <a:xfrm>
          <a:off x="0" y="0"/>
          <a:ext cx="0" cy="0"/>
          <a:chOff x="0" y="0"/>
          <a:chExt cx="0" cy="0"/>
        </a:xfrm>
      </p:grpSpPr>
      <p:sp>
        <p:nvSpPr>
          <p:cNvPr id="898" name="Google Shape;898;p97"/>
          <p:cNvSpPr/>
          <p:nvPr/>
        </p:nvSpPr>
        <p:spPr>
          <a:xfrm>
            <a:off x="1752600" y="685800"/>
            <a:ext cx="6096000" cy="5638800"/>
          </a:xfrm>
          <a:custGeom>
            <a:rect b="b" l="l" r="r" t="t"/>
            <a:pathLst>
              <a:path extrusionOk="0" h="120000" w="120000">
                <a:moveTo>
                  <a:pt x="0" y="0"/>
                </a:moveTo>
                <a:lnTo>
                  <a:pt x="120000" y="0"/>
                </a:lnTo>
                <a:lnTo>
                  <a:pt x="120000" y="120000"/>
                </a:lnTo>
                <a:lnTo>
                  <a:pt x="0" y="120000"/>
                </a:lnTo>
                <a:close/>
              </a:path>
              <a:path extrusionOk="0" fill="none" h="120000" w="120000">
                <a:moveTo>
                  <a:pt x="-10000" y="0"/>
                </a:moveTo>
                <a:close/>
                <a:lnTo>
                  <a:pt x="-10000" y="120000"/>
                </a:lnTo>
              </a:path>
              <a:path extrusionOk="0" fill="none" h="120000" w="120000">
                <a:moveTo>
                  <a:pt x="-10000" y="22500"/>
                </a:moveTo>
                <a:lnTo>
                  <a:pt x="-46000" y="135000"/>
                </a:lnTo>
              </a:path>
            </a:pathLst>
          </a:custGeom>
          <a:noFill/>
          <a:ln>
            <a:noFill/>
          </a:ln>
        </p:spPr>
        <p:txBody>
          <a:bodyPr anchorCtr="1" anchor="ctr" bIns="45700" lIns="91425" spcFirstLastPara="1" rIns="91425" wrap="square" tIns="45700">
            <a:noAutofit/>
          </a:bodyPr>
          <a:lstStyle/>
          <a:p>
            <a:pPr indent="0" lvl="1" marL="114300" marR="0" rtl="0" algn="l">
              <a:lnSpc>
                <a:spcPct val="75000"/>
              </a:lnSpc>
              <a:spcBef>
                <a:spcPts val="0"/>
              </a:spcBef>
              <a:spcAft>
                <a:spcPts val="0"/>
              </a:spcAft>
              <a:buClr>
                <a:schemeClr val="dk1"/>
              </a:buClr>
              <a:buSzPts val="1800"/>
              <a:buFont typeface="Calibri"/>
              <a:buNone/>
            </a:pPr>
            <a:r>
              <a:t/>
            </a:r>
            <a:endParaRPr b="0" i="0" sz="1800" u="none" cap="none" strike="noStrike">
              <a:solidFill>
                <a:schemeClr val="dk1"/>
              </a:solidFill>
              <a:latin typeface="Calibri"/>
              <a:ea typeface="Calibri"/>
              <a:cs typeface="Calibri"/>
              <a:sym typeface="Calibri"/>
            </a:endParaRPr>
          </a:p>
        </p:txBody>
      </p:sp>
      <p:sp>
        <p:nvSpPr>
          <p:cNvPr id="899" name="Google Shape;899;p97"/>
          <p:cNvSpPr/>
          <p:nvPr/>
        </p:nvSpPr>
        <p:spPr>
          <a:xfrm>
            <a:off x="-381000" y="304800"/>
            <a:ext cx="5181600" cy="6121400"/>
          </a:xfrm>
          <a:custGeom>
            <a:rect b="b" l="l" r="r" t="t"/>
            <a:pathLst>
              <a:path extrusionOk="0" h="120000" w="120000">
                <a:moveTo>
                  <a:pt x="0" y="0"/>
                </a:moveTo>
                <a:lnTo>
                  <a:pt x="120000" y="0"/>
                </a:lnTo>
                <a:lnTo>
                  <a:pt x="120000" y="120000"/>
                </a:lnTo>
                <a:lnTo>
                  <a:pt x="0" y="120000"/>
                </a:lnTo>
                <a:close/>
              </a:path>
              <a:path extrusionOk="0" fill="none" h="120000" w="120000">
                <a:moveTo>
                  <a:pt x="-10000" y="0"/>
                </a:moveTo>
                <a:close/>
                <a:lnTo>
                  <a:pt x="-10000" y="120000"/>
                </a:lnTo>
              </a:path>
              <a:path extrusionOk="0" fill="none" h="120000" w="120000">
                <a:moveTo>
                  <a:pt x="-10000" y="22500"/>
                </a:moveTo>
                <a:lnTo>
                  <a:pt x="-46000" y="135000"/>
                </a:lnTo>
              </a:path>
            </a:pathLst>
          </a:custGeom>
          <a:noFill/>
          <a:ln>
            <a:noFill/>
          </a:ln>
        </p:spPr>
        <p:txBody>
          <a:bodyPr anchorCtr="1" anchor="ctr" bIns="45700" lIns="91425" spcFirstLastPara="1" rIns="91425" wrap="square" tIns="45700">
            <a:noAutofit/>
          </a:bodyPr>
          <a:lstStyle/>
          <a:p>
            <a:pPr indent="-114300" lvl="1" marL="114300" marR="0" rtl="0" algn="l">
              <a:lnSpc>
                <a:spcPct val="75000"/>
              </a:lnSpc>
              <a:spcBef>
                <a:spcPts val="0"/>
              </a:spcBef>
              <a:spcAft>
                <a:spcPts val="0"/>
              </a:spcAft>
              <a:buClr>
                <a:schemeClr val="dk1"/>
              </a:buClr>
              <a:buSzPts val="3600"/>
              <a:buFont typeface="Calibri"/>
              <a:buChar char="•"/>
            </a:pPr>
            <a:r>
              <a:rPr b="0" i="0" lang="en-US" sz="3600" u="none" cap="none" strike="noStrike">
                <a:solidFill>
                  <a:schemeClr val="dk1"/>
                </a:solidFill>
                <a:latin typeface="Calibri"/>
                <a:ea typeface="Calibri"/>
                <a:cs typeface="Calibri"/>
                <a:sym typeface="Calibri"/>
              </a:rPr>
              <a:t>Universal</a:t>
            </a:r>
            <a:endParaRPr b="0" i="0" sz="3600" u="none" cap="none" strike="noStrike">
              <a:solidFill>
                <a:schemeClr val="dk1"/>
              </a:solidFill>
              <a:latin typeface="Calibri"/>
              <a:ea typeface="Calibri"/>
              <a:cs typeface="Calibri"/>
              <a:sym typeface="Calibri"/>
            </a:endParaRPr>
          </a:p>
          <a:p>
            <a:pPr indent="-114300" lvl="1" marL="114300" marR="0" rtl="0" algn="l">
              <a:lnSpc>
                <a:spcPct val="75000"/>
              </a:lnSpc>
              <a:spcBef>
                <a:spcPts val="360"/>
              </a:spcBef>
              <a:spcAft>
                <a:spcPts val="0"/>
              </a:spcAft>
              <a:buClr>
                <a:schemeClr val="dk1"/>
              </a:buClr>
              <a:buSzPts val="3600"/>
              <a:buFont typeface="Calibri"/>
              <a:buChar char="•"/>
            </a:pPr>
            <a:r>
              <a:rPr b="0" i="0" lang="en-US" sz="3600" u="none" cap="none" strike="noStrike">
                <a:solidFill>
                  <a:schemeClr val="dk1"/>
                </a:solidFill>
                <a:latin typeface="Calibri"/>
                <a:ea typeface="Calibri"/>
                <a:cs typeface="Calibri"/>
                <a:sym typeface="Calibri"/>
              </a:rPr>
              <a:t>Targeted</a:t>
            </a:r>
            <a:endParaRPr b="0" i="0" sz="3600" u="none" cap="none" strike="noStrike">
              <a:solidFill>
                <a:schemeClr val="dk1"/>
              </a:solidFill>
              <a:latin typeface="Calibri"/>
              <a:ea typeface="Calibri"/>
              <a:cs typeface="Calibri"/>
              <a:sym typeface="Calibri"/>
            </a:endParaRPr>
          </a:p>
          <a:p>
            <a:pPr indent="-114300" lvl="1" marL="114300" marR="0" rtl="0" algn="l">
              <a:lnSpc>
                <a:spcPct val="75000"/>
              </a:lnSpc>
              <a:spcBef>
                <a:spcPts val="360"/>
              </a:spcBef>
              <a:spcAft>
                <a:spcPts val="0"/>
              </a:spcAft>
              <a:buClr>
                <a:schemeClr val="dk1"/>
              </a:buClr>
              <a:buSzPts val="3600"/>
              <a:buFont typeface="Calibri"/>
              <a:buChar char="•"/>
            </a:pPr>
            <a:r>
              <a:rPr b="0" i="0" lang="en-US" sz="3600" u="none" cap="none" strike="noStrike">
                <a:solidFill>
                  <a:schemeClr val="dk1"/>
                </a:solidFill>
                <a:latin typeface="Calibri"/>
                <a:ea typeface="Calibri"/>
                <a:cs typeface="Calibri"/>
                <a:sym typeface="Calibri"/>
              </a:rPr>
              <a:t>Intensive</a:t>
            </a:r>
            <a:endParaRPr b="0" i="0" sz="3600" u="none" cap="none" strike="noStrike">
              <a:solidFill>
                <a:schemeClr val="dk1"/>
              </a:solidFill>
              <a:latin typeface="Calibri"/>
              <a:ea typeface="Calibri"/>
              <a:cs typeface="Calibri"/>
              <a:sym typeface="Calibri"/>
            </a:endParaRPr>
          </a:p>
        </p:txBody>
      </p:sp>
      <p:sp>
        <p:nvSpPr>
          <p:cNvPr id="900" name="Google Shape;900;p97"/>
          <p:cNvSpPr txBox="1"/>
          <p:nvPr/>
        </p:nvSpPr>
        <p:spPr>
          <a:xfrm>
            <a:off x="6007732" y="228600"/>
            <a:ext cx="3352800" cy="2308324"/>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lang="en-US" sz="3600">
                <a:solidFill>
                  <a:srgbClr val="0000FF"/>
                </a:solidFill>
                <a:latin typeface="Calibri"/>
                <a:ea typeface="Calibri"/>
                <a:cs typeface="Calibri"/>
                <a:sym typeface="Calibri"/>
              </a:rPr>
              <a:t>Continuum of Support for ALL:</a:t>
            </a:r>
            <a:endParaRPr/>
          </a:p>
          <a:p>
            <a:pPr indent="0" lvl="0" marL="0" marR="0" rtl="0" algn="ctr">
              <a:spcBef>
                <a:spcPts val="0"/>
              </a:spcBef>
              <a:spcAft>
                <a:spcPts val="0"/>
              </a:spcAft>
              <a:buNone/>
            </a:pPr>
            <a:r>
              <a:rPr i="1" lang="en-US" sz="3600">
                <a:solidFill>
                  <a:srgbClr val="0000FF"/>
                </a:solidFill>
                <a:latin typeface="Calibri"/>
                <a:ea typeface="Calibri"/>
                <a:cs typeface="Calibri"/>
                <a:sym typeface="Calibri"/>
              </a:rPr>
              <a:t>“________”</a:t>
            </a:r>
            <a:endParaRPr i="1" sz="3600">
              <a:solidFill>
                <a:srgbClr val="0000FF"/>
              </a:solidFill>
              <a:latin typeface="Calibri"/>
              <a:ea typeface="Calibri"/>
              <a:cs typeface="Calibri"/>
              <a:sym typeface="Calibri"/>
            </a:endParaRPr>
          </a:p>
        </p:txBody>
      </p:sp>
      <p:sp>
        <p:nvSpPr>
          <p:cNvPr id="901" name="Google Shape;901;p97"/>
          <p:cNvSpPr txBox="1"/>
          <p:nvPr/>
        </p:nvSpPr>
        <p:spPr>
          <a:xfrm>
            <a:off x="3581400" y="6396038"/>
            <a:ext cx="2362200" cy="461962"/>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lang="en-US" sz="2400">
                <a:solidFill>
                  <a:srgbClr val="000000"/>
                </a:solidFill>
                <a:latin typeface="Calibri"/>
                <a:ea typeface="Calibri"/>
                <a:cs typeface="Calibri"/>
                <a:sym typeface="Calibri"/>
              </a:rPr>
              <a:t>Dec 7, 2007</a:t>
            </a:r>
            <a:endParaRPr/>
          </a:p>
        </p:txBody>
      </p:sp>
      <p:sp>
        <p:nvSpPr>
          <p:cNvPr id="902" name="Google Shape;902;p97"/>
          <p:cNvSpPr/>
          <p:nvPr/>
        </p:nvSpPr>
        <p:spPr>
          <a:xfrm>
            <a:off x="8458200" y="-1066800"/>
            <a:ext cx="685800" cy="533400"/>
          </a:xfrm>
          <a:prstGeom prst="star5">
            <a:avLst>
              <a:gd fmla="val 19098" name="adj"/>
              <a:gd fmla="val 105146" name="hf"/>
              <a:gd fmla="val 110557" name="vf"/>
            </a:avLst>
          </a:prstGeom>
          <a:solidFill>
            <a:srgbClr val="FF0000"/>
          </a:solidFill>
          <a:ln cap="flat" cmpd="sng" w="25400">
            <a:solidFill>
              <a:srgbClr val="395E8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400">
              <a:solidFill>
                <a:srgbClr val="FF0000"/>
              </a:solidFill>
              <a:latin typeface="Calibri"/>
              <a:ea typeface="Calibri"/>
              <a:cs typeface="Calibri"/>
              <a:sym typeface="Calibri"/>
            </a:endParaRPr>
          </a:p>
        </p:txBody>
      </p:sp>
      <p:cxnSp>
        <p:nvCxnSpPr>
          <p:cNvPr id="903" name="Google Shape;903;p97"/>
          <p:cNvCxnSpPr/>
          <p:nvPr/>
        </p:nvCxnSpPr>
        <p:spPr>
          <a:xfrm flipH="1" rot="-5400000">
            <a:off x="2667000" y="4876800"/>
            <a:ext cx="1371600" cy="304800"/>
          </a:xfrm>
          <a:prstGeom prst="straightConnector1">
            <a:avLst/>
          </a:prstGeom>
          <a:noFill/>
          <a:ln cap="flat" cmpd="sng" w="31750">
            <a:solidFill>
              <a:schemeClr val="dk1"/>
            </a:solidFill>
            <a:prstDash val="solid"/>
            <a:round/>
            <a:headEnd len="sm" w="sm" type="none"/>
            <a:tailEnd len="sm" w="sm" type="none"/>
          </a:ln>
        </p:spPr>
      </p:cxnSp>
      <p:cxnSp>
        <p:nvCxnSpPr>
          <p:cNvPr id="904" name="Google Shape;904;p97"/>
          <p:cNvCxnSpPr/>
          <p:nvPr/>
        </p:nvCxnSpPr>
        <p:spPr>
          <a:xfrm rot="-5400000">
            <a:off x="2400300" y="4152900"/>
            <a:ext cx="2667000" cy="457200"/>
          </a:xfrm>
          <a:prstGeom prst="straightConnector1">
            <a:avLst/>
          </a:prstGeom>
          <a:noFill/>
          <a:ln cap="flat" cmpd="sng" w="31750">
            <a:solidFill>
              <a:schemeClr val="dk1"/>
            </a:solidFill>
            <a:prstDash val="solid"/>
            <a:round/>
            <a:headEnd len="sm" w="sm" type="none"/>
            <a:tailEnd len="sm" w="sm" type="none"/>
          </a:ln>
        </p:spPr>
      </p:cxnSp>
      <p:cxnSp>
        <p:nvCxnSpPr>
          <p:cNvPr id="905" name="Google Shape;905;p97"/>
          <p:cNvCxnSpPr/>
          <p:nvPr/>
        </p:nvCxnSpPr>
        <p:spPr>
          <a:xfrm flipH="1" rot="-5400000">
            <a:off x="3695700" y="3314700"/>
            <a:ext cx="914400" cy="381000"/>
          </a:xfrm>
          <a:prstGeom prst="straightConnector1">
            <a:avLst/>
          </a:prstGeom>
          <a:noFill/>
          <a:ln cap="flat" cmpd="sng" w="31750">
            <a:solidFill>
              <a:schemeClr val="dk1"/>
            </a:solidFill>
            <a:prstDash val="solid"/>
            <a:round/>
            <a:headEnd len="sm" w="sm" type="none"/>
            <a:tailEnd len="sm" w="sm" type="none"/>
          </a:ln>
        </p:spPr>
      </p:cxnSp>
      <p:cxnSp>
        <p:nvCxnSpPr>
          <p:cNvPr id="906" name="Google Shape;906;p97"/>
          <p:cNvCxnSpPr/>
          <p:nvPr/>
        </p:nvCxnSpPr>
        <p:spPr>
          <a:xfrm rot="-5400000">
            <a:off x="3238500" y="2705100"/>
            <a:ext cx="2362200" cy="152400"/>
          </a:xfrm>
          <a:prstGeom prst="straightConnector1">
            <a:avLst/>
          </a:prstGeom>
          <a:noFill/>
          <a:ln cap="flat" cmpd="sng" w="31750">
            <a:solidFill>
              <a:schemeClr val="dk1"/>
            </a:solidFill>
            <a:prstDash val="solid"/>
            <a:round/>
            <a:headEnd len="sm" w="sm" type="none"/>
            <a:tailEnd len="sm" w="sm" type="none"/>
          </a:ln>
        </p:spPr>
      </p:cxnSp>
      <p:cxnSp>
        <p:nvCxnSpPr>
          <p:cNvPr id="907" name="Google Shape;907;p97"/>
          <p:cNvCxnSpPr/>
          <p:nvPr/>
        </p:nvCxnSpPr>
        <p:spPr>
          <a:xfrm rot="-5400000">
            <a:off x="4533900" y="1181100"/>
            <a:ext cx="533400" cy="152400"/>
          </a:xfrm>
          <a:prstGeom prst="straightConnector1">
            <a:avLst/>
          </a:prstGeom>
          <a:noFill/>
          <a:ln cap="flat" cmpd="sng" w="31750">
            <a:solidFill>
              <a:schemeClr val="dk1"/>
            </a:solidFill>
            <a:prstDash val="solid"/>
            <a:round/>
            <a:headEnd len="sm" w="sm" type="none"/>
            <a:tailEnd len="sm" w="sm" type="none"/>
          </a:ln>
        </p:spPr>
      </p:cxnSp>
      <p:cxnSp>
        <p:nvCxnSpPr>
          <p:cNvPr id="908" name="Google Shape;908;p97"/>
          <p:cNvCxnSpPr/>
          <p:nvPr/>
        </p:nvCxnSpPr>
        <p:spPr>
          <a:xfrm rot="5400000">
            <a:off x="4305301" y="4381500"/>
            <a:ext cx="2362200" cy="3175"/>
          </a:xfrm>
          <a:prstGeom prst="straightConnector1">
            <a:avLst/>
          </a:prstGeom>
          <a:noFill/>
          <a:ln cap="flat" cmpd="sng" w="31750">
            <a:solidFill>
              <a:schemeClr val="dk1"/>
            </a:solidFill>
            <a:prstDash val="solid"/>
            <a:round/>
            <a:headEnd len="sm" w="sm" type="none"/>
            <a:tailEnd len="sm" w="sm" type="none"/>
          </a:ln>
        </p:spPr>
      </p:cxnSp>
      <p:cxnSp>
        <p:nvCxnSpPr>
          <p:cNvPr id="909" name="Google Shape;909;p97"/>
          <p:cNvCxnSpPr/>
          <p:nvPr/>
        </p:nvCxnSpPr>
        <p:spPr>
          <a:xfrm rot="-5400000">
            <a:off x="4800600" y="4419600"/>
            <a:ext cx="1828800" cy="457200"/>
          </a:xfrm>
          <a:prstGeom prst="straightConnector1">
            <a:avLst/>
          </a:prstGeom>
          <a:noFill/>
          <a:ln cap="flat" cmpd="sng" w="31750">
            <a:solidFill>
              <a:schemeClr val="dk1"/>
            </a:solidFill>
            <a:prstDash val="solid"/>
            <a:round/>
            <a:headEnd len="sm" w="sm" type="none"/>
            <a:tailEnd len="sm" w="sm" type="none"/>
          </a:ln>
        </p:spPr>
      </p:cxnSp>
      <p:cxnSp>
        <p:nvCxnSpPr>
          <p:cNvPr id="910" name="Google Shape;910;p97"/>
          <p:cNvCxnSpPr/>
          <p:nvPr/>
        </p:nvCxnSpPr>
        <p:spPr>
          <a:xfrm flipH="1" rot="-5400000">
            <a:off x="4991100" y="4686300"/>
            <a:ext cx="2438400" cy="533400"/>
          </a:xfrm>
          <a:prstGeom prst="straightConnector1">
            <a:avLst/>
          </a:prstGeom>
          <a:noFill/>
          <a:ln cap="flat" cmpd="sng" w="31750">
            <a:solidFill>
              <a:schemeClr val="dk1"/>
            </a:solidFill>
            <a:prstDash val="solid"/>
            <a:round/>
            <a:headEnd len="sm" w="sm" type="none"/>
            <a:tailEnd len="sm" w="sm" type="none"/>
          </a:ln>
        </p:spPr>
      </p:cxnSp>
      <p:cxnSp>
        <p:nvCxnSpPr>
          <p:cNvPr id="911" name="Google Shape;911;p97"/>
          <p:cNvCxnSpPr/>
          <p:nvPr/>
        </p:nvCxnSpPr>
        <p:spPr>
          <a:xfrm flipH="1" rot="-5400000">
            <a:off x="4076700" y="2400300"/>
            <a:ext cx="2209800" cy="152400"/>
          </a:xfrm>
          <a:prstGeom prst="straightConnector1">
            <a:avLst/>
          </a:prstGeom>
          <a:noFill/>
          <a:ln cap="flat" cmpd="sng" w="31750">
            <a:solidFill>
              <a:schemeClr val="dk1"/>
            </a:solidFill>
            <a:prstDash val="solid"/>
            <a:round/>
            <a:headEnd len="sm" w="sm" type="none"/>
            <a:tailEnd len="sm" w="sm" type="none"/>
          </a:ln>
        </p:spPr>
      </p:cxnSp>
      <p:cxnSp>
        <p:nvCxnSpPr>
          <p:cNvPr id="912" name="Google Shape;912;p97"/>
          <p:cNvCxnSpPr/>
          <p:nvPr/>
        </p:nvCxnSpPr>
        <p:spPr>
          <a:xfrm flipH="1" rot="10800000">
            <a:off x="4495800" y="1524000"/>
            <a:ext cx="228600" cy="76200"/>
          </a:xfrm>
          <a:prstGeom prst="straightConnector1">
            <a:avLst/>
          </a:prstGeom>
          <a:noFill/>
          <a:ln cap="flat" cmpd="sng" w="31750">
            <a:solidFill>
              <a:schemeClr val="dk1"/>
            </a:solidFill>
            <a:prstDash val="solid"/>
            <a:round/>
            <a:headEnd len="sm" w="sm" type="none"/>
            <a:tailEnd len="sm" w="sm" type="none"/>
          </a:ln>
        </p:spPr>
      </p:cxnSp>
      <p:cxnSp>
        <p:nvCxnSpPr>
          <p:cNvPr id="913" name="Google Shape;913;p97"/>
          <p:cNvCxnSpPr/>
          <p:nvPr/>
        </p:nvCxnSpPr>
        <p:spPr>
          <a:xfrm rot="-5400000">
            <a:off x="5181600" y="3276600"/>
            <a:ext cx="381000" cy="228600"/>
          </a:xfrm>
          <a:prstGeom prst="straightConnector1">
            <a:avLst/>
          </a:prstGeom>
          <a:noFill/>
          <a:ln cap="flat" cmpd="sng" w="31750">
            <a:solidFill>
              <a:schemeClr val="dk1"/>
            </a:solidFill>
            <a:prstDash val="solid"/>
            <a:round/>
            <a:headEnd len="sm" w="sm" type="none"/>
            <a:tailEnd len="sm" w="sm" type="none"/>
          </a:ln>
        </p:spPr>
      </p:cxnSp>
      <p:cxnSp>
        <p:nvCxnSpPr>
          <p:cNvPr id="914" name="Google Shape;914;p97"/>
          <p:cNvCxnSpPr/>
          <p:nvPr/>
        </p:nvCxnSpPr>
        <p:spPr>
          <a:xfrm flipH="1" rot="5400000">
            <a:off x="4800600" y="1066800"/>
            <a:ext cx="381000" cy="228600"/>
          </a:xfrm>
          <a:prstGeom prst="straightConnector1">
            <a:avLst/>
          </a:prstGeom>
          <a:noFill/>
          <a:ln cap="flat" cmpd="sng" w="31750">
            <a:solidFill>
              <a:schemeClr val="dk1"/>
            </a:solidFill>
            <a:prstDash val="solid"/>
            <a:round/>
            <a:headEnd len="sm" w="sm" type="none"/>
            <a:tailEnd len="sm" w="sm" type="none"/>
          </a:ln>
        </p:spPr>
      </p:cxnSp>
      <p:sp>
        <p:nvSpPr>
          <p:cNvPr id="915" name="Google Shape;915;p97"/>
          <p:cNvSpPr txBox="1"/>
          <p:nvPr/>
        </p:nvSpPr>
        <p:spPr>
          <a:xfrm>
            <a:off x="3424524" y="1524000"/>
            <a:ext cx="1909197" cy="461665"/>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en-US" sz="2400">
                <a:solidFill>
                  <a:srgbClr val="FF0000"/>
                </a:solidFill>
                <a:latin typeface="Arial"/>
                <a:ea typeface="Arial"/>
                <a:cs typeface="Arial"/>
                <a:sym typeface="Arial"/>
              </a:rPr>
              <a:t>__________</a:t>
            </a:r>
            <a:endParaRPr b="1" sz="2400">
              <a:solidFill>
                <a:srgbClr val="FF0000"/>
              </a:solidFill>
              <a:latin typeface="Arial"/>
              <a:ea typeface="Arial"/>
              <a:cs typeface="Arial"/>
              <a:sym typeface="Arial"/>
            </a:endParaRPr>
          </a:p>
        </p:txBody>
      </p:sp>
      <p:sp>
        <p:nvSpPr>
          <p:cNvPr id="916" name="Google Shape;916;p97"/>
          <p:cNvSpPr txBox="1"/>
          <p:nvPr/>
        </p:nvSpPr>
        <p:spPr>
          <a:xfrm>
            <a:off x="2764777" y="5562600"/>
            <a:ext cx="1738026" cy="461665"/>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lang="en-US" sz="2400">
                <a:solidFill>
                  <a:srgbClr val="0000FF"/>
                </a:solidFill>
                <a:latin typeface="Arial"/>
                <a:ea typeface="Arial"/>
                <a:cs typeface="Arial"/>
                <a:sym typeface="Arial"/>
              </a:rPr>
              <a:t>_________</a:t>
            </a:r>
            <a:endParaRPr sz="2400">
              <a:solidFill>
                <a:srgbClr val="0000FF"/>
              </a:solidFill>
              <a:latin typeface="Arial"/>
              <a:ea typeface="Arial"/>
              <a:cs typeface="Arial"/>
              <a:sym typeface="Arial"/>
            </a:endParaRPr>
          </a:p>
        </p:txBody>
      </p:sp>
      <p:sp>
        <p:nvSpPr>
          <p:cNvPr id="917" name="Google Shape;917;p97"/>
          <p:cNvSpPr txBox="1"/>
          <p:nvPr/>
        </p:nvSpPr>
        <p:spPr>
          <a:xfrm>
            <a:off x="3479013" y="3429000"/>
            <a:ext cx="1566855" cy="461665"/>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lang="en-US" sz="2400">
                <a:solidFill>
                  <a:srgbClr val="0000FF"/>
                </a:solidFill>
                <a:latin typeface="Arial"/>
                <a:ea typeface="Arial"/>
                <a:cs typeface="Arial"/>
                <a:sym typeface="Arial"/>
              </a:rPr>
              <a:t>________</a:t>
            </a:r>
            <a:endParaRPr sz="2400">
              <a:solidFill>
                <a:srgbClr val="0000FF"/>
              </a:solidFill>
              <a:latin typeface="Arial"/>
              <a:ea typeface="Arial"/>
              <a:cs typeface="Arial"/>
              <a:sym typeface="Arial"/>
            </a:endParaRPr>
          </a:p>
        </p:txBody>
      </p:sp>
      <p:sp>
        <p:nvSpPr>
          <p:cNvPr id="918" name="Google Shape;918;p97"/>
          <p:cNvSpPr txBox="1"/>
          <p:nvPr/>
        </p:nvSpPr>
        <p:spPr>
          <a:xfrm>
            <a:off x="3917442" y="685800"/>
            <a:ext cx="1909197" cy="461665"/>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en-US" sz="2400">
                <a:solidFill>
                  <a:srgbClr val="FF0000"/>
                </a:solidFill>
                <a:latin typeface="Arial"/>
                <a:ea typeface="Arial"/>
                <a:cs typeface="Arial"/>
                <a:sym typeface="Arial"/>
              </a:rPr>
              <a:t>__________</a:t>
            </a:r>
            <a:endParaRPr b="1" sz="2400">
              <a:solidFill>
                <a:srgbClr val="FF0000"/>
              </a:solidFill>
              <a:latin typeface="Arial"/>
              <a:ea typeface="Arial"/>
              <a:cs typeface="Arial"/>
              <a:sym typeface="Arial"/>
            </a:endParaRPr>
          </a:p>
        </p:txBody>
      </p:sp>
      <p:sp>
        <p:nvSpPr>
          <p:cNvPr id="919" name="Google Shape;919;p97"/>
          <p:cNvSpPr txBox="1"/>
          <p:nvPr/>
        </p:nvSpPr>
        <p:spPr>
          <a:xfrm>
            <a:off x="5070168" y="3733800"/>
            <a:ext cx="1395685" cy="461665"/>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lang="en-US" sz="2400">
                <a:solidFill>
                  <a:srgbClr val="0000FF"/>
                </a:solidFill>
                <a:latin typeface="Arial"/>
                <a:ea typeface="Arial"/>
                <a:cs typeface="Arial"/>
                <a:sym typeface="Arial"/>
              </a:rPr>
              <a:t>_______</a:t>
            </a:r>
            <a:endParaRPr sz="2400">
              <a:solidFill>
                <a:srgbClr val="0000FF"/>
              </a:solidFill>
              <a:latin typeface="Arial"/>
              <a:ea typeface="Arial"/>
              <a:cs typeface="Arial"/>
              <a:sym typeface="Arial"/>
            </a:endParaRPr>
          </a:p>
        </p:txBody>
      </p:sp>
      <p:sp>
        <p:nvSpPr>
          <p:cNvPr id="920" name="Google Shape;920;p97"/>
          <p:cNvSpPr txBox="1"/>
          <p:nvPr/>
        </p:nvSpPr>
        <p:spPr>
          <a:xfrm>
            <a:off x="5662759" y="5791200"/>
            <a:ext cx="1738026" cy="461665"/>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lang="en-US" sz="2400">
                <a:solidFill>
                  <a:srgbClr val="0000FF"/>
                </a:solidFill>
                <a:latin typeface="Arial"/>
                <a:ea typeface="Arial"/>
                <a:cs typeface="Arial"/>
                <a:sym typeface="Arial"/>
              </a:rPr>
              <a:t>_________</a:t>
            </a:r>
            <a:endParaRPr sz="2400">
              <a:solidFill>
                <a:srgbClr val="0000FF"/>
              </a:solidFill>
              <a:latin typeface="Arial"/>
              <a:ea typeface="Arial"/>
              <a:cs typeface="Arial"/>
              <a:sym typeface="Arial"/>
            </a:endParaRPr>
          </a:p>
        </p:txBody>
      </p:sp>
      <p:sp>
        <p:nvSpPr>
          <p:cNvPr id="921" name="Google Shape;921;p97"/>
          <p:cNvSpPr txBox="1"/>
          <p:nvPr/>
        </p:nvSpPr>
        <p:spPr>
          <a:xfrm>
            <a:off x="4587227" y="2971800"/>
            <a:ext cx="1738026" cy="461665"/>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lang="en-US" sz="2400">
                <a:solidFill>
                  <a:srgbClr val="0000FF"/>
                </a:solidFill>
                <a:latin typeface="Arial"/>
                <a:ea typeface="Arial"/>
                <a:cs typeface="Arial"/>
                <a:sym typeface="Arial"/>
              </a:rPr>
              <a:t>_________</a:t>
            </a:r>
            <a:endParaRPr sz="2400">
              <a:solidFill>
                <a:srgbClr val="0000FF"/>
              </a:solidFill>
              <a:latin typeface="Arial"/>
              <a:ea typeface="Arial"/>
              <a:cs typeface="Arial"/>
              <a:sym typeface="Arial"/>
            </a:endParaRPr>
          </a:p>
        </p:txBody>
      </p:sp>
      <p:sp>
        <p:nvSpPr>
          <p:cNvPr id="922" name="Google Shape;922;p97"/>
          <p:cNvSpPr txBox="1"/>
          <p:nvPr/>
        </p:nvSpPr>
        <p:spPr>
          <a:xfrm>
            <a:off x="2346397" y="4038600"/>
            <a:ext cx="1566855" cy="461665"/>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lang="en-US" sz="2400">
                <a:solidFill>
                  <a:srgbClr val="0000FF"/>
                </a:solidFill>
                <a:latin typeface="Arial"/>
                <a:ea typeface="Arial"/>
                <a:cs typeface="Arial"/>
                <a:sym typeface="Arial"/>
              </a:rPr>
              <a:t>________</a:t>
            </a:r>
            <a:endParaRPr sz="2400">
              <a:solidFill>
                <a:srgbClr val="0000FF"/>
              </a:solidFill>
              <a:latin typeface="Arial"/>
              <a:ea typeface="Arial"/>
              <a:cs typeface="Arial"/>
              <a:sym typeface="Arial"/>
            </a:endParaRPr>
          </a:p>
        </p:txBody>
      </p:sp>
      <p:sp>
        <p:nvSpPr>
          <p:cNvPr id="923" name="Google Shape;923;p97"/>
          <p:cNvSpPr txBox="1"/>
          <p:nvPr/>
        </p:nvSpPr>
        <p:spPr>
          <a:xfrm>
            <a:off x="4588597" y="5257800"/>
            <a:ext cx="1596824" cy="369332"/>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lang="en-US" sz="1800">
                <a:solidFill>
                  <a:srgbClr val="0000FF"/>
                </a:solidFill>
                <a:latin typeface="Arial"/>
                <a:ea typeface="Arial"/>
                <a:cs typeface="Arial"/>
                <a:sym typeface="Arial"/>
              </a:rPr>
              <a:t>___________</a:t>
            </a:r>
            <a:endParaRPr sz="2400">
              <a:solidFill>
                <a:srgbClr val="0000FF"/>
              </a:solidFill>
              <a:latin typeface="Arial"/>
              <a:ea typeface="Arial"/>
              <a:cs typeface="Arial"/>
              <a:sym typeface="Arial"/>
            </a:endParaRPr>
          </a:p>
        </p:txBody>
      </p:sp>
      <p:sp>
        <p:nvSpPr>
          <p:cNvPr id="924" name="Google Shape;924;p97"/>
          <p:cNvSpPr txBox="1"/>
          <p:nvPr/>
        </p:nvSpPr>
        <p:spPr>
          <a:xfrm>
            <a:off x="2994000" y="2743200"/>
            <a:ext cx="1738026" cy="461665"/>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lang="en-US" sz="2400">
                <a:solidFill>
                  <a:srgbClr val="0000FF"/>
                </a:solidFill>
                <a:latin typeface="Arial"/>
                <a:ea typeface="Arial"/>
                <a:cs typeface="Arial"/>
                <a:sym typeface="Arial"/>
              </a:rPr>
              <a:t>_________</a:t>
            </a:r>
            <a:endParaRPr sz="2400">
              <a:solidFill>
                <a:srgbClr val="0000FF"/>
              </a:solidFill>
              <a:latin typeface="Arial"/>
              <a:ea typeface="Arial"/>
              <a:cs typeface="Arial"/>
              <a:sym typeface="Arial"/>
            </a:endParaRPr>
          </a:p>
        </p:txBody>
      </p:sp>
      <p:sp>
        <p:nvSpPr>
          <p:cNvPr id="925" name="Google Shape;925;p97"/>
          <p:cNvSpPr txBox="1"/>
          <p:nvPr/>
        </p:nvSpPr>
        <p:spPr>
          <a:xfrm>
            <a:off x="4138967" y="2139243"/>
            <a:ext cx="1909197" cy="461665"/>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en-US" sz="2400">
                <a:solidFill>
                  <a:srgbClr val="FF0000"/>
                </a:solidFill>
                <a:latin typeface="Arial"/>
                <a:ea typeface="Arial"/>
                <a:cs typeface="Arial"/>
                <a:sym typeface="Arial"/>
              </a:rPr>
              <a:t>__________</a:t>
            </a:r>
            <a:endParaRPr b="1" sz="2400">
              <a:solidFill>
                <a:srgbClr val="FF0000"/>
              </a:solidFill>
              <a:latin typeface="Arial"/>
              <a:ea typeface="Arial"/>
              <a:cs typeface="Arial"/>
              <a:sym typeface="Arial"/>
            </a:endParaRPr>
          </a:p>
        </p:txBody>
      </p:sp>
    </p:spTree>
  </p:cSld>
  <p:clrMapOvr>
    <a:masterClrMapping/>
  </p:clrMapOvr>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30" name="Shape 930"/>
        <p:cNvGrpSpPr/>
        <p:nvPr/>
      </p:nvGrpSpPr>
      <p:grpSpPr>
        <a:xfrm>
          <a:off x="0" y="0"/>
          <a:ext cx="0" cy="0"/>
          <a:chOff x="0" y="0"/>
          <a:chExt cx="0" cy="0"/>
        </a:xfrm>
      </p:grpSpPr>
      <p:sp>
        <p:nvSpPr>
          <p:cNvPr id="931" name="Google Shape;931;p98"/>
          <p:cNvSpPr/>
          <p:nvPr/>
        </p:nvSpPr>
        <p:spPr>
          <a:xfrm>
            <a:off x="2178191" y="537084"/>
            <a:ext cx="6096000" cy="5638800"/>
          </a:xfrm>
          <a:custGeom>
            <a:rect b="b" l="l" r="r" t="t"/>
            <a:pathLst>
              <a:path extrusionOk="0" h="120000" w="120000">
                <a:moveTo>
                  <a:pt x="0" y="0"/>
                </a:moveTo>
                <a:lnTo>
                  <a:pt x="120000" y="0"/>
                </a:lnTo>
                <a:lnTo>
                  <a:pt x="120000" y="120000"/>
                </a:lnTo>
                <a:lnTo>
                  <a:pt x="0" y="120000"/>
                </a:lnTo>
                <a:close/>
              </a:path>
              <a:path extrusionOk="0" fill="none" h="120000" w="120000">
                <a:moveTo>
                  <a:pt x="-10000" y="0"/>
                </a:moveTo>
                <a:close/>
                <a:lnTo>
                  <a:pt x="-10000" y="120000"/>
                </a:lnTo>
              </a:path>
              <a:path extrusionOk="0" fill="none" h="120000" w="120000">
                <a:moveTo>
                  <a:pt x="-10000" y="22500"/>
                </a:moveTo>
                <a:lnTo>
                  <a:pt x="-46000" y="135000"/>
                </a:lnTo>
              </a:path>
            </a:pathLst>
          </a:custGeom>
          <a:noFill/>
          <a:ln>
            <a:noFill/>
          </a:ln>
        </p:spPr>
        <p:txBody>
          <a:bodyPr anchorCtr="1" anchor="ctr" bIns="45700" lIns="91425" spcFirstLastPara="1" rIns="91425" wrap="square" tIns="45700">
            <a:noAutofit/>
          </a:bodyPr>
          <a:lstStyle/>
          <a:p>
            <a:pPr indent="0" lvl="1" marL="114300" marR="0" rtl="0" algn="l">
              <a:lnSpc>
                <a:spcPct val="75000"/>
              </a:lnSpc>
              <a:spcBef>
                <a:spcPts val="0"/>
              </a:spcBef>
              <a:spcAft>
                <a:spcPts val="0"/>
              </a:spcAft>
              <a:buClr>
                <a:schemeClr val="dk1"/>
              </a:buClr>
              <a:buSzPts val="1800"/>
              <a:buFont typeface="Calibri"/>
              <a:buNone/>
            </a:pPr>
            <a:r>
              <a:t/>
            </a:r>
            <a:endParaRPr b="0" i="0" sz="1800" u="none" cap="none" strike="noStrike">
              <a:solidFill>
                <a:schemeClr val="dk1"/>
              </a:solidFill>
              <a:latin typeface="Calibri"/>
              <a:ea typeface="Calibri"/>
              <a:cs typeface="Calibri"/>
              <a:sym typeface="Calibri"/>
            </a:endParaRPr>
          </a:p>
        </p:txBody>
      </p:sp>
      <p:sp>
        <p:nvSpPr>
          <p:cNvPr id="932" name="Google Shape;932;p98"/>
          <p:cNvSpPr/>
          <p:nvPr/>
        </p:nvSpPr>
        <p:spPr>
          <a:xfrm>
            <a:off x="44591" y="156084"/>
            <a:ext cx="5181600" cy="6121400"/>
          </a:xfrm>
          <a:custGeom>
            <a:rect b="b" l="l" r="r" t="t"/>
            <a:pathLst>
              <a:path extrusionOk="0" h="120000" w="120000">
                <a:moveTo>
                  <a:pt x="0" y="0"/>
                </a:moveTo>
                <a:lnTo>
                  <a:pt x="120000" y="0"/>
                </a:lnTo>
                <a:lnTo>
                  <a:pt x="120000" y="120000"/>
                </a:lnTo>
                <a:lnTo>
                  <a:pt x="0" y="120000"/>
                </a:lnTo>
                <a:close/>
              </a:path>
              <a:path extrusionOk="0" fill="none" h="120000" w="120000">
                <a:moveTo>
                  <a:pt x="-10000" y="0"/>
                </a:moveTo>
                <a:close/>
                <a:lnTo>
                  <a:pt x="-10000" y="120000"/>
                </a:lnTo>
              </a:path>
              <a:path extrusionOk="0" fill="none" h="120000" w="120000">
                <a:moveTo>
                  <a:pt x="-10000" y="22500"/>
                </a:moveTo>
                <a:lnTo>
                  <a:pt x="-46000" y="135000"/>
                </a:lnTo>
              </a:path>
            </a:pathLst>
          </a:custGeom>
          <a:noFill/>
          <a:ln>
            <a:noFill/>
          </a:ln>
        </p:spPr>
        <p:txBody>
          <a:bodyPr anchorCtr="1" anchor="ctr" bIns="45700" lIns="91425" spcFirstLastPara="1" rIns="91425" wrap="square" tIns="45700">
            <a:noAutofit/>
          </a:bodyPr>
          <a:lstStyle/>
          <a:p>
            <a:pPr indent="-114300" lvl="1" marL="114300" marR="0" rtl="0" algn="l">
              <a:lnSpc>
                <a:spcPct val="75000"/>
              </a:lnSpc>
              <a:spcBef>
                <a:spcPts val="0"/>
              </a:spcBef>
              <a:spcAft>
                <a:spcPts val="0"/>
              </a:spcAft>
              <a:buClr>
                <a:schemeClr val="dk1"/>
              </a:buClr>
              <a:buSzPts val="3600"/>
              <a:buFont typeface="Calibri"/>
              <a:buChar char="•"/>
            </a:pPr>
            <a:r>
              <a:rPr b="0" i="0" lang="en-US" sz="3600" u="none" cap="none" strike="noStrike">
                <a:solidFill>
                  <a:schemeClr val="dk1"/>
                </a:solidFill>
                <a:latin typeface="Calibri"/>
                <a:ea typeface="Calibri"/>
                <a:cs typeface="Calibri"/>
                <a:sym typeface="Calibri"/>
              </a:rPr>
              <a:t>Universal</a:t>
            </a:r>
            <a:endParaRPr b="0" i="0" sz="3600" u="none" cap="none" strike="noStrike">
              <a:solidFill>
                <a:schemeClr val="dk1"/>
              </a:solidFill>
              <a:latin typeface="Calibri"/>
              <a:ea typeface="Calibri"/>
              <a:cs typeface="Calibri"/>
              <a:sym typeface="Calibri"/>
            </a:endParaRPr>
          </a:p>
          <a:p>
            <a:pPr indent="-114300" lvl="1" marL="114300" marR="0" rtl="0" algn="l">
              <a:lnSpc>
                <a:spcPct val="75000"/>
              </a:lnSpc>
              <a:spcBef>
                <a:spcPts val="360"/>
              </a:spcBef>
              <a:spcAft>
                <a:spcPts val="0"/>
              </a:spcAft>
              <a:buClr>
                <a:schemeClr val="dk1"/>
              </a:buClr>
              <a:buSzPts val="3600"/>
              <a:buFont typeface="Calibri"/>
              <a:buChar char="•"/>
            </a:pPr>
            <a:r>
              <a:rPr b="0" i="0" lang="en-US" sz="3600" u="none" cap="none" strike="noStrike">
                <a:solidFill>
                  <a:schemeClr val="dk1"/>
                </a:solidFill>
                <a:latin typeface="Calibri"/>
                <a:ea typeface="Calibri"/>
                <a:cs typeface="Calibri"/>
                <a:sym typeface="Calibri"/>
              </a:rPr>
              <a:t>Targeted</a:t>
            </a:r>
            <a:endParaRPr b="0" i="0" sz="3600" u="none" cap="none" strike="noStrike">
              <a:solidFill>
                <a:schemeClr val="dk1"/>
              </a:solidFill>
              <a:latin typeface="Calibri"/>
              <a:ea typeface="Calibri"/>
              <a:cs typeface="Calibri"/>
              <a:sym typeface="Calibri"/>
            </a:endParaRPr>
          </a:p>
          <a:p>
            <a:pPr indent="-114300" lvl="1" marL="114300" marR="0" rtl="0" algn="l">
              <a:lnSpc>
                <a:spcPct val="75000"/>
              </a:lnSpc>
              <a:spcBef>
                <a:spcPts val="360"/>
              </a:spcBef>
              <a:spcAft>
                <a:spcPts val="0"/>
              </a:spcAft>
              <a:buClr>
                <a:schemeClr val="dk1"/>
              </a:buClr>
              <a:buSzPts val="3600"/>
              <a:buFont typeface="Calibri"/>
              <a:buChar char="•"/>
            </a:pPr>
            <a:r>
              <a:rPr b="0" i="0" lang="en-US" sz="3600" u="none" cap="none" strike="noStrike">
                <a:solidFill>
                  <a:schemeClr val="dk1"/>
                </a:solidFill>
                <a:latin typeface="Calibri"/>
                <a:ea typeface="Calibri"/>
                <a:cs typeface="Calibri"/>
                <a:sym typeface="Calibri"/>
              </a:rPr>
              <a:t>Intensive</a:t>
            </a:r>
            <a:endParaRPr b="0" i="0" sz="3600" u="none" cap="none" strike="noStrike">
              <a:solidFill>
                <a:schemeClr val="dk1"/>
              </a:solidFill>
              <a:latin typeface="Calibri"/>
              <a:ea typeface="Calibri"/>
              <a:cs typeface="Calibri"/>
              <a:sym typeface="Calibri"/>
            </a:endParaRPr>
          </a:p>
        </p:txBody>
      </p:sp>
      <p:sp>
        <p:nvSpPr>
          <p:cNvPr id="933" name="Google Shape;933;p98"/>
          <p:cNvSpPr txBox="1"/>
          <p:nvPr/>
        </p:nvSpPr>
        <p:spPr>
          <a:xfrm>
            <a:off x="6064391" y="79884"/>
            <a:ext cx="3352800" cy="2308324"/>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lang="en-US" sz="3600">
                <a:solidFill>
                  <a:srgbClr val="0000FF"/>
                </a:solidFill>
                <a:latin typeface="Calibri"/>
                <a:ea typeface="Calibri"/>
                <a:cs typeface="Calibri"/>
                <a:sym typeface="Calibri"/>
              </a:rPr>
              <a:t>Continuum of Support for ALL</a:t>
            </a:r>
            <a:endParaRPr/>
          </a:p>
          <a:p>
            <a:pPr indent="0" lvl="0" marL="0" marR="0" rtl="0" algn="ctr">
              <a:spcBef>
                <a:spcPts val="0"/>
              </a:spcBef>
              <a:spcAft>
                <a:spcPts val="0"/>
              </a:spcAft>
              <a:buNone/>
            </a:pPr>
            <a:r>
              <a:rPr lang="en-US" sz="3600">
                <a:solidFill>
                  <a:srgbClr val="0000FF"/>
                </a:solidFill>
                <a:latin typeface="Calibri"/>
                <a:ea typeface="Calibri"/>
                <a:cs typeface="Calibri"/>
                <a:sym typeface="Calibri"/>
              </a:rPr>
              <a:t>“IFB School”</a:t>
            </a:r>
            <a:endParaRPr sz="3600">
              <a:solidFill>
                <a:srgbClr val="0000FF"/>
              </a:solidFill>
              <a:latin typeface="Calibri"/>
              <a:ea typeface="Calibri"/>
              <a:cs typeface="Calibri"/>
              <a:sym typeface="Calibri"/>
            </a:endParaRPr>
          </a:p>
        </p:txBody>
      </p:sp>
      <p:sp>
        <p:nvSpPr>
          <p:cNvPr id="934" name="Google Shape;934;p98"/>
          <p:cNvSpPr txBox="1"/>
          <p:nvPr/>
        </p:nvSpPr>
        <p:spPr>
          <a:xfrm>
            <a:off x="4006991" y="6247322"/>
            <a:ext cx="2362200" cy="461962"/>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1800">
                <a:solidFill>
                  <a:srgbClr val="000000"/>
                </a:solidFill>
                <a:latin typeface="Calibri"/>
                <a:ea typeface="Calibri"/>
                <a:cs typeface="Calibri"/>
                <a:sym typeface="Calibri"/>
              </a:rPr>
              <a:t>Dec 7, 2007</a:t>
            </a:r>
            <a:endParaRPr/>
          </a:p>
        </p:txBody>
      </p:sp>
      <p:sp>
        <p:nvSpPr>
          <p:cNvPr id="935" name="Google Shape;935;p98"/>
          <p:cNvSpPr/>
          <p:nvPr/>
        </p:nvSpPr>
        <p:spPr>
          <a:xfrm>
            <a:off x="8883791" y="-1215516"/>
            <a:ext cx="685800" cy="533400"/>
          </a:xfrm>
          <a:prstGeom prst="star5">
            <a:avLst>
              <a:gd fmla="val 19098" name="adj"/>
              <a:gd fmla="val 105146" name="hf"/>
              <a:gd fmla="val 110557" name="vf"/>
            </a:avLst>
          </a:prstGeom>
          <a:solidFill>
            <a:srgbClr val="FF0000"/>
          </a:solidFill>
          <a:ln cap="flat" cmpd="sng" w="25400">
            <a:solidFill>
              <a:srgbClr val="395E8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FF0000"/>
              </a:solidFill>
              <a:latin typeface="Arial"/>
              <a:ea typeface="Arial"/>
              <a:cs typeface="Arial"/>
              <a:sym typeface="Arial"/>
            </a:endParaRPr>
          </a:p>
        </p:txBody>
      </p:sp>
      <p:cxnSp>
        <p:nvCxnSpPr>
          <p:cNvPr id="936" name="Google Shape;936;p98"/>
          <p:cNvCxnSpPr/>
          <p:nvPr/>
        </p:nvCxnSpPr>
        <p:spPr>
          <a:xfrm flipH="1" rot="-5400000">
            <a:off x="3092591" y="4728084"/>
            <a:ext cx="1371600" cy="304800"/>
          </a:xfrm>
          <a:prstGeom prst="straightConnector1">
            <a:avLst/>
          </a:prstGeom>
          <a:noFill/>
          <a:ln cap="flat" cmpd="sng" w="31750">
            <a:solidFill>
              <a:schemeClr val="dk1"/>
            </a:solidFill>
            <a:prstDash val="solid"/>
            <a:round/>
            <a:headEnd len="sm" w="sm" type="none"/>
            <a:tailEnd len="sm" w="sm" type="none"/>
          </a:ln>
        </p:spPr>
      </p:cxnSp>
      <p:cxnSp>
        <p:nvCxnSpPr>
          <p:cNvPr id="937" name="Google Shape;937;p98"/>
          <p:cNvCxnSpPr/>
          <p:nvPr/>
        </p:nvCxnSpPr>
        <p:spPr>
          <a:xfrm rot="-5400000">
            <a:off x="2825891" y="4004184"/>
            <a:ext cx="2667000" cy="457200"/>
          </a:xfrm>
          <a:prstGeom prst="straightConnector1">
            <a:avLst/>
          </a:prstGeom>
          <a:noFill/>
          <a:ln cap="flat" cmpd="sng" w="31750">
            <a:solidFill>
              <a:schemeClr val="dk1"/>
            </a:solidFill>
            <a:prstDash val="solid"/>
            <a:round/>
            <a:headEnd len="sm" w="sm" type="none"/>
            <a:tailEnd len="sm" w="sm" type="none"/>
          </a:ln>
        </p:spPr>
      </p:cxnSp>
      <p:cxnSp>
        <p:nvCxnSpPr>
          <p:cNvPr id="938" name="Google Shape;938;p98"/>
          <p:cNvCxnSpPr/>
          <p:nvPr/>
        </p:nvCxnSpPr>
        <p:spPr>
          <a:xfrm flipH="1" rot="-5400000">
            <a:off x="4121291" y="3165984"/>
            <a:ext cx="914400" cy="381000"/>
          </a:xfrm>
          <a:prstGeom prst="straightConnector1">
            <a:avLst/>
          </a:prstGeom>
          <a:noFill/>
          <a:ln cap="flat" cmpd="sng" w="31750">
            <a:solidFill>
              <a:schemeClr val="dk1"/>
            </a:solidFill>
            <a:prstDash val="solid"/>
            <a:round/>
            <a:headEnd len="sm" w="sm" type="none"/>
            <a:tailEnd len="sm" w="sm" type="none"/>
          </a:ln>
        </p:spPr>
      </p:cxnSp>
      <p:cxnSp>
        <p:nvCxnSpPr>
          <p:cNvPr id="939" name="Google Shape;939;p98"/>
          <p:cNvCxnSpPr/>
          <p:nvPr/>
        </p:nvCxnSpPr>
        <p:spPr>
          <a:xfrm rot="-5400000">
            <a:off x="3664091" y="2556384"/>
            <a:ext cx="2362200" cy="152400"/>
          </a:xfrm>
          <a:prstGeom prst="straightConnector1">
            <a:avLst/>
          </a:prstGeom>
          <a:noFill/>
          <a:ln cap="flat" cmpd="sng" w="31750">
            <a:solidFill>
              <a:schemeClr val="dk1"/>
            </a:solidFill>
            <a:prstDash val="solid"/>
            <a:round/>
            <a:headEnd len="sm" w="sm" type="none"/>
            <a:tailEnd len="sm" w="sm" type="none"/>
          </a:ln>
        </p:spPr>
      </p:cxnSp>
      <p:cxnSp>
        <p:nvCxnSpPr>
          <p:cNvPr id="940" name="Google Shape;940;p98"/>
          <p:cNvCxnSpPr/>
          <p:nvPr/>
        </p:nvCxnSpPr>
        <p:spPr>
          <a:xfrm rot="-5400000">
            <a:off x="4959491" y="1032384"/>
            <a:ext cx="533400" cy="152400"/>
          </a:xfrm>
          <a:prstGeom prst="straightConnector1">
            <a:avLst/>
          </a:prstGeom>
          <a:noFill/>
          <a:ln cap="flat" cmpd="sng" w="31750">
            <a:solidFill>
              <a:schemeClr val="dk1"/>
            </a:solidFill>
            <a:prstDash val="solid"/>
            <a:round/>
            <a:headEnd len="sm" w="sm" type="none"/>
            <a:tailEnd len="sm" w="sm" type="none"/>
          </a:ln>
        </p:spPr>
      </p:cxnSp>
      <p:cxnSp>
        <p:nvCxnSpPr>
          <p:cNvPr id="941" name="Google Shape;941;p98"/>
          <p:cNvCxnSpPr/>
          <p:nvPr/>
        </p:nvCxnSpPr>
        <p:spPr>
          <a:xfrm rot="5400000">
            <a:off x="4730892" y="4232784"/>
            <a:ext cx="2362200" cy="3175"/>
          </a:xfrm>
          <a:prstGeom prst="straightConnector1">
            <a:avLst/>
          </a:prstGeom>
          <a:noFill/>
          <a:ln cap="flat" cmpd="sng" w="31750">
            <a:solidFill>
              <a:schemeClr val="dk1"/>
            </a:solidFill>
            <a:prstDash val="solid"/>
            <a:round/>
            <a:headEnd len="sm" w="sm" type="none"/>
            <a:tailEnd len="sm" w="sm" type="none"/>
          </a:ln>
        </p:spPr>
      </p:cxnSp>
      <p:cxnSp>
        <p:nvCxnSpPr>
          <p:cNvPr id="942" name="Google Shape;942;p98"/>
          <p:cNvCxnSpPr/>
          <p:nvPr/>
        </p:nvCxnSpPr>
        <p:spPr>
          <a:xfrm rot="-5400000">
            <a:off x="5226191" y="4270884"/>
            <a:ext cx="1828800" cy="457200"/>
          </a:xfrm>
          <a:prstGeom prst="straightConnector1">
            <a:avLst/>
          </a:prstGeom>
          <a:noFill/>
          <a:ln cap="flat" cmpd="sng" w="31750">
            <a:solidFill>
              <a:schemeClr val="dk1"/>
            </a:solidFill>
            <a:prstDash val="solid"/>
            <a:round/>
            <a:headEnd len="sm" w="sm" type="none"/>
            <a:tailEnd len="sm" w="sm" type="none"/>
          </a:ln>
        </p:spPr>
      </p:cxnSp>
      <p:cxnSp>
        <p:nvCxnSpPr>
          <p:cNvPr id="943" name="Google Shape;943;p98"/>
          <p:cNvCxnSpPr/>
          <p:nvPr/>
        </p:nvCxnSpPr>
        <p:spPr>
          <a:xfrm flipH="1" rot="-5400000">
            <a:off x="5416691" y="4537584"/>
            <a:ext cx="2438400" cy="533400"/>
          </a:xfrm>
          <a:prstGeom prst="straightConnector1">
            <a:avLst/>
          </a:prstGeom>
          <a:noFill/>
          <a:ln cap="flat" cmpd="sng" w="31750">
            <a:solidFill>
              <a:schemeClr val="dk1"/>
            </a:solidFill>
            <a:prstDash val="solid"/>
            <a:round/>
            <a:headEnd len="sm" w="sm" type="none"/>
            <a:tailEnd len="sm" w="sm" type="none"/>
          </a:ln>
        </p:spPr>
      </p:cxnSp>
      <p:cxnSp>
        <p:nvCxnSpPr>
          <p:cNvPr id="944" name="Google Shape;944;p98"/>
          <p:cNvCxnSpPr/>
          <p:nvPr/>
        </p:nvCxnSpPr>
        <p:spPr>
          <a:xfrm flipH="1" rot="-5400000">
            <a:off x="4502291" y="2251584"/>
            <a:ext cx="2209800" cy="152400"/>
          </a:xfrm>
          <a:prstGeom prst="straightConnector1">
            <a:avLst/>
          </a:prstGeom>
          <a:noFill/>
          <a:ln cap="flat" cmpd="sng" w="31750">
            <a:solidFill>
              <a:schemeClr val="dk1"/>
            </a:solidFill>
            <a:prstDash val="solid"/>
            <a:round/>
            <a:headEnd len="sm" w="sm" type="none"/>
            <a:tailEnd len="sm" w="sm" type="none"/>
          </a:ln>
        </p:spPr>
      </p:cxnSp>
      <p:cxnSp>
        <p:nvCxnSpPr>
          <p:cNvPr id="945" name="Google Shape;945;p98"/>
          <p:cNvCxnSpPr/>
          <p:nvPr/>
        </p:nvCxnSpPr>
        <p:spPr>
          <a:xfrm flipH="1" rot="10800000">
            <a:off x="4921391" y="1375284"/>
            <a:ext cx="228600" cy="76200"/>
          </a:xfrm>
          <a:prstGeom prst="straightConnector1">
            <a:avLst/>
          </a:prstGeom>
          <a:noFill/>
          <a:ln cap="flat" cmpd="sng" w="31750">
            <a:solidFill>
              <a:schemeClr val="dk1"/>
            </a:solidFill>
            <a:prstDash val="solid"/>
            <a:round/>
            <a:headEnd len="sm" w="sm" type="none"/>
            <a:tailEnd len="sm" w="sm" type="none"/>
          </a:ln>
        </p:spPr>
      </p:cxnSp>
      <p:cxnSp>
        <p:nvCxnSpPr>
          <p:cNvPr id="946" name="Google Shape;946;p98"/>
          <p:cNvCxnSpPr/>
          <p:nvPr/>
        </p:nvCxnSpPr>
        <p:spPr>
          <a:xfrm rot="-5400000">
            <a:off x="5607191" y="3127884"/>
            <a:ext cx="381000" cy="228600"/>
          </a:xfrm>
          <a:prstGeom prst="straightConnector1">
            <a:avLst/>
          </a:prstGeom>
          <a:noFill/>
          <a:ln cap="flat" cmpd="sng" w="31750">
            <a:solidFill>
              <a:schemeClr val="dk1"/>
            </a:solidFill>
            <a:prstDash val="solid"/>
            <a:round/>
            <a:headEnd len="sm" w="sm" type="none"/>
            <a:tailEnd len="sm" w="sm" type="none"/>
          </a:ln>
        </p:spPr>
      </p:cxnSp>
      <p:cxnSp>
        <p:nvCxnSpPr>
          <p:cNvPr id="947" name="Google Shape;947;p98"/>
          <p:cNvCxnSpPr/>
          <p:nvPr/>
        </p:nvCxnSpPr>
        <p:spPr>
          <a:xfrm flipH="1" rot="5400000">
            <a:off x="5226191" y="918084"/>
            <a:ext cx="381000" cy="228600"/>
          </a:xfrm>
          <a:prstGeom prst="straightConnector1">
            <a:avLst/>
          </a:prstGeom>
          <a:noFill/>
          <a:ln cap="flat" cmpd="sng" w="31750">
            <a:solidFill>
              <a:schemeClr val="dk1"/>
            </a:solidFill>
            <a:prstDash val="solid"/>
            <a:round/>
            <a:headEnd len="sm" w="sm" type="none"/>
            <a:tailEnd len="sm" w="sm" type="none"/>
          </a:ln>
        </p:spPr>
      </p:cxnSp>
      <p:sp>
        <p:nvSpPr>
          <p:cNvPr id="948" name="Google Shape;948;p98"/>
          <p:cNvSpPr txBox="1"/>
          <p:nvPr/>
        </p:nvSpPr>
        <p:spPr>
          <a:xfrm>
            <a:off x="3677464" y="1375284"/>
            <a:ext cx="2254493" cy="461665"/>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1800">
                <a:solidFill>
                  <a:srgbClr val="0000FF"/>
                </a:solidFill>
                <a:latin typeface="Arial"/>
                <a:ea typeface="Arial"/>
                <a:cs typeface="Arial"/>
                <a:sym typeface="Arial"/>
              </a:rPr>
              <a:t>School Climate</a:t>
            </a:r>
            <a:endParaRPr sz="1800">
              <a:solidFill>
                <a:srgbClr val="0000FF"/>
              </a:solidFill>
              <a:latin typeface="Arial"/>
              <a:ea typeface="Arial"/>
              <a:cs typeface="Arial"/>
              <a:sym typeface="Arial"/>
            </a:endParaRPr>
          </a:p>
        </p:txBody>
      </p:sp>
      <p:sp>
        <p:nvSpPr>
          <p:cNvPr id="949" name="Google Shape;949;p98"/>
          <p:cNvSpPr txBox="1"/>
          <p:nvPr/>
        </p:nvSpPr>
        <p:spPr>
          <a:xfrm>
            <a:off x="3385381" y="5413884"/>
            <a:ext cx="1347995" cy="461665"/>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1800">
                <a:solidFill>
                  <a:srgbClr val="0000FF"/>
                </a:solidFill>
                <a:latin typeface="Arial"/>
                <a:ea typeface="Arial"/>
                <a:cs typeface="Arial"/>
                <a:sym typeface="Arial"/>
              </a:rPr>
              <a:t>Specials</a:t>
            </a:r>
            <a:endParaRPr sz="1800">
              <a:solidFill>
                <a:srgbClr val="0000FF"/>
              </a:solidFill>
              <a:latin typeface="Arial"/>
              <a:ea typeface="Arial"/>
              <a:cs typeface="Arial"/>
              <a:sym typeface="Arial"/>
            </a:endParaRPr>
          </a:p>
        </p:txBody>
      </p:sp>
      <p:sp>
        <p:nvSpPr>
          <p:cNvPr id="950" name="Google Shape;950;p98"/>
          <p:cNvSpPr txBox="1"/>
          <p:nvPr/>
        </p:nvSpPr>
        <p:spPr>
          <a:xfrm>
            <a:off x="3620524" y="3508884"/>
            <a:ext cx="2135020" cy="461665"/>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1800">
                <a:solidFill>
                  <a:srgbClr val="0000FF"/>
                </a:solidFill>
                <a:latin typeface="Arial"/>
                <a:ea typeface="Arial"/>
                <a:cs typeface="Arial"/>
                <a:sym typeface="Arial"/>
              </a:rPr>
              <a:t>Social Studies</a:t>
            </a:r>
            <a:endParaRPr sz="1800">
              <a:solidFill>
                <a:srgbClr val="0000FF"/>
              </a:solidFill>
              <a:latin typeface="Arial"/>
              <a:ea typeface="Arial"/>
              <a:cs typeface="Arial"/>
              <a:sym typeface="Arial"/>
            </a:endParaRPr>
          </a:p>
        </p:txBody>
      </p:sp>
      <p:sp>
        <p:nvSpPr>
          <p:cNvPr id="951" name="Google Shape;951;p98"/>
          <p:cNvSpPr txBox="1"/>
          <p:nvPr/>
        </p:nvSpPr>
        <p:spPr>
          <a:xfrm>
            <a:off x="4666464" y="537084"/>
            <a:ext cx="1262335" cy="461665"/>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1800">
                <a:solidFill>
                  <a:srgbClr val="0000FF"/>
                </a:solidFill>
                <a:latin typeface="Arial"/>
                <a:ea typeface="Arial"/>
                <a:cs typeface="Arial"/>
                <a:sym typeface="Arial"/>
              </a:rPr>
              <a:t>Literacy</a:t>
            </a:r>
            <a:endParaRPr sz="1800">
              <a:solidFill>
                <a:srgbClr val="0000FF"/>
              </a:solidFill>
              <a:latin typeface="Arial"/>
              <a:ea typeface="Arial"/>
              <a:cs typeface="Arial"/>
              <a:sym typeface="Arial"/>
            </a:endParaRPr>
          </a:p>
        </p:txBody>
      </p:sp>
      <p:sp>
        <p:nvSpPr>
          <p:cNvPr id="952" name="Google Shape;952;p98"/>
          <p:cNvSpPr txBox="1"/>
          <p:nvPr/>
        </p:nvSpPr>
        <p:spPr>
          <a:xfrm>
            <a:off x="5759591" y="3356484"/>
            <a:ext cx="1754707" cy="461665"/>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1800">
                <a:solidFill>
                  <a:srgbClr val="0000FF"/>
                </a:solidFill>
                <a:latin typeface="Arial"/>
                <a:ea typeface="Arial"/>
                <a:cs typeface="Arial"/>
                <a:sym typeface="Arial"/>
              </a:rPr>
              <a:t>Attendance</a:t>
            </a:r>
            <a:endParaRPr sz="1800">
              <a:solidFill>
                <a:srgbClr val="0000FF"/>
              </a:solidFill>
              <a:latin typeface="Arial"/>
              <a:ea typeface="Arial"/>
              <a:cs typeface="Arial"/>
              <a:sym typeface="Arial"/>
            </a:endParaRPr>
          </a:p>
        </p:txBody>
      </p:sp>
      <p:sp>
        <p:nvSpPr>
          <p:cNvPr id="953" name="Google Shape;953;p98"/>
          <p:cNvSpPr txBox="1"/>
          <p:nvPr/>
        </p:nvSpPr>
        <p:spPr>
          <a:xfrm>
            <a:off x="6317551" y="5642484"/>
            <a:ext cx="1279617" cy="461665"/>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1800">
                <a:solidFill>
                  <a:srgbClr val="0000FF"/>
                </a:solidFill>
                <a:latin typeface="Arial"/>
                <a:ea typeface="Arial"/>
                <a:cs typeface="Arial"/>
                <a:sym typeface="Arial"/>
              </a:rPr>
              <a:t>Science</a:t>
            </a:r>
            <a:endParaRPr sz="1800">
              <a:solidFill>
                <a:srgbClr val="0000FF"/>
              </a:solidFill>
              <a:latin typeface="Arial"/>
              <a:ea typeface="Arial"/>
              <a:cs typeface="Arial"/>
              <a:sym typeface="Arial"/>
            </a:endParaRPr>
          </a:p>
        </p:txBody>
      </p:sp>
      <p:sp>
        <p:nvSpPr>
          <p:cNvPr id="954" name="Google Shape;954;p98"/>
          <p:cNvSpPr txBox="1"/>
          <p:nvPr/>
        </p:nvSpPr>
        <p:spPr>
          <a:xfrm>
            <a:off x="5088287" y="2823084"/>
            <a:ext cx="1587093" cy="461665"/>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1800">
                <a:solidFill>
                  <a:srgbClr val="0000FF"/>
                </a:solidFill>
                <a:latin typeface="Arial"/>
                <a:ea typeface="Arial"/>
                <a:cs typeface="Arial"/>
                <a:sym typeface="Arial"/>
              </a:rPr>
              <a:t>Numeracy</a:t>
            </a:r>
            <a:endParaRPr sz="1800">
              <a:solidFill>
                <a:srgbClr val="0000FF"/>
              </a:solidFill>
              <a:latin typeface="Arial"/>
              <a:ea typeface="Arial"/>
              <a:cs typeface="Arial"/>
              <a:sym typeface="Arial"/>
            </a:endParaRPr>
          </a:p>
        </p:txBody>
      </p:sp>
      <p:sp>
        <p:nvSpPr>
          <p:cNvPr id="955" name="Google Shape;955;p98"/>
          <p:cNvSpPr/>
          <p:nvPr/>
        </p:nvSpPr>
        <p:spPr>
          <a:xfrm>
            <a:off x="2178191" y="6175884"/>
            <a:ext cx="6172200" cy="533400"/>
          </a:xfrm>
          <a:prstGeom prst="roundRect">
            <a:avLst>
              <a:gd fmla="val 16667" name="adj"/>
            </a:avLst>
          </a:prstGeom>
          <a:solidFill>
            <a:srgbClr val="FFFF00"/>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2800">
                <a:solidFill>
                  <a:srgbClr val="000000"/>
                </a:solidFill>
                <a:latin typeface="Calibri"/>
                <a:ea typeface="Calibri"/>
                <a:cs typeface="Calibri"/>
                <a:sym typeface="Calibri"/>
              </a:rPr>
              <a:t>Supports fo schools are multi-tiered</a:t>
            </a:r>
            <a:endParaRPr sz="2800">
              <a:solidFill>
                <a:srgbClr val="000000"/>
              </a:solidFill>
              <a:latin typeface="Calibri"/>
              <a:ea typeface="Calibri"/>
              <a:cs typeface="Calibri"/>
              <a:sym typeface="Calibri"/>
            </a:endParaRPr>
          </a:p>
        </p:txBody>
      </p:sp>
      <p:sp>
        <p:nvSpPr>
          <p:cNvPr id="956" name="Google Shape;956;p98"/>
          <p:cNvSpPr txBox="1"/>
          <p:nvPr/>
        </p:nvSpPr>
        <p:spPr>
          <a:xfrm>
            <a:off x="3418949" y="2670684"/>
            <a:ext cx="1741733" cy="461665"/>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1800">
                <a:solidFill>
                  <a:srgbClr val="0000FF"/>
                </a:solidFill>
                <a:latin typeface="Arial"/>
                <a:ea typeface="Arial"/>
                <a:cs typeface="Arial"/>
                <a:sym typeface="Arial"/>
              </a:rPr>
              <a:t>Technology</a:t>
            </a:r>
            <a:endParaRPr sz="1800">
              <a:solidFill>
                <a:srgbClr val="0000FF"/>
              </a:solidFill>
              <a:latin typeface="Arial"/>
              <a:ea typeface="Arial"/>
              <a:cs typeface="Arial"/>
              <a:sym typeface="Arial"/>
            </a:endParaRPr>
          </a:p>
        </p:txBody>
      </p:sp>
      <p:sp>
        <p:nvSpPr>
          <p:cNvPr id="957" name="Google Shape;957;p98"/>
          <p:cNvSpPr txBox="1"/>
          <p:nvPr/>
        </p:nvSpPr>
        <p:spPr>
          <a:xfrm>
            <a:off x="2963665" y="4042284"/>
            <a:ext cx="1129636" cy="461665"/>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1800">
                <a:solidFill>
                  <a:srgbClr val="0000FF"/>
                </a:solidFill>
                <a:latin typeface="Arial"/>
                <a:ea typeface="Arial"/>
                <a:cs typeface="Arial"/>
                <a:sym typeface="Arial"/>
              </a:rPr>
              <a:t>Writing</a:t>
            </a:r>
            <a:endParaRPr sz="1800">
              <a:solidFill>
                <a:srgbClr val="0000FF"/>
              </a:solidFill>
              <a:latin typeface="Arial"/>
              <a:ea typeface="Arial"/>
              <a:cs typeface="Arial"/>
              <a:sym typeface="Arial"/>
            </a:endParaRPr>
          </a:p>
        </p:txBody>
      </p:sp>
      <p:sp>
        <p:nvSpPr>
          <p:cNvPr id="958" name="Google Shape;958;p98"/>
          <p:cNvSpPr txBox="1"/>
          <p:nvPr/>
        </p:nvSpPr>
        <p:spPr>
          <a:xfrm>
            <a:off x="4695711" y="5185284"/>
            <a:ext cx="2510874" cy="461665"/>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1800">
                <a:solidFill>
                  <a:srgbClr val="0000FF"/>
                </a:solidFill>
                <a:latin typeface="Arial"/>
                <a:ea typeface="Arial"/>
                <a:cs typeface="Arial"/>
                <a:sym typeface="Arial"/>
              </a:rPr>
              <a:t>Crisis Prevention</a:t>
            </a:r>
            <a:endParaRPr sz="1800">
              <a:solidFill>
                <a:srgbClr val="0000FF"/>
              </a:solidFill>
              <a:latin typeface="Arial"/>
              <a:ea typeface="Arial"/>
              <a:cs typeface="Arial"/>
              <a:sym typeface="Arial"/>
            </a:endParaRPr>
          </a:p>
        </p:txBody>
      </p:sp>
      <p:sp>
        <p:nvSpPr>
          <p:cNvPr id="959" name="Google Shape;959;p98"/>
          <p:cNvSpPr txBox="1"/>
          <p:nvPr/>
        </p:nvSpPr>
        <p:spPr>
          <a:xfrm rot="-2779852">
            <a:off x="-195939" y="700672"/>
            <a:ext cx="2904837" cy="1200329"/>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3600">
                <a:solidFill>
                  <a:srgbClr val="FF0000"/>
                </a:solidFill>
                <a:latin typeface="Calibri"/>
                <a:ea typeface="Calibri"/>
                <a:cs typeface="Calibri"/>
                <a:sym typeface="Calibri"/>
              </a:rPr>
              <a:t>Professional</a:t>
            </a:r>
            <a:endParaRPr/>
          </a:p>
          <a:p>
            <a:pPr indent="0" lvl="0" marL="0" marR="0" rtl="0" algn="l">
              <a:spcBef>
                <a:spcPts val="0"/>
              </a:spcBef>
              <a:spcAft>
                <a:spcPts val="0"/>
              </a:spcAft>
              <a:buNone/>
            </a:pPr>
            <a:r>
              <a:rPr lang="en-US" sz="3600">
                <a:solidFill>
                  <a:srgbClr val="FF0000"/>
                </a:solidFill>
                <a:latin typeface="Calibri"/>
                <a:ea typeface="Calibri"/>
                <a:cs typeface="Calibri"/>
                <a:sym typeface="Calibri"/>
              </a:rPr>
              <a:t>Development</a:t>
            </a:r>
            <a:endParaRPr sz="3600">
              <a:solidFill>
                <a:srgbClr val="FF0000"/>
              </a:solidFill>
              <a:latin typeface="Calibri"/>
              <a:ea typeface="Calibri"/>
              <a:cs typeface="Calibri"/>
              <a:sym typeface="Calibri"/>
            </a:endParaRPr>
          </a:p>
        </p:txBody>
      </p:sp>
    </p:spTree>
  </p:cSld>
  <p:clrMapOvr>
    <a:masterClrMapping/>
  </p:clrMapOvr>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64" name="Shape 964"/>
        <p:cNvGrpSpPr/>
        <p:nvPr/>
      </p:nvGrpSpPr>
      <p:grpSpPr>
        <a:xfrm>
          <a:off x="0" y="0"/>
          <a:ext cx="0" cy="0"/>
          <a:chOff x="0" y="0"/>
          <a:chExt cx="0" cy="0"/>
        </a:xfrm>
      </p:grpSpPr>
      <p:sp>
        <p:nvSpPr>
          <p:cNvPr id="965" name="Google Shape;965;p99"/>
          <p:cNvSpPr/>
          <p:nvPr/>
        </p:nvSpPr>
        <p:spPr>
          <a:xfrm>
            <a:off x="819978" y="703475"/>
            <a:ext cx="4800600" cy="5943600"/>
          </a:xfrm>
          <a:prstGeom prst="triangle">
            <a:avLst>
              <a:gd fmla="val 50000" name="adj"/>
            </a:avLst>
          </a:prstGeom>
          <a:gradFill>
            <a:gsLst>
              <a:gs pos="0">
                <a:srgbClr val="FF0000">
                  <a:alpha val="80784"/>
                </a:srgbClr>
              </a:gs>
              <a:gs pos="9000">
                <a:srgbClr val="FF0000">
                  <a:alpha val="80784"/>
                </a:srgbClr>
              </a:gs>
              <a:gs pos="24000">
                <a:srgbClr val="FFFF00">
                  <a:alpha val="53725"/>
                </a:srgbClr>
              </a:gs>
              <a:gs pos="63000">
                <a:srgbClr val="008000">
                  <a:alpha val="67843"/>
                </a:srgbClr>
              </a:gs>
              <a:gs pos="100000">
                <a:srgbClr val="008000">
                  <a:alpha val="67843"/>
                </a:srgbClr>
              </a:gs>
            </a:gsLst>
            <a:lin ang="5400000" scaled="0"/>
          </a:gradFill>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ctr">
              <a:spcBef>
                <a:spcPts val="0"/>
              </a:spcBef>
              <a:spcAft>
                <a:spcPts val="0"/>
              </a:spcAft>
              <a:buNone/>
            </a:pPr>
            <a:r>
              <a:t/>
            </a:r>
            <a:endParaRPr sz="2400">
              <a:solidFill>
                <a:srgbClr val="000000"/>
              </a:solidFill>
              <a:latin typeface="Times New Roman"/>
              <a:ea typeface="Times New Roman"/>
              <a:cs typeface="Times New Roman"/>
              <a:sym typeface="Times New Roman"/>
            </a:endParaRPr>
          </a:p>
        </p:txBody>
      </p:sp>
      <p:sp>
        <p:nvSpPr>
          <p:cNvPr id="966" name="Google Shape;966;p99"/>
          <p:cNvSpPr/>
          <p:nvPr/>
        </p:nvSpPr>
        <p:spPr>
          <a:xfrm rot="1293180">
            <a:off x="1574298" y="412929"/>
            <a:ext cx="457200" cy="6351587"/>
          </a:xfrm>
          <a:prstGeom prst="leftBrace">
            <a:avLst>
              <a:gd fmla="val 103421" name="adj1"/>
              <a:gd fmla="val 50000" name="adj2"/>
            </a:avLst>
          </a:prstGeom>
          <a:noFill/>
          <a:ln cap="flat" cmpd="sng" w="1905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2400">
              <a:solidFill>
                <a:srgbClr val="000000"/>
              </a:solidFill>
              <a:latin typeface="Times New Roman"/>
              <a:ea typeface="Times New Roman"/>
              <a:cs typeface="Times New Roman"/>
              <a:sym typeface="Times New Roman"/>
            </a:endParaRPr>
          </a:p>
        </p:txBody>
      </p:sp>
      <p:sp>
        <p:nvSpPr>
          <p:cNvPr id="967" name="Google Shape;967;p99"/>
          <p:cNvSpPr txBox="1"/>
          <p:nvPr/>
        </p:nvSpPr>
        <p:spPr>
          <a:xfrm>
            <a:off x="2871285" y="93841"/>
            <a:ext cx="4943475" cy="369888"/>
          </a:xfrm>
          <a:prstGeom prst="rect">
            <a:avLst/>
          </a:prstGeom>
          <a:solidFill>
            <a:srgbClr val="EAF1DD"/>
          </a:solidFill>
          <a:ln cap="flat" cmpd="sng" w="19050">
            <a:solidFill>
              <a:schemeClr val="dk2"/>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rPr lang="en-US" sz="1800">
                <a:solidFill>
                  <a:srgbClr val="000000"/>
                </a:solidFill>
                <a:latin typeface="Arial"/>
                <a:ea typeface="Arial"/>
                <a:cs typeface="Arial"/>
                <a:sym typeface="Arial"/>
              </a:rPr>
              <a:t>ESTABLISHING CONTINUUM of SWPBS</a:t>
            </a:r>
            <a:endParaRPr/>
          </a:p>
        </p:txBody>
      </p:sp>
      <p:sp>
        <p:nvSpPr>
          <p:cNvPr id="968" name="Google Shape;968;p99"/>
          <p:cNvSpPr txBox="1"/>
          <p:nvPr/>
        </p:nvSpPr>
        <p:spPr>
          <a:xfrm>
            <a:off x="3242760" y="2608441"/>
            <a:ext cx="3657600" cy="1754188"/>
          </a:xfrm>
          <a:prstGeom prst="rect">
            <a:avLst/>
          </a:prstGeom>
          <a:solidFill>
            <a:srgbClr val="FFCCFF"/>
          </a:solidFill>
          <a:ln cap="flat" cmpd="sng" w="9525">
            <a:solidFill>
              <a:schemeClr val="dk2"/>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rPr b="1" lang="en-US" sz="1800">
                <a:solidFill>
                  <a:srgbClr val="000000"/>
                </a:solidFill>
                <a:latin typeface="Arial"/>
                <a:ea typeface="Arial"/>
                <a:cs typeface="Arial"/>
                <a:sym typeface="Arial"/>
              </a:rPr>
              <a:t>SECONDARY PREVENTION</a:t>
            </a:r>
            <a:endParaRPr/>
          </a:p>
          <a:p>
            <a:pPr indent="0" lvl="0" marL="0" marR="0" rtl="0" algn="l">
              <a:spcBef>
                <a:spcPts val="0"/>
              </a:spcBef>
              <a:spcAft>
                <a:spcPts val="0"/>
              </a:spcAft>
              <a:buClr>
                <a:srgbClr val="000000"/>
              </a:buClr>
              <a:buSzPts val="1800"/>
              <a:buFont typeface="Arial"/>
              <a:buChar char="•"/>
            </a:pPr>
            <a:r>
              <a:rPr i="1" lang="en-US" sz="1800">
                <a:solidFill>
                  <a:srgbClr val="000000"/>
                </a:solidFill>
                <a:latin typeface="Arial"/>
                <a:ea typeface="Arial"/>
                <a:cs typeface="Arial"/>
                <a:sym typeface="Arial"/>
              </a:rPr>
              <a:t>  Check in/out</a:t>
            </a:r>
            <a:endParaRPr/>
          </a:p>
          <a:p>
            <a:pPr indent="0" lvl="0" marL="0" marR="0" rtl="0" algn="l">
              <a:spcBef>
                <a:spcPts val="0"/>
              </a:spcBef>
              <a:spcAft>
                <a:spcPts val="0"/>
              </a:spcAft>
              <a:buClr>
                <a:srgbClr val="000000"/>
              </a:buClr>
              <a:buSzPts val="1800"/>
              <a:buFont typeface="Arial"/>
              <a:buChar char="•"/>
            </a:pPr>
            <a:r>
              <a:rPr i="1" lang="en-US" sz="1800">
                <a:solidFill>
                  <a:srgbClr val="000000"/>
                </a:solidFill>
                <a:latin typeface="Arial"/>
                <a:ea typeface="Arial"/>
                <a:cs typeface="Arial"/>
                <a:sym typeface="Arial"/>
              </a:rPr>
              <a:t>  Targeted social skills instruction</a:t>
            </a:r>
            <a:endParaRPr/>
          </a:p>
          <a:p>
            <a:pPr indent="0" lvl="0" marL="0" marR="0" rtl="0" algn="l">
              <a:spcBef>
                <a:spcPts val="0"/>
              </a:spcBef>
              <a:spcAft>
                <a:spcPts val="0"/>
              </a:spcAft>
              <a:buClr>
                <a:srgbClr val="000000"/>
              </a:buClr>
              <a:buSzPts val="1800"/>
              <a:buFont typeface="Arial"/>
              <a:buChar char="•"/>
            </a:pPr>
            <a:r>
              <a:rPr i="1" lang="en-US" sz="1800">
                <a:solidFill>
                  <a:srgbClr val="000000"/>
                </a:solidFill>
                <a:latin typeface="Arial"/>
                <a:ea typeface="Arial"/>
                <a:cs typeface="Arial"/>
                <a:sym typeface="Arial"/>
              </a:rPr>
              <a:t>   Peer-based supports</a:t>
            </a:r>
            <a:endParaRPr/>
          </a:p>
          <a:p>
            <a:pPr indent="0" lvl="0" marL="0" marR="0" rtl="0" algn="l">
              <a:spcBef>
                <a:spcPts val="0"/>
              </a:spcBef>
              <a:spcAft>
                <a:spcPts val="0"/>
              </a:spcAft>
              <a:buClr>
                <a:srgbClr val="000000"/>
              </a:buClr>
              <a:buSzPts val="1800"/>
              <a:buFont typeface="Arial"/>
              <a:buChar char="•"/>
            </a:pPr>
            <a:r>
              <a:rPr i="1" lang="en-US" sz="1800">
                <a:solidFill>
                  <a:srgbClr val="000000"/>
                </a:solidFill>
                <a:latin typeface="Arial"/>
                <a:ea typeface="Arial"/>
                <a:cs typeface="Arial"/>
                <a:sym typeface="Arial"/>
              </a:rPr>
              <a:t>   Social skills club</a:t>
            </a:r>
            <a:endParaRPr/>
          </a:p>
          <a:p>
            <a:pPr indent="0" lvl="0" marL="0" marR="0" rtl="0" algn="l">
              <a:spcBef>
                <a:spcPts val="0"/>
              </a:spcBef>
              <a:spcAft>
                <a:spcPts val="0"/>
              </a:spcAft>
              <a:buClr>
                <a:srgbClr val="000000"/>
              </a:buClr>
              <a:buSzPts val="1800"/>
              <a:buFont typeface="Arial"/>
              <a:buChar char="•"/>
            </a:pPr>
            <a:r>
              <a:rPr lang="en-US" sz="1800">
                <a:solidFill>
                  <a:srgbClr val="000000"/>
                </a:solidFill>
                <a:latin typeface="Arial"/>
                <a:ea typeface="Arial"/>
                <a:cs typeface="Arial"/>
                <a:sym typeface="Arial"/>
              </a:rPr>
              <a:t>   </a:t>
            </a:r>
            <a:endParaRPr/>
          </a:p>
        </p:txBody>
      </p:sp>
      <p:sp>
        <p:nvSpPr>
          <p:cNvPr id="969" name="Google Shape;969;p99"/>
          <p:cNvSpPr txBox="1"/>
          <p:nvPr/>
        </p:nvSpPr>
        <p:spPr>
          <a:xfrm>
            <a:off x="3226324" y="703441"/>
            <a:ext cx="3657600" cy="1754188"/>
          </a:xfrm>
          <a:prstGeom prst="rect">
            <a:avLst/>
          </a:prstGeom>
          <a:solidFill>
            <a:srgbClr val="FFCCFF"/>
          </a:solidFill>
          <a:ln cap="flat" cmpd="sng" w="9525">
            <a:solidFill>
              <a:schemeClr val="dk2"/>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rPr b="1" lang="en-US" sz="1800">
                <a:solidFill>
                  <a:srgbClr val="000000"/>
                </a:solidFill>
                <a:latin typeface="Arial"/>
                <a:ea typeface="Arial"/>
                <a:cs typeface="Arial"/>
                <a:sym typeface="Arial"/>
              </a:rPr>
              <a:t>TERTIARY PREVENTION</a:t>
            </a:r>
            <a:endParaRPr/>
          </a:p>
          <a:p>
            <a:pPr indent="0" lvl="0" marL="0" marR="0" rtl="0" algn="l">
              <a:spcBef>
                <a:spcPts val="0"/>
              </a:spcBef>
              <a:spcAft>
                <a:spcPts val="0"/>
              </a:spcAft>
              <a:buClr>
                <a:srgbClr val="000000"/>
              </a:buClr>
              <a:buSzPts val="1800"/>
              <a:buFont typeface="Arial"/>
              <a:buChar char="•"/>
            </a:pPr>
            <a:r>
              <a:rPr lang="en-US" sz="1800">
                <a:solidFill>
                  <a:srgbClr val="000000"/>
                </a:solidFill>
                <a:latin typeface="Arial"/>
                <a:ea typeface="Arial"/>
                <a:cs typeface="Arial"/>
                <a:sym typeface="Arial"/>
              </a:rPr>
              <a:t>  </a:t>
            </a:r>
            <a:r>
              <a:rPr i="1" lang="en-US" sz="1800">
                <a:solidFill>
                  <a:srgbClr val="000000"/>
                </a:solidFill>
                <a:latin typeface="Arial"/>
                <a:ea typeface="Arial"/>
                <a:cs typeface="Arial"/>
                <a:sym typeface="Arial"/>
              </a:rPr>
              <a:t>Function-based support</a:t>
            </a:r>
            <a:endParaRPr sz="1800">
              <a:solidFill>
                <a:srgbClr val="000000"/>
              </a:solidFill>
              <a:latin typeface="Arial"/>
              <a:ea typeface="Arial"/>
              <a:cs typeface="Arial"/>
              <a:sym typeface="Arial"/>
            </a:endParaRPr>
          </a:p>
          <a:p>
            <a:pPr indent="0" lvl="0" marL="0" marR="0" rtl="0" algn="l">
              <a:spcBef>
                <a:spcPts val="0"/>
              </a:spcBef>
              <a:spcAft>
                <a:spcPts val="0"/>
              </a:spcAft>
              <a:buClr>
                <a:srgbClr val="000000"/>
              </a:buClr>
              <a:buSzPts val="1800"/>
              <a:buFont typeface="Arial"/>
              <a:buChar char="•"/>
            </a:pPr>
            <a:r>
              <a:rPr lang="en-US" sz="1800">
                <a:solidFill>
                  <a:srgbClr val="000000"/>
                </a:solidFill>
                <a:latin typeface="Arial"/>
                <a:ea typeface="Arial"/>
                <a:cs typeface="Arial"/>
                <a:sym typeface="Arial"/>
              </a:rPr>
              <a:t>  </a:t>
            </a:r>
            <a:r>
              <a:rPr i="1" lang="en-US" sz="1800">
                <a:solidFill>
                  <a:srgbClr val="000000"/>
                </a:solidFill>
                <a:latin typeface="Arial"/>
                <a:ea typeface="Arial"/>
                <a:cs typeface="Arial"/>
                <a:sym typeface="Arial"/>
              </a:rPr>
              <a:t>Wraparound</a:t>
            </a:r>
            <a:endParaRPr sz="1800">
              <a:solidFill>
                <a:srgbClr val="000000"/>
              </a:solidFill>
              <a:latin typeface="Arial"/>
              <a:ea typeface="Arial"/>
              <a:cs typeface="Arial"/>
              <a:sym typeface="Arial"/>
            </a:endParaRPr>
          </a:p>
          <a:p>
            <a:pPr indent="0" lvl="0" marL="0" marR="0" rtl="0" algn="l">
              <a:spcBef>
                <a:spcPts val="0"/>
              </a:spcBef>
              <a:spcAft>
                <a:spcPts val="0"/>
              </a:spcAft>
              <a:buClr>
                <a:srgbClr val="000000"/>
              </a:buClr>
              <a:buSzPts val="1800"/>
              <a:buFont typeface="Arial"/>
              <a:buChar char="•"/>
            </a:pPr>
            <a:r>
              <a:rPr lang="en-US" sz="1800">
                <a:solidFill>
                  <a:srgbClr val="000000"/>
                </a:solidFill>
                <a:latin typeface="Arial"/>
                <a:ea typeface="Arial"/>
                <a:cs typeface="Arial"/>
                <a:sym typeface="Arial"/>
              </a:rPr>
              <a:t>  </a:t>
            </a:r>
            <a:r>
              <a:rPr i="1" lang="en-US" sz="1800">
                <a:solidFill>
                  <a:srgbClr val="000000"/>
                </a:solidFill>
                <a:latin typeface="Arial"/>
                <a:ea typeface="Arial"/>
                <a:cs typeface="Arial"/>
                <a:sym typeface="Arial"/>
              </a:rPr>
              <a:t>Person-centered planning</a:t>
            </a:r>
            <a:endParaRPr sz="1800">
              <a:solidFill>
                <a:srgbClr val="000000"/>
              </a:solidFill>
              <a:latin typeface="Arial"/>
              <a:ea typeface="Arial"/>
              <a:cs typeface="Arial"/>
              <a:sym typeface="Arial"/>
            </a:endParaRPr>
          </a:p>
          <a:p>
            <a:pPr indent="0" lvl="0" marL="0" marR="0" rtl="0" algn="l">
              <a:spcBef>
                <a:spcPts val="0"/>
              </a:spcBef>
              <a:spcAft>
                <a:spcPts val="0"/>
              </a:spcAft>
              <a:buClr>
                <a:srgbClr val="000000"/>
              </a:buClr>
              <a:buSzPts val="1800"/>
              <a:buFont typeface="Arial"/>
              <a:buChar char="•"/>
            </a:pPr>
            <a:r>
              <a:rPr lang="en-US" sz="1800">
                <a:solidFill>
                  <a:srgbClr val="000000"/>
                </a:solidFill>
                <a:latin typeface="Arial"/>
                <a:ea typeface="Arial"/>
                <a:cs typeface="Arial"/>
                <a:sym typeface="Arial"/>
              </a:rPr>
              <a:t>   </a:t>
            </a:r>
            <a:endParaRPr/>
          </a:p>
          <a:p>
            <a:pPr indent="0" lvl="0" marL="0" marR="0" rtl="0" algn="l">
              <a:spcBef>
                <a:spcPts val="0"/>
              </a:spcBef>
              <a:spcAft>
                <a:spcPts val="0"/>
              </a:spcAft>
              <a:buClr>
                <a:srgbClr val="000000"/>
              </a:buClr>
              <a:buSzPts val="1800"/>
              <a:buFont typeface="Arial"/>
              <a:buChar char="•"/>
            </a:pPr>
            <a:r>
              <a:rPr lang="en-US" sz="1800">
                <a:solidFill>
                  <a:srgbClr val="000000"/>
                </a:solidFill>
                <a:latin typeface="Arial"/>
                <a:ea typeface="Arial"/>
                <a:cs typeface="Arial"/>
                <a:sym typeface="Arial"/>
              </a:rPr>
              <a:t> </a:t>
            </a:r>
            <a:endParaRPr/>
          </a:p>
        </p:txBody>
      </p:sp>
      <p:sp>
        <p:nvSpPr>
          <p:cNvPr id="970" name="Google Shape;970;p99"/>
          <p:cNvSpPr txBox="1"/>
          <p:nvPr/>
        </p:nvSpPr>
        <p:spPr>
          <a:xfrm>
            <a:off x="3242760" y="4513441"/>
            <a:ext cx="3657600" cy="2032000"/>
          </a:xfrm>
          <a:prstGeom prst="rect">
            <a:avLst/>
          </a:prstGeom>
          <a:solidFill>
            <a:srgbClr val="FFCCFF"/>
          </a:solidFill>
          <a:ln cap="flat" cmpd="sng" w="9525">
            <a:solidFill>
              <a:schemeClr val="dk2"/>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rPr b="1" lang="en-US" sz="1800">
                <a:solidFill>
                  <a:srgbClr val="000000"/>
                </a:solidFill>
                <a:latin typeface="Arial"/>
                <a:ea typeface="Arial"/>
                <a:cs typeface="Arial"/>
                <a:sym typeface="Arial"/>
              </a:rPr>
              <a:t>PRIMARY PREVENTION</a:t>
            </a:r>
            <a:endParaRPr/>
          </a:p>
          <a:p>
            <a:pPr indent="0" lvl="0" marL="0" marR="0" rtl="0" algn="l">
              <a:spcBef>
                <a:spcPts val="0"/>
              </a:spcBef>
              <a:spcAft>
                <a:spcPts val="0"/>
              </a:spcAft>
              <a:buClr>
                <a:srgbClr val="000000"/>
              </a:buClr>
              <a:buSzPts val="1800"/>
              <a:buFont typeface="Arial"/>
              <a:buChar char="•"/>
            </a:pPr>
            <a:r>
              <a:rPr lang="en-US" sz="1800">
                <a:solidFill>
                  <a:srgbClr val="000000"/>
                </a:solidFill>
                <a:latin typeface="Arial"/>
                <a:ea typeface="Arial"/>
                <a:cs typeface="Arial"/>
                <a:sym typeface="Arial"/>
              </a:rPr>
              <a:t>  </a:t>
            </a:r>
            <a:r>
              <a:rPr i="1" lang="en-US" sz="1800">
                <a:solidFill>
                  <a:srgbClr val="000000"/>
                </a:solidFill>
                <a:latin typeface="Arial"/>
                <a:ea typeface="Arial"/>
                <a:cs typeface="Arial"/>
                <a:sym typeface="Arial"/>
              </a:rPr>
              <a:t>Teach SW expectations</a:t>
            </a:r>
            <a:endParaRPr/>
          </a:p>
          <a:p>
            <a:pPr indent="0" lvl="0" marL="0" marR="0" rtl="0" algn="l">
              <a:spcBef>
                <a:spcPts val="0"/>
              </a:spcBef>
              <a:spcAft>
                <a:spcPts val="0"/>
              </a:spcAft>
              <a:buClr>
                <a:srgbClr val="000000"/>
              </a:buClr>
              <a:buSzPts val="1800"/>
              <a:buFont typeface="Arial"/>
              <a:buChar char="•"/>
            </a:pPr>
            <a:r>
              <a:rPr lang="en-US" sz="1800">
                <a:solidFill>
                  <a:srgbClr val="000000"/>
                </a:solidFill>
                <a:latin typeface="Arial"/>
                <a:ea typeface="Arial"/>
                <a:cs typeface="Arial"/>
                <a:sym typeface="Arial"/>
              </a:rPr>
              <a:t>   </a:t>
            </a:r>
            <a:r>
              <a:rPr i="1" lang="en-US" sz="1800">
                <a:solidFill>
                  <a:srgbClr val="000000"/>
                </a:solidFill>
                <a:latin typeface="Arial"/>
                <a:ea typeface="Arial"/>
                <a:cs typeface="Arial"/>
                <a:sym typeface="Arial"/>
              </a:rPr>
              <a:t>Proactive SW discipline</a:t>
            </a:r>
            <a:endParaRPr/>
          </a:p>
          <a:p>
            <a:pPr indent="0" lvl="0" marL="0" marR="0" rtl="0" algn="l">
              <a:spcBef>
                <a:spcPts val="0"/>
              </a:spcBef>
              <a:spcAft>
                <a:spcPts val="0"/>
              </a:spcAft>
              <a:buClr>
                <a:srgbClr val="000000"/>
              </a:buClr>
              <a:buSzPts val="1800"/>
              <a:buFont typeface="Arial"/>
              <a:buChar char="•"/>
            </a:pPr>
            <a:r>
              <a:rPr i="1" lang="en-US" sz="1800">
                <a:solidFill>
                  <a:srgbClr val="000000"/>
                </a:solidFill>
                <a:latin typeface="Arial"/>
                <a:ea typeface="Arial"/>
                <a:cs typeface="Arial"/>
                <a:sym typeface="Arial"/>
              </a:rPr>
              <a:t>   Positive reinforcement</a:t>
            </a:r>
            <a:endParaRPr sz="1800">
              <a:solidFill>
                <a:srgbClr val="000000"/>
              </a:solidFill>
              <a:latin typeface="Arial"/>
              <a:ea typeface="Arial"/>
              <a:cs typeface="Arial"/>
              <a:sym typeface="Arial"/>
            </a:endParaRPr>
          </a:p>
          <a:p>
            <a:pPr indent="0" lvl="0" marL="0" marR="0" rtl="0" algn="l">
              <a:spcBef>
                <a:spcPts val="0"/>
              </a:spcBef>
              <a:spcAft>
                <a:spcPts val="0"/>
              </a:spcAft>
              <a:buClr>
                <a:srgbClr val="000000"/>
              </a:buClr>
              <a:buSzPts val="1800"/>
              <a:buFont typeface="Arial"/>
              <a:buChar char="•"/>
            </a:pPr>
            <a:r>
              <a:rPr lang="en-US" sz="1800">
                <a:solidFill>
                  <a:srgbClr val="000000"/>
                </a:solidFill>
                <a:latin typeface="Arial"/>
                <a:ea typeface="Arial"/>
                <a:cs typeface="Arial"/>
                <a:sym typeface="Arial"/>
              </a:rPr>
              <a:t>   </a:t>
            </a:r>
            <a:r>
              <a:rPr i="1" lang="en-US" sz="1800">
                <a:solidFill>
                  <a:srgbClr val="000000"/>
                </a:solidFill>
                <a:latin typeface="Arial"/>
                <a:ea typeface="Arial"/>
                <a:cs typeface="Arial"/>
                <a:sym typeface="Arial"/>
              </a:rPr>
              <a:t>Effective instruction</a:t>
            </a:r>
            <a:endParaRPr sz="1800">
              <a:solidFill>
                <a:srgbClr val="000000"/>
              </a:solidFill>
              <a:latin typeface="Arial"/>
              <a:ea typeface="Arial"/>
              <a:cs typeface="Arial"/>
              <a:sym typeface="Arial"/>
            </a:endParaRPr>
          </a:p>
          <a:p>
            <a:pPr indent="0" lvl="0" marL="0" marR="0" rtl="0" algn="l">
              <a:spcBef>
                <a:spcPts val="0"/>
              </a:spcBef>
              <a:spcAft>
                <a:spcPts val="0"/>
              </a:spcAft>
              <a:buClr>
                <a:srgbClr val="000000"/>
              </a:buClr>
              <a:buSzPts val="1800"/>
              <a:buFont typeface="Arial"/>
              <a:buChar char="•"/>
            </a:pPr>
            <a:r>
              <a:rPr lang="en-US" sz="1800">
                <a:solidFill>
                  <a:srgbClr val="000000"/>
                </a:solidFill>
                <a:latin typeface="Arial"/>
                <a:ea typeface="Arial"/>
                <a:cs typeface="Arial"/>
                <a:sym typeface="Arial"/>
              </a:rPr>
              <a:t>   </a:t>
            </a:r>
            <a:r>
              <a:rPr i="1" lang="en-US" sz="1800">
                <a:solidFill>
                  <a:srgbClr val="000000"/>
                </a:solidFill>
                <a:latin typeface="Arial"/>
                <a:ea typeface="Arial"/>
                <a:cs typeface="Arial"/>
                <a:sym typeface="Arial"/>
              </a:rPr>
              <a:t>Parent engagement</a:t>
            </a:r>
            <a:endParaRPr sz="1800">
              <a:solidFill>
                <a:srgbClr val="000000"/>
              </a:solidFill>
              <a:latin typeface="Arial"/>
              <a:ea typeface="Arial"/>
              <a:cs typeface="Arial"/>
              <a:sym typeface="Arial"/>
            </a:endParaRPr>
          </a:p>
          <a:p>
            <a:pPr indent="0" lvl="0" marL="0" marR="0" rtl="0" algn="l">
              <a:spcBef>
                <a:spcPts val="0"/>
              </a:spcBef>
              <a:spcAft>
                <a:spcPts val="0"/>
              </a:spcAft>
              <a:buClr>
                <a:srgbClr val="000000"/>
              </a:buClr>
              <a:buSzPts val="1800"/>
              <a:buFont typeface="Arial"/>
              <a:buChar char="•"/>
            </a:pPr>
            <a:r>
              <a:rPr lang="en-US" sz="1800">
                <a:solidFill>
                  <a:srgbClr val="000000"/>
                </a:solidFill>
                <a:latin typeface="Arial"/>
                <a:ea typeface="Arial"/>
                <a:cs typeface="Arial"/>
                <a:sym typeface="Arial"/>
              </a:rPr>
              <a:t> </a:t>
            </a:r>
            <a:endParaRPr/>
          </a:p>
        </p:txBody>
      </p:sp>
      <p:sp>
        <p:nvSpPr>
          <p:cNvPr id="971" name="Google Shape;971;p99"/>
          <p:cNvSpPr txBox="1"/>
          <p:nvPr/>
        </p:nvSpPr>
        <p:spPr>
          <a:xfrm>
            <a:off x="3252094" y="2592005"/>
            <a:ext cx="3657600" cy="1754187"/>
          </a:xfrm>
          <a:prstGeom prst="rect">
            <a:avLst/>
          </a:prstGeom>
          <a:solidFill>
            <a:srgbClr val="CCFFCC"/>
          </a:solidFill>
          <a:ln cap="flat" cmpd="sng" w="9525">
            <a:solidFill>
              <a:schemeClr val="dk2"/>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rPr b="1" lang="en-US" sz="1800">
                <a:solidFill>
                  <a:srgbClr val="000000"/>
                </a:solidFill>
                <a:latin typeface="Arial"/>
                <a:ea typeface="Arial"/>
                <a:cs typeface="Arial"/>
                <a:sym typeface="Arial"/>
              </a:rPr>
              <a:t>SECONDARY PREVENTION</a:t>
            </a:r>
            <a:endParaRPr/>
          </a:p>
          <a:p>
            <a:pPr indent="0" lvl="0" marL="0" marR="0" rtl="0" algn="l">
              <a:spcBef>
                <a:spcPts val="0"/>
              </a:spcBef>
              <a:spcAft>
                <a:spcPts val="0"/>
              </a:spcAft>
              <a:buClr>
                <a:srgbClr val="000000"/>
              </a:buClr>
              <a:buSzPts val="1800"/>
              <a:buFont typeface="Arial"/>
              <a:buChar char="•"/>
            </a:pPr>
            <a:r>
              <a:rPr i="1" lang="en-US" sz="1800">
                <a:solidFill>
                  <a:srgbClr val="000000"/>
                </a:solidFill>
                <a:latin typeface="Arial"/>
                <a:ea typeface="Arial"/>
                <a:cs typeface="Arial"/>
                <a:sym typeface="Arial"/>
              </a:rPr>
              <a:t>   </a:t>
            </a:r>
            <a:endParaRPr/>
          </a:p>
          <a:p>
            <a:pPr indent="0" lvl="0" marL="0" marR="0" rtl="0" algn="l">
              <a:spcBef>
                <a:spcPts val="0"/>
              </a:spcBef>
              <a:spcAft>
                <a:spcPts val="0"/>
              </a:spcAft>
              <a:buClr>
                <a:srgbClr val="000000"/>
              </a:buClr>
              <a:buSzPts val="1800"/>
              <a:buFont typeface="Arial"/>
              <a:buChar char="•"/>
            </a:pPr>
            <a:r>
              <a:rPr i="1" lang="en-US" sz="1800">
                <a:solidFill>
                  <a:srgbClr val="000000"/>
                </a:solidFill>
                <a:latin typeface="Arial"/>
                <a:ea typeface="Arial"/>
                <a:cs typeface="Arial"/>
                <a:sym typeface="Arial"/>
              </a:rPr>
              <a:t> </a:t>
            </a:r>
            <a:endParaRPr/>
          </a:p>
          <a:p>
            <a:pPr indent="0" lvl="0" marL="0" marR="0" rtl="0" algn="l">
              <a:spcBef>
                <a:spcPts val="0"/>
              </a:spcBef>
              <a:spcAft>
                <a:spcPts val="0"/>
              </a:spcAft>
              <a:buClr>
                <a:srgbClr val="000000"/>
              </a:buClr>
              <a:buSzPts val="1800"/>
              <a:buFont typeface="Arial"/>
              <a:buChar char="•"/>
            </a:pPr>
            <a:r>
              <a:rPr i="1" lang="en-US" sz="1800">
                <a:solidFill>
                  <a:srgbClr val="000000"/>
                </a:solidFill>
                <a:latin typeface="Arial"/>
                <a:ea typeface="Arial"/>
                <a:cs typeface="Arial"/>
                <a:sym typeface="Arial"/>
              </a:rPr>
              <a:t> </a:t>
            </a:r>
            <a:endParaRPr/>
          </a:p>
          <a:p>
            <a:pPr indent="0" lvl="0" marL="0" marR="0" rtl="0" algn="l">
              <a:spcBef>
                <a:spcPts val="0"/>
              </a:spcBef>
              <a:spcAft>
                <a:spcPts val="0"/>
              </a:spcAft>
              <a:buClr>
                <a:srgbClr val="000000"/>
              </a:buClr>
              <a:buSzPts val="1800"/>
              <a:buFont typeface="Arial"/>
              <a:buChar char="•"/>
            </a:pPr>
            <a:r>
              <a:rPr i="1" lang="en-US" sz="1800">
                <a:solidFill>
                  <a:srgbClr val="000000"/>
                </a:solidFill>
                <a:latin typeface="Arial"/>
                <a:ea typeface="Arial"/>
                <a:cs typeface="Arial"/>
                <a:sym typeface="Arial"/>
              </a:rPr>
              <a:t> </a:t>
            </a:r>
            <a:endParaRPr/>
          </a:p>
          <a:p>
            <a:pPr indent="0" lvl="0" marL="0" marR="0" rtl="0" algn="l">
              <a:spcBef>
                <a:spcPts val="0"/>
              </a:spcBef>
              <a:spcAft>
                <a:spcPts val="0"/>
              </a:spcAft>
              <a:buClr>
                <a:srgbClr val="000000"/>
              </a:buClr>
              <a:buSzPts val="1800"/>
              <a:buFont typeface="Arial"/>
              <a:buChar char="•"/>
            </a:pPr>
            <a:r>
              <a:rPr lang="en-US" sz="1800">
                <a:solidFill>
                  <a:srgbClr val="000000"/>
                </a:solidFill>
                <a:latin typeface="Arial"/>
                <a:ea typeface="Arial"/>
                <a:cs typeface="Arial"/>
                <a:sym typeface="Arial"/>
              </a:rPr>
              <a:t>   </a:t>
            </a:r>
            <a:endParaRPr/>
          </a:p>
        </p:txBody>
      </p:sp>
      <p:sp>
        <p:nvSpPr>
          <p:cNvPr id="972" name="Google Shape;972;p99"/>
          <p:cNvSpPr txBox="1"/>
          <p:nvPr/>
        </p:nvSpPr>
        <p:spPr>
          <a:xfrm>
            <a:off x="3229195" y="710337"/>
            <a:ext cx="3657600" cy="1754188"/>
          </a:xfrm>
          <a:prstGeom prst="rect">
            <a:avLst/>
          </a:prstGeom>
          <a:solidFill>
            <a:srgbClr val="CCFFCC"/>
          </a:solidFill>
          <a:ln cap="flat" cmpd="sng" w="9525">
            <a:solidFill>
              <a:schemeClr val="dk2"/>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rPr b="1" lang="en-US" sz="1800">
                <a:solidFill>
                  <a:srgbClr val="000000"/>
                </a:solidFill>
                <a:latin typeface="Arial"/>
                <a:ea typeface="Arial"/>
                <a:cs typeface="Arial"/>
                <a:sym typeface="Arial"/>
              </a:rPr>
              <a:t>TERTIARY PREVENTION</a:t>
            </a:r>
            <a:endParaRPr/>
          </a:p>
          <a:p>
            <a:pPr indent="0" lvl="0" marL="0" marR="0" rtl="0" algn="l">
              <a:spcBef>
                <a:spcPts val="0"/>
              </a:spcBef>
              <a:spcAft>
                <a:spcPts val="0"/>
              </a:spcAft>
              <a:buClr>
                <a:srgbClr val="000000"/>
              </a:buClr>
              <a:buSzPts val="1800"/>
              <a:buFont typeface="Arial"/>
              <a:buChar char="•"/>
            </a:pPr>
            <a:r>
              <a:rPr lang="en-US" sz="1800">
                <a:solidFill>
                  <a:srgbClr val="000000"/>
                </a:solidFill>
                <a:latin typeface="Arial"/>
                <a:ea typeface="Arial"/>
                <a:cs typeface="Arial"/>
                <a:sym typeface="Arial"/>
              </a:rPr>
              <a:t>   </a:t>
            </a:r>
            <a:endParaRPr/>
          </a:p>
          <a:p>
            <a:pPr indent="0" lvl="0" marL="0" marR="0" rtl="0" algn="l">
              <a:spcBef>
                <a:spcPts val="0"/>
              </a:spcBef>
              <a:spcAft>
                <a:spcPts val="0"/>
              </a:spcAft>
              <a:buClr>
                <a:srgbClr val="000000"/>
              </a:buClr>
              <a:buSzPts val="1800"/>
              <a:buFont typeface="Arial"/>
              <a:buChar char="•"/>
            </a:pPr>
            <a:r>
              <a:rPr lang="en-US" sz="1800">
                <a:solidFill>
                  <a:srgbClr val="000000"/>
                </a:solidFill>
                <a:latin typeface="Arial"/>
                <a:ea typeface="Arial"/>
                <a:cs typeface="Arial"/>
                <a:sym typeface="Arial"/>
              </a:rPr>
              <a:t> </a:t>
            </a:r>
            <a:endParaRPr/>
          </a:p>
          <a:p>
            <a:pPr indent="0" lvl="0" marL="0" marR="0" rtl="0" algn="l">
              <a:spcBef>
                <a:spcPts val="0"/>
              </a:spcBef>
              <a:spcAft>
                <a:spcPts val="0"/>
              </a:spcAft>
              <a:buClr>
                <a:srgbClr val="000000"/>
              </a:buClr>
              <a:buSzPts val="1800"/>
              <a:buFont typeface="Arial"/>
              <a:buChar char="•"/>
            </a:pPr>
            <a:r>
              <a:rPr lang="en-US" sz="1800">
                <a:solidFill>
                  <a:srgbClr val="000000"/>
                </a:solidFill>
                <a:latin typeface="Arial"/>
                <a:ea typeface="Arial"/>
                <a:cs typeface="Arial"/>
                <a:sym typeface="Arial"/>
              </a:rPr>
              <a:t> </a:t>
            </a:r>
            <a:endParaRPr/>
          </a:p>
          <a:p>
            <a:pPr indent="0" lvl="0" marL="0" marR="0" rtl="0" algn="l">
              <a:spcBef>
                <a:spcPts val="0"/>
              </a:spcBef>
              <a:spcAft>
                <a:spcPts val="0"/>
              </a:spcAft>
              <a:buClr>
                <a:srgbClr val="000000"/>
              </a:buClr>
              <a:buSzPts val="1800"/>
              <a:buFont typeface="Arial"/>
              <a:buChar char="•"/>
            </a:pPr>
            <a:r>
              <a:rPr lang="en-US" sz="1800">
                <a:solidFill>
                  <a:srgbClr val="000000"/>
                </a:solidFill>
                <a:latin typeface="Arial"/>
                <a:ea typeface="Arial"/>
                <a:cs typeface="Arial"/>
                <a:sym typeface="Arial"/>
              </a:rPr>
              <a:t>   </a:t>
            </a:r>
            <a:endParaRPr/>
          </a:p>
          <a:p>
            <a:pPr indent="0" lvl="0" marL="0" marR="0" rtl="0" algn="l">
              <a:spcBef>
                <a:spcPts val="0"/>
              </a:spcBef>
              <a:spcAft>
                <a:spcPts val="0"/>
              </a:spcAft>
              <a:buClr>
                <a:srgbClr val="000000"/>
              </a:buClr>
              <a:buSzPts val="1800"/>
              <a:buFont typeface="Arial"/>
              <a:buChar char="•"/>
            </a:pPr>
            <a:r>
              <a:rPr lang="en-US" sz="1800">
                <a:solidFill>
                  <a:srgbClr val="000000"/>
                </a:solidFill>
                <a:latin typeface="Arial"/>
                <a:ea typeface="Arial"/>
                <a:cs typeface="Arial"/>
                <a:sym typeface="Arial"/>
              </a:rPr>
              <a:t> </a:t>
            </a:r>
            <a:endParaRPr/>
          </a:p>
        </p:txBody>
      </p:sp>
      <p:sp>
        <p:nvSpPr>
          <p:cNvPr id="973" name="Google Shape;973;p99"/>
          <p:cNvSpPr txBox="1"/>
          <p:nvPr/>
        </p:nvSpPr>
        <p:spPr>
          <a:xfrm>
            <a:off x="3242760" y="4497005"/>
            <a:ext cx="3657600" cy="2032000"/>
          </a:xfrm>
          <a:prstGeom prst="rect">
            <a:avLst/>
          </a:prstGeom>
          <a:solidFill>
            <a:srgbClr val="CCFFCC"/>
          </a:solidFill>
          <a:ln cap="flat" cmpd="sng" w="9525">
            <a:solidFill>
              <a:schemeClr val="dk2"/>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rPr b="1" lang="en-US" sz="1800">
                <a:solidFill>
                  <a:srgbClr val="000000"/>
                </a:solidFill>
                <a:latin typeface="Arial"/>
                <a:ea typeface="Arial"/>
                <a:cs typeface="Arial"/>
                <a:sym typeface="Arial"/>
              </a:rPr>
              <a:t>PRIMARY PREVENTION</a:t>
            </a:r>
            <a:endParaRPr/>
          </a:p>
          <a:p>
            <a:pPr indent="0" lvl="0" marL="0" marR="0" rtl="0" algn="l">
              <a:spcBef>
                <a:spcPts val="0"/>
              </a:spcBef>
              <a:spcAft>
                <a:spcPts val="0"/>
              </a:spcAft>
              <a:buClr>
                <a:srgbClr val="000000"/>
              </a:buClr>
              <a:buSzPts val="1800"/>
              <a:buFont typeface="Arial"/>
              <a:buChar char="•"/>
            </a:pPr>
            <a:r>
              <a:rPr lang="en-US" sz="1800">
                <a:solidFill>
                  <a:srgbClr val="000000"/>
                </a:solidFill>
                <a:latin typeface="Arial"/>
                <a:ea typeface="Arial"/>
                <a:cs typeface="Arial"/>
                <a:sym typeface="Arial"/>
              </a:rPr>
              <a:t>  </a:t>
            </a:r>
            <a:r>
              <a:rPr i="1" lang="en-US" sz="1800">
                <a:solidFill>
                  <a:srgbClr val="000000"/>
                </a:solidFill>
                <a:latin typeface="Arial"/>
                <a:ea typeface="Arial"/>
                <a:cs typeface="Arial"/>
                <a:sym typeface="Arial"/>
              </a:rPr>
              <a:t> </a:t>
            </a:r>
            <a:endParaRPr/>
          </a:p>
          <a:p>
            <a:pPr indent="0" lvl="0" marL="0" marR="0" rtl="0" algn="l">
              <a:spcBef>
                <a:spcPts val="0"/>
              </a:spcBef>
              <a:spcAft>
                <a:spcPts val="0"/>
              </a:spcAft>
              <a:buClr>
                <a:srgbClr val="000000"/>
              </a:buClr>
              <a:buSzPts val="1800"/>
              <a:buFont typeface="Arial"/>
              <a:buChar char="•"/>
            </a:pPr>
            <a:r>
              <a:rPr i="1" lang="en-US" sz="1800">
                <a:solidFill>
                  <a:srgbClr val="000000"/>
                </a:solidFill>
                <a:latin typeface="Arial"/>
                <a:ea typeface="Arial"/>
                <a:cs typeface="Arial"/>
                <a:sym typeface="Arial"/>
              </a:rPr>
              <a:t> </a:t>
            </a:r>
            <a:endParaRPr/>
          </a:p>
          <a:p>
            <a:pPr indent="0" lvl="0" marL="0" marR="0" rtl="0" algn="l">
              <a:spcBef>
                <a:spcPts val="0"/>
              </a:spcBef>
              <a:spcAft>
                <a:spcPts val="0"/>
              </a:spcAft>
              <a:buClr>
                <a:srgbClr val="000000"/>
              </a:buClr>
              <a:buSzPts val="1800"/>
              <a:buFont typeface="Arial"/>
              <a:buChar char="•"/>
            </a:pPr>
            <a:r>
              <a:rPr i="1" lang="en-US" sz="1800">
                <a:solidFill>
                  <a:srgbClr val="000000"/>
                </a:solidFill>
                <a:latin typeface="Arial"/>
                <a:ea typeface="Arial"/>
                <a:cs typeface="Arial"/>
                <a:sym typeface="Arial"/>
              </a:rPr>
              <a:t> </a:t>
            </a:r>
            <a:endParaRPr/>
          </a:p>
          <a:p>
            <a:pPr indent="0" lvl="0" marL="0" marR="0" rtl="0" algn="l">
              <a:spcBef>
                <a:spcPts val="0"/>
              </a:spcBef>
              <a:spcAft>
                <a:spcPts val="0"/>
              </a:spcAft>
              <a:buClr>
                <a:srgbClr val="000000"/>
              </a:buClr>
              <a:buSzPts val="1800"/>
              <a:buFont typeface="Arial"/>
              <a:buChar char="•"/>
            </a:pPr>
            <a:r>
              <a:rPr i="1" lang="en-US" sz="1800">
                <a:solidFill>
                  <a:srgbClr val="000000"/>
                </a:solidFill>
                <a:latin typeface="Arial"/>
                <a:ea typeface="Arial"/>
                <a:cs typeface="Arial"/>
                <a:sym typeface="Arial"/>
              </a:rPr>
              <a:t> </a:t>
            </a:r>
            <a:endParaRPr sz="1800">
              <a:solidFill>
                <a:srgbClr val="000000"/>
              </a:solidFill>
              <a:latin typeface="Arial"/>
              <a:ea typeface="Arial"/>
              <a:cs typeface="Arial"/>
              <a:sym typeface="Arial"/>
            </a:endParaRPr>
          </a:p>
          <a:p>
            <a:pPr indent="0" lvl="0" marL="0" marR="0" rtl="0" algn="l">
              <a:spcBef>
                <a:spcPts val="0"/>
              </a:spcBef>
              <a:spcAft>
                <a:spcPts val="0"/>
              </a:spcAft>
              <a:buClr>
                <a:srgbClr val="000000"/>
              </a:buClr>
              <a:buSzPts val="1800"/>
              <a:buFont typeface="Arial"/>
              <a:buChar char="•"/>
            </a:pPr>
            <a:r>
              <a:rPr lang="en-US" sz="1800">
                <a:solidFill>
                  <a:srgbClr val="000000"/>
                </a:solidFill>
                <a:latin typeface="Arial"/>
                <a:ea typeface="Arial"/>
                <a:cs typeface="Arial"/>
                <a:sym typeface="Arial"/>
              </a:rPr>
              <a:t>  </a:t>
            </a:r>
            <a:endParaRPr/>
          </a:p>
          <a:p>
            <a:pPr indent="0" lvl="0" marL="0" marR="0" rtl="0" algn="l">
              <a:spcBef>
                <a:spcPts val="0"/>
              </a:spcBef>
              <a:spcAft>
                <a:spcPts val="0"/>
              </a:spcAft>
              <a:buClr>
                <a:srgbClr val="000000"/>
              </a:buClr>
              <a:buSzPts val="1800"/>
              <a:buFont typeface="Arial"/>
              <a:buChar char="•"/>
            </a:pPr>
            <a:r>
              <a:rPr lang="en-US" sz="1800">
                <a:solidFill>
                  <a:srgbClr val="000000"/>
                </a:solidFill>
                <a:latin typeface="Arial"/>
                <a:ea typeface="Arial"/>
                <a:cs typeface="Arial"/>
                <a:sym typeface="Arial"/>
              </a:rPr>
              <a:t> </a:t>
            </a:r>
            <a:endParaRPr/>
          </a:p>
        </p:txBody>
      </p:sp>
      <p:sp>
        <p:nvSpPr>
          <p:cNvPr id="974" name="Google Shape;974;p99"/>
          <p:cNvSpPr/>
          <p:nvPr/>
        </p:nvSpPr>
        <p:spPr>
          <a:xfrm rot="-1335320">
            <a:off x="7268802" y="-2217884"/>
            <a:ext cx="1981200" cy="725764"/>
          </a:xfrm>
          <a:prstGeom prst="snip1Rect">
            <a:avLst>
              <a:gd fmla="val 16667" name="adj"/>
            </a:avLst>
          </a:prstGeom>
          <a:solidFill>
            <a:srgbClr val="FFFF00"/>
          </a:solidFill>
          <a:ln cap="flat" cmpd="sng" w="9525">
            <a:solidFill>
              <a:srgbClr val="4A7DBA"/>
            </a:solidFill>
            <a:prstDash val="solid"/>
            <a:round/>
            <a:headEnd len="sm" w="sm" type="none"/>
            <a:tailEnd len="sm" w="sm" type="none"/>
          </a:ln>
        </p:spPr>
        <p:txBody>
          <a:bodyPr anchorCtr="1" anchor="ctr" bIns="45700" lIns="91425" spcFirstLastPara="1" rIns="91425" wrap="square" tIns="45700">
            <a:noAutofit/>
          </a:bodyPr>
          <a:lstStyle/>
          <a:p>
            <a:pPr indent="0" lvl="0" marL="0" marR="0" rtl="0" algn="ctr">
              <a:spcBef>
                <a:spcPts val="0"/>
              </a:spcBef>
              <a:spcAft>
                <a:spcPts val="0"/>
              </a:spcAft>
              <a:buNone/>
            </a:pPr>
            <a:r>
              <a:rPr lang="en-US" sz="2400">
                <a:solidFill>
                  <a:srgbClr val="000000"/>
                </a:solidFill>
                <a:latin typeface="Arial"/>
                <a:ea typeface="Arial"/>
                <a:cs typeface="Arial"/>
                <a:sym typeface="Arial"/>
              </a:rPr>
              <a:t>Homework</a:t>
            </a:r>
            <a:endParaRPr sz="2400">
              <a:solidFill>
                <a:srgbClr val="000000"/>
              </a:solidFill>
              <a:latin typeface="Arial"/>
              <a:ea typeface="Arial"/>
              <a:cs typeface="Arial"/>
              <a:sym typeface="Arial"/>
            </a:endParaRPr>
          </a:p>
        </p:txBody>
      </p:sp>
    </p:spTree>
  </p:cSld>
  <p:clrMapOvr>
    <a:masterClrMapping/>
  </p:clrMapOvr>
  <p:transition>
    <p:fade thruBlk="1"/>
  </p:transition>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 presetSubtype="0">
                                  <p:stCondLst>
                                    <p:cond delay="0"/>
                                  </p:stCondLst>
                                  <p:childTnLst>
                                    <p:set>
                                      <p:cBhvr>
                                        <p:cTn dur="1" fill="hold">
                                          <p:stCondLst>
                                            <p:cond delay="0"/>
                                          </p:stCondLst>
                                        </p:cTn>
                                        <p:tgtEl>
                                          <p:spTgt spid="972"/>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971"/>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973"/>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500"/>
                                        <p:tgtEl>
                                          <p:spTgt spid="972"/>
                                        </p:tgtEl>
                                      </p:cBhvr>
                                    </p:animEffect>
                                    <p:set>
                                      <p:cBhvr>
                                        <p:cTn dur="1" fill="hold">
                                          <p:stCondLst>
                                            <p:cond delay="500"/>
                                          </p:stCondLst>
                                        </p:cTn>
                                        <p:tgtEl>
                                          <p:spTgt spid="972"/>
                                        </p:tgtEl>
                                        <p:attrNameLst>
                                          <p:attrName>style.visibility</p:attrName>
                                        </p:attrNameLst>
                                      </p:cBhvr>
                                      <p:to>
                                        <p:strVal val="hidden"/>
                                      </p:to>
                                    </p:set>
                                  </p:childTnLst>
                                </p:cTn>
                              </p:par>
                              <p:par>
                                <p:cTn fill="hold" nodeType="withEffect" presetClass="exit" presetID="10" presetSubtype="0">
                                  <p:stCondLst>
                                    <p:cond delay="0"/>
                                  </p:stCondLst>
                                  <p:childTnLst>
                                    <p:animEffect filter="fade" transition="out">
                                      <p:cBhvr>
                                        <p:cTn dur="500"/>
                                        <p:tgtEl>
                                          <p:spTgt spid="971"/>
                                        </p:tgtEl>
                                      </p:cBhvr>
                                    </p:animEffect>
                                    <p:set>
                                      <p:cBhvr>
                                        <p:cTn dur="1" fill="hold">
                                          <p:stCondLst>
                                            <p:cond delay="500"/>
                                          </p:stCondLst>
                                        </p:cTn>
                                        <p:tgtEl>
                                          <p:spTgt spid="971"/>
                                        </p:tgtEl>
                                        <p:attrNameLst>
                                          <p:attrName>style.visibility</p:attrName>
                                        </p:attrNameLst>
                                      </p:cBhvr>
                                      <p:to>
                                        <p:strVal val="hidden"/>
                                      </p:to>
                                    </p:set>
                                  </p:childTnLst>
                                </p:cTn>
                              </p:par>
                              <p:par>
                                <p:cTn fill="hold" nodeType="withEffect" presetClass="exit" presetID="10" presetSubtype="0">
                                  <p:stCondLst>
                                    <p:cond delay="0"/>
                                  </p:stCondLst>
                                  <p:childTnLst>
                                    <p:animEffect filter="fade" transition="out">
                                      <p:cBhvr>
                                        <p:cTn dur="500"/>
                                        <p:tgtEl>
                                          <p:spTgt spid="973"/>
                                        </p:tgtEl>
                                      </p:cBhvr>
                                    </p:animEffect>
                                    <p:set>
                                      <p:cBhvr>
                                        <p:cTn dur="1" fill="hold">
                                          <p:stCondLst>
                                            <p:cond delay="500"/>
                                          </p:stCondLst>
                                        </p:cTn>
                                        <p:tgtEl>
                                          <p:spTgt spid="973"/>
                                        </p:tgtEl>
                                        <p:attrNameLst>
                                          <p:attrName>style.visibility</p:attrName>
                                        </p:attrNameLst>
                                      </p:cBhvr>
                                      <p:to>
                                        <p:strVal val="hidden"/>
                                      </p:to>
                                    </p:set>
                                  </p:childTnLst>
                                </p:cTn>
                              </p:par>
                              <p:par>
                                <p:cTn fill="hold" nodeType="withEffect" presetClass="entr" presetID="1" presetSubtype="0">
                                  <p:stCondLst>
                                    <p:cond delay="0"/>
                                  </p:stCondLst>
                                  <p:childTnLst>
                                    <p:set>
                                      <p:cBhvr>
                                        <p:cTn dur="1" fill="hold">
                                          <p:stCondLst>
                                            <p:cond delay="0"/>
                                          </p:stCondLst>
                                        </p:cTn>
                                        <p:tgtEl>
                                          <p:spTgt spid="969"/>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968"/>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970"/>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79" name="Shape 979"/>
        <p:cNvGrpSpPr/>
        <p:nvPr/>
      </p:nvGrpSpPr>
      <p:grpSpPr>
        <a:xfrm>
          <a:off x="0" y="0"/>
          <a:ext cx="0" cy="0"/>
          <a:chOff x="0" y="0"/>
          <a:chExt cx="0" cy="0"/>
        </a:xfrm>
      </p:grpSpPr>
      <p:sp>
        <p:nvSpPr>
          <p:cNvPr id="980" name="Google Shape;980;p100"/>
          <p:cNvSpPr/>
          <p:nvPr/>
        </p:nvSpPr>
        <p:spPr>
          <a:xfrm>
            <a:off x="2113148" y="685800"/>
            <a:ext cx="6096000" cy="5638800"/>
          </a:xfrm>
          <a:custGeom>
            <a:rect b="b" l="l" r="r" t="t"/>
            <a:pathLst>
              <a:path extrusionOk="0" h="120000" w="120000">
                <a:moveTo>
                  <a:pt x="0" y="0"/>
                </a:moveTo>
                <a:lnTo>
                  <a:pt x="120000" y="0"/>
                </a:lnTo>
                <a:lnTo>
                  <a:pt x="120000" y="120000"/>
                </a:lnTo>
                <a:lnTo>
                  <a:pt x="0" y="120000"/>
                </a:lnTo>
                <a:close/>
              </a:path>
              <a:path extrusionOk="0" fill="none" h="120000" w="120000">
                <a:moveTo>
                  <a:pt x="-10000" y="0"/>
                </a:moveTo>
                <a:close/>
                <a:lnTo>
                  <a:pt x="-10000" y="120000"/>
                </a:lnTo>
              </a:path>
              <a:path extrusionOk="0" fill="none" h="120000" w="120000">
                <a:moveTo>
                  <a:pt x="-10000" y="22500"/>
                </a:moveTo>
                <a:lnTo>
                  <a:pt x="-46000" y="135000"/>
                </a:lnTo>
              </a:path>
            </a:pathLst>
          </a:custGeom>
          <a:noFill/>
          <a:ln>
            <a:noFill/>
          </a:ln>
        </p:spPr>
        <p:txBody>
          <a:bodyPr anchorCtr="1" anchor="ctr" bIns="45700" lIns="91425" spcFirstLastPara="1" rIns="91425" wrap="square" tIns="45700">
            <a:noAutofit/>
          </a:bodyPr>
          <a:lstStyle/>
          <a:p>
            <a:pPr indent="0" lvl="1" marL="114300" marR="0" rtl="0" algn="l">
              <a:lnSpc>
                <a:spcPct val="75000"/>
              </a:lnSpc>
              <a:spcBef>
                <a:spcPts val="0"/>
              </a:spcBef>
              <a:spcAft>
                <a:spcPts val="0"/>
              </a:spcAft>
              <a:buClr>
                <a:schemeClr val="dk1"/>
              </a:buClr>
              <a:buSzPts val="1800"/>
              <a:buFont typeface="Calibri"/>
              <a:buNone/>
            </a:pPr>
            <a:r>
              <a:t/>
            </a:r>
            <a:endParaRPr b="0" i="0" sz="1800" u="none" cap="none" strike="noStrike">
              <a:solidFill>
                <a:schemeClr val="dk1"/>
              </a:solidFill>
              <a:latin typeface="Calibri"/>
              <a:ea typeface="Calibri"/>
              <a:cs typeface="Calibri"/>
              <a:sym typeface="Calibri"/>
            </a:endParaRPr>
          </a:p>
        </p:txBody>
      </p:sp>
      <p:sp>
        <p:nvSpPr>
          <p:cNvPr id="981" name="Google Shape;981;p100"/>
          <p:cNvSpPr/>
          <p:nvPr/>
        </p:nvSpPr>
        <p:spPr>
          <a:xfrm>
            <a:off x="-20452" y="304800"/>
            <a:ext cx="5181600" cy="6121400"/>
          </a:xfrm>
          <a:custGeom>
            <a:rect b="b" l="l" r="r" t="t"/>
            <a:pathLst>
              <a:path extrusionOk="0" h="120000" w="120000">
                <a:moveTo>
                  <a:pt x="0" y="0"/>
                </a:moveTo>
                <a:lnTo>
                  <a:pt x="120000" y="0"/>
                </a:lnTo>
                <a:lnTo>
                  <a:pt x="120000" y="120000"/>
                </a:lnTo>
                <a:lnTo>
                  <a:pt x="0" y="120000"/>
                </a:lnTo>
                <a:close/>
              </a:path>
              <a:path extrusionOk="0" fill="none" h="120000" w="120000">
                <a:moveTo>
                  <a:pt x="-10000" y="0"/>
                </a:moveTo>
                <a:close/>
                <a:lnTo>
                  <a:pt x="-10000" y="120000"/>
                </a:lnTo>
              </a:path>
              <a:path extrusionOk="0" fill="none" h="120000" w="120000">
                <a:moveTo>
                  <a:pt x="-10000" y="22500"/>
                </a:moveTo>
                <a:lnTo>
                  <a:pt x="-46000" y="135000"/>
                </a:lnTo>
              </a:path>
            </a:pathLst>
          </a:custGeom>
          <a:noFill/>
          <a:ln>
            <a:noFill/>
          </a:ln>
        </p:spPr>
        <p:txBody>
          <a:bodyPr anchorCtr="1" anchor="ctr" bIns="45700" lIns="91425" spcFirstLastPara="1" rIns="91425" wrap="square" tIns="45700">
            <a:noAutofit/>
          </a:bodyPr>
          <a:lstStyle/>
          <a:p>
            <a:pPr indent="-114300" lvl="1" marL="114300" marR="0" rtl="0" algn="l">
              <a:lnSpc>
                <a:spcPct val="75000"/>
              </a:lnSpc>
              <a:spcBef>
                <a:spcPts val="0"/>
              </a:spcBef>
              <a:spcAft>
                <a:spcPts val="0"/>
              </a:spcAft>
              <a:buClr>
                <a:schemeClr val="dk1"/>
              </a:buClr>
              <a:buSzPts val="3600"/>
              <a:buFont typeface="Calibri"/>
              <a:buChar char="•"/>
            </a:pPr>
            <a:r>
              <a:rPr b="0" i="0" lang="en-US" sz="3600" u="none" cap="none" strike="noStrike">
                <a:solidFill>
                  <a:schemeClr val="dk1"/>
                </a:solidFill>
                <a:latin typeface="Calibri"/>
                <a:ea typeface="Calibri"/>
                <a:cs typeface="Calibri"/>
                <a:sym typeface="Calibri"/>
              </a:rPr>
              <a:t>Universal</a:t>
            </a:r>
            <a:endParaRPr b="0" i="0" sz="3600" u="none" cap="none" strike="noStrike">
              <a:solidFill>
                <a:schemeClr val="dk1"/>
              </a:solidFill>
              <a:latin typeface="Calibri"/>
              <a:ea typeface="Calibri"/>
              <a:cs typeface="Calibri"/>
              <a:sym typeface="Calibri"/>
            </a:endParaRPr>
          </a:p>
          <a:p>
            <a:pPr indent="-114300" lvl="1" marL="114300" marR="0" rtl="0" algn="l">
              <a:lnSpc>
                <a:spcPct val="75000"/>
              </a:lnSpc>
              <a:spcBef>
                <a:spcPts val="360"/>
              </a:spcBef>
              <a:spcAft>
                <a:spcPts val="0"/>
              </a:spcAft>
              <a:buClr>
                <a:schemeClr val="dk1"/>
              </a:buClr>
              <a:buSzPts val="3600"/>
              <a:buFont typeface="Calibri"/>
              <a:buChar char="•"/>
            </a:pPr>
            <a:r>
              <a:rPr b="0" i="0" lang="en-US" sz="3600" u="none" cap="none" strike="noStrike">
                <a:solidFill>
                  <a:schemeClr val="dk1"/>
                </a:solidFill>
                <a:latin typeface="Calibri"/>
                <a:ea typeface="Calibri"/>
                <a:cs typeface="Calibri"/>
                <a:sym typeface="Calibri"/>
              </a:rPr>
              <a:t>Targeted</a:t>
            </a:r>
            <a:endParaRPr b="0" i="0" sz="3600" u="none" cap="none" strike="noStrike">
              <a:solidFill>
                <a:schemeClr val="dk1"/>
              </a:solidFill>
              <a:latin typeface="Calibri"/>
              <a:ea typeface="Calibri"/>
              <a:cs typeface="Calibri"/>
              <a:sym typeface="Calibri"/>
            </a:endParaRPr>
          </a:p>
          <a:p>
            <a:pPr indent="-114300" lvl="1" marL="114300" marR="0" rtl="0" algn="l">
              <a:lnSpc>
                <a:spcPct val="75000"/>
              </a:lnSpc>
              <a:spcBef>
                <a:spcPts val="360"/>
              </a:spcBef>
              <a:spcAft>
                <a:spcPts val="0"/>
              </a:spcAft>
              <a:buClr>
                <a:schemeClr val="dk1"/>
              </a:buClr>
              <a:buSzPts val="3600"/>
              <a:buFont typeface="Calibri"/>
              <a:buChar char="•"/>
            </a:pPr>
            <a:r>
              <a:rPr b="0" i="0" lang="en-US" sz="3600" u="none" cap="none" strike="noStrike">
                <a:solidFill>
                  <a:schemeClr val="dk1"/>
                </a:solidFill>
                <a:latin typeface="Calibri"/>
                <a:ea typeface="Calibri"/>
                <a:cs typeface="Calibri"/>
                <a:sym typeface="Calibri"/>
              </a:rPr>
              <a:t>Intensive</a:t>
            </a:r>
            <a:endParaRPr b="0" i="0" sz="3600" u="none" cap="none" strike="noStrike">
              <a:solidFill>
                <a:schemeClr val="dk1"/>
              </a:solidFill>
              <a:latin typeface="Calibri"/>
              <a:ea typeface="Calibri"/>
              <a:cs typeface="Calibri"/>
              <a:sym typeface="Calibri"/>
            </a:endParaRPr>
          </a:p>
        </p:txBody>
      </p:sp>
      <p:sp>
        <p:nvSpPr>
          <p:cNvPr id="982" name="Google Shape;982;p100"/>
          <p:cNvSpPr txBox="1"/>
          <p:nvPr/>
        </p:nvSpPr>
        <p:spPr>
          <a:xfrm>
            <a:off x="5999348" y="228600"/>
            <a:ext cx="3352800" cy="2862322"/>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lang="en-US" sz="3600">
                <a:solidFill>
                  <a:srgbClr val="0000FF"/>
                </a:solidFill>
                <a:latin typeface="Calibri"/>
                <a:ea typeface="Calibri"/>
                <a:cs typeface="Calibri"/>
                <a:sym typeface="Calibri"/>
              </a:rPr>
              <a:t>Continuum of Support for ALL</a:t>
            </a:r>
            <a:endParaRPr/>
          </a:p>
          <a:p>
            <a:pPr indent="0" lvl="0" marL="0" marR="0" rtl="0" algn="ctr">
              <a:spcBef>
                <a:spcPts val="0"/>
              </a:spcBef>
              <a:spcAft>
                <a:spcPts val="0"/>
              </a:spcAft>
              <a:buNone/>
            </a:pPr>
            <a:r>
              <a:rPr lang="en-US" sz="3600">
                <a:solidFill>
                  <a:srgbClr val="0000FF"/>
                </a:solidFill>
                <a:latin typeface="Calibri"/>
                <a:ea typeface="Calibri"/>
                <a:cs typeface="Calibri"/>
                <a:sym typeface="Calibri"/>
              </a:rPr>
              <a:t>“District: Literacy”</a:t>
            </a:r>
            <a:endParaRPr sz="3600">
              <a:solidFill>
                <a:srgbClr val="0000FF"/>
              </a:solidFill>
              <a:latin typeface="Calibri"/>
              <a:ea typeface="Calibri"/>
              <a:cs typeface="Calibri"/>
              <a:sym typeface="Calibri"/>
            </a:endParaRPr>
          </a:p>
        </p:txBody>
      </p:sp>
      <p:sp>
        <p:nvSpPr>
          <p:cNvPr id="983" name="Google Shape;983;p100"/>
          <p:cNvSpPr txBox="1"/>
          <p:nvPr/>
        </p:nvSpPr>
        <p:spPr>
          <a:xfrm>
            <a:off x="3941948" y="6396038"/>
            <a:ext cx="2362200" cy="461962"/>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1800">
                <a:solidFill>
                  <a:srgbClr val="000000"/>
                </a:solidFill>
                <a:latin typeface="Calibri"/>
                <a:ea typeface="Calibri"/>
                <a:cs typeface="Calibri"/>
                <a:sym typeface="Calibri"/>
              </a:rPr>
              <a:t>Dec 7, 2007</a:t>
            </a:r>
            <a:endParaRPr/>
          </a:p>
        </p:txBody>
      </p:sp>
      <p:sp>
        <p:nvSpPr>
          <p:cNvPr id="984" name="Google Shape;984;p100"/>
          <p:cNvSpPr/>
          <p:nvPr/>
        </p:nvSpPr>
        <p:spPr>
          <a:xfrm>
            <a:off x="8818748" y="-1066800"/>
            <a:ext cx="685800" cy="533400"/>
          </a:xfrm>
          <a:prstGeom prst="star5">
            <a:avLst>
              <a:gd fmla="val 19098" name="adj"/>
              <a:gd fmla="val 105146" name="hf"/>
              <a:gd fmla="val 110557" name="vf"/>
            </a:avLst>
          </a:prstGeom>
          <a:solidFill>
            <a:srgbClr val="FF0000"/>
          </a:solidFill>
          <a:ln cap="flat" cmpd="sng" w="25400">
            <a:solidFill>
              <a:srgbClr val="395E8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FF0000"/>
              </a:solidFill>
              <a:latin typeface="Arial"/>
              <a:ea typeface="Arial"/>
              <a:cs typeface="Arial"/>
              <a:sym typeface="Arial"/>
            </a:endParaRPr>
          </a:p>
        </p:txBody>
      </p:sp>
      <p:cxnSp>
        <p:nvCxnSpPr>
          <p:cNvPr id="985" name="Google Shape;985;p100"/>
          <p:cNvCxnSpPr/>
          <p:nvPr/>
        </p:nvCxnSpPr>
        <p:spPr>
          <a:xfrm flipH="1" rot="-5400000">
            <a:off x="3027548" y="4876800"/>
            <a:ext cx="1371600" cy="304800"/>
          </a:xfrm>
          <a:prstGeom prst="straightConnector1">
            <a:avLst/>
          </a:prstGeom>
          <a:noFill/>
          <a:ln cap="flat" cmpd="sng" w="31750">
            <a:solidFill>
              <a:schemeClr val="dk1"/>
            </a:solidFill>
            <a:prstDash val="solid"/>
            <a:round/>
            <a:headEnd len="sm" w="sm" type="none"/>
            <a:tailEnd len="sm" w="sm" type="none"/>
          </a:ln>
        </p:spPr>
      </p:cxnSp>
      <p:cxnSp>
        <p:nvCxnSpPr>
          <p:cNvPr id="986" name="Google Shape;986;p100"/>
          <p:cNvCxnSpPr/>
          <p:nvPr/>
        </p:nvCxnSpPr>
        <p:spPr>
          <a:xfrm rot="-5400000">
            <a:off x="2760848" y="4152900"/>
            <a:ext cx="2667000" cy="457200"/>
          </a:xfrm>
          <a:prstGeom prst="straightConnector1">
            <a:avLst/>
          </a:prstGeom>
          <a:noFill/>
          <a:ln cap="flat" cmpd="sng" w="31750">
            <a:solidFill>
              <a:schemeClr val="dk1"/>
            </a:solidFill>
            <a:prstDash val="solid"/>
            <a:round/>
            <a:headEnd len="sm" w="sm" type="none"/>
            <a:tailEnd len="sm" w="sm" type="none"/>
          </a:ln>
        </p:spPr>
      </p:cxnSp>
      <p:cxnSp>
        <p:nvCxnSpPr>
          <p:cNvPr id="987" name="Google Shape;987;p100"/>
          <p:cNvCxnSpPr/>
          <p:nvPr/>
        </p:nvCxnSpPr>
        <p:spPr>
          <a:xfrm flipH="1" rot="-5400000">
            <a:off x="4056248" y="3314700"/>
            <a:ext cx="914400" cy="381000"/>
          </a:xfrm>
          <a:prstGeom prst="straightConnector1">
            <a:avLst/>
          </a:prstGeom>
          <a:noFill/>
          <a:ln cap="flat" cmpd="sng" w="31750">
            <a:solidFill>
              <a:schemeClr val="dk1"/>
            </a:solidFill>
            <a:prstDash val="solid"/>
            <a:round/>
            <a:headEnd len="sm" w="sm" type="none"/>
            <a:tailEnd len="sm" w="sm" type="none"/>
          </a:ln>
        </p:spPr>
      </p:cxnSp>
      <p:cxnSp>
        <p:nvCxnSpPr>
          <p:cNvPr id="988" name="Google Shape;988;p100"/>
          <p:cNvCxnSpPr/>
          <p:nvPr/>
        </p:nvCxnSpPr>
        <p:spPr>
          <a:xfrm rot="-5400000">
            <a:off x="3599048" y="2705100"/>
            <a:ext cx="2362200" cy="152400"/>
          </a:xfrm>
          <a:prstGeom prst="straightConnector1">
            <a:avLst/>
          </a:prstGeom>
          <a:noFill/>
          <a:ln cap="flat" cmpd="sng" w="31750">
            <a:solidFill>
              <a:schemeClr val="dk1"/>
            </a:solidFill>
            <a:prstDash val="solid"/>
            <a:round/>
            <a:headEnd len="sm" w="sm" type="none"/>
            <a:tailEnd len="sm" w="sm" type="none"/>
          </a:ln>
        </p:spPr>
      </p:cxnSp>
      <p:cxnSp>
        <p:nvCxnSpPr>
          <p:cNvPr id="989" name="Google Shape;989;p100"/>
          <p:cNvCxnSpPr/>
          <p:nvPr/>
        </p:nvCxnSpPr>
        <p:spPr>
          <a:xfrm rot="-5400000">
            <a:off x="4894448" y="1181100"/>
            <a:ext cx="533400" cy="152400"/>
          </a:xfrm>
          <a:prstGeom prst="straightConnector1">
            <a:avLst/>
          </a:prstGeom>
          <a:noFill/>
          <a:ln cap="flat" cmpd="sng" w="31750">
            <a:solidFill>
              <a:schemeClr val="dk1"/>
            </a:solidFill>
            <a:prstDash val="solid"/>
            <a:round/>
            <a:headEnd len="sm" w="sm" type="none"/>
            <a:tailEnd len="sm" w="sm" type="none"/>
          </a:ln>
        </p:spPr>
      </p:cxnSp>
      <p:cxnSp>
        <p:nvCxnSpPr>
          <p:cNvPr id="990" name="Google Shape;990;p100"/>
          <p:cNvCxnSpPr/>
          <p:nvPr/>
        </p:nvCxnSpPr>
        <p:spPr>
          <a:xfrm rot="5400000">
            <a:off x="4665849" y="4381500"/>
            <a:ext cx="2362200" cy="3175"/>
          </a:xfrm>
          <a:prstGeom prst="straightConnector1">
            <a:avLst/>
          </a:prstGeom>
          <a:noFill/>
          <a:ln cap="flat" cmpd="sng" w="31750">
            <a:solidFill>
              <a:schemeClr val="dk1"/>
            </a:solidFill>
            <a:prstDash val="solid"/>
            <a:round/>
            <a:headEnd len="sm" w="sm" type="none"/>
            <a:tailEnd len="sm" w="sm" type="none"/>
          </a:ln>
        </p:spPr>
      </p:cxnSp>
      <p:cxnSp>
        <p:nvCxnSpPr>
          <p:cNvPr id="991" name="Google Shape;991;p100"/>
          <p:cNvCxnSpPr/>
          <p:nvPr/>
        </p:nvCxnSpPr>
        <p:spPr>
          <a:xfrm rot="-5400000">
            <a:off x="5161148" y="4419600"/>
            <a:ext cx="1828800" cy="457200"/>
          </a:xfrm>
          <a:prstGeom prst="straightConnector1">
            <a:avLst/>
          </a:prstGeom>
          <a:noFill/>
          <a:ln cap="flat" cmpd="sng" w="31750">
            <a:solidFill>
              <a:schemeClr val="dk1"/>
            </a:solidFill>
            <a:prstDash val="solid"/>
            <a:round/>
            <a:headEnd len="sm" w="sm" type="none"/>
            <a:tailEnd len="sm" w="sm" type="none"/>
          </a:ln>
        </p:spPr>
      </p:cxnSp>
      <p:cxnSp>
        <p:nvCxnSpPr>
          <p:cNvPr id="992" name="Google Shape;992;p100"/>
          <p:cNvCxnSpPr/>
          <p:nvPr/>
        </p:nvCxnSpPr>
        <p:spPr>
          <a:xfrm flipH="1" rot="-5400000">
            <a:off x="5351648" y="4686300"/>
            <a:ext cx="2438400" cy="533400"/>
          </a:xfrm>
          <a:prstGeom prst="straightConnector1">
            <a:avLst/>
          </a:prstGeom>
          <a:noFill/>
          <a:ln cap="flat" cmpd="sng" w="31750">
            <a:solidFill>
              <a:schemeClr val="dk1"/>
            </a:solidFill>
            <a:prstDash val="solid"/>
            <a:round/>
            <a:headEnd len="sm" w="sm" type="none"/>
            <a:tailEnd len="sm" w="sm" type="none"/>
          </a:ln>
        </p:spPr>
      </p:cxnSp>
      <p:cxnSp>
        <p:nvCxnSpPr>
          <p:cNvPr id="993" name="Google Shape;993;p100"/>
          <p:cNvCxnSpPr/>
          <p:nvPr/>
        </p:nvCxnSpPr>
        <p:spPr>
          <a:xfrm flipH="1" rot="-5400000">
            <a:off x="4437248" y="2400300"/>
            <a:ext cx="2209800" cy="152400"/>
          </a:xfrm>
          <a:prstGeom prst="straightConnector1">
            <a:avLst/>
          </a:prstGeom>
          <a:noFill/>
          <a:ln cap="flat" cmpd="sng" w="31750">
            <a:solidFill>
              <a:schemeClr val="dk1"/>
            </a:solidFill>
            <a:prstDash val="solid"/>
            <a:round/>
            <a:headEnd len="sm" w="sm" type="none"/>
            <a:tailEnd len="sm" w="sm" type="none"/>
          </a:ln>
        </p:spPr>
      </p:cxnSp>
      <p:cxnSp>
        <p:nvCxnSpPr>
          <p:cNvPr id="994" name="Google Shape;994;p100"/>
          <p:cNvCxnSpPr/>
          <p:nvPr/>
        </p:nvCxnSpPr>
        <p:spPr>
          <a:xfrm flipH="1" rot="10800000">
            <a:off x="4856348" y="1524000"/>
            <a:ext cx="228600" cy="76200"/>
          </a:xfrm>
          <a:prstGeom prst="straightConnector1">
            <a:avLst/>
          </a:prstGeom>
          <a:noFill/>
          <a:ln cap="flat" cmpd="sng" w="31750">
            <a:solidFill>
              <a:schemeClr val="dk1"/>
            </a:solidFill>
            <a:prstDash val="solid"/>
            <a:round/>
            <a:headEnd len="sm" w="sm" type="none"/>
            <a:tailEnd len="sm" w="sm" type="none"/>
          </a:ln>
        </p:spPr>
      </p:cxnSp>
      <p:cxnSp>
        <p:nvCxnSpPr>
          <p:cNvPr id="995" name="Google Shape;995;p100"/>
          <p:cNvCxnSpPr/>
          <p:nvPr/>
        </p:nvCxnSpPr>
        <p:spPr>
          <a:xfrm rot="-5400000">
            <a:off x="5542148" y="3276600"/>
            <a:ext cx="381000" cy="228600"/>
          </a:xfrm>
          <a:prstGeom prst="straightConnector1">
            <a:avLst/>
          </a:prstGeom>
          <a:noFill/>
          <a:ln cap="flat" cmpd="sng" w="31750">
            <a:solidFill>
              <a:schemeClr val="dk1"/>
            </a:solidFill>
            <a:prstDash val="solid"/>
            <a:round/>
            <a:headEnd len="sm" w="sm" type="none"/>
            <a:tailEnd len="sm" w="sm" type="none"/>
          </a:ln>
        </p:spPr>
      </p:cxnSp>
      <p:cxnSp>
        <p:nvCxnSpPr>
          <p:cNvPr id="996" name="Google Shape;996;p100"/>
          <p:cNvCxnSpPr/>
          <p:nvPr/>
        </p:nvCxnSpPr>
        <p:spPr>
          <a:xfrm flipH="1" rot="5400000">
            <a:off x="5161148" y="1066800"/>
            <a:ext cx="381000" cy="228600"/>
          </a:xfrm>
          <a:prstGeom prst="straightConnector1">
            <a:avLst/>
          </a:prstGeom>
          <a:noFill/>
          <a:ln cap="flat" cmpd="sng" w="31750">
            <a:solidFill>
              <a:schemeClr val="dk1"/>
            </a:solidFill>
            <a:prstDash val="solid"/>
            <a:round/>
            <a:headEnd len="sm" w="sm" type="none"/>
            <a:tailEnd len="sm" w="sm" type="none"/>
          </a:ln>
        </p:spPr>
      </p:cxnSp>
      <p:sp>
        <p:nvSpPr>
          <p:cNvPr id="997" name="Google Shape;997;p100"/>
          <p:cNvSpPr txBox="1"/>
          <p:nvPr/>
        </p:nvSpPr>
        <p:spPr>
          <a:xfrm>
            <a:off x="3783519" y="1524000"/>
            <a:ext cx="1912302" cy="461665"/>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1800">
                <a:solidFill>
                  <a:srgbClr val="0000FF"/>
                </a:solidFill>
                <a:latin typeface="Arial"/>
                <a:ea typeface="Arial"/>
                <a:cs typeface="Arial"/>
                <a:sym typeface="Arial"/>
              </a:rPr>
              <a:t>Bianchi M.S.</a:t>
            </a:r>
            <a:endParaRPr sz="1800">
              <a:solidFill>
                <a:srgbClr val="0000FF"/>
              </a:solidFill>
              <a:latin typeface="Arial"/>
              <a:ea typeface="Arial"/>
              <a:cs typeface="Arial"/>
              <a:sym typeface="Arial"/>
            </a:endParaRPr>
          </a:p>
        </p:txBody>
      </p:sp>
      <p:sp>
        <p:nvSpPr>
          <p:cNvPr id="998" name="Google Shape;998;p100"/>
          <p:cNvSpPr txBox="1"/>
          <p:nvPr/>
        </p:nvSpPr>
        <p:spPr>
          <a:xfrm>
            <a:off x="3132337" y="5562600"/>
            <a:ext cx="1724000" cy="461665"/>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1800">
                <a:solidFill>
                  <a:srgbClr val="0000FF"/>
                </a:solidFill>
                <a:latin typeface="Arial"/>
                <a:ea typeface="Arial"/>
                <a:cs typeface="Arial"/>
                <a:sym typeface="Arial"/>
              </a:rPr>
              <a:t>Ridley H.S.</a:t>
            </a:r>
            <a:endParaRPr sz="1800">
              <a:solidFill>
                <a:srgbClr val="0000FF"/>
              </a:solidFill>
              <a:latin typeface="Arial"/>
              <a:ea typeface="Arial"/>
              <a:cs typeface="Arial"/>
              <a:sym typeface="Arial"/>
            </a:endParaRPr>
          </a:p>
        </p:txBody>
      </p:sp>
      <p:sp>
        <p:nvSpPr>
          <p:cNvPr id="999" name="Google Shape;999;p100"/>
          <p:cNvSpPr txBox="1"/>
          <p:nvPr/>
        </p:nvSpPr>
        <p:spPr>
          <a:xfrm>
            <a:off x="3692464" y="3657600"/>
            <a:ext cx="1861056" cy="461665"/>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1800">
                <a:solidFill>
                  <a:srgbClr val="0000FF"/>
                </a:solidFill>
                <a:latin typeface="Arial"/>
                <a:ea typeface="Arial"/>
                <a:cs typeface="Arial"/>
                <a:sym typeface="Arial"/>
              </a:rPr>
              <a:t>Serrota E.S.</a:t>
            </a:r>
            <a:endParaRPr sz="1800">
              <a:solidFill>
                <a:srgbClr val="0000FF"/>
              </a:solidFill>
              <a:latin typeface="Arial"/>
              <a:ea typeface="Arial"/>
              <a:cs typeface="Arial"/>
              <a:sym typeface="Arial"/>
            </a:endParaRPr>
          </a:p>
        </p:txBody>
      </p:sp>
      <p:sp>
        <p:nvSpPr>
          <p:cNvPr id="1000" name="Google Shape;1000;p100"/>
          <p:cNvSpPr txBox="1"/>
          <p:nvPr/>
        </p:nvSpPr>
        <p:spPr>
          <a:xfrm>
            <a:off x="4504640" y="685800"/>
            <a:ext cx="1455897" cy="461665"/>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1800">
                <a:solidFill>
                  <a:srgbClr val="0000FF"/>
                </a:solidFill>
                <a:latin typeface="Arial"/>
                <a:ea typeface="Arial"/>
                <a:cs typeface="Arial"/>
                <a:sym typeface="Arial"/>
              </a:rPr>
              <a:t>Trek E.S.</a:t>
            </a:r>
            <a:endParaRPr sz="1800">
              <a:solidFill>
                <a:srgbClr val="0000FF"/>
              </a:solidFill>
              <a:latin typeface="Arial"/>
              <a:ea typeface="Arial"/>
              <a:cs typeface="Arial"/>
              <a:sym typeface="Arial"/>
            </a:endParaRPr>
          </a:p>
        </p:txBody>
      </p:sp>
      <p:sp>
        <p:nvSpPr>
          <p:cNvPr id="1001" name="Google Shape;1001;p100"/>
          <p:cNvSpPr txBox="1"/>
          <p:nvPr/>
        </p:nvSpPr>
        <p:spPr>
          <a:xfrm>
            <a:off x="4907162" y="5177135"/>
            <a:ext cx="2185965" cy="461665"/>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1800">
                <a:solidFill>
                  <a:srgbClr val="0000FF"/>
                </a:solidFill>
                <a:latin typeface="Arial"/>
                <a:ea typeface="Arial"/>
                <a:cs typeface="Arial"/>
                <a:sym typeface="Arial"/>
              </a:rPr>
              <a:t>Davidson M.S.</a:t>
            </a:r>
            <a:endParaRPr sz="1800">
              <a:solidFill>
                <a:srgbClr val="0000FF"/>
              </a:solidFill>
              <a:latin typeface="Arial"/>
              <a:ea typeface="Arial"/>
              <a:cs typeface="Arial"/>
              <a:sym typeface="Arial"/>
            </a:endParaRPr>
          </a:p>
        </p:txBody>
      </p:sp>
      <p:sp>
        <p:nvSpPr>
          <p:cNvPr id="1002" name="Google Shape;1002;p100"/>
          <p:cNvSpPr txBox="1"/>
          <p:nvPr/>
        </p:nvSpPr>
        <p:spPr>
          <a:xfrm>
            <a:off x="5867563" y="5791200"/>
            <a:ext cx="2049509" cy="461665"/>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1800">
                <a:solidFill>
                  <a:srgbClr val="0000FF"/>
                </a:solidFill>
                <a:latin typeface="Arial"/>
                <a:ea typeface="Arial"/>
                <a:cs typeface="Arial"/>
                <a:sym typeface="Arial"/>
              </a:rPr>
              <a:t>LeMond. E.S.</a:t>
            </a:r>
            <a:endParaRPr sz="1800">
              <a:solidFill>
                <a:srgbClr val="0000FF"/>
              </a:solidFill>
              <a:latin typeface="Arial"/>
              <a:ea typeface="Arial"/>
              <a:cs typeface="Arial"/>
              <a:sym typeface="Arial"/>
            </a:endParaRPr>
          </a:p>
        </p:txBody>
      </p:sp>
      <p:sp>
        <p:nvSpPr>
          <p:cNvPr id="1003" name="Google Shape;1003;p100"/>
          <p:cNvSpPr txBox="1"/>
          <p:nvPr/>
        </p:nvSpPr>
        <p:spPr>
          <a:xfrm>
            <a:off x="5057508" y="2971800"/>
            <a:ext cx="1518565" cy="461665"/>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1800">
                <a:solidFill>
                  <a:srgbClr val="0000FF"/>
                </a:solidFill>
                <a:latin typeface="Arial"/>
                <a:ea typeface="Arial"/>
                <a:cs typeface="Arial"/>
                <a:sym typeface="Arial"/>
              </a:rPr>
              <a:t>Masi H.S.</a:t>
            </a:r>
            <a:endParaRPr sz="1800">
              <a:solidFill>
                <a:srgbClr val="0000FF"/>
              </a:solidFill>
              <a:latin typeface="Arial"/>
              <a:ea typeface="Arial"/>
              <a:cs typeface="Arial"/>
              <a:sym typeface="Arial"/>
            </a:endParaRPr>
          </a:p>
        </p:txBody>
      </p:sp>
      <p:sp>
        <p:nvSpPr>
          <p:cNvPr id="1004" name="Google Shape;1004;p100"/>
          <p:cNvSpPr/>
          <p:nvPr/>
        </p:nvSpPr>
        <p:spPr>
          <a:xfrm>
            <a:off x="2113148" y="6324600"/>
            <a:ext cx="6172200" cy="457200"/>
          </a:xfrm>
          <a:prstGeom prst="roundRect">
            <a:avLst>
              <a:gd fmla="val 16667" name="adj"/>
            </a:avLst>
          </a:prstGeom>
          <a:solidFill>
            <a:srgbClr val="FFFF00"/>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2800">
                <a:solidFill>
                  <a:srgbClr val="000000"/>
                </a:solidFill>
                <a:latin typeface="Calibri"/>
                <a:ea typeface="Calibri"/>
                <a:cs typeface="Calibri"/>
                <a:sym typeface="Calibri"/>
              </a:rPr>
              <a:t>Supports for districts are multi-tiered</a:t>
            </a:r>
            <a:endParaRPr sz="2800">
              <a:solidFill>
                <a:srgbClr val="000000"/>
              </a:solidFill>
              <a:latin typeface="Calibri"/>
              <a:ea typeface="Calibri"/>
              <a:cs typeface="Calibri"/>
              <a:sym typeface="Calibri"/>
            </a:endParaRPr>
          </a:p>
        </p:txBody>
      </p:sp>
      <p:sp>
        <p:nvSpPr>
          <p:cNvPr id="1005" name="Google Shape;1005;p100"/>
          <p:cNvSpPr txBox="1"/>
          <p:nvPr/>
        </p:nvSpPr>
        <p:spPr>
          <a:xfrm>
            <a:off x="5853239" y="3581400"/>
            <a:ext cx="1570262" cy="461665"/>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1800">
                <a:solidFill>
                  <a:srgbClr val="0000FF"/>
                </a:solidFill>
                <a:latin typeface="Arial"/>
                <a:ea typeface="Arial"/>
                <a:cs typeface="Arial"/>
                <a:sym typeface="Arial"/>
              </a:rPr>
              <a:t>Look M.S.</a:t>
            </a:r>
            <a:endParaRPr sz="1800">
              <a:solidFill>
                <a:srgbClr val="0000FF"/>
              </a:solidFill>
              <a:latin typeface="Arial"/>
              <a:ea typeface="Arial"/>
              <a:cs typeface="Arial"/>
              <a:sym typeface="Arial"/>
            </a:endParaRPr>
          </a:p>
        </p:txBody>
      </p:sp>
      <p:sp>
        <p:nvSpPr>
          <p:cNvPr id="1006" name="Google Shape;1006;p100"/>
          <p:cNvSpPr txBox="1"/>
          <p:nvPr/>
        </p:nvSpPr>
        <p:spPr>
          <a:xfrm>
            <a:off x="3524634" y="2743200"/>
            <a:ext cx="1655471" cy="461665"/>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1800">
                <a:solidFill>
                  <a:srgbClr val="0000FF"/>
                </a:solidFill>
                <a:latin typeface="Arial"/>
                <a:ea typeface="Arial"/>
                <a:cs typeface="Arial"/>
                <a:sym typeface="Arial"/>
              </a:rPr>
              <a:t>Jamis E.S.</a:t>
            </a:r>
            <a:endParaRPr sz="1800">
              <a:solidFill>
                <a:srgbClr val="0000FF"/>
              </a:solidFill>
              <a:latin typeface="Arial"/>
              <a:ea typeface="Arial"/>
              <a:cs typeface="Arial"/>
              <a:sym typeface="Arial"/>
            </a:endParaRPr>
          </a:p>
        </p:txBody>
      </p:sp>
      <p:sp>
        <p:nvSpPr>
          <p:cNvPr id="1007" name="Google Shape;1007;p100"/>
          <p:cNvSpPr txBox="1"/>
          <p:nvPr/>
        </p:nvSpPr>
        <p:spPr>
          <a:xfrm>
            <a:off x="2673253" y="4038600"/>
            <a:ext cx="2066191" cy="461665"/>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1800">
                <a:solidFill>
                  <a:srgbClr val="0000FF"/>
                </a:solidFill>
                <a:latin typeface="Arial"/>
                <a:ea typeface="Arial"/>
                <a:cs typeface="Arial"/>
                <a:sym typeface="Arial"/>
              </a:rPr>
              <a:t>Schwinn M.S.</a:t>
            </a:r>
            <a:endParaRPr sz="1800">
              <a:solidFill>
                <a:srgbClr val="0000FF"/>
              </a:solidFill>
              <a:latin typeface="Arial"/>
              <a:ea typeface="Arial"/>
              <a:cs typeface="Arial"/>
              <a:sym typeface="Arial"/>
            </a:endParaRPr>
          </a:p>
        </p:txBody>
      </p:sp>
      <p:sp>
        <p:nvSpPr>
          <p:cNvPr id="1008" name="Google Shape;1008;p100"/>
          <p:cNvSpPr txBox="1"/>
          <p:nvPr/>
        </p:nvSpPr>
        <p:spPr>
          <a:xfrm rot="-2779852">
            <a:off x="49036" y="1385743"/>
            <a:ext cx="2429847" cy="1200329"/>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3600">
                <a:solidFill>
                  <a:srgbClr val="FF0000"/>
                </a:solidFill>
                <a:latin typeface="Calibri"/>
                <a:ea typeface="Calibri"/>
                <a:cs typeface="Calibri"/>
                <a:sym typeface="Calibri"/>
              </a:rPr>
              <a:t>Technical </a:t>
            </a:r>
            <a:endParaRPr/>
          </a:p>
          <a:p>
            <a:pPr indent="0" lvl="0" marL="0" marR="0" rtl="0" algn="l">
              <a:spcBef>
                <a:spcPts val="0"/>
              </a:spcBef>
              <a:spcAft>
                <a:spcPts val="0"/>
              </a:spcAft>
              <a:buNone/>
            </a:pPr>
            <a:r>
              <a:rPr lang="en-US" sz="3600">
                <a:solidFill>
                  <a:srgbClr val="FF0000"/>
                </a:solidFill>
                <a:latin typeface="Calibri"/>
                <a:ea typeface="Calibri"/>
                <a:cs typeface="Calibri"/>
                <a:sym typeface="Calibri"/>
              </a:rPr>
              <a:t>Assistance</a:t>
            </a:r>
            <a:endParaRPr sz="3600">
              <a:solidFill>
                <a:srgbClr val="FF0000"/>
              </a:solidFill>
              <a:latin typeface="Calibri"/>
              <a:ea typeface="Calibri"/>
              <a:cs typeface="Calibri"/>
              <a:sym typeface="Calibri"/>
            </a:endParaRPr>
          </a:p>
        </p:txBody>
      </p:sp>
    </p:spTree>
  </p:cSld>
  <p:clrMapOvr>
    <a:masterClrMapping/>
  </p:clrMapOvr>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13" name="Shape 1013"/>
        <p:cNvGrpSpPr/>
        <p:nvPr/>
      </p:nvGrpSpPr>
      <p:grpSpPr>
        <a:xfrm>
          <a:off x="0" y="0"/>
          <a:ext cx="0" cy="0"/>
          <a:chOff x="0" y="0"/>
          <a:chExt cx="0" cy="0"/>
        </a:xfrm>
      </p:grpSpPr>
      <p:sp>
        <p:nvSpPr>
          <p:cNvPr id="1014" name="Google Shape;1014;p101"/>
          <p:cNvSpPr/>
          <p:nvPr/>
        </p:nvSpPr>
        <p:spPr>
          <a:xfrm>
            <a:off x="2113148" y="685800"/>
            <a:ext cx="6096000" cy="5638800"/>
          </a:xfrm>
          <a:custGeom>
            <a:rect b="b" l="l" r="r" t="t"/>
            <a:pathLst>
              <a:path extrusionOk="0" h="120000" w="120000">
                <a:moveTo>
                  <a:pt x="0" y="0"/>
                </a:moveTo>
                <a:lnTo>
                  <a:pt x="120000" y="0"/>
                </a:lnTo>
                <a:lnTo>
                  <a:pt x="120000" y="120000"/>
                </a:lnTo>
                <a:lnTo>
                  <a:pt x="0" y="120000"/>
                </a:lnTo>
                <a:close/>
              </a:path>
              <a:path extrusionOk="0" fill="none" h="120000" w="120000">
                <a:moveTo>
                  <a:pt x="-10000" y="0"/>
                </a:moveTo>
                <a:close/>
                <a:lnTo>
                  <a:pt x="-10000" y="120000"/>
                </a:lnTo>
              </a:path>
              <a:path extrusionOk="0" fill="none" h="120000" w="120000">
                <a:moveTo>
                  <a:pt x="-10000" y="22500"/>
                </a:moveTo>
                <a:lnTo>
                  <a:pt x="-46000" y="135000"/>
                </a:lnTo>
              </a:path>
            </a:pathLst>
          </a:custGeom>
          <a:noFill/>
          <a:ln>
            <a:noFill/>
          </a:ln>
        </p:spPr>
        <p:txBody>
          <a:bodyPr anchorCtr="1" anchor="ctr" bIns="45700" lIns="91425" spcFirstLastPara="1" rIns="91425" wrap="square" tIns="45700">
            <a:noAutofit/>
          </a:bodyPr>
          <a:lstStyle/>
          <a:p>
            <a:pPr indent="0" lvl="1" marL="114300" marR="0" rtl="0" algn="l">
              <a:lnSpc>
                <a:spcPct val="75000"/>
              </a:lnSpc>
              <a:spcBef>
                <a:spcPts val="0"/>
              </a:spcBef>
              <a:spcAft>
                <a:spcPts val="0"/>
              </a:spcAft>
              <a:buClr>
                <a:schemeClr val="dk1"/>
              </a:buClr>
              <a:buSzPts val="1800"/>
              <a:buFont typeface="Calibri"/>
              <a:buNone/>
            </a:pPr>
            <a:r>
              <a:t/>
            </a:r>
            <a:endParaRPr b="0" i="0" sz="1800" u="none" cap="none" strike="noStrike">
              <a:solidFill>
                <a:schemeClr val="dk1"/>
              </a:solidFill>
              <a:latin typeface="Calibri"/>
              <a:ea typeface="Calibri"/>
              <a:cs typeface="Calibri"/>
              <a:sym typeface="Calibri"/>
            </a:endParaRPr>
          </a:p>
        </p:txBody>
      </p:sp>
      <p:sp>
        <p:nvSpPr>
          <p:cNvPr id="1015" name="Google Shape;1015;p101"/>
          <p:cNvSpPr/>
          <p:nvPr/>
        </p:nvSpPr>
        <p:spPr>
          <a:xfrm>
            <a:off x="-20452" y="304800"/>
            <a:ext cx="5181600" cy="6121400"/>
          </a:xfrm>
          <a:custGeom>
            <a:rect b="b" l="l" r="r" t="t"/>
            <a:pathLst>
              <a:path extrusionOk="0" h="120000" w="120000">
                <a:moveTo>
                  <a:pt x="0" y="0"/>
                </a:moveTo>
                <a:lnTo>
                  <a:pt x="120000" y="0"/>
                </a:lnTo>
                <a:lnTo>
                  <a:pt x="120000" y="120000"/>
                </a:lnTo>
                <a:lnTo>
                  <a:pt x="0" y="120000"/>
                </a:lnTo>
                <a:close/>
              </a:path>
              <a:path extrusionOk="0" fill="none" h="120000" w="120000">
                <a:moveTo>
                  <a:pt x="-10000" y="0"/>
                </a:moveTo>
                <a:close/>
                <a:lnTo>
                  <a:pt x="-10000" y="120000"/>
                </a:lnTo>
              </a:path>
              <a:path extrusionOk="0" fill="none" h="120000" w="120000">
                <a:moveTo>
                  <a:pt x="-10000" y="22500"/>
                </a:moveTo>
                <a:lnTo>
                  <a:pt x="-46000" y="135000"/>
                </a:lnTo>
              </a:path>
            </a:pathLst>
          </a:custGeom>
          <a:noFill/>
          <a:ln>
            <a:noFill/>
          </a:ln>
        </p:spPr>
        <p:txBody>
          <a:bodyPr anchorCtr="1" anchor="ctr" bIns="45700" lIns="91425" spcFirstLastPara="1" rIns="91425" wrap="square" tIns="45700">
            <a:noAutofit/>
          </a:bodyPr>
          <a:lstStyle/>
          <a:p>
            <a:pPr indent="-114300" lvl="1" marL="114300" marR="0" rtl="0" algn="l">
              <a:lnSpc>
                <a:spcPct val="75000"/>
              </a:lnSpc>
              <a:spcBef>
                <a:spcPts val="0"/>
              </a:spcBef>
              <a:spcAft>
                <a:spcPts val="0"/>
              </a:spcAft>
              <a:buClr>
                <a:schemeClr val="dk1"/>
              </a:buClr>
              <a:buSzPts val="3600"/>
              <a:buFont typeface="Calibri"/>
              <a:buChar char="•"/>
            </a:pPr>
            <a:r>
              <a:rPr b="0" i="0" lang="en-US" sz="3600" u="none" cap="none" strike="noStrike">
                <a:solidFill>
                  <a:schemeClr val="dk1"/>
                </a:solidFill>
                <a:latin typeface="Calibri"/>
                <a:ea typeface="Calibri"/>
                <a:cs typeface="Calibri"/>
                <a:sym typeface="Calibri"/>
              </a:rPr>
              <a:t>Universal</a:t>
            </a:r>
            <a:endParaRPr b="0" i="0" sz="3600" u="none" cap="none" strike="noStrike">
              <a:solidFill>
                <a:schemeClr val="dk1"/>
              </a:solidFill>
              <a:latin typeface="Calibri"/>
              <a:ea typeface="Calibri"/>
              <a:cs typeface="Calibri"/>
              <a:sym typeface="Calibri"/>
            </a:endParaRPr>
          </a:p>
          <a:p>
            <a:pPr indent="-114300" lvl="1" marL="114300" marR="0" rtl="0" algn="l">
              <a:lnSpc>
                <a:spcPct val="75000"/>
              </a:lnSpc>
              <a:spcBef>
                <a:spcPts val="360"/>
              </a:spcBef>
              <a:spcAft>
                <a:spcPts val="0"/>
              </a:spcAft>
              <a:buClr>
                <a:schemeClr val="dk1"/>
              </a:buClr>
              <a:buSzPts val="3600"/>
              <a:buFont typeface="Calibri"/>
              <a:buChar char="•"/>
            </a:pPr>
            <a:r>
              <a:rPr b="0" i="0" lang="en-US" sz="3600" u="none" cap="none" strike="noStrike">
                <a:solidFill>
                  <a:schemeClr val="dk1"/>
                </a:solidFill>
                <a:latin typeface="Calibri"/>
                <a:ea typeface="Calibri"/>
                <a:cs typeface="Calibri"/>
                <a:sym typeface="Calibri"/>
              </a:rPr>
              <a:t>Targeted</a:t>
            </a:r>
            <a:endParaRPr b="0" i="0" sz="3600" u="none" cap="none" strike="noStrike">
              <a:solidFill>
                <a:schemeClr val="dk1"/>
              </a:solidFill>
              <a:latin typeface="Calibri"/>
              <a:ea typeface="Calibri"/>
              <a:cs typeface="Calibri"/>
              <a:sym typeface="Calibri"/>
            </a:endParaRPr>
          </a:p>
          <a:p>
            <a:pPr indent="-114300" lvl="1" marL="114300" marR="0" rtl="0" algn="l">
              <a:lnSpc>
                <a:spcPct val="75000"/>
              </a:lnSpc>
              <a:spcBef>
                <a:spcPts val="360"/>
              </a:spcBef>
              <a:spcAft>
                <a:spcPts val="0"/>
              </a:spcAft>
              <a:buClr>
                <a:schemeClr val="dk1"/>
              </a:buClr>
              <a:buSzPts val="3600"/>
              <a:buFont typeface="Calibri"/>
              <a:buChar char="•"/>
            </a:pPr>
            <a:r>
              <a:rPr b="0" i="0" lang="en-US" sz="3600" u="none" cap="none" strike="noStrike">
                <a:solidFill>
                  <a:schemeClr val="dk1"/>
                </a:solidFill>
                <a:latin typeface="Calibri"/>
                <a:ea typeface="Calibri"/>
                <a:cs typeface="Calibri"/>
                <a:sym typeface="Calibri"/>
              </a:rPr>
              <a:t>Intensive</a:t>
            </a:r>
            <a:endParaRPr b="0" i="0" sz="3600" u="none" cap="none" strike="noStrike">
              <a:solidFill>
                <a:schemeClr val="dk1"/>
              </a:solidFill>
              <a:latin typeface="Calibri"/>
              <a:ea typeface="Calibri"/>
              <a:cs typeface="Calibri"/>
              <a:sym typeface="Calibri"/>
            </a:endParaRPr>
          </a:p>
        </p:txBody>
      </p:sp>
      <p:sp>
        <p:nvSpPr>
          <p:cNvPr id="1016" name="Google Shape;1016;p101"/>
          <p:cNvSpPr txBox="1"/>
          <p:nvPr/>
        </p:nvSpPr>
        <p:spPr>
          <a:xfrm>
            <a:off x="5999348" y="228600"/>
            <a:ext cx="3352800" cy="2308324"/>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lang="en-US" sz="3600">
                <a:solidFill>
                  <a:srgbClr val="0000FF"/>
                </a:solidFill>
                <a:latin typeface="Calibri"/>
                <a:ea typeface="Calibri"/>
                <a:cs typeface="Calibri"/>
                <a:sym typeface="Calibri"/>
              </a:rPr>
              <a:t>Continuum of Support for ALL</a:t>
            </a:r>
            <a:endParaRPr/>
          </a:p>
          <a:p>
            <a:pPr indent="0" lvl="0" marL="0" marR="0" rtl="0" algn="ctr">
              <a:spcBef>
                <a:spcPts val="0"/>
              </a:spcBef>
              <a:spcAft>
                <a:spcPts val="0"/>
              </a:spcAft>
              <a:buNone/>
            </a:pPr>
            <a:r>
              <a:rPr lang="en-US" sz="3600">
                <a:solidFill>
                  <a:srgbClr val="0000FF"/>
                </a:solidFill>
                <a:latin typeface="Calibri"/>
                <a:ea typeface="Calibri"/>
                <a:cs typeface="Calibri"/>
                <a:sym typeface="Calibri"/>
              </a:rPr>
              <a:t>“State”</a:t>
            </a:r>
            <a:endParaRPr sz="3600">
              <a:solidFill>
                <a:srgbClr val="0000FF"/>
              </a:solidFill>
              <a:latin typeface="Calibri"/>
              <a:ea typeface="Calibri"/>
              <a:cs typeface="Calibri"/>
              <a:sym typeface="Calibri"/>
            </a:endParaRPr>
          </a:p>
        </p:txBody>
      </p:sp>
      <p:sp>
        <p:nvSpPr>
          <p:cNvPr id="1017" name="Google Shape;1017;p101"/>
          <p:cNvSpPr txBox="1"/>
          <p:nvPr/>
        </p:nvSpPr>
        <p:spPr>
          <a:xfrm>
            <a:off x="3941948" y="6396038"/>
            <a:ext cx="2362200" cy="461962"/>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1800">
                <a:solidFill>
                  <a:srgbClr val="000000"/>
                </a:solidFill>
                <a:latin typeface="Calibri"/>
                <a:ea typeface="Calibri"/>
                <a:cs typeface="Calibri"/>
                <a:sym typeface="Calibri"/>
              </a:rPr>
              <a:t>Dec 7, 2007</a:t>
            </a:r>
            <a:endParaRPr/>
          </a:p>
        </p:txBody>
      </p:sp>
      <p:sp>
        <p:nvSpPr>
          <p:cNvPr id="1018" name="Google Shape;1018;p101"/>
          <p:cNvSpPr/>
          <p:nvPr/>
        </p:nvSpPr>
        <p:spPr>
          <a:xfrm>
            <a:off x="8818748" y="-1066800"/>
            <a:ext cx="685800" cy="533400"/>
          </a:xfrm>
          <a:prstGeom prst="star5">
            <a:avLst>
              <a:gd fmla="val 19098" name="adj"/>
              <a:gd fmla="val 105146" name="hf"/>
              <a:gd fmla="val 110557" name="vf"/>
            </a:avLst>
          </a:prstGeom>
          <a:solidFill>
            <a:srgbClr val="FF0000"/>
          </a:solidFill>
          <a:ln cap="flat" cmpd="sng" w="25400">
            <a:solidFill>
              <a:srgbClr val="395E8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FF0000"/>
              </a:solidFill>
              <a:latin typeface="Arial"/>
              <a:ea typeface="Arial"/>
              <a:cs typeface="Arial"/>
              <a:sym typeface="Arial"/>
            </a:endParaRPr>
          </a:p>
        </p:txBody>
      </p:sp>
      <p:cxnSp>
        <p:nvCxnSpPr>
          <p:cNvPr id="1019" name="Google Shape;1019;p101"/>
          <p:cNvCxnSpPr/>
          <p:nvPr/>
        </p:nvCxnSpPr>
        <p:spPr>
          <a:xfrm flipH="1" rot="-5400000">
            <a:off x="3027548" y="4876800"/>
            <a:ext cx="1371600" cy="304800"/>
          </a:xfrm>
          <a:prstGeom prst="straightConnector1">
            <a:avLst/>
          </a:prstGeom>
          <a:noFill/>
          <a:ln cap="flat" cmpd="sng" w="31750">
            <a:solidFill>
              <a:schemeClr val="dk1"/>
            </a:solidFill>
            <a:prstDash val="solid"/>
            <a:round/>
            <a:headEnd len="sm" w="sm" type="none"/>
            <a:tailEnd len="sm" w="sm" type="none"/>
          </a:ln>
        </p:spPr>
      </p:cxnSp>
      <p:cxnSp>
        <p:nvCxnSpPr>
          <p:cNvPr id="1020" name="Google Shape;1020;p101"/>
          <p:cNvCxnSpPr/>
          <p:nvPr/>
        </p:nvCxnSpPr>
        <p:spPr>
          <a:xfrm rot="-5400000">
            <a:off x="2760848" y="4152900"/>
            <a:ext cx="2667000" cy="457200"/>
          </a:xfrm>
          <a:prstGeom prst="straightConnector1">
            <a:avLst/>
          </a:prstGeom>
          <a:noFill/>
          <a:ln cap="flat" cmpd="sng" w="31750">
            <a:solidFill>
              <a:schemeClr val="dk1"/>
            </a:solidFill>
            <a:prstDash val="solid"/>
            <a:round/>
            <a:headEnd len="sm" w="sm" type="none"/>
            <a:tailEnd len="sm" w="sm" type="none"/>
          </a:ln>
        </p:spPr>
      </p:cxnSp>
      <p:cxnSp>
        <p:nvCxnSpPr>
          <p:cNvPr id="1021" name="Google Shape;1021;p101"/>
          <p:cNvCxnSpPr/>
          <p:nvPr/>
        </p:nvCxnSpPr>
        <p:spPr>
          <a:xfrm flipH="1" rot="-5400000">
            <a:off x="4056248" y="3314700"/>
            <a:ext cx="914400" cy="381000"/>
          </a:xfrm>
          <a:prstGeom prst="straightConnector1">
            <a:avLst/>
          </a:prstGeom>
          <a:noFill/>
          <a:ln cap="flat" cmpd="sng" w="31750">
            <a:solidFill>
              <a:schemeClr val="dk1"/>
            </a:solidFill>
            <a:prstDash val="solid"/>
            <a:round/>
            <a:headEnd len="sm" w="sm" type="none"/>
            <a:tailEnd len="sm" w="sm" type="none"/>
          </a:ln>
        </p:spPr>
      </p:cxnSp>
      <p:cxnSp>
        <p:nvCxnSpPr>
          <p:cNvPr id="1022" name="Google Shape;1022;p101"/>
          <p:cNvCxnSpPr/>
          <p:nvPr/>
        </p:nvCxnSpPr>
        <p:spPr>
          <a:xfrm rot="-5400000">
            <a:off x="3599048" y="2705100"/>
            <a:ext cx="2362200" cy="152400"/>
          </a:xfrm>
          <a:prstGeom prst="straightConnector1">
            <a:avLst/>
          </a:prstGeom>
          <a:noFill/>
          <a:ln cap="flat" cmpd="sng" w="31750">
            <a:solidFill>
              <a:schemeClr val="dk1"/>
            </a:solidFill>
            <a:prstDash val="solid"/>
            <a:round/>
            <a:headEnd len="sm" w="sm" type="none"/>
            <a:tailEnd len="sm" w="sm" type="none"/>
          </a:ln>
        </p:spPr>
      </p:cxnSp>
      <p:cxnSp>
        <p:nvCxnSpPr>
          <p:cNvPr id="1023" name="Google Shape;1023;p101"/>
          <p:cNvCxnSpPr/>
          <p:nvPr/>
        </p:nvCxnSpPr>
        <p:spPr>
          <a:xfrm rot="-5400000">
            <a:off x="4894448" y="1181100"/>
            <a:ext cx="533400" cy="152400"/>
          </a:xfrm>
          <a:prstGeom prst="straightConnector1">
            <a:avLst/>
          </a:prstGeom>
          <a:noFill/>
          <a:ln cap="flat" cmpd="sng" w="31750">
            <a:solidFill>
              <a:schemeClr val="dk1"/>
            </a:solidFill>
            <a:prstDash val="solid"/>
            <a:round/>
            <a:headEnd len="sm" w="sm" type="none"/>
            <a:tailEnd len="sm" w="sm" type="none"/>
          </a:ln>
        </p:spPr>
      </p:cxnSp>
      <p:cxnSp>
        <p:nvCxnSpPr>
          <p:cNvPr id="1024" name="Google Shape;1024;p101"/>
          <p:cNvCxnSpPr/>
          <p:nvPr/>
        </p:nvCxnSpPr>
        <p:spPr>
          <a:xfrm rot="5400000">
            <a:off x="4665849" y="4381500"/>
            <a:ext cx="2362200" cy="3175"/>
          </a:xfrm>
          <a:prstGeom prst="straightConnector1">
            <a:avLst/>
          </a:prstGeom>
          <a:noFill/>
          <a:ln cap="flat" cmpd="sng" w="31750">
            <a:solidFill>
              <a:schemeClr val="dk1"/>
            </a:solidFill>
            <a:prstDash val="solid"/>
            <a:round/>
            <a:headEnd len="sm" w="sm" type="none"/>
            <a:tailEnd len="sm" w="sm" type="none"/>
          </a:ln>
        </p:spPr>
      </p:cxnSp>
      <p:cxnSp>
        <p:nvCxnSpPr>
          <p:cNvPr id="1025" name="Google Shape;1025;p101"/>
          <p:cNvCxnSpPr/>
          <p:nvPr/>
        </p:nvCxnSpPr>
        <p:spPr>
          <a:xfrm rot="-5400000">
            <a:off x="5161148" y="4419600"/>
            <a:ext cx="1828800" cy="457200"/>
          </a:xfrm>
          <a:prstGeom prst="straightConnector1">
            <a:avLst/>
          </a:prstGeom>
          <a:noFill/>
          <a:ln cap="flat" cmpd="sng" w="31750">
            <a:solidFill>
              <a:schemeClr val="dk1"/>
            </a:solidFill>
            <a:prstDash val="solid"/>
            <a:round/>
            <a:headEnd len="sm" w="sm" type="none"/>
            <a:tailEnd len="sm" w="sm" type="none"/>
          </a:ln>
        </p:spPr>
      </p:cxnSp>
      <p:cxnSp>
        <p:nvCxnSpPr>
          <p:cNvPr id="1026" name="Google Shape;1026;p101"/>
          <p:cNvCxnSpPr/>
          <p:nvPr/>
        </p:nvCxnSpPr>
        <p:spPr>
          <a:xfrm flipH="1" rot="-5400000">
            <a:off x="5351648" y="4686300"/>
            <a:ext cx="2438400" cy="533400"/>
          </a:xfrm>
          <a:prstGeom prst="straightConnector1">
            <a:avLst/>
          </a:prstGeom>
          <a:noFill/>
          <a:ln cap="flat" cmpd="sng" w="31750">
            <a:solidFill>
              <a:schemeClr val="dk1"/>
            </a:solidFill>
            <a:prstDash val="solid"/>
            <a:round/>
            <a:headEnd len="sm" w="sm" type="none"/>
            <a:tailEnd len="sm" w="sm" type="none"/>
          </a:ln>
        </p:spPr>
      </p:cxnSp>
      <p:cxnSp>
        <p:nvCxnSpPr>
          <p:cNvPr id="1027" name="Google Shape;1027;p101"/>
          <p:cNvCxnSpPr/>
          <p:nvPr/>
        </p:nvCxnSpPr>
        <p:spPr>
          <a:xfrm flipH="1" rot="-5400000">
            <a:off x="4437248" y="2400300"/>
            <a:ext cx="2209800" cy="152400"/>
          </a:xfrm>
          <a:prstGeom prst="straightConnector1">
            <a:avLst/>
          </a:prstGeom>
          <a:noFill/>
          <a:ln cap="flat" cmpd="sng" w="31750">
            <a:solidFill>
              <a:schemeClr val="dk1"/>
            </a:solidFill>
            <a:prstDash val="solid"/>
            <a:round/>
            <a:headEnd len="sm" w="sm" type="none"/>
            <a:tailEnd len="sm" w="sm" type="none"/>
          </a:ln>
        </p:spPr>
      </p:cxnSp>
      <p:cxnSp>
        <p:nvCxnSpPr>
          <p:cNvPr id="1028" name="Google Shape;1028;p101"/>
          <p:cNvCxnSpPr/>
          <p:nvPr/>
        </p:nvCxnSpPr>
        <p:spPr>
          <a:xfrm flipH="1" rot="10800000">
            <a:off x="4856348" y="1524000"/>
            <a:ext cx="228600" cy="76200"/>
          </a:xfrm>
          <a:prstGeom prst="straightConnector1">
            <a:avLst/>
          </a:prstGeom>
          <a:noFill/>
          <a:ln cap="flat" cmpd="sng" w="31750">
            <a:solidFill>
              <a:schemeClr val="dk1"/>
            </a:solidFill>
            <a:prstDash val="solid"/>
            <a:round/>
            <a:headEnd len="sm" w="sm" type="none"/>
            <a:tailEnd len="sm" w="sm" type="none"/>
          </a:ln>
        </p:spPr>
      </p:cxnSp>
      <p:cxnSp>
        <p:nvCxnSpPr>
          <p:cNvPr id="1029" name="Google Shape;1029;p101"/>
          <p:cNvCxnSpPr/>
          <p:nvPr/>
        </p:nvCxnSpPr>
        <p:spPr>
          <a:xfrm rot="-5400000">
            <a:off x="5542148" y="3276600"/>
            <a:ext cx="381000" cy="228600"/>
          </a:xfrm>
          <a:prstGeom prst="straightConnector1">
            <a:avLst/>
          </a:prstGeom>
          <a:noFill/>
          <a:ln cap="flat" cmpd="sng" w="31750">
            <a:solidFill>
              <a:schemeClr val="dk1"/>
            </a:solidFill>
            <a:prstDash val="solid"/>
            <a:round/>
            <a:headEnd len="sm" w="sm" type="none"/>
            <a:tailEnd len="sm" w="sm" type="none"/>
          </a:ln>
        </p:spPr>
      </p:cxnSp>
      <p:cxnSp>
        <p:nvCxnSpPr>
          <p:cNvPr id="1030" name="Google Shape;1030;p101"/>
          <p:cNvCxnSpPr/>
          <p:nvPr/>
        </p:nvCxnSpPr>
        <p:spPr>
          <a:xfrm flipH="1" rot="5400000">
            <a:off x="5161148" y="1066800"/>
            <a:ext cx="381000" cy="228600"/>
          </a:xfrm>
          <a:prstGeom prst="straightConnector1">
            <a:avLst/>
          </a:prstGeom>
          <a:noFill/>
          <a:ln cap="flat" cmpd="sng" w="31750">
            <a:solidFill>
              <a:schemeClr val="dk1"/>
            </a:solidFill>
            <a:prstDash val="solid"/>
            <a:round/>
            <a:headEnd len="sm" w="sm" type="none"/>
            <a:tailEnd len="sm" w="sm" type="none"/>
          </a:ln>
        </p:spPr>
      </p:cxnSp>
      <p:sp>
        <p:nvSpPr>
          <p:cNvPr id="1031" name="Google Shape;1031;p101"/>
          <p:cNvSpPr txBox="1"/>
          <p:nvPr/>
        </p:nvSpPr>
        <p:spPr>
          <a:xfrm>
            <a:off x="3783519" y="1524000"/>
            <a:ext cx="1044539" cy="369332"/>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1800">
                <a:solidFill>
                  <a:srgbClr val="FF0000"/>
                </a:solidFill>
                <a:latin typeface="Arial"/>
                <a:ea typeface="Arial"/>
                <a:cs typeface="Arial"/>
                <a:sym typeface="Arial"/>
              </a:rPr>
              <a:t>State 44</a:t>
            </a:r>
            <a:endParaRPr sz="1800">
              <a:solidFill>
                <a:srgbClr val="FF0000"/>
              </a:solidFill>
              <a:latin typeface="Arial"/>
              <a:ea typeface="Arial"/>
              <a:cs typeface="Arial"/>
              <a:sym typeface="Arial"/>
            </a:endParaRPr>
          </a:p>
        </p:txBody>
      </p:sp>
      <p:sp>
        <p:nvSpPr>
          <p:cNvPr id="1032" name="Google Shape;1032;p101"/>
          <p:cNvSpPr txBox="1"/>
          <p:nvPr/>
        </p:nvSpPr>
        <p:spPr>
          <a:xfrm>
            <a:off x="3132337" y="5562600"/>
            <a:ext cx="1044539" cy="369332"/>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1800">
                <a:solidFill>
                  <a:srgbClr val="FF0000"/>
                </a:solidFill>
                <a:latin typeface="Arial"/>
                <a:ea typeface="Arial"/>
                <a:cs typeface="Arial"/>
                <a:sym typeface="Arial"/>
              </a:rPr>
              <a:t>State 44</a:t>
            </a:r>
            <a:endParaRPr sz="1800">
              <a:solidFill>
                <a:srgbClr val="FF0000"/>
              </a:solidFill>
              <a:latin typeface="Arial"/>
              <a:ea typeface="Arial"/>
              <a:cs typeface="Arial"/>
              <a:sym typeface="Arial"/>
            </a:endParaRPr>
          </a:p>
        </p:txBody>
      </p:sp>
      <p:sp>
        <p:nvSpPr>
          <p:cNvPr id="1033" name="Google Shape;1033;p101"/>
          <p:cNvSpPr txBox="1"/>
          <p:nvPr/>
        </p:nvSpPr>
        <p:spPr>
          <a:xfrm>
            <a:off x="3692464" y="3657600"/>
            <a:ext cx="916161" cy="369332"/>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1800">
                <a:solidFill>
                  <a:srgbClr val="0000FF"/>
                </a:solidFill>
                <a:latin typeface="Arial"/>
                <a:ea typeface="Arial"/>
                <a:cs typeface="Arial"/>
                <a:sym typeface="Arial"/>
              </a:rPr>
              <a:t>State 8</a:t>
            </a:r>
            <a:endParaRPr sz="1800">
              <a:solidFill>
                <a:srgbClr val="0000FF"/>
              </a:solidFill>
              <a:latin typeface="Arial"/>
              <a:ea typeface="Arial"/>
              <a:cs typeface="Arial"/>
              <a:sym typeface="Arial"/>
            </a:endParaRPr>
          </a:p>
        </p:txBody>
      </p:sp>
      <p:sp>
        <p:nvSpPr>
          <p:cNvPr id="1034" name="Google Shape;1034;p101"/>
          <p:cNvSpPr txBox="1"/>
          <p:nvPr/>
        </p:nvSpPr>
        <p:spPr>
          <a:xfrm>
            <a:off x="4504640" y="685800"/>
            <a:ext cx="1044539" cy="369332"/>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1800">
                <a:solidFill>
                  <a:schemeClr val="dk1"/>
                </a:solidFill>
                <a:latin typeface="Arial"/>
                <a:ea typeface="Arial"/>
                <a:cs typeface="Arial"/>
                <a:sym typeface="Arial"/>
              </a:rPr>
              <a:t>State 12</a:t>
            </a:r>
            <a:endParaRPr sz="1800">
              <a:solidFill>
                <a:schemeClr val="dk1"/>
              </a:solidFill>
              <a:latin typeface="Arial"/>
              <a:ea typeface="Arial"/>
              <a:cs typeface="Arial"/>
              <a:sym typeface="Arial"/>
            </a:endParaRPr>
          </a:p>
        </p:txBody>
      </p:sp>
      <p:sp>
        <p:nvSpPr>
          <p:cNvPr id="1035" name="Google Shape;1035;p101"/>
          <p:cNvSpPr txBox="1"/>
          <p:nvPr/>
        </p:nvSpPr>
        <p:spPr>
          <a:xfrm>
            <a:off x="4907162" y="5177135"/>
            <a:ext cx="1044539" cy="369332"/>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1800">
                <a:solidFill>
                  <a:srgbClr val="0000FF"/>
                </a:solidFill>
                <a:latin typeface="Arial"/>
                <a:ea typeface="Arial"/>
                <a:cs typeface="Arial"/>
                <a:sym typeface="Arial"/>
              </a:rPr>
              <a:t>State 37</a:t>
            </a:r>
            <a:endParaRPr sz="1800">
              <a:solidFill>
                <a:srgbClr val="0000FF"/>
              </a:solidFill>
              <a:latin typeface="Arial"/>
              <a:ea typeface="Arial"/>
              <a:cs typeface="Arial"/>
              <a:sym typeface="Arial"/>
            </a:endParaRPr>
          </a:p>
        </p:txBody>
      </p:sp>
      <p:sp>
        <p:nvSpPr>
          <p:cNvPr id="1036" name="Google Shape;1036;p101"/>
          <p:cNvSpPr txBox="1"/>
          <p:nvPr/>
        </p:nvSpPr>
        <p:spPr>
          <a:xfrm>
            <a:off x="5867563" y="5791200"/>
            <a:ext cx="1044539" cy="369332"/>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1800">
                <a:solidFill>
                  <a:srgbClr val="0000FF"/>
                </a:solidFill>
                <a:latin typeface="Arial"/>
                <a:ea typeface="Arial"/>
                <a:cs typeface="Arial"/>
                <a:sym typeface="Arial"/>
              </a:rPr>
              <a:t>State 26</a:t>
            </a:r>
            <a:endParaRPr sz="1800">
              <a:solidFill>
                <a:srgbClr val="0000FF"/>
              </a:solidFill>
              <a:latin typeface="Arial"/>
              <a:ea typeface="Arial"/>
              <a:cs typeface="Arial"/>
              <a:sym typeface="Arial"/>
            </a:endParaRPr>
          </a:p>
        </p:txBody>
      </p:sp>
      <p:sp>
        <p:nvSpPr>
          <p:cNvPr id="1037" name="Google Shape;1037;p101"/>
          <p:cNvSpPr txBox="1"/>
          <p:nvPr/>
        </p:nvSpPr>
        <p:spPr>
          <a:xfrm>
            <a:off x="5057508" y="2971800"/>
            <a:ext cx="1044539" cy="369332"/>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1800">
                <a:solidFill>
                  <a:srgbClr val="0000FF"/>
                </a:solidFill>
                <a:latin typeface="Arial"/>
                <a:ea typeface="Arial"/>
                <a:cs typeface="Arial"/>
                <a:sym typeface="Arial"/>
              </a:rPr>
              <a:t>State 15</a:t>
            </a:r>
            <a:endParaRPr sz="1800">
              <a:solidFill>
                <a:srgbClr val="0000FF"/>
              </a:solidFill>
              <a:latin typeface="Arial"/>
              <a:ea typeface="Arial"/>
              <a:cs typeface="Arial"/>
              <a:sym typeface="Arial"/>
            </a:endParaRPr>
          </a:p>
        </p:txBody>
      </p:sp>
      <p:sp>
        <p:nvSpPr>
          <p:cNvPr id="1038" name="Google Shape;1038;p101"/>
          <p:cNvSpPr/>
          <p:nvPr/>
        </p:nvSpPr>
        <p:spPr>
          <a:xfrm>
            <a:off x="2113148" y="6324600"/>
            <a:ext cx="6172200" cy="457200"/>
          </a:xfrm>
          <a:prstGeom prst="roundRect">
            <a:avLst>
              <a:gd fmla="val 16667" name="adj"/>
            </a:avLst>
          </a:prstGeom>
          <a:solidFill>
            <a:srgbClr val="FFFF00"/>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2800">
                <a:solidFill>
                  <a:srgbClr val="000000"/>
                </a:solidFill>
                <a:latin typeface="Calibri"/>
                <a:ea typeface="Calibri"/>
                <a:cs typeface="Calibri"/>
                <a:sym typeface="Calibri"/>
              </a:rPr>
              <a:t>Supports for states are multi-tiered</a:t>
            </a:r>
            <a:endParaRPr sz="2800">
              <a:solidFill>
                <a:srgbClr val="000000"/>
              </a:solidFill>
              <a:latin typeface="Calibri"/>
              <a:ea typeface="Calibri"/>
              <a:cs typeface="Calibri"/>
              <a:sym typeface="Calibri"/>
            </a:endParaRPr>
          </a:p>
        </p:txBody>
      </p:sp>
      <p:sp>
        <p:nvSpPr>
          <p:cNvPr id="1039" name="Google Shape;1039;p101"/>
          <p:cNvSpPr txBox="1"/>
          <p:nvPr/>
        </p:nvSpPr>
        <p:spPr>
          <a:xfrm>
            <a:off x="5853239" y="3581400"/>
            <a:ext cx="1044539" cy="369332"/>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1800">
                <a:solidFill>
                  <a:srgbClr val="000000"/>
                </a:solidFill>
                <a:latin typeface="Arial"/>
                <a:ea typeface="Arial"/>
                <a:cs typeface="Arial"/>
                <a:sym typeface="Arial"/>
              </a:rPr>
              <a:t>State 12</a:t>
            </a:r>
            <a:endParaRPr sz="1800">
              <a:solidFill>
                <a:srgbClr val="000000"/>
              </a:solidFill>
              <a:latin typeface="Arial"/>
              <a:ea typeface="Arial"/>
              <a:cs typeface="Arial"/>
              <a:sym typeface="Arial"/>
            </a:endParaRPr>
          </a:p>
        </p:txBody>
      </p:sp>
      <p:sp>
        <p:nvSpPr>
          <p:cNvPr id="1040" name="Google Shape;1040;p101"/>
          <p:cNvSpPr txBox="1"/>
          <p:nvPr/>
        </p:nvSpPr>
        <p:spPr>
          <a:xfrm>
            <a:off x="3524634" y="2743200"/>
            <a:ext cx="1044539" cy="369332"/>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1800">
                <a:solidFill>
                  <a:srgbClr val="0000FF"/>
                </a:solidFill>
                <a:latin typeface="Arial"/>
                <a:ea typeface="Arial"/>
                <a:cs typeface="Arial"/>
                <a:sym typeface="Arial"/>
              </a:rPr>
              <a:t>State 29</a:t>
            </a:r>
            <a:endParaRPr sz="1800">
              <a:solidFill>
                <a:srgbClr val="0000FF"/>
              </a:solidFill>
              <a:latin typeface="Arial"/>
              <a:ea typeface="Arial"/>
              <a:cs typeface="Arial"/>
              <a:sym typeface="Arial"/>
            </a:endParaRPr>
          </a:p>
        </p:txBody>
      </p:sp>
      <p:sp>
        <p:nvSpPr>
          <p:cNvPr id="1041" name="Google Shape;1041;p101"/>
          <p:cNvSpPr txBox="1"/>
          <p:nvPr/>
        </p:nvSpPr>
        <p:spPr>
          <a:xfrm>
            <a:off x="2673253" y="4038600"/>
            <a:ext cx="1044539" cy="369332"/>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1800">
                <a:solidFill>
                  <a:srgbClr val="0000FF"/>
                </a:solidFill>
                <a:latin typeface="Arial"/>
                <a:ea typeface="Arial"/>
                <a:cs typeface="Arial"/>
                <a:sym typeface="Arial"/>
              </a:rPr>
              <a:t>State 21</a:t>
            </a:r>
            <a:endParaRPr sz="1800">
              <a:solidFill>
                <a:srgbClr val="0000FF"/>
              </a:solidFill>
              <a:latin typeface="Arial"/>
              <a:ea typeface="Arial"/>
              <a:cs typeface="Arial"/>
              <a:sym typeface="Arial"/>
            </a:endParaRPr>
          </a:p>
        </p:txBody>
      </p:sp>
      <p:sp>
        <p:nvSpPr>
          <p:cNvPr id="1042" name="Google Shape;1042;p101"/>
          <p:cNvSpPr txBox="1"/>
          <p:nvPr/>
        </p:nvSpPr>
        <p:spPr>
          <a:xfrm rot="-2779852">
            <a:off x="49036" y="1385743"/>
            <a:ext cx="2429847" cy="1200329"/>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3600">
                <a:solidFill>
                  <a:srgbClr val="FF0000"/>
                </a:solidFill>
                <a:latin typeface="Calibri"/>
                <a:ea typeface="Calibri"/>
                <a:cs typeface="Calibri"/>
                <a:sym typeface="Calibri"/>
              </a:rPr>
              <a:t>Technical </a:t>
            </a:r>
            <a:endParaRPr/>
          </a:p>
          <a:p>
            <a:pPr indent="0" lvl="0" marL="0" marR="0" rtl="0" algn="l">
              <a:spcBef>
                <a:spcPts val="0"/>
              </a:spcBef>
              <a:spcAft>
                <a:spcPts val="0"/>
              </a:spcAft>
              <a:buNone/>
            </a:pPr>
            <a:r>
              <a:rPr lang="en-US" sz="3600">
                <a:solidFill>
                  <a:srgbClr val="FF0000"/>
                </a:solidFill>
                <a:latin typeface="Calibri"/>
                <a:ea typeface="Calibri"/>
                <a:cs typeface="Calibri"/>
                <a:sym typeface="Calibri"/>
              </a:rPr>
              <a:t>Assistance</a:t>
            </a:r>
            <a:endParaRPr sz="3600">
              <a:solidFill>
                <a:srgbClr val="FF0000"/>
              </a:solidFill>
              <a:latin typeface="Calibri"/>
              <a:ea typeface="Calibri"/>
              <a:cs typeface="Calibri"/>
              <a:sym typeface="Calibri"/>
            </a:endParaRPr>
          </a:p>
        </p:txBody>
      </p:sp>
    </p:spTree>
  </p:cSld>
  <p:clrMapOvr>
    <a:masterClrMapping/>
  </p:clrMapOvr>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46" name="Shape 1046"/>
        <p:cNvGrpSpPr/>
        <p:nvPr/>
      </p:nvGrpSpPr>
      <p:grpSpPr>
        <a:xfrm>
          <a:off x="0" y="0"/>
          <a:ext cx="0" cy="0"/>
          <a:chOff x="0" y="0"/>
          <a:chExt cx="0" cy="0"/>
        </a:xfrm>
      </p:grpSpPr>
      <p:sp>
        <p:nvSpPr>
          <p:cNvPr id="1047" name="Google Shape;1047;p102"/>
          <p:cNvSpPr/>
          <p:nvPr/>
        </p:nvSpPr>
        <p:spPr>
          <a:xfrm>
            <a:off x="0" y="0"/>
            <a:ext cx="9144000" cy="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400">
              <a:solidFill>
                <a:srgbClr val="000000"/>
              </a:solidFill>
              <a:latin typeface="Times New Roman"/>
              <a:ea typeface="Times New Roman"/>
              <a:cs typeface="Times New Roman"/>
              <a:sym typeface="Times New Roman"/>
            </a:endParaRPr>
          </a:p>
        </p:txBody>
      </p:sp>
      <p:pic>
        <p:nvPicPr>
          <p:cNvPr id="1048" name="Google Shape;1048;p102"/>
          <p:cNvPicPr preferRelativeResize="0"/>
          <p:nvPr/>
        </p:nvPicPr>
        <p:blipFill rotWithShape="1">
          <a:blip r:embed="rId3">
            <a:alphaModFix/>
          </a:blip>
          <a:srcRect b="0" l="0" r="0" t="0"/>
          <a:stretch/>
        </p:blipFill>
        <p:spPr>
          <a:xfrm>
            <a:off x="126955" y="484611"/>
            <a:ext cx="8780462" cy="5860504"/>
          </a:xfrm>
          <a:prstGeom prst="rect">
            <a:avLst/>
          </a:prstGeom>
          <a:solidFill>
            <a:schemeClr val="lt1"/>
          </a:solidFill>
          <a:ln>
            <a:noFill/>
          </a:ln>
        </p:spPr>
      </p:pic>
      <p:sp>
        <p:nvSpPr>
          <p:cNvPr id="1049" name="Google Shape;1049;p102"/>
          <p:cNvSpPr txBox="1"/>
          <p:nvPr/>
        </p:nvSpPr>
        <p:spPr>
          <a:xfrm>
            <a:off x="4862802" y="0"/>
            <a:ext cx="4284476" cy="590457"/>
          </a:xfrm>
          <a:prstGeom prst="rect">
            <a:avLst/>
          </a:prstGeom>
          <a:solidFill>
            <a:srgbClr val="FFFF00"/>
          </a:solidFill>
          <a:ln>
            <a:noFill/>
          </a:ln>
        </p:spPr>
        <p:txBody>
          <a:bodyPr anchorCtr="1" anchor="ctr" bIns="45700" lIns="91425" spcFirstLastPara="1" rIns="91425" wrap="square" tIns="45700">
            <a:noAutofit/>
          </a:bodyPr>
          <a:lstStyle/>
          <a:p>
            <a:pPr indent="0" lvl="0" marL="0" marR="0" rtl="0" algn="ctr">
              <a:spcBef>
                <a:spcPts val="0"/>
              </a:spcBef>
              <a:spcAft>
                <a:spcPts val="0"/>
              </a:spcAft>
              <a:buClr>
                <a:srgbClr val="000000"/>
              </a:buClr>
              <a:buFont typeface="Calibri"/>
              <a:buNone/>
            </a:pPr>
            <a:r>
              <a:rPr lang="en-US" sz="2800">
                <a:solidFill>
                  <a:srgbClr val="000000"/>
                </a:solidFill>
                <a:latin typeface="Calibri"/>
                <a:ea typeface="Calibri"/>
                <a:cs typeface="Calibri"/>
                <a:sym typeface="Calibri"/>
              </a:rPr>
              <a:t>Implementation Drivers</a:t>
            </a:r>
            <a:endParaRPr sz="2800">
              <a:solidFill>
                <a:srgbClr val="000000"/>
              </a:solidFill>
              <a:latin typeface="Calibri"/>
              <a:ea typeface="Calibri"/>
              <a:cs typeface="Calibri"/>
              <a:sym typeface="Calibri"/>
            </a:endParaRPr>
          </a:p>
        </p:txBody>
      </p:sp>
    </p:spTree>
  </p:cSld>
  <p:clrMapOvr>
    <a:masterClrMapping/>
  </p:clrMapOvr>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54" name="Shape 1054"/>
        <p:cNvGrpSpPr/>
        <p:nvPr/>
      </p:nvGrpSpPr>
      <p:grpSpPr>
        <a:xfrm>
          <a:off x="0" y="0"/>
          <a:ext cx="0" cy="0"/>
          <a:chOff x="0" y="0"/>
          <a:chExt cx="0" cy="0"/>
        </a:xfrm>
      </p:grpSpPr>
      <p:sp>
        <p:nvSpPr>
          <p:cNvPr id="1055" name="Google Shape;1055;p103"/>
          <p:cNvSpPr/>
          <p:nvPr/>
        </p:nvSpPr>
        <p:spPr>
          <a:xfrm>
            <a:off x="1295400" y="457200"/>
            <a:ext cx="6324600" cy="5867400"/>
          </a:xfrm>
          <a:prstGeom prst="ellipse">
            <a:avLst/>
          </a:prstGeom>
          <a:solidFill>
            <a:srgbClr val="3366FF">
              <a:alpha val="24705"/>
            </a:srgbClr>
          </a:solidFill>
          <a:ln>
            <a:noFill/>
          </a:ln>
        </p:spPr>
        <p:txBody>
          <a:bodyPr anchorCtr="0" anchor="ctr" bIns="45625" lIns="91300" spcFirstLastPara="1" rIns="91300" wrap="square" tIns="45625">
            <a:noAutofit/>
          </a:bodyPr>
          <a:lstStyle/>
          <a:p>
            <a:pPr indent="0" lvl="0" marL="0" marR="0" rtl="0" algn="l">
              <a:spcBef>
                <a:spcPts val="0"/>
              </a:spcBef>
              <a:spcAft>
                <a:spcPts val="0"/>
              </a:spcAft>
              <a:buNone/>
            </a:pPr>
            <a:r>
              <a:t/>
            </a:r>
            <a:endParaRPr sz="2400">
              <a:solidFill>
                <a:srgbClr val="000000"/>
              </a:solidFill>
              <a:latin typeface="Times New Roman"/>
              <a:ea typeface="Times New Roman"/>
              <a:cs typeface="Times New Roman"/>
              <a:sym typeface="Times New Roman"/>
            </a:endParaRPr>
          </a:p>
        </p:txBody>
      </p:sp>
      <p:sp>
        <p:nvSpPr>
          <p:cNvPr id="1056" name="Google Shape;1056;p103"/>
          <p:cNvSpPr/>
          <p:nvPr/>
        </p:nvSpPr>
        <p:spPr>
          <a:xfrm>
            <a:off x="228600" y="457202"/>
            <a:ext cx="8915400" cy="6172199"/>
          </a:xfrm>
          <a:custGeom>
            <a:rect b="b" l="l" r="r" t="t"/>
            <a:pathLst>
              <a:path extrusionOk="0" h="120000" w="120000">
                <a:moveTo>
                  <a:pt x="0" y="0"/>
                </a:moveTo>
                <a:lnTo>
                  <a:pt x="120000" y="0"/>
                </a:lnTo>
                <a:lnTo>
                  <a:pt x="120000" y="120000"/>
                </a:lnTo>
                <a:lnTo>
                  <a:pt x="0" y="120000"/>
                </a:lnTo>
                <a:close/>
              </a:path>
              <a:path extrusionOk="0" fill="none" h="120000" w="120000">
                <a:moveTo>
                  <a:pt x="-10000" y="0"/>
                </a:moveTo>
                <a:close/>
                <a:lnTo>
                  <a:pt x="-10000" y="120000"/>
                </a:lnTo>
              </a:path>
              <a:path extrusionOk="0" fill="none" h="120000" w="120000">
                <a:moveTo>
                  <a:pt x="-10000" y="22500"/>
                </a:moveTo>
                <a:lnTo>
                  <a:pt x="-46000" y="135000"/>
                </a:lnTo>
              </a:path>
            </a:pathLst>
          </a:custGeom>
          <a:noFill/>
          <a:ln>
            <a:noFill/>
          </a:ln>
        </p:spPr>
        <p:txBody>
          <a:bodyPr anchorCtr="1" anchor="ctr" bIns="45700" lIns="91425" spcFirstLastPara="1" rIns="91425" wrap="square" tIns="45700">
            <a:noAutofit/>
          </a:bodyPr>
          <a:lstStyle/>
          <a:p>
            <a:pPr indent="-114300" lvl="1" marL="114300" marR="0" rtl="0" algn="l">
              <a:lnSpc>
                <a:spcPct val="75000"/>
              </a:lnSpc>
              <a:spcBef>
                <a:spcPts val="0"/>
              </a:spcBef>
              <a:spcAft>
                <a:spcPts val="0"/>
              </a:spcAft>
              <a:buClr>
                <a:schemeClr val="dk1"/>
              </a:buClr>
              <a:buSzPts val="2200"/>
              <a:buFont typeface="Calibri"/>
              <a:buChar char="•"/>
            </a:pPr>
            <a:r>
              <a:rPr b="0" i="0" lang="en-US" sz="2200" u="none" cap="none" strike="noStrike">
                <a:solidFill>
                  <a:schemeClr val="dk1"/>
                </a:solidFill>
                <a:latin typeface="Calibri"/>
                <a:ea typeface="Calibri"/>
                <a:cs typeface="Calibri"/>
                <a:sym typeface="Calibri"/>
              </a:rPr>
              <a:t>CORE FEATURES:</a:t>
            </a:r>
            <a:endParaRPr/>
          </a:p>
          <a:p>
            <a:pPr indent="-114300" lvl="1" marL="114300" marR="0" rtl="0" algn="l">
              <a:lnSpc>
                <a:spcPct val="75000"/>
              </a:lnSpc>
              <a:spcBef>
                <a:spcPts val="220"/>
              </a:spcBef>
              <a:spcAft>
                <a:spcPts val="0"/>
              </a:spcAft>
              <a:buClr>
                <a:schemeClr val="dk1"/>
              </a:buClr>
              <a:buSzPts val="2200"/>
              <a:buFont typeface="Calibri"/>
              <a:buChar char="•"/>
            </a:pPr>
            <a:r>
              <a:rPr b="0" i="0" lang="en-US" sz="2200" u="none" cap="none" strike="noStrike">
                <a:solidFill>
                  <a:schemeClr val="dk1"/>
                </a:solidFill>
                <a:latin typeface="Calibri"/>
                <a:ea typeface="Calibri"/>
                <a:cs typeface="Calibri"/>
                <a:sym typeface="Calibri"/>
              </a:rPr>
              <a:t>School-Wide PBS (Tier 1)</a:t>
            </a:r>
            <a:endParaRPr b="0" i="0" sz="2200" u="none" cap="none" strike="noStrike">
              <a:solidFill>
                <a:schemeClr val="dk1"/>
              </a:solidFill>
              <a:latin typeface="Calibri"/>
              <a:ea typeface="Calibri"/>
              <a:cs typeface="Calibri"/>
              <a:sym typeface="Calibri"/>
            </a:endParaRPr>
          </a:p>
          <a:p>
            <a:pPr indent="-114300" lvl="2" marL="228600" marR="0" rtl="0" algn="l">
              <a:lnSpc>
                <a:spcPct val="75000"/>
              </a:lnSpc>
              <a:spcBef>
                <a:spcPts val="220"/>
              </a:spcBef>
              <a:spcAft>
                <a:spcPts val="0"/>
              </a:spcAft>
              <a:buClr>
                <a:schemeClr val="dk1"/>
              </a:buClr>
              <a:buSzPts val="2200"/>
              <a:buFont typeface="Calibri"/>
              <a:buChar char="•"/>
            </a:pPr>
            <a:r>
              <a:rPr b="0" i="0" lang="en-US" sz="2200" u="none" cap="none" strike="noStrike">
                <a:solidFill>
                  <a:schemeClr val="dk1"/>
                </a:solidFill>
                <a:latin typeface="Calibri"/>
                <a:ea typeface="Calibri"/>
                <a:cs typeface="Calibri"/>
                <a:sym typeface="Calibri"/>
              </a:rPr>
              <a:t>Leadership team</a:t>
            </a:r>
            <a:endParaRPr b="0" i="0" sz="2200" u="none" cap="none" strike="noStrike">
              <a:solidFill>
                <a:schemeClr val="dk1"/>
              </a:solidFill>
              <a:latin typeface="Calibri"/>
              <a:ea typeface="Calibri"/>
              <a:cs typeface="Calibri"/>
              <a:sym typeface="Calibri"/>
            </a:endParaRPr>
          </a:p>
          <a:p>
            <a:pPr indent="25400" lvl="2" marL="228600" marR="0" rtl="0" algn="l">
              <a:lnSpc>
                <a:spcPct val="75000"/>
              </a:lnSpc>
              <a:spcBef>
                <a:spcPts val="220"/>
              </a:spcBef>
              <a:spcAft>
                <a:spcPts val="0"/>
              </a:spcAft>
              <a:buClr>
                <a:schemeClr val="dk1"/>
              </a:buClr>
              <a:buSzPts val="2200"/>
              <a:buFont typeface="Calibri"/>
              <a:buNone/>
            </a:pPr>
            <a:r>
              <a:t/>
            </a:r>
            <a:endParaRPr b="0" i="0" sz="2200" u="none" cap="none" strike="noStrike">
              <a:solidFill>
                <a:schemeClr val="dk1"/>
              </a:solidFill>
              <a:latin typeface="Calibri"/>
              <a:ea typeface="Calibri"/>
              <a:cs typeface="Calibri"/>
              <a:sym typeface="Calibri"/>
            </a:endParaRPr>
          </a:p>
          <a:p>
            <a:pPr indent="-114300" lvl="2" marL="228600" marR="0" rtl="0" algn="l">
              <a:lnSpc>
                <a:spcPct val="75000"/>
              </a:lnSpc>
              <a:spcBef>
                <a:spcPts val="220"/>
              </a:spcBef>
              <a:spcAft>
                <a:spcPts val="0"/>
              </a:spcAft>
              <a:buClr>
                <a:schemeClr val="dk1"/>
              </a:buClr>
              <a:buSzPts val="2200"/>
              <a:buFont typeface="Calibri"/>
              <a:buChar char="•"/>
            </a:pPr>
            <a:r>
              <a:rPr b="0" i="0" lang="en-US" sz="2200" u="none" cap="none" strike="noStrike">
                <a:solidFill>
                  <a:schemeClr val="dk1"/>
                </a:solidFill>
                <a:latin typeface="Calibri"/>
                <a:ea typeface="Calibri"/>
                <a:cs typeface="Calibri"/>
                <a:sym typeface="Calibri"/>
              </a:rPr>
              <a:t>Behavior purpose statement</a:t>
            </a:r>
            <a:endParaRPr b="0" i="0" sz="2200" u="none" cap="none" strike="noStrike">
              <a:solidFill>
                <a:schemeClr val="dk1"/>
              </a:solidFill>
              <a:latin typeface="Calibri"/>
              <a:ea typeface="Calibri"/>
              <a:cs typeface="Calibri"/>
              <a:sym typeface="Calibri"/>
            </a:endParaRPr>
          </a:p>
          <a:p>
            <a:pPr indent="25400" lvl="2" marL="228600" marR="0" rtl="0" algn="l">
              <a:lnSpc>
                <a:spcPct val="75000"/>
              </a:lnSpc>
              <a:spcBef>
                <a:spcPts val="220"/>
              </a:spcBef>
              <a:spcAft>
                <a:spcPts val="0"/>
              </a:spcAft>
              <a:buClr>
                <a:schemeClr val="dk1"/>
              </a:buClr>
              <a:buSzPts val="2200"/>
              <a:buFont typeface="Calibri"/>
              <a:buNone/>
            </a:pPr>
            <a:r>
              <a:t/>
            </a:r>
            <a:endParaRPr b="0" i="0" sz="2200" u="none" cap="none" strike="noStrike">
              <a:solidFill>
                <a:schemeClr val="dk1"/>
              </a:solidFill>
              <a:latin typeface="Calibri"/>
              <a:ea typeface="Calibri"/>
              <a:cs typeface="Calibri"/>
              <a:sym typeface="Calibri"/>
            </a:endParaRPr>
          </a:p>
          <a:p>
            <a:pPr indent="-114300" lvl="2" marL="228600" marR="0" rtl="0" algn="l">
              <a:lnSpc>
                <a:spcPct val="75000"/>
              </a:lnSpc>
              <a:spcBef>
                <a:spcPts val="220"/>
              </a:spcBef>
              <a:spcAft>
                <a:spcPts val="0"/>
              </a:spcAft>
              <a:buClr>
                <a:schemeClr val="dk1"/>
              </a:buClr>
              <a:buSzPts val="2200"/>
              <a:buFont typeface="Calibri"/>
              <a:buChar char="•"/>
            </a:pPr>
            <a:r>
              <a:rPr b="0" i="0" lang="en-US" sz="2200" u="none" cap="none" strike="noStrike">
                <a:solidFill>
                  <a:schemeClr val="dk1"/>
                </a:solidFill>
                <a:latin typeface="Calibri"/>
                <a:ea typeface="Calibri"/>
                <a:cs typeface="Calibri"/>
                <a:sym typeface="Calibri"/>
              </a:rPr>
              <a:t>Set of positive expectations &amp; behaviors</a:t>
            </a:r>
            <a:endParaRPr b="0" i="0" sz="2200" u="none" cap="none" strike="noStrike">
              <a:solidFill>
                <a:schemeClr val="dk1"/>
              </a:solidFill>
              <a:latin typeface="Calibri"/>
              <a:ea typeface="Calibri"/>
              <a:cs typeface="Calibri"/>
              <a:sym typeface="Calibri"/>
            </a:endParaRPr>
          </a:p>
          <a:p>
            <a:pPr indent="25400" lvl="2" marL="228600" marR="0" rtl="0" algn="l">
              <a:lnSpc>
                <a:spcPct val="75000"/>
              </a:lnSpc>
              <a:spcBef>
                <a:spcPts val="220"/>
              </a:spcBef>
              <a:spcAft>
                <a:spcPts val="0"/>
              </a:spcAft>
              <a:buClr>
                <a:schemeClr val="dk1"/>
              </a:buClr>
              <a:buSzPts val="2200"/>
              <a:buFont typeface="Calibri"/>
              <a:buNone/>
            </a:pPr>
            <a:r>
              <a:t/>
            </a:r>
            <a:endParaRPr b="0" i="0" sz="2200" u="none" cap="none" strike="noStrike">
              <a:solidFill>
                <a:schemeClr val="dk1"/>
              </a:solidFill>
              <a:latin typeface="Calibri"/>
              <a:ea typeface="Calibri"/>
              <a:cs typeface="Calibri"/>
              <a:sym typeface="Calibri"/>
            </a:endParaRPr>
          </a:p>
          <a:p>
            <a:pPr indent="-114300" lvl="2" marL="228600" marR="0" rtl="0" algn="l">
              <a:lnSpc>
                <a:spcPct val="75000"/>
              </a:lnSpc>
              <a:spcBef>
                <a:spcPts val="220"/>
              </a:spcBef>
              <a:spcAft>
                <a:spcPts val="0"/>
              </a:spcAft>
              <a:buClr>
                <a:schemeClr val="dk1"/>
              </a:buClr>
              <a:buSzPts val="2200"/>
              <a:buFont typeface="Calibri"/>
              <a:buChar char="•"/>
            </a:pPr>
            <a:r>
              <a:rPr b="0" i="0" lang="en-US" sz="2200" u="none" cap="none" strike="noStrike">
                <a:solidFill>
                  <a:schemeClr val="dk1"/>
                </a:solidFill>
                <a:latin typeface="Calibri"/>
                <a:ea typeface="Calibri"/>
                <a:cs typeface="Calibri"/>
                <a:sym typeface="Calibri"/>
              </a:rPr>
              <a:t>Procedures for teaching SW &amp; classroom-wide expected behavior</a:t>
            </a:r>
            <a:endParaRPr b="0" i="0" sz="2200" u="none" cap="none" strike="noStrike">
              <a:solidFill>
                <a:schemeClr val="dk1"/>
              </a:solidFill>
              <a:latin typeface="Calibri"/>
              <a:ea typeface="Calibri"/>
              <a:cs typeface="Calibri"/>
              <a:sym typeface="Calibri"/>
            </a:endParaRPr>
          </a:p>
          <a:p>
            <a:pPr indent="25400" lvl="2" marL="228600" marR="0" rtl="0" algn="l">
              <a:lnSpc>
                <a:spcPct val="75000"/>
              </a:lnSpc>
              <a:spcBef>
                <a:spcPts val="220"/>
              </a:spcBef>
              <a:spcAft>
                <a:spcPts val="0"/>
              </a:spcAft>
              <a:buClr>
                <a:schemeClr val="dk1"/>
              </a:buClr>
              <a:buSzPts val="2200"/>
              <a:buFont typeface="Calibri"/>
              <a:buNone/>
            </a:pPr>
            <a:r>
              <a:t/>
            </a:r>
            <a:endParaRPr b="0" i="0" sz="2200" u="none" cap="none" strike="noStrike">
              <a:solidFill>
                <a:schemeClr val="dk1"/>
              </a:solidFill>
              <a:latin typeface="Calibri"/>
              <a:ea typeface="Calibri"/>
              <a:cs typeface="Calibri"/>
              <a:sym typeface="Calibri"/>
            </a:endParaRPr>
          </a:p>
          <a:p>
            <a:pPr indent="-114300" lvl="2" marL="228600" marR="0" rtl="0" algn="l">
              <a:lnSpc>
                <a:spcPct val="75000"/>
              </a:lnSpc>
              <a:spcBef>
                <a:spcPts val="220"/>
              </a:spcBef>
              <a:spcAft>
                <a:spcPts val="0"/>
              </a:spcAft>
              <a:buClr>
                <a:schemeClr val="dk1"/>
              </a:buClr>
              <a:buSzPts val="2200"/>
              <a:buFont typeface="Calibri"/>
              <a:buChar char="•"/>
            </a:pPr>
            <a:r>
              <a:rPr b="0" i="0" lang="en-US" sz="2200" u="none" cap="none" strike="noStrike">
                <a:solidFill>
                  <a:schemeClr val="dk1"/>
                </a:solidFill>
                <a:latin typeface="Calibri"/>
                <a:ea typeface="Calibri"/>
                <a:cs typeface="Calibri"/>
                <a:sym typeface="Calibri"/>
              </a:rPr>
              <a:t>Continuum of procedures for encouraging expected behavior</a:t>
            </a:r>
            <a:endParaRPr b="0" i="0" sz="2200" u="none" cap="none" strike="noStrike">
              <a:solidFill>
                <a:schemeClr val="dk1"/>
              </a:solidFill>
              <a:latin typeface="Calibri"/>
              <a:ea typeface="Calibri"/>
              <a:cs typeface="Calibri"/>
              <a:sym typeface="Calibri"/>
            </a:endParaRPr>
          </a:p>
          <a:p>
            <a:pPr indent="25400" lvl="2" marL="228600" marR="0" rtl="0" algn="l">
              <a:lnSpc>
                <a:spcPct val="75000"/>
              </a:lnSpc>
              <a:spcBef>
                <a:spcPts val="220"/>
              </a:spcBef>
              <a:spcAft>
                <a:spcPts val="0"/>
              </a:spcAft>
              <a:buClr>
                <a:schemeClr val="dk1"/>
              </a:buClr>
              <a:buSzPts val="2200"/>
              <a:buFont typeface="Calibri"/>
              <a:buNone/>
            </a:pPr>
            <a:r>
              <a:t/>
            </a:r>
            <a:endParaRPr b="0" i="0" sz="2200" u="none" cap="none" strike="noStrike">
              <a:solidFill>
                <a:schemeClr val="dk1"/>
              </a:solidFill>
              <a:latin typeface="Calibri"/>
              <a:ea typeface="Calibri"/>
              <a:cs typeface="Calibri"/>
              <a:sym typeface="Calibri"/>
            </a:endParaRPr>
          </a:p>
          <a:p>
            <a:pPr indent="-114300" lvl="2" marL="228600" marR="0" rtl="0" algn="l">
              <a:lnSpc>
                <a:spcPct val="75000"/>
              </a:lnSpc>
              <a:spcBef>
                <a:spcPts val="220"/>
              </a:spcBef>
              <a:spcAft>
                <a:spcPts val="0"/>
              </a:spcAft>
              <a:buClr>
                <a:schemeClr val="dk1"/>
              </a:buClr>
              <a:buSzPts val="2200"/>
              <a:buFont typeface="Calibri"/>
              <a:buChar char="•"/>
            </a:pPr>
            <a:r>
              <a:rPr b="0" i="0" lang="en-US" sz="2200" u="none" cap="none" strike="noStrike">
                <a:solidFill>
                  <a:schemeClr val="dk1"/>
                </a:solidFill>
                <a:latin typeface="Calibri"/>
                <a:ea typeface="Calibri"/>
                <a:cs typeface="Calibri"/>
                <a:sym typeface="Calibri"/>
              </a:rPr>
              <a:t>Continuum of procedures for discouraging rule violations</a:t>
            </a:r>
            <a:endParaRPr b="0" i="0" sz="2200" u="none" cap="none" strike="noStrike">
              <a:solidFill>
                <a:schemeClr val="dk1"/>
              </a:solidFill>
              <a:latin typeface="Calibri"/>
              <a:ea typeface="Calibri"/>
              <a:cs typeface="Calibri"/>
              <a:sym typeface="Calibri"/>
            </a:endParaRPr>
          </a:p>
          <a:p>
            <a:pPr indent="25400" lvl="2" marL="228600" marR="0" rtl="0" algn="l">
              <a:lnSpc>
                <a:spcPct val="75000"/>
              </a:lnSpc>
              <a:spcBef>
                <a:spcPts val="220"/>
              </a:spcBef>
              <a:spcAft>
                <a:spcPts val="0"/>
              </a:spcAft>
              <a:buClr>
                <a:schemeClr val="dk1"/>
              </a:buClr>
              <a:buSzPts val="2200"/>
              <a:buFont typeface="Calibri"/>
              <a:buNone/>
            </a:pPr>
            <a:r>
              <a:t/>
            </a:r>
            <a:endParaRPr b="0" i="0" sz="2200" u="none" cap="none" strike="noStrike">
              <a:solidFill>
                <a:schemeClr val="dk1"/>
              </a:solidFill>
              <a:latin typeface="Calibri"/>
              <a:ea typeface="Calibri"/>
              <a:cs typeface="Calibri"/>
              <a:sym typeface="Calibri"/>
            </a:endParaRPr>
          </a:p>
          <a:p>
            <a:pPr indent="-114300" lvl="2" marL="228600" marR="0" rtl="0" algn="l">
              <a:lnSpc>
                <a:spcPct val="75000"/>
              </a:lnSpc>
              <a:spcBef>
                <a:spcPts val="220"/>
              </a:spcBef>
              <a:spcAft>
                <a:spcPts val="0"/>
              </a:spcAft>
              <a:buClr>
                <a:schemeClr val="dk1"/>
              </a:buClr>
              <a:buSzPts val="2200"/>
              <a:buFont typeface="Calibri"/>
              <a:buChar char="•"/>
            </a:pPr>
            <a:r>
              <a:rPr b="0" i="0" lang="en-US" sz="2200" u="none" cap="none" strike="noStrike">
                <a:solidFill>
                  <a:schemeClr val="dk1"/>
                </a:solidFill>
                <a:latin typeface="Calibri"/>
                <a:ea typeface="Calibri"/>
                <a:cs typeface="Calibri"/>
                <a:sym typeface="Calibri"/>
              </a:rPr>
              <a:t>Procedures for on-going data-based monitoring &amp; evaluation</a:t>
            </a:r>
            <a:endParaRPr b="0" i="0" sz="2200" u="none" cap="none" strike="noStrike">
              <a:solidFill>
                <a:schemeClr val="dk1"/>
              </a:solidFill>
              <a:latin typeface="Calibri"/>
              <a:ea typeface="Calibri"/>
              <a:cs typeface="Calibri"/>
              <a:sym typeface="Calibri"/>
            </a:endParaRPr>
          </a:p>
          <a:p>
            <a:pPr indent="25400" lvl="2" marL="228600" marR="0" rtl="0" algn="l">
              <a:lnSpc>
                <a:spcPct val="75000"/>
              </a:lnSpc>
              <a:spcBef>
                <a:spcPts val="220"/>
              </a:spcBef>
              <a:spcAft>
                <a:spcPts val="0"/>
              </a:spcAft>
              <a:buClr>
                <a:schemeClr val="dk1"/>
              </a:buClr>
              <a:buSzPts val="2200"/>
              <a:buFont typeface="Calibri"/>
              <a:buNone/>
            </a:pPr>
            <a:r>
              <a:t/>
            </a:r>
            <a:endParaRPr b="0" i="0" sz="2200" u="none" cap="none" strike="noStrike">
              <a:solidFill>
                <a:schemeClr val="dk1"/>
              </a:solidFill>
              <a:latin typeface="Calibri"/>
              <a:ea typeface="Calibri"/>
              <a:cs typeface="Calibri"/>
              <a:sym typeface="Calibri"/>
            </a:endParaRPr>
          </a:p>
        </p:txBody>
      </p:sp>
    </p:spTree>
  </p:cSld>
  <p:clrMapOvr>
    <a:masterClrMapping/>
  </p:clrMapOvr>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61" name="Shape 1061"/>
        <p:cNvGrpSpPr/>
        <p:nvPr/>
      </p:nvGrpSpPr>
      <p:grpSpPr>
        <a:xfrm>
          <a:off x="0" y="0"/>
          <a:ext cx="0" cy="0"/>
          <a:chOff x="0" y="0"/>
          <a:chExt cx="0" cy="0"/>
        </a:xfrm>
      </p:grpSpPr>
      <p:sp>
        <p:nvSpPr>
          <p:cNvPr id="1062" name="Google Shape;1062;p104"/>
          <p:cNvSpPr/>
          <p:nvPr/>
        </p:nvSpPr>
        <p:spPr>
          <a:xfrm>
            <a:off x="1295400" y="457200"/>
            <a:ext cx="6324600" cy="5867400"/>
          </a:xfrm>
          <a:prstGeom prst="ellipse">
            <a:avLst/>
          </a:prstGeom>
          <a:solidFill>
            <a:srgbClr val="3366FF">
              <a:alpha val="24705"/>
            </a:srgbClr>
          </a:solidFill>
          <a:ln>
            <a:noFill/>
          </a:ln>
        </p:spPr>
        <p:txBody>
          <a:bodyPr anchorCtr="0" anchor="ctr" bIns="45625" lIns="91300" spcFirstLastPara="1" rIns="91300" wrap="square" tIns="45625">
            <a:noAutofit/>
          </a:bodyPr>
          <a:lstStyle/>
          <a:p>
            <a:pPr indent="0" lvl="0" marL="0" marR="0" rtl="0" algn="l">
              <a:spcBef>
                <a:spcPts val="0"/>
              </a:spcBef>
              <a:spcAft>
                <a:spcPts val="0"/>
              </a:spcAft>
              <a:buNone/>
            </a:pPr>
            <a:r>
              <a:t/>
            </a:r>
            <a:endParaRPr sz="2400">
              <a:solidFill>
                <a:srgbClr val="000000"/>
              </a:solidFill>
              <a:latin typeface="Times New Roman"/>
              <a:ea typeface="Times New Roman"/>
              <a:cs typeface="Times New Roman"/>
              <a:sym typeface="Times New Roman"/>
            </a:endParaRPr>
          </a:p>
        </p:txBody>
      </p:sp>
      <p:sp>
        <p:nvSpPr>
          <p:cNvPr id="1063" name="Google Shape;1063;p104"/>
          <p:cNvSpPr/>
          <p:nvPr/>
        </p:nvSpPr>
        <p:spPr>
          <a:xfrm>
            <a:off x="228600" y="457202"/>
            <a:ext cx="8915400" cy="6172199"/>
          </a:xfrm>
          <a:custGeom>
            <a:rect b="b" l="l" r="r" t="t"/>
            <a:pathLst>
              <a:path extrusionOk="0" h="120000" w="120000">
                <a:moveTo>
                  <a:pt x="0" y="0"/>
                </a:moveTo>
                <a:lnTo>
                  <a:pt x="120000" y="0"/>
                </a:lnTo>
                <a:lnTo>
                  <a:pt x="120000" y="120000"/>
                </a:lnTo>
                <a:lnTo>
                  <a:pt x="0" y="120000"/>
                </a:lnTo>
                <a:close/>
              </a:path>
              <a:path extrusionOk="0" fill="none" h="120000" w="120000">
                <a:moveTo>
                  <a:pt x="-10000" y="0"/>
                </a:moveTo>
                <a:close/>
                <a:lnTo>
                  <a:pt x="-10000" y="120000"/>
                </a:lnTo>
              </a:path>
              <a:path extrusionOk="0" fill="none" h="120000" w="120000">
                <a:moveTo>
                  <a:pt x="-10000" y="22500"/>
                </a:moveTo>
                <a:lnTo>
                  <a:pt x="-46000" y="135000"/>
                </a:lnTo>
              </a:path>
            </a:pathLst>
          </a:custGeom>
          <a:noFill/>
          <a:ln>
            <a:noFill/>
          </a:ln>
        </p:spPr>
        <p:txBody>
          <a:bodyPr anchorCtr="1" anchor="ctr" bIns="45700" lIns="91425" spcFirstLastPara="1" rIns="91425" wrap="square" tIns="45700">
            <a:noAutofit/>
          </a:bodyPr>
          <a:lstStyle/>
          <a:p>
            <a:pPr indent="-114300" lvl="1" marL="114300" marR="0" rtl="0" algn="l">
              <a:lnSpc>
                <a:spcPct val="75000"/>
              </a:lnSpc>
              <a:spcBef>
                <a:spcPts val="0"/>
              </a:spcBef>
              <a:spcAft>
                <a:spcPts val="0"/>
              </a:spcAft>
              <a:buClr>
                <a:schemeClr val="dk1"/>
              </a:buClr>
              <a:buSzPts val="2200"/>
              <a:buFont typeface="Calibri"/>
              <a:buChar char="•"/>
            </a:pPr>
            <a:r>
              <a:rPr b="0" i="0" lang="en-US" sz="2200" u="none" cap="none" strike="noStrike">
                <a:solidFill>
                  <a:schemeClr val="dk1"/>
                </a:solidFill>
                <a:latin typeface="Calibri"/>
                <a:ea typeface="Calibri"/>
                <a:cs typeface="Calibri"/>
                <a:sym typeface="Calibri"/>
              </a:rPr>
              <a:t>CORE FEATURES</a:t>
            </a:r>
            <a:endParaRPr/>
          </a:p>
          <a:p>
            <a:pPr indent="-114300" lvl="1" marL="114300" marR="0" rtl="0" algn="l">
              <a:lnSpc>
                <a:spcPct val="75000"/>
              </a:lnSpc>
              <a:spcBef>
                <a:spcPts val="220"/>
              </a:spcBef>
              <a:spcAft>
                <a:spcPts val="0"/>
              </a:spcAft>
              <a:buClr>
                <a:schemeClr val="dk1"/>
              </a:buClr>
              <a:buSzPts val="2200"/>
              <a:buFont typeface="Calibri"/>
              <a:buChar char="•"/>
            </a:pPr>
            <a:r>
              <a:rPr b="0" i="0" lang="en-US" sz="2200" u="none" cap="none" strike="noStrike">
                <a:solidFill>
                  <a:schemeClr val="dk1"/>
                </a:solidFill>
                <a:latin typeface="Calibri"/>
                <a:ea typeface="Calibri"/>
                <a:cs typeface="Calibri"/>
                <a:sym typeface="Calibri"/>
              </a:rPr>
              <a:t>School-Wide PBS (Tier 2)</a:t>
            </a:r>
            <a:endParaRPr b="0" i="0" sz="2200" u="none" cap="none" strike="noStrike">
              <a:solidFill>
                <a:schemeClr val="dk1"/>
              </a:solidFill>
              <a:latin typeface="Calibri"/>
              <a:ea typeface="Calibri"/>
              <a:cs typeface="Calibri"/>
              <a:sym typeface="Calibri"/>
            </a:endParaRPr>
          </a:p>
          <a:p>
            <a:pPr indent="-114300" lvl="2" marL="228600" marR="0" rtl="0" algn="l">
              <a:lnSpc>
                <a:spcPct val="75000"/>
              </a:lnSpc>
              <a:spcBef>
                <a:spcPts val="220"/>
              </a:spcBef>
              <a:spcAft>
                <a:spcPts val="0"/>
              </a:spcAft>
              <a:buClr>
                <a:schemeClr val="dk1"/>
              </a:buClr>
              <a:buSzPts val="2200"/>
              <a:buFont typeface="Calibri"/>
              <a:buChar char="•"/>
            </a:pPr>
            <a:r>
              <a:rPr b="0" i="0" lang="en-US" sz="2200" u="none" cap="none" strike="noStrike">
                <a:solidFill>
                  <a:schemeClr val="dk1"/>
                </a:solidFill>
                <a:latin typeface="Calibri"/>
                <a:ea typeface="Calibri"/>
                <a:cs typeface="Calibri"/>
                <a:sym typeface="Calibri"/>
              </a:rPr>
              <a:t>Team &amp; data driven</a:t>
            </a:r>
            <a:endParaRPr b="0" i="0" sz="2200" u="none" cap="none" strike="noStrike">
              <a:solidFill>
                <a:schemeClr val="dk1"/>
              </a:solidFill>
              <a:latin typeface="Calibri"/>
              <a:ea typeface="Calibri"/>
              <a:cs typeface="Calibri"/>
              <a:sym typeface="Calibri"/>
            </a:endParaRPr>
          </a:p>
          <a:p>
            <a:pPr indent="25400" lvl="2" marL="228600" marR="0" rtl="0" algn="l">
              <a:lnSpc>
                <a:spcPct val="75000"/>
              </a:lnSpc>
              <a:spcBef>
                <a:spcPts val="220"/>
              </a:spcBef>
              <a:spcAft>
                <a:spcPts val="0"/>
              </a:spcAft>
              <a:buClr>
                <a:schemeClr val="dk1"/>
              </a:buClr>
              <a:buSzPts val="2200"/>
              <a:buFont typeface="Calibri"/>
              <a:buNone/>
            </a:pPr>
            <a:r>
              <a:t/>
            </a:r>
            <a:endParaRPr b="0" i="0" sz="2200" u="none" cap="none" strike="noStrike">
              <a:solidFill>
                <a:schemeClr val="dk1"/>
              </a:solidFill>
              <a:latin typeface="Calibri"/>
              <a:ea typeface="Calibri"/>
              <a:cs typeface="Calibri"/>
              <a:sym typeface="Calibri"/>
            </a:endParaRPr>
          </a:p>
          <a:p>
            <a:pPr indent="-114300" lvl="2" marL="228600" marR="0" rtl="0" algn="l">
              <a:lnSpc>
                <a:spcPct val="75000"/>
              </a:lnSpc>
              <a:spcBef>
                <a:spcPts val="220"/>
              </a:spcBef>
              <a:spcAft>
                <a:spcPts val="0"/>
              </a:spcAft>
              <a:buClr>
                <a:schemeClr val="dk1"/>
              </a:buClr>
              <a:buSzPts val="2200"/>
              <a:buFont typeface="Calibri"/>
              <a:buChar char="•"/>
            </a:pPr>
            <a:r>
              <a:rPr b="0" i="0" lang="en-US" sz="2200" u="none" cap="none" strike="noStrike">
                <a:solidFill>
                  <a:schemeClr val="dk1"/>
                </a:solidFill>
                <a:latin typeface="Calibri"/>
                <a:ea typeface="Calibri"/>
                <a:cs typeface="Calibri"/>
                <a:sym typeface="Calibri"/>
              </a:rPr>
              <a:t>Behavior expertise</a:t>
            </a:r>
            <a:endParaRPr b="0" i="0" sz="2200" u="none" cap="none" strike="noStrike">
              <a:solidFill>
                <a:schemeClr val="dk1"/>
              </a:solidFill>
              <a:latin typeface="Calibri"/>
              <a:ea typeface="Calibri"/>
              <a:cs typeface="Calibri"/>
              <a:sym typeface="Calibri"/>
            </a:endParaRPr>
          </a:p>
          <a:p>
            <a:pPr indent="25400" lvl="2" marL="228600" marR="0" rtl="0" algn="l">
              <a:lnSpc>
                <a:spcPct val="75000"/>
              </a:lnSpc>
              <a:spcBef>
                <a:spcPts val="220"/>
              </a:spcBef>
              <a:spcAft>
                <a:spcPts val="0"/>
              </a:spcAft>
              <a:buClr>
                <a:schemeClr val="dk1"/>
              </a:buClr>
              <a:buSzPts val="2200"/>
              <a:buFont typeface="Calibri"/>
              <a:buNone/>
            </a:pPr>
            <a:r>
              <a:t/>
            </a:r>
            <a:endParaRPr b="0" i="0" sz="2200" u="none" cap="none" strike="noStrike">
              <a:solidFill>
                <a:schemeClr val="dk1"/>
              </a:solidFill>
              <a:latin typeface="Calibri"/>
              <a:ea typeface="Calibri"/>
              <a:cs typeface="Calibri"/>
              <a:sym typeface="Calibri"/>
            </a:endParaRPr>
          </a:p>
          <a:p>
            <a:pPr indent="-114300" lvl="2" marL="228600" marR="0" rtl="0" algn="l">
              <a:lnSpc>
                <a:spcPct val="75000"/>
              </a:lnSpc>
              <a:spcBef>
                <a:spcPts val="220"/>
              </a:spcBef>
              <a:spcAft>
                <a:spcPts val="0"/>
              </a:spcAft>
              <a:buClr>
                <a:schemeClr val="dk1"/>
              </a:buClr>
              <a:buSzPts val="2200"/>
              <a:buFont typeface="Calibri"/>
              <a:buChar char="•"/>
            </a:pPr>
            <a:r>
              <a:rPr b="0" i="0" lang="en-US" sz="2200" u="none" cap="none" strike="noStrike">
                <a:solidFill>
                  <a:schemeClr val="dk1"/>
                </a:solidFill>
                <a:latin typeface="Calibri"/>
                <a:ea typeface="Calibri"/>
                <a:cs typeface="Calibri"/>
                <a:sym typeface="Calibri"/>
              </a:rPr>
              <a:t>Increased social skills instruction &amp; practice</a:t>
            </a:r>
            <a:endParaRPr b="0" i="0" sz="2200" u="none" cap="none" strike="noStrike">
              <a:solidFill>
                <a:schemeClr val="dk1"/>
              </a:solidFill>
              <a:latin typeface="Calibri"/>
              <a:ea typeface="Calibri"/>
              <a:cs typeface="Calibri"/>
              <a:sym typeface="Calibri"/>
            </a:endParaRPr>
          </a:p>
          <a:p>
            <a:pPr indent="25400" lvl="2" marL="228600" marR="0" rtl="0" algn="l">
              <a:lnSpc>
                <a:spcPct val="75000"/>
              </a:lnSpc>
              <a:spcBef>
                <a:spcPts val="220"/>
              </a:spcBef>
              <a:spcAft>
                <a:spcPts val="0"/>
              </a:spcAft>
              <a:buClr>
                <a:schemeClr val="dk1"/>
              </a:buClr>
              <a:buSzPts val="2200"/>
              <a:buFont typeface="Calibri"/>
              <a:buNone/>
            </a:pPr>
            <a:r>
              <a:t/>
            </a:r>
            <a:endParaRPr b="0" i="0" sz="2200" u="none" cap="none" strike="noStrike">
              <a:solidFill>
                <a:schemeClr val="dk1"/>
              </a:solidFill>
              <a:latin typeface="Calibri"/>
              <a:ea typeface="Calibri"/>
              <a:cs typeface="Calibri"/>
              <a:sym typeface="Calibri"/>
            </a:endParaRPr>
          </a:p>
          <a:p>
            <a:pPr indent="-114300" lvl="2" marL="228600" marR="0" rtl="0" algn="l">
              <a:lnSpc>
                <a:spcPct val="75000"/>
              </a:lnSpc>
              <a:spcBef>
                <a:spcPts val="220"/>
              </a:spcBef>
              <a:spcAft>
                <a:spcPts val="0"/>
              </a:spcAft>
              <a:buClr>
                <a:schemeClr val="dk1"/>
              </a:buClr>
              <a:buSzPts val="2200"/>
              <a:buFont typeface="Calibri"/>
              <a:buChar char="•"/>
            </a:pPr>
            <a:r>
              <a:rPr b="0" i="0" lang="en-US" sz="2200" u="none" cap="none" strike="noStrike">
                <a:solidFill>
                  <a:schemeClr val="dk1"/>
                </a:solidFill>
                <a:latin typeface="Calibri"/>
                <a:ea typeface="Calibri"/>
                <a:cs typeface="Calibri"/>
                <a:sym typeface="Calibri"/>
              </a:rPr>
              <a:t>Increased adult supervision</a:t>
            </a:r>
            <a:endParaRPr b="0" i="0" sz="2200" u="none" cap="none" strike="noStrike">
              <a:solidFill>
                <a:schemeClr val="dk1"/>
              </a:solidFill>
              <a:latin typeface="Calibri"/>
              <a:ea typeface="Calibri"/>
              <a:cs typeface="Calibri"/>
              <a:sym typeface="Calibri"/>
            </a:endParaRPr>
          </a:p>
          <a:p>
            <a:pPr indent="25400" lvl="2" marL="228600" marR="0" rtl="0" algn="l">
              <a:lnSpc>
                <a:spcPct val="75000"/>
              </a:lnSpc>
              <a:spcBef>
                <a:spcPts val="220"/>
              </a:spcBef>
              <a:spcAft>
                <a:spcPts val="0"/>
              </a:spcAft>
              <a:buClr>
                <a:schemeClr val="dk1"/>
              </a:buClr>
              <a:buSzPts val="2200"/>
              <a:buFont typeface="Calibri"/>
              <a:buNone/>
            </a:pPr>
            <a:r>
              <a:t/>
            </a:r>
            <a:endParaRPr b="0" i="0" sz="2200" u="none" cap="none" strike="noStrike">
              <a:solidFill>
                <a:schemeClr val="dk1"/>
              </a:solidFill>
              <a:latin typeface="Calibri"/>
              <a:ea typeface="Calibri"/>
              <a:cs typeface="Calibri"/>
              <a:sym typeface="Calibri"/>
            </a:endParaRPr>
          </a:p>
          <a:p>
            <a:pPr indent="-114300" lvl="2" marL="228600" marR="0" rtl="0" algn="l">
              <a:lnSpc>
                <a:spcPct val="75000"/>
              </a:lnSpc>
              <a:spcBef>
                <a:spcPts val="220"/>
              </a:spcBef>
              <a:spcAft>
                <a:spcPts val="0"/>
              </a:spcAft>
              <a:buClr>
                <a:schemeClr val="dk1"/>
              </a:buClr>
              <a:buSzPts val="2200"/>
              <a:buFont typeface="Calibri"/>
              <a:buChar char="•"/>
            </a:pPr>
            <a:r>
              <a:rPr b="0" i="0" lang="en-US" sz="2200" u="none" cap="none" strike="noStrike">
                <a:solidFill>
                  <a:schemeClr val="dk1"/>
                </a:solidFill>
                <a:latin typeface="Calibri"/>
                <a:ea typeface="Calibri"/>
                <a:cs typeface="Calibri"/>
                <a:sym typeface="Calibri"/>
              </a:rPr>
              <a:t>Increased opportunity for positive reinforcement</a:t>
            </a:r>
            <a:endParaRPr b="0" i="0" sz="2200" u="none" cap="none" strike="noStrike">
              <a:solidFill>
                <a:schemeClr val="dk1"/>
              </a:solidFill>
              <a:latin typeface="Calibri"/>
              <a:ea typeface="Calibri"/>
              <a:cs typeface="Calibri"/>
              <a:sym typeface="Calibri"/>
            </a:endParaRPr>
          </a:p>
          <a:p>
            <a:pPr indent="25400" lvl="2" marL="228600" marR="0" rtl="0" algn="l">
              <a:lnSpc>
                <a:spcPct val="75000"/>
              </a:lnSpc>
              <a:spcBef>
                <a:spcPts val="220"/>
              </a:spcBef>
              <a:spcAft>
                <a:spcPts val="0"/>
              </a:spcAft>
              <a:buClr>
                <a:schemeClr val="dk1"/>
              </a:buClr>
              <a:buSzPts val="2200"/>
              <a:buFont typeface="Calibri"/>
              <a:buNone/>
            </a:pPr>
            <a:r>
              <a:t/>
            </a:r>
            <a:endParaRPr b="0" i="0" sz="2200" u="none" cap="none" strike="noStrike">
              <a:solidFill>
                <a:schemeClr val="dk1"/>
              </a:solidFill>
              <a:latin typeface="Calibri"/>
              <a:ea typeface="Calibri"/>
              <a:cs typeface="Calibri"/>
              <a:sym typeface="Calibri"/>
            </a:endParaRPr>
          </a:p>
          <a:p>
            <a:pPr indent="-114300" lvl="2" marL="228600" marR="0" rtl="0" algn="l">
              <a:lnSpc>
                <a:spcPct val="75000"/>
              </a:lnSpc>
              <a:spcBef>
                <a:spcPts val="220"/>
              </a:spcBef>
              <a:spcAft>
                <a:spcPts val="0"/>
              </a:spcAft>
              <a:buClr>
                <a:schemeClr val="dk1"/>
              </a:buClr>
              <a:buSzPts val="2200"/>
              <a:buFont typeface="Calibri"/>
              <a:buChar char="•"/>
            </a:pPr>
            <a:r>
              <a:rPr b="0" i="0" lang="en-US" sz="2200" u="none" cap="none" strike="noStrike">
                <a:solidFill>
                  <a:schemeClr val="dk1"/>
                </a:solidFill>
                <a:latin typeface="Calibri"/>
                <a:ea typeface="Calibri"/>
                <a:cs typeface="Calibri"/>
                <a:sym typeface="Calibri"/>
              </a:rPr>
              <a:t>Continuous progress monitoring</a:t>
            </a:r>
            <a:endParaRPr b="0" i="0" sz="2200" u="none" cap="none" strike="noStrike">
              <a:solidFill>
                <a:schemeClr val="dk1"/>
              </a:solidFill>
              <a:latin typeface="Calibri"/>
              <a:ea typeface="Calibri"/>
              <a:cs typeface="Calibri"/>
              <a:sym typeface="Calibri"/>
            </a:endParaRPr>
          </a:p>
          <a:p>
            <a:pPr indent="25400" lvl="2" marL="228600" marR="0" rtl="0" algn="l">
              <a:lnSpc>
                <a:spcPct val="75000"/>
              </a:lnSpc>
              <a:spcBef>
                <a:spcPts val="220"/>
              </a:spcBef>
              <a:spcAft>
                <a:spcPts val="0"/>
              </a:spcAft>
              <a:buClr>
                <a:schemeClr val="dk1"/>
              </a:buClr>
              <a:buSzPts val="2200"/>
              <a:buFont typeface="Calibri"/>
              <a:buNone/>
            </a:pPr>
            <a:r>
              <a:t/>
            </a:r>
            <a:endParaRPr b="0" i="0" sz="2200" u="none" cap="none" strike="noStrike">
              <a:solidFill>
                <a:schemeClr val="dk1"/>
              </a:solidFill>
              <a:latin typeface="Calibri"/>
              <a:ea typeface="Calibri"/>
              <a:cs typeface="Calibri"/>
              <a:sym typeface="Calibri"/>
            </a:endParaRPr>
          </a:p>
          <a:p>
            <a:pPr indent="-114300" lvl="2" marL="228600" marR="0" rtl="0" algn="l">
              <a:lnSpc>
                <a:spcPct val="75000"/>
              </a:lnSpc>
              <a:spcBef>
                <a:spcPts val="220"/>
              </a:spcBef>
              <a:spcAft>
                <a:spcPts val="0"/>
              </a:spcAft>
              <a:buClr>
                <a:schemeClr val="dk1"/>
              </a:buClr>
              <a:buSzPts val="2200"/>
              <a:buFont typeface="Calibri"/>
              <a:buChar char="•"/>
            </a:pPr>
            <a:r>
              <a:rPr b="0" i="0" lang="en-US" sz="2200" u="none" cap="none" strike="noStrike">
                <a:solidFill>
                  <a:schemeClr val="dk1"/>
                </a:solidFill>
                <a:latin typeface="Calibri"/>
                <a:ea typeface="Calibri"/>
                <a:cs typeface="Calibri"/>
                <a:sym typeface="Calibri"/>
              </a:rPr>
              <a:t>Increased precorrection</a:t>
            </a:r>
            <a:endParaRPr b="0" i="0" sz="2200" u="none" cap="none" strike="noStrike">
              <a:solidFill>
                <a:schemeClr val="dk1"/>
              </a:solidFill>
              <a:latin typeface="Calibri"/>
              <a:ea typeface="Calibri"/>
              <a:cs typeface="Calibri"/>
              <a:sym typeface="Calibri"/>
            </a:endParaRPr>
          </a:p>
          <a:p>
            <a:pPr indent="25400" lvl="2" marL="228600" marR="0" rtl="0" algn="l">
              <a:lnSpc>
                <a:spcPct val="75000"/>
              </a:lnSpc>
              <a:spcBef>
                <a:spcPts val="220"/>
              </a:spcBef>
              <a:spcAft>
                <a:spcPts val="0"/>
              </a:spcAft>
              <a:buClr>
                <a:schemeClr val="dk1"/>
              </a:buClr>
              <a:buSzPts val="2200"/>
              <a:buFont typeface="Calibri"/>
              <a:buNone/>
            </a:pPr>
            <a:r>
              <a:t/>
            </a:r>
            <a:endParaRPr b="0" i="0" sz="2200" u="none" cap="none" strike="noStrike">
              <a:solidFill>
                <a:schemeClr val="dk1"/>
              </a:solidFill>
              <a:latin typeface="Calibri"/>
              <a:ea typeface="Calibri"/>
              <a:cs typeface="Calibri"/>
              <a:sym typeface="Calibri"/>
            </a:endParaRPr>
          </a:p>
        </p:txBody>
      </p:sp>
    </p:spTree>
  </p:cSld>
  <p:clrMapOvr>
    <a:masterClrMapping/>
  </p:clrMapOvr>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68" name="Shape 1068"/>
        <p:cNvGrpSpPr/>
        <p:nvPr/>
      </p:nvGrpSpPr>
      <p:grpSpPr>
        <a:xfrm>
          <a:off x="0" y="0"/>
          <a:ext cx="0" cy="0"/>
          <a:chOff x="0" y="0"/>
          <a:chExt cx="0" cy="0"/>
        </a:xfrm>
      </p:grpSpPr>
      <p:sp>
        <p:nvSpPr>
          <p:cNvPr id="1069" name="Google Shape;1069;p105"/>
          <p:cNvSpPr/>
          <p:nvPr/>
        </p:nvSpPr>
        <p:spPr>
          <a:xfrm>
            <a:off x="304800" y="228600"/>
            <a:ext cx="8458200" cy="6248400"/>
          </a:xfrm>
          <a:custGeom>
            <a:rect b="b" l="l" r="r" t="t"/>
            <a:pathLst>
              <a:path extrusionOk="0" h="120000" w="120000">
                <a:moveTo>
                  <a:pt x="0" y="0"/>
                </a:moveTo>
                <a:lnTo>
                  <a:pt x="120000" y="0"/>
                </a:lnTo>
                <a:lnTo>
                  <a:pt x="120000" y="120000"/>
                </a:lnTo>
                <a:lnTo>
                  <a:pt x="0" y="120000"/>
                </a:lnTo>
                <a:close/>
              </a:path>
              <a:path extrusionOk="0" fill="none" h="120000" w="120000">
                <a:moveTo>
                  <a:pt x="-10000" y="0"/>
                </a:moveTo>
                <a:close/>
                <a:lnTo>
                  <a:pt x="-10000" y="120000"/>
                </a:lnTo>
              </a:path>
              <a:path extrusionOk="0" fill="none" h="120000" w="120000">
                <a:moveTo>
                  <a:pt x="-10000" y="22500"/>
                </a:moveTo>
                <a:lnTo>
                  <a:pt x="-46000" y="135000"/>
                </a:lnTo>
              </a:path>
            </a:pathLst>
          </a:custGeom>
          <a:noFill/>
          <a:ln>
            <a:noFill/>
          </a:ln>
        </p:spPr>
        <p:txBody>
          <a:bodyPr anchorCtr="1" anchor="ctr" bIns="45700" lIns="91425" spcFirstLastPara="1" rIns="91425" wrap="square" tIns="45700">
            <a:noAutofit/>
          </a:bodyPr>
          <a:lstStyle/>
          <a:p>
            <a:pPr indent="-114300" lvl="1" marL="114300" marR="0" rtl="0" algn="l">
              <a:lnSpc>
                <a:spcPct val="75000"/>
              </a:lnSpc>
              <a:spcBef>
                <a:spcPts val="0"/>
              </a:spcBef>
              <a:spcAft>
                <a:spcPts val="0"/>
              </a:spcAft>
              <a:buClr>
                <a:schemeClr val="dk1"/>
              </a:buClr>
              <a:buSzPts val="3000"/>
              <a:buFont typeface="Arial"/>
              <a:buChar char="•"/>
            </a:pPr>
            <a:r>
              <a:rPr b="0" i="0" lang="en-US" sz="3000" u="none" cap="none" strike="noStrike">
                <a:solidFill>
                  <a:schemeClr val="dk1"/>
                </a:solidFill>
                <a:latin typeface="Arial"/>
                <a:ea typeface="Arial"/>
                <a:cs typeface="Arial"/>
                <a:sym typeface="Arial"/>
              </a:rPr>
              <a:t>IMPLEMENTATION W/ </a:t>
            </a:r>
            <a:r>
              <a:rPr b="0" i="0" lang="en-US" sz="3000" u="none" cap="none" strike="noStrike">
                <a:solidFill>
                  <a:srgbClr val="FF0000"/>
                </a:solidFill>
                <a:latin typeface="Arial"/>
                <a:ea typeface="Arial"/>
                <a:cs typeface="Arial"/>
                <a:sym typeface="Arial"/>
              </a:rPr>
              <a:t>FIDELITY</a:t>
            </a:r>
            <a:endParaRPr/>
          </a:p>
          <a:p>
            <a:pPr indent="-114300" lvl="1" marL="114300" marR="0" rtl="0" algn="l">
              <a:lnSpc>
                <a:spcPct val="75000"/>
              </a:lnSpc>
              <a:spcBef>
                <a:spcPts val="300"/>
              </a:spcBef>
              <a:spcAft>
                <a:spcPts val="0"/>
              </a:spcAft>
              <a:buClr>
                <a:schemeClr val="dk1"/>
              </a:buClr>
              <a:buSzPts val="3000"/>
              <a:buFont typeface="Arial"/>
              <a:buChar char="•"/>
            </a:pPr>
            <a:r>
              <a:rPr b="0" i="0" lang="en-US" sz="3000" u="none" cap="none" strike="noStrike">
                <a:solidFill>
                  <a:schemeClr val="dk1"/>
                </a:solidFill>
                <a:latin typeface="Arial"/>
                <a:ea typeface="Arial"/>
                <a:cs typeface="Arial"/>
                <a:sym typeface="Arial"/>
              </a:rPr>
              <a:t>CONTINUUM OF </a:t>
            </a:r>
            <a:r>
              <a:rPr b="0" i="0" lang="en-US" sz="3000" u="none" cap="none" strike="noStrike">
                <a:solidFill>
                  <a:srgbClr val="FF0000"/>
                </a:solidFill>
                <a:latin typeface="Arial"/>
                <a:ea typeface="Arial"/>
                <a:cs typeface="Arial"/>
                <a:sym typeface="Arial"/>
              </a:rPr>
              <a:t>EVIDENCE-BASED</a:t>
            </a:r>
            <a:endParaRPr/>
          </a:p>
          <a:p>
            <a:pPr indent="-114300" lvl="1" marL="114300" marR="0" rtl="0" algn="l">
              <a:lnSpc>
                <a:spcPct val="75000"/>
              </a:lnSpc>
              <a:spcBef>
                <a:spcPts val="300"/>
              </a:spcBef>
              <a:spcAft>
                <a:spcPts val="0"/>
              </a:spcAft>
              <a:buClr>
                <a:schemeClr val="dk1"/>
              </a:buClr>
              <a:buSzPts val="3000"/>
              <a:buFont typeface="Arial"/>
              <a:buChar char="•"/>
            </a:pPr>
            <a:r>
              <a:rPr b="0" i="0" lang="en-US" sz="3000" u="none" cap="none" strike="noStrike">
                <a:solidFill>
                  <a:schemeClr val="dk1"/>
                </a:solidFill>
                <a:latin typeface="Arial"/>
                <a:ea typeface="Arial"/>
                <a:cs typeface="Arial"/>
                <a:sym typeface="Arial"/>
              </a:rPr>
              <a:t>INTERVENTIONS</a:t>
            </a:r>
            <a:endParaRPr/>
          </a:p>
          <a:p>
            <a:pPr indent="-114300" lvl="1" marL="114300" marR="0" rtl="0" algn="l">
              <a:lnSpc>
                <a:spcPct val="75000"/>
              </a:lnSpc>
              <a:spcBef>
                <a:spcPts val="300"/>
              </a:spcBef>
              <a:spcAft>
                <a:spcPts val="0"/>
              </a:spcAft>
              <a:buClr>
                <a:srgbClr val="FF0000"/>
              </a:buClr>
              <a:buSzPts val="3000"/>
              <a:buFont typeface="Arial"/>
              <a:buChar char="•"/>
            </a:pPr>
            <a:r>
              <a:rPr b="0" i="0" lang="en-US" sz="3000" u="none" cap="none" strike="noStrike">
                <a:solidFill>
                  <a:srgbClr val="FF0000"/>
                </a:solidFill>
                <a:latin typeface="Arial"/>
                <a:ea typeface="Arial"/>
                <a:cs typeface="Arial"/>
                <a:sym typeface="Arial"/>
              </a:rPr>
              <a:t>CONTENT EXPERTISE </a:t>
            </a:r>
            <a:r>
              <a:rPr b="0" i="0" lang="en-US" sz="3000" u="none" cap="none" strike="noStrike">
                <a:solidFill>
                  <a:schemeClr val="dk1"/>
                </a:solidFill>
                <a:latin typeface="Arial"/>
                <a:ea typeface="Arial"/>
                <a:cs typeface="Arial"/>
                <a:sym typeface="Arial"/>
              </a:rPr>
              <a:t>&amp; FLUENCY</a:t>
            </a:r>
            <a:endParaRPr/>
          </a:p>
          <a:p>
            <a:pPr indent="-114300" lvl="1" marL="114300" marR="0" rtl="0" algn="l">
              <a:lnSpc>
                <a:spcPct val="75000"/>
              </a:lnSpc>
              <a:spcBef>
                <a:spcPts val="300"/>
              </a:spcBef>
              <a:spcAft>
                <a:spcPts val="0"/>
              </a:spcAft>
              <a:buClr>
                <a:srgbClr val="FF0000"/>
              </a:buClr>
              <a:buSzPts val="3000"/>
              <a:buFont typeface="Arial"/>
              <a:buChar char="•"/>
            </a:pPr>
            <a:r>
              <a:rPr b="0" i="0" lang="en-US" sz="3000" u="none" cap="none" strike="noStrike">
                <a:solidFill>
                  <a:srgbClr val="FF0000"/>
                </a:solidFill>
                <a:latin typeface="Arial"/>
                <a:ea typeface="Arial"/>
                <a:cs typeface="Arial"/>
                <a:sym typeface="Arial"/>
              </a:rPr>
              <a:t>TEAM-BASED</a:t>
            </a:r>
            <a:endParaRPr/>
          </a:p>
          <a:p>
            <a:pPr indent="-114300" lvl="1" marL="114300" marR="0" rtl="0" algn="l">
              <a:lnSpc>
                <a:spcPct val="75000"/>
              </a:lnSpc>
              <a:spcBef>
                <a:spcPts val="300"/>
              </a:spcBef>
              <a:spcAft>
                <a:spcPts val="0"/>
              </a:spcAft>
              <a:buClr>
                <a:schemeClr val="dk1"/>
              </a:buClr>
              <a:buSzPts val="3000"/>
              <a:buFont typeface="Arial"/>
              <a:buChar char="•"/>
            </a:pPr>
            <a:r>
              <a:rPr b="0" i="0" lang="en-US" sz="3000" u="none" cap="none" strike="noStrike">
                <a:solidFill>
                  <a:schemeClr val="dk1"/>
                </a:solidFill>
                <a:latin typeface="Arial"/>
                <a:ea typeface="Arial"/>
                <a:cs typeface="Arial"/>
                <a:sym typeface="Arial"/>
              </a:rPr>
              <a:t> IMPLEMENTATION</a:t>
            </a:r>
            <a:endParaRPr/>
          </a:p>
          <a:p>
            <a:pPr indent="-114300" lvl="1" marL="114300" marR="0" rtl="0" algn="l">
              <a:lnSpc>
                <a:spcPct val="75000"/>
              </a:lnSpc>
              <a:spcBef>
                <a:spcPts val="300"/>
              </a:spcBef>
              <a:spcAft>
                <a:spcPts val="0"/>
              </a:spcAft>
              <a:buClr>
                <a:schemeClr val="dk1"/>
              </a:buClr>
              <a:buSzPts val="3000"/>
              <a:buFont typeface="Arial"/>
              <a:buChar char="•"/>
            </a:pPr>
            <a:r>
              <a:rPr b="0" i="0" lang="en-US" sz="3000" u="none" cap="none" strike="noStrike">
                <a:solidFill>
                  <a:schemeClr val="dk1"/>
                </a:solidFill>
                <a:latin typeface="Arial"/>
                <a:ea typeface="Arial"/>
                <a:cs typeface="Arial"/>
                <a:sym typeface="Arial"/>
              </a:rPr>
              <a:t>CONTINUOUS</a:t>
            </a:r>
            <a:endParaRPr/>
          </a:p>
          <a:p>
            <a:pPr indent="-114300" lvl="1" marL="114300" marR="0" rtl="0" algn="l">
              <a:lnSpc>
                <a:spcPct val="75000"/>
              </a:lnSpc>
              <a:spcBef>
                <a:spcPts val="300"/>
              </a:spcBef>
              <a:spcAft>
                <a:spcPts val="0"/>
              </a:spcAft>
              <a:buClr>
                <a:srgbClr val="FF0000"/>
              </a:buClr>
              <a:buSzPts val="3000"/>
              <a:buFont typeface="Arial"/>
              <a:buChar char="•"/>
            </a:pPr>
            <a:r>
              <a:rPr b="0" i="0" lang="en-US" sz="3000" u="none" cap="none" strike="noStrike">
                <a:solidFill>
                  <a:srgbClr val="FF0000"/>
                </a:solidFill>
                <a:latin typeface="Arial"/>
                <a:ea typeface="Arial"/>
                <a:cs typeface="Arial"/>
                <a:sym typeface="Arial"/>
              </a:rPr>
              <a:t>PROGRESS</a:t>
            </a:r>
            <a:r>
              <a:rPr b="0" i="0" lang="en-US" sz="3000" u="none" cap="none" strike="noStrike">
                <a:solidFill>
                  <a:schemeClr val="dk1"/>
                </a:solidFill>
                <a:latin typeface="Arial"/>
                <a:ea typeface="Arial"/>
                <a:cs typeface="Arial"/>
                <a:sym typeface="Arial"/>
              </a:rPr>
              <a:t> MONITORING</a:t>
            </a:r>
            <a:endParaRPr/>
          </a:p>
          <a:p>
            <a:pPr indent="-114300" lvl="1" marL="114300" marR="0" rtl="0" algn="l">
              <a:lnSpc>
                <a:spcPct val="75000"/>
              </a:lnSpc>
              <a:spcBef>
                <a:spcPts val="300"/>
              </a:spcBef>
              <a:spcAft>
                <a:spcPts val="0"/>
              </a:spcAft>
              <a:buClr>
                <a:schemeClr val="dk1"/>
              </a:buClr>
              <a:buSzPts val="3000"/>
              <a:buFont typeface="Arial"/>
              <a:buChar char="•"/>
            </a:pPr>
            <a:r>
              <a:rPr b="0" i="0" lang="en-US" sz="3000" u="none" cap="none" strike="noStrike">
                <a:solidFill>
                  <a:schemeClr val="dk1"/>
                </a:solidFill>
                <a:latin typeface="Arial"/>
                <a:ea typeface="Arial"/>
                <a:cs typeface="Arial"/>
                <a:sym typeface="Arial"/>
              </a:rPr>
              <a:t>UNIVERSAL </a:t>
            </a:r>
            <a:r>
              <a:rPr b="0" i="0" lang="en-US" sz="3000" u="none" cap="none" strike="noStrike">
                <a:solidFill>
                  <a:srgbClr val="FF0000"/>
                </a:solidFill>
                <a:latin typeface="Arial"/>
                <a:ea typeface="Arial"/>
                <a:cs typeface="Arial"/>
                <a:sym typeface="Arial"/>
              </a:rPr>
              <a:t>SCREENING</a:t>
            </a:r>
            <a:endParaRPr/>
          </a:p>
          <a:p>
            <a:pPr indent="-114300" lvl="1" marL="114300" marR="0" rtl="0" algn="l">
              <a:lnSpc>
                <a:spcPct val="75000"/>
              </a:lnSpc>
              <a:spcBef>
                <a:spcPts val="300"/>
              </a:spcBef>
              <a:spcAft>
                <a:spcPts val="0"/>
              </a:spcAft>
              <a:buClr>
                <a:srgbClr val="FF0000"/>
              </a:buClr>
              <a:buSzPts val="3000"/>
              <a:buFont typeface="Arial"/>
              <a:buChar char="•"/>
            </a:pPr>
            <a:r>
              <a:rPr b="0" i="0" lang="en-US" sz="3000" u="none" cap="none" strike="noStrike">
                <a:solidFill>
                  <a:srgbClr val="FF0000"/>
                </a:solidFill>
                <a:latin typeface="Arial"/>
                <a:ea typeface="Arial"/>
                <a:cs typeface="Arial"/>
                <a:sym typeface="Arial"/>
              </a:rPr>
              <a:t>DATA-BASED</a:t>
            </a:r>
            <a:endParaRPr/>
          </a:p>
          <a:p>
            <a:pPr indent="-114300" lvl="1" marL="114300" marR="0" rtl="0" algn="l">
              <a:lnSpc>
                <a:spcPct val="75000"/>
              </a:lnSpc>
              <a:spcBef>
                <a:spcPts val="300"/>
              </a:spcBef>
              <a:spcAft>
                <a:spcPts val="0"/>
              </a:spcAft>
              <a:buClr>
                <a:schemeClr val="dk1"/>
              </a:buClr>
              <a:buSzPts val="3000"/>
              <a:buFont typeface="Arial"/>
              <a:buChar char="•"/>
            </a:pPr>
            <a:r>
              <a:rPr b="0" i="0" lang="en-US" sz="3000" u="none" cap="none" strike="noStrike">
                <a:solidFill>
                  <a:schemeClr val="dk1"/>
                </a:solidFill>
                <a:latin typeface="Arial"/>
                <a:ea typeface="Arial"/>
                <a:cs typeface="Arial"/>
                <a:sym typeface="Arial"/>
              </a:rPr>
              <a:t>DECISION MAKING &amp; PROBLEM SOLVING</a:t>
            </a:r>
            <a:endParaRPr/>
          </a:p>
        </p:txBody>
      </p:sp>
      <p:sp>
        <p:nvSpPr>
          <p:cNvPr id="1070" name="Google Shape;1070;p105"/>
          <p:cNvSpPr txBox="1"/>
          <p:nvPr/>
        </p:nvSpPr>
        <p:spPr>
          <a:xfrm>
            <a:off x="2770320" y="2886670"/>
            <a:ext cx="3210484" cy="954107"/>
          </a:xfrm>
          <a:prstGeom prst="rect">
            <a:avLst/>
          </a:prstGeom>
          <a:solidFill>
            <a:srgbClr val="FFFF00"/>
          </a:solid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lang="en-US" sz="2800">
                <a:solidFill>
                  <a:schemeClr val="dk1"/>
                </a:solidFill>
                <a:latin typeface="Arial"/>
                <a:ea typeface="Arial"/>
                <a:cs typeface="Arial"/>
                <a:sym typeface="Arial"/>
              </a:rPr>
              <a:t>CORE FEATURES</a:t>
            </a:r>
            <a:endParaRPr/>
          </a:p>
          <a:p>
            <a:pPr indent="0" lvl="0" marL="0" marR="0" rtl="0" algn="ctr">
              <a:spcBef>
                <a:spcPts val="0"/>
              </a:spcBef>
              <a:spcAft>
                <a:spcPts val="0"/>
              </a:spcAft>
              <a:buNone/>
            </a:pPr>
            <a:r>
              <a:rPr lang="en-US" sz="2800">
                <a:solidFill>
                  <a:schemeClr val="dk1"/>
                </a:solidFill>
                <a:latin typeface="Arial"/>
                <a:ea typeface="Arial"/>
                <a:cs typeface="Arial"/>
                <a:sym typeface="Arial"/>
              </a:rPr>
              <a:t>MTSS/RtI</a:t>
            </a:r>
            <a:endParaRPr sz="2800">
              <a:solidFill>
                <a:schemeClr val="dk1"/>
              </a:solidFill>
              <a:latin typeface="Arial"/>
              <a:ea typeface="Arial"/>
              <a:cs typeface="Arial"/>
              <a:sym typeface="Arial"/>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1" name="Shape 291"/>
        <p:cNvGrpSpPr/>
        <p:nvPr/>
      </p:nvGrpSpPr>
      <p:grpSpPr>
        <a:xfrm>
          <a:off x="0" y="0"/>
          <a:ext cx="0" cy="0"/>
          <a:chOff x="0" y="0"/>
          <a:chExt cx="0" cy="0"/>
        </a:xfrm>
      </p:grpSpPr>
      <p:pic>
        <p:nvPicPr>
          <p:cNvPr id="292" name="Google Shape;292;p43"/>
          <p:cNvPicPr preferRelativeResize="0"/>
          <p:nvPr/>
        </p:nvPicPr>
        <p:blipFill rotWithShape="1">
          <a:blip r:embed="rId3">
            <a:alphaModFix/>
          </a:blip>
          <a:srcRect b="0" l="0" r="0" t="0"/>
          <a:stretch/>
        </p:blipFill>
        <p:spPr>
          <a:xfrm rot="-701088">
            <a:off x="1191618" y="1042673"/>
            <a:ext cx="7134939" cy="4680520"/>
          </a:xfrm>
          <a:prstGeom prst="rect">
            <a:avLst/>
          </a:prstGeom>
          <a:noFill/>
          <a:ln>
            <a:noFill/>
          </a:ln>
        </p:spPr>
      </p:pic>
      <p:sp>
        <p:nvSpPr>
          <p:cNvPr id="293" name="Google Shape;293;p43"/>
          <p:cNvSpPr txBox="1"/>
          <p:nvPr>
            <p:ph type="title"/>
          </p:nvPr>
        </p:nvSpPr>
        <p:spPr>
          <a:xfrm>
            <a:off x="457200" y="274638"/>
            <a:ext cx="8229600" cy="1143000"/>
          </a:xfrm>
          <a:prstGeom prst="rect">
            <a:avLst/>
          </a:prstGeom>
          <a:solidFill>
            <a:srgbClr val="FFFF00"/>
          </a:solidFill>
          <a:ln>
            <a:noFill/>
          </a:ln>
        </p:spPr>
        <p:txBody>
          <a:bodyPr anchorCtr="0" anchor="ctr" bIns="45700" lIns="91425" spcFirstLastPara="1" rIns="91425" wrap="square" tIns="45700">
            <a:noAutofit/>
          </a:bodyPr>
          <a:lstStyle/>
          <a:p>
            <a:pPr indent="0" lvl="0" marL="0" marR="0" rtl="0" algn="l">
              <a:spcBef>
                <a:spcPts val="0"/>
              </a:spcBef>
              <a:spcAft>
                <a:spcPts val="0"/>
              </a:spcAft>
              <a:buClr>
                <a:schemeClr val="dk1"/>
              </a:buClr>
              <a:buFont typeface="Calibri"/>
              <a:buNone/>
            </a:pPr>
            <a:r>
              <a:rPr b="0" i="0" lang="en-US" sz="4400" u="none" cap="none" strike="noStrike">
                <a:solidFill>
                  <a:schemeClr val="dk1"/>
                </a:solidFill>
                <a:latin typeface="Calibri"/>
                <a:ea typeface="Calibri"/>
                <a:cs typeface="Calibri"/>
                <a:sym typeface="Calibri"/>
              </a:rPr>
              <a:t>Disclaimers (</a:t>
            </a:r>
            <a:r>
              <a:rPr b="0" i="1" lang="en-US" sz="4400" u="none" cap="none" strike="noStrike">
                <a:solidFill>
                  <a:schemeClr val="dk1"/>
                </a:solidFill>
                <a:latin typeface="Calibri"/>
                <a:ea typeface="Calibri"/>
                <a:cs typeface="Calibri"/>
                <a:sym typeface="Calibri"/>
              </a:rPr>
              <a:t>Easy for you to say!)</a:t>
            </a:r>
            <a:endParaRPr b="0" i="0" sz="4400" u="none" cap="none" strike="noStrike">
              <a:solidFill>
                <a:schemeClr val="dk1"/>
              </a:solidFill>
              <a:latin typeface="Calibri"/>
              <a:ea typeface="Calibri"/>
              <a:cs typeface="Calibri"/>
              <a:sym typeface="Calibri"/>
            </a:endParaRPr>
          </a:p>
        </p:txBody>
      </p:sp>
      <p:pic>
        <p:nvPicPr>
          <p:cNvPr id="294" name="Google Shape;294;p43"/>
          <p:cNvPicPr preferRelativeResize="0"/>
          <p:nvPr/>
        </p:nvPicPr>
        <p:blipFill rotWithShape="1">
          <a:blip r:embed="rId4">
            <a:alphaModFix/>
          </a:blip>
          <a:srcRect b="0" l="0" r="0" t="0"/>
          <a:stretch/>
        </p:blipFill>
        <p:spPr>
          <a:xfrm rot="409622">
            <a:off x="1656104" y="1310418"/>
            <a:ext cx="6273655" cy="4968552"/>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 presetSubtype="0">
                                  <p:stCondLst>
                                    <p:cond delay="0"/>
                                  </p:stCondLst>
                                  <p:childTnLst>
                                    <p:set>
                                      <p:cBhvr>
                                        <p:cTn dur="1" fill="hold">
                                          <p:stCondLst>
                                            <p:cond delay="0"/>
                                          </p:stCondLst>
                                        </p:cTn>
                                        <p:tgtEl>
                                          <p:spTgt spid="294"/>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500"/>
                                        <p:tgtEl>
                                          <p:spTgt spid="294"/>
                                        </p:tgtEl>
                                      </p:cBhvr>
                                    </p:animEffect>
                                    <p:set>
                                      <p:cBhvr>
                                        <p:cTn dur="1" fill="hold">
                                          <p:stCondLst>
                                            <p:cond delay="500"/>
                                          </p:stCondLst>
                                        </p:cTn>
                                        <p:tgtEl>
                                          <p:spTgt spid="294"/>
                                        </p:tgtEl>
                                        <p:attrNameLst>
                                          <p:attrName>style.visibility</p:attrName>
                                        </p:attrNameLst>
                                      </p:cBhvr>
                                      <p:to>
                                        <p:strVal val="hidden"/>
                                      </p:to>
                                    </p:set>
                                  </p:childTnLst>
                                </p:cTn>
                              </p:par>
                              <p:par>
                                <p:cTn fill="hold" nodeType="withEffect" presetClass="entr" presetID="1" presetSubtype="0">
                                  <p:stCondLst>
                                    <p:cond delay="0"/>
                                  </p:stCondLst>
                                  <p:childTnLst>
                                    <p:set>
                                      <p:cBhvr>
                                        <p:cTn dur="1" fill="hold">
                                          <p:stCondLst>
                                            <p:cond delay="0"/>
                                          </p:stCondLst>
                                        </p:cTn>
                                        <p:tgtEl>
                                          <p:spTgt spid="292"/>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74" name="Shape 1074"/>
        <p:cNvGrpSpPr/>
        <p:nvPr/>
      </p:nvGrpSpPr>
      <p:grpSpPr>
        <a:xfrm>
          <a:off x="0" y="0"/>
          <a:ext cx="0" cy="0"/>
          <a:chOff x="0" y="0"/>
          <a:chExt cx="0" cy="0"/>
        </a:xfrm>
      </p:grpSpPr>
      <p:sp>
        <p:nvSpPr>
          <p:cNvPr id="1075" name="Google Shape;1075;p106"/>
          <p:cNvSpPr txBox="1"/>
          <p:nvPr>
            <p:ph type="title"/>
          </p:nvPr>
        </p:nvSpPr>
        <p:spPr>
          <a:xfrm>
            <a:off x="1657908" y="31812"/>
            <a:ext cx="7234572" cy="696888"/>
          </a:xfrm>
          <a:prstGeom prst="rect">
            <a:avLst/>
          </a:prstGeom>
          <a:solidFill>
            <a:srgbClr val="FFFF00"/>
          </a:solid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1"/>
              </a:buClr>
              <a:buFont typeface="Calibri"/>
              <a:buNone/>
            </a:pPr>
            <a:r>
              <a:rPr b="0" i="0" lang="en-US" sz="3600" u="none" cap="none" strike="noStrike">
                <a:solidFill>
                  <a:schemeClr val="dk1"/>
                </a:solidFill>
                <a:latin typeface="Calibri"/>
                <a:ea typeface="Calibri"/>
                <a:cs typeface="Calibri"/>
                <a:sym typeface="Calibri"/>
              </a:rPr>
              <a:t>RCT &amp; Group Design PBIS Studies</a:t>
            </a:r>
            <a:endParaRPr b="0" i="0" sz="3600" u="none" cap="none" strike="noStrike">
              <a:solidFill>
                <a:schemeClr val="dk1"/>
              </a:solidFill>
              <a:latin typeface="Calibri"/>
              <a:ea typeface="Calibri"/>
              <a:cs typeface="Calibri"/>
              <a:sym typeface="Calibri"/>
            </a:endParaRPr>
          </a:p>
        </p:txBody>
      </p:sp>
      <p:sp>
        <p:nvSpPr>
          <p:cNvPr id="1076" name="Google Shape;1076;p106"/>
          <p:cNvSpPr txBox="1"/>
          <p:nvPr>
            <p:ph idx="1" type="body"/>
          </p:nvPr>
        </p:nvSpPr>
        <p:spPr>
          <a:xfrm>
            <a:off x="304800" y="838200"/>
            <a:ext cx="8534400" cy="6019800"/>
          </a:xfrm>
          <a:prstGeom prst="rect">
            <a:avLst/>
          </a:prstGeom>
          <a:noFill/>
          <a:ln>
            <a:noFill/>
          </a:ln>
        </p:spPr>
        <p:txBody>
          <a:bodyPr anchorCtr="0" anchor="ctr" bIns="45700" lIns="91425" spcFirstLastPara="1" rIns="91425" wrap="square" tIns="45700">
            <a:noAutofit/>
          </a:bodyPr>
          <a:lstStyle/>
          <a:p>
            <a:pPr indent="-454025" lvl="0" marL="454025" marR="0" rtl="0" algn="l">
              <a:lnSpc>
                <a:spcPct val="90000"/>
              </a:lnSpc>
              <a:spcBef>
                <a:spcPts val="0"/>
              </a:spcBef>
              <a:spcAft>
                <a:spcPts val="0"/>
              </a:spcAft>
              <a:buClr>
                <a:schemeClr val="dk1"/>
              </a:buClr>
              <a:buFont typeface="Arial"/>
              <a:buNone/>
            </a:pPr>
            <a:r>
              <a:rPr b="0" i="0" lang="en-US" sz="1387" u="none" cap="none" strike="noStrike">
                <a:solidFill>
                  <a:schemeClr val="dk1"/>
                </a:solidFill>
                <a:latin typeface="Calibri"/>
                <a:ea typeface="Calibri"/>
                <a:cs typeface="Calibri"/>
                <a:sym typeface="Calibri"/>
              </a:rPr>
              <a:t>Bradshaw, C.P., Koth, C. W., Thornton, L. A., &amp; Leaf, P. J. (2009). Altering school climate through school-wide Positive Behavioral Interventions and Supports: Findings from a group-randomized effectiveness trial. </a:t>
            </a:r>
            <a:r>
              <a:rPr b="0" i="1" lang="en-US" sz="1387" u="none" cap="none" strike="noStrike">
                <a:solidFill>
                  <a:schemeClr val="dk1"/>
                </a:solidFill>
                <a:latin typeface="Calibri"/>
                <a:ea typeface="Calibri"/>
                <a:cs typeface="Calibri"/>
                <a:sym typeface="Calibri"/>
              </a:rPr>
              <a:t>Prevention Science, 10</a:t>
            </a:r>
            <a:r>
              <a:rPr b="0" i="0" lang="en-US" sz="1387" u="none" cap="none" strike="noStrike">
                <a:solidFill>
                  <a:schemeClr val="dk1"/>
                </a:solidFill>
                <a:latin typeface="Calibri"/>
                <a:ea typeface="Calibri"/>
                <a:cs typeface="Calibri"/>
                <a:sym typeface="Calibri"/>
              </a:rPr>
              <a:t>(2), 100-115</a:t>
            </a:r>
            <a:endParaRPr/>
          </a:p>
          <a:p>
            <a:pPr indent="-454025" lvl="0" marL="454025" marR="0" rtl="0" algn="l">
              <a:lnSpc>
                <a:spcPct val="90000"/>
              </a:lnSpc>
              <a:spcBef>
                <a:spcPts val="277"/>
              </a:spcBef>
              <a:spcAft>
                <a:spcPts val="0"/>
              </a:spcAft>
              <a:buClr>
                <a:schemeClr val="dk1"/>
              </a:buClr>
              <a:buFont typeface="Arial"/>
              <a:buNone/>
            </a:pPr>
            <a:r>
              <a:rPr b="0" i="0" lang="en-US" sz="1387" u="none" cap="none" strike="noStrike">
                <a:solidFill>
                  <a:schemeClr val="dk1"/>
                </a:solidFill>
                <a:latin typeface="Calibri"/>
                <a:ea typeface="Calibri"/>
                <a:cs typeface="Calibri"/>
                <a:sym typeface="Calibri"/>
              </a:rPr>
              <a:t>Bradshaw</a:t>
            </a:r>
            <a:r>
              <a:rPr b="1" i="0" lang="en-US" sz="1387" u="none" cap="none" strike="noStrike">
                <a:solidFill>
                  <a:schemeClr val="dk1"/>
                </a:solidFill>
                <a:latin typeface="Calibri"/>
                <a:ea typeface="Calibri"/>
                <a:cs typeface="Calibri"/>
                <a:sym typeface="Calibri"/>
              </a:rPr>
              <a:t>,</a:t>
            </a:r>
            <a:r>
              <a:rPr b="0" i="0" lang="en-US" sz="1387" u="none" cap="none" strike="noStrike">
                <a:solidFill>
                  <a:schemeClr val="dk1"/>
                </a:solidFill>
                <a:latin typeface="Calibri"/>
                <a:ea typeface="Calibri"/>
                <a:cs typeface="Calibri"/>
                <a:sym typeface="Calibri"/>
              </a:rPr>
              <a:t> C. P., Koth, C. W., Bevans, K. B., Ialongo, N., &amp; Leaf, P. J. (2008). The impact of school-wide Positive Behavioral Interventions and Supports (PBIS) on the organizational health of elementary schools. </a:t>
            </a:r>
            <a:r>
              <a:rPr b="0" i="1" lang="en-US" sz="1387" u="none" cap="none" strike="noStrike">
                <a:solidFill>
                  <a:schemeClr val="dk1"/>
                </a:solidFill>
                <a:latin typeface="Calibri"/>
                <a:ea typeface="Calibri"/>
                <a:cs typeface="Calibri"/>
                <a:sym typeface="Calibri"/>
              </a:rPr>
              <a:t>School Psychology Quarterly, 23</a:t>
            </a:r>
            <a:r>
              <a:rPr b="0" i="0" lang="en-US" sz="1387" u="none" cap="none" strike="noStrike">
                <a:solidFill>
                  <a:schemeClr val="dk1"/>
                </a:solidFill>
                <a:latin typeface="Calibri"/>
                <a:ea typeface="Calibri"/>
                <a:cs typeface="Calibri"/>
                <a:sym typeface="Calibri"/>
              </a:rPr>
              <a:t>(4), 462-473.</a:t>
            </a:r>
            <a:endParaRPr/>
          </a:p>
          <a:p>
            <a:pPr indent="-454025" lvl="0" marL="454025" marR="0" rtl="0" algn="l">
              <a:lnSpc>
                <a:spcPct val="90000"/>
              </a:lnSpc>
              <a:spcBef>
                <a:spcPts val="277"/>
              </a:spcBef>
              <a:spcAft>
                <a:spcPts val="0"/>
              </a:spcAft>
              <a:buClr>
                <a:schemeClr val="dk1"/>
              </a:buClr>
              <a:buFont typeface="Arial"/>
              <a:buNone/>
            </a:pPr>
            <a:r>
              <a:rPr b="0" i="0" lang="en-US" sz="1387" u="none" cap="none" strike="noStrike">
                <a:solidFill>
                  <a:schemeClr val="dk1"/>
                </a:solidFill>
                <a:latin typeface="Calibri"/>
                <a:ea typeface="Calibri"/>
                <a:cs typeface="Calibri"/>
                <a:sym typeface="Calibri"/>
              </a:rPr>
              <a:t>Bradshaw, C. P., Mitchell, M. M., &amp; Leaf, P. J. (2010). Examining the effects of School-Wide Positive Behavioral Interventions and Supports on student outcomes: Results from a randomized controlled effectiveness trial in elementary schools. </a:t>
            </a:r>
            <a:r>
              <a:rPr b="0" i="1" lang="en-US" sz="1387" u="none" cap="none" strike="noStrike">
                <a:solidFill>
                  <a:schemeClr val="dk1"/>
                </a:solidFill>
                <a:latin typeface="Calibri"/>
                <a:ea typeface="Calibri"/>
                <a:cs typeface="Calibri"/>
                <a:sym typeface="Calibri"/>
              </a:rPr>
              <a:t>Journal of Positive Behavior Interventions, 12, </a:t>
            </a:r>
            <a:r>
              <a:rPr b="0" i="0" lang="en-US" sz="1387" u="none" cap="none" strike="noStrike">
                <a:solidFill>
                  <a:schemeClr val="dk1"/>
                </a:solidFill>
                <a:latin typeface="Calibri"/>
                <a:ea typeface="Calibri"/>
                <a:cs typeface="Calibri"/>
                <a:sym typeface="Calibri"/>
              </a:rPr>
              <a:t>133-148.</a:t>
            </a:r>
            <a:endParaRPr/>
          </a:p>
          <a:p>
            <a:pPr indent="-454025" lvl="0" marL="454025" marR="0" rtl="0" algn="l">
              <a:lnSpc>
                <a:spcPct val="90000"/>
              </a:lnSpc>
              <a:spcBef>
                <a:spcPts val="277"/>
              </a:spcBef>
              <a:spcAft>
                <a:spcPts val="0"/>
              </a:spcAft>
              <a:buClr>
                <a:schemeClr val="dk1"/>
              </a:buClr>
              <a:buFont typeface="Arial"/>
              <a:buNone/>
            </a:pPr>
            <a:r>
              <a:rPr b="0" i="0" lang="en-US" sz="1387" u="none" cap="none" strike="noStrike">
                <a:solidFill>
                  <a:schemeClr val="dk1"/>
                </a:solidFill>
                <a:latin typeface="Calibri"/>
                <a:ea typeface="Calibri"/>
                <a:cs typeface="Calibri"/>
                <a:sym typeface="Calibri"/>
              </a:rPr>
              <a:t>Bradshaw, C. P., Pas, E. T., Goldweber, A., Rosenberg, M. S., &amp; Leaf, P. J. (2012). Integrating school-wide positive behavioral interventions and supports with tier 2 coaching to student support teams: The PBISplus model. </a:t>
            </a:r>
            <a:r>
              <a:rPr b="0" i="1" lang="en-US" sz="1387" u="none" cap="none" strike="noStrike">
                <a:solidFill>
                  <a:schemeClr val="dk1"/>
                </a:solidFill>
                <a:latin typeface="Calibri"/>
                <a:ea typeface="Calibri"/>
                <a:cs typeface="Calibri"/>
                <a:sym typeface="Calibri"/>
              </a:rPr>
              <a:t>Advances in School Mental Health Promotion 5, </a:t>
            </a:r>
            <a:r>
              <a:rPr b="0" i="0" lang="en-US" sz="1387" u="none" cap="none" strike="noStrike">
                <a:solidFill>
                  <a:schemeClr val="dk1"/>
                </a:solidFill>
                <a:latin typeface="Calibri"/>
                <a:ea typeface="Calibri"/>
                <a:cs typeface="Calibri"/>
                <a:sym typeface="Calibri"/>
              </a:rPr>
              <a:t>177-193.</a:t>
            </a:r>
            <a:endParaRPr/>
          </a:p>
          <a:p>
            <a:pPr indent="-454025" lvl="0" marL="454025" marR="0" rtl="0" algn="l">
              <a:lnSpc>
                <a:spcPct val="90000"/>
              </a:lnSpc>
              <a:spcBef>
                <a:spcPts val="277"/>
              </a:spcBef>
              <a:spcAft>
                <a:spcPts val="0"/>
              </a:spcAft>
              <a:buClr>
                <a:schemeClr val="dk1"/>
              </a:buClr>
              <a:buFont typeface="Arial"/>
              <a:buNone/>
            </a:pPr>
            <a:r>
              <a:rPr b="0" i="0" lang="en-US" sz="1387" u="none" cap="none" strike="noStrike">
                <a:solidFill>
                  <a:schemeClr val="dk1"/>
                </a:solidFill>
                <a:latin typeface="Calibri"/>
                <a:ea typeface="Calibri"/>
                <a:cs typeface="Calibri"/>
                <a:sym typeface="Calibri"/>
              </a:rPr>
              <a:t>Bradshaw, C. P., Reinke, W. M., Brown, L. D., Bevans, K. B., &amp; Leaf, P. J. (2008). Implementation of school-wide Positive Behavioral Interventions and Supports (PBIS) in elementary schools: Observations from a randomized trial. </a:t>
            </a:r>
            <a:r>
              <a:rPr b="0" i="1" lang="en-US" sz="1387" u="none" cap="none" strike="noStrike">
                <a:solidFill>
                  <a:schemeClr val="dk1"/>
                </a:solidFill>
                <a:latin typeface="Calibri"/>
                <a:ea typeface="Calibri"/>
                <a:cs typeface="Calibri"/>
                <a:sym typeface="Calibri"/>
              </a:rPr>
              <a:t>Education &amp; Treatment of Children, 31, </a:t>
            </a:r>
            <a:r>
              <a:rPr b="0" i="0" lang="en-US" sz="1387" u="none" cap="none" strike="noStrike">
                <a:solidFill>
                  <a:schemeClr val="dk1"/>
                </a:solidFill>
                <a:latin typeface="Calibri"/>
                <a:ea typeface="Calibri"/>
                <a:cs typeface="Calibri"/>
                <a:sym typeface="Calibri"/>
              </a:rPr>
              <a:t>1-26.</a:t>
            </a:r>
            <a:endParaRPr/>
          </a:p>
          <a:p>
            <a:pPr indent="-454025" lvl="0" marL="454025" marR="0" rtl="0" algn="l">
              <a:lnSpc>
                <a:spcPct val="90000"/>
              </a:lnSpc>
              <a:spcBef>
                <a:spcPts val="296"/>
              </a:spcBef>
              <a:spcAft>
                <a:spcPts val="0"/>
              </a:spcAft>
              <a:buClr>
                <a:schemeClr val="dk1"/>
              </a:buClr>
              <a:buFont typeface="Arial"/>
              <a:buNone/>
            </a:pPr>
            <a:r>
              <a:rPr b="0" i="0" lang="en-US" sz="1480" u="none" cap="none" strike="noStrike">
                <a:solidFill>
                  <a:schemeClr val="dk1"/>
                </a:solidFill>
                <a:latin typeface="Calibri"/>
                <a:ea typeface="Calibri"/>
                <a:cs typeface="Calibri"/>
                <a:sym typeface="Calibri"/>
              </a:rPr>
              <a:t>Bradshaw, C. P., Waasdorp, T. E. &amp; Leaf, P. J. (2012). Effects of School-Wide Positive Behavioral Interventions and Supports on child behavior problems. </a:t>
            </a:r>
            <a:r>
              <a:rPr b="0" i="1" lang="en-US" sz="1480" u="none" cap="none" strike="noStrike">
                <a:solidFill>
                  <a:schemeClr val="dk1"/>
                </a:solidFill>
                <a:latin typeface="Calibri"/>
                <a:ea typeface="Calibri"/>
                <a:cs typeface="Calibri"/>
                <a:sym typeface="Calibri"/>
              </a:rPr>
              <a:t>Pediatrics, 130</a:t>
            </a:r>
            <a:r>
              <a:rPr b="0" i="0" lang="en-US" sz="1480" u="none" cap="none" strike="noStrike">
                <a:solidFill>
                  <a:schemeClr val="dk1"/>
                </a:solidFill>
                <a:latin typeface="Calibri"/>
                <a:ea typeface="Calibri"/>
                <a:cs typeface="Calibri"/>
                <a:sym typeface="Calibri"/>
              </a:rPr>
              <a:t>(5), 1136-1145. </a:t>
            </a:r>
            <a:endParaRPr b="0" i="0" sz="1480" u="none" cap="none" strike="noStrike">
              <a:solidFill>
                <a:schemeClr val="dk1"/>
              </a:solidFill>
              <a:latin typeface="Calibri"/>
              <a:ea typeface="Calibri"/>
              <a:cs typeface="Calibri"/>
              <a:sym typeface="Calibri"/>
            </a:endParaRPr>
          </a:p>
          <a:p>
            <a:pPr indent="-454025" lvl="0" marL="454025" marR="0" rtl="0" algn="l">
              <a:lnSpc>
                <a:spcPct val="90000"/>
              </a:lnSpc>
              <a:spcBef>
                <a:spcPts val="277"/>
              </a:spcBef>
              <a:spcAft>
                <a:spcPts val="0"/>
              </a:spcAft>
              <a:buClr>
                <a:schemeClr val="dk1"/>
              </a:buClr>
              <a:buFont typeface="Arial"/>
              <a:buNone/>
            </a:pPr>
            <a:r>
              <a:rPr b="0" i="0" lang="en-US" sz="1387" u="none" cap="none" strike="noStrike">
                <a:solidFill>
                  <a:schemeClr val="dk1"/>
                </a:solidFill>
                <a:latin typeface="Calibri"/>
                <a:ea typeface="Calibri"/>
                <a:cs typeface="Calibri"/>
                <a:sym typeface="Calibri"/>
              </a:rPr>
              <a:t>Goldweber, A., Waasdorp, T. E., &amp; Bradshaw, C. P. (in press). Examining the link between forms of bullying behaviors and perceptions of safety and belonging among secondary school students. </a:t>
            </a:r>
            <a:r>
              <a:rPr b="0" i="1" lang="en-US" sz="1387" u="none" cap="none" strike="noStrike">
                <a:solidFill>
                  <a:schemeClr val="dk1"/>
                </a:solidFill>
                <a:latin typeface="Calibri"/>
                <a:ea typeface="Calibri"/>
                <a:cs typeface="Calibri"/>
                <a:sym typeface="Calibri"/>
              </a:rPr>
              <a:t>Journal of School Psychology.</a:t>
            </a:r>
            <a:endParaRPr b="0" i="0" sz="1387" u="none" cap="none" strike="noStrike">
              <a:solidFill>
                <a:schemeClr val="dk1"/>
              </a:solidFill>
              <a:latin typeface="Calibri"/>
              <a:ea typeface="Calibri"/>
              <a:cs typeface="Calibri"/>
              <a:sym typeface="Calibri"/>
            </a:endParaRPr>
          </a:p>
          <a:p>
            <a:pPr indent="-454025" lvl="0" marL="454025" marR="0" rtl="0" algn="l">
              <a:lnSpc>
                <a:spcPct val="90000"/>
              </a:lnSpc>
              <a:spcBef>
                <a:spcPts val="277"/>
              </a:spcBef>
              <a:spcAft>
                <a:spcPts val="0"/>
              </a:spcAft>
              <a:buClr>
                <a:schemeClr val="dk1"/>
              </a:buClr>
              <a:buFont typeface="Arial"/>
              <a:buNone/>
            </a:pPr>
            <a:r>
              <a:rPr b="0" i="0" lang="en-US" sz="1387" u="none" cap="none" strike="noStrike">
                <a:solidFill>
                  <a:schemeClr val="dk1"/>
                </a:solidFill>
                <a:latin typeface="Calibri"/>
                <a:ea typeface="Calibri"/>
                <a:cs typeface="Calibri"/>
                <a:sym typeface="Calibri"/>
              </a:rPr>
              <a:t>Horner, R., Sugai, G., Smolkowski, K., Eber, L., Nakasato, J., Todd, A., &amp; Esperanza, J., (2009). A randomized, wait-list controlled effectiveness trial assessing school-wide positive behavior support in elementary schools. </a:t>
            </a:r>
            <a:r>
              <a:rPr b="0" i="1" lang="en-US" sz="1387" u="none" cap="none" strike="noStrike">
                <a:solidFill>
                  <a:schemeClr val="dk1"/>
                </a:solidFill>
                <a:latin typeface="Calibri"/>
                <a:ea typeface="Calibri"/>
                <a:cs typeface="Calibri"/>
                <a:sym typeface="Calibri"/>
              </a:rPr>
              <a:t>Journal of Positive Behavior Interventions, 11,</a:t>
            </a:r>
            <a:r>
              <a:rPr b="0" i="0" lang="en-US" sz="1387" u="none" cap="none" strike="noStrike">
                <a:solidFill>
                  <a:schemeClr val="dk1"/>
                </a:solidFill>
                <a:latin typeface="Calibri"/>
                <a:ea typeface="Calibri"/>
                <a:cs typeface="Calibri"/>
                <a:sym typeface="Calibri"/>
              </a:rPr>
              <a:t> 133-145.</a:t>
            </a:r>
            <a:endParaRPr b="0" i="0" sz="1387" u="none" cap="none" strike="noStrike">
              <a:solidFill>
                <a:schemeClr val="dk1"/>
              </a:solidFill>
              <a:latin typeface="Calibri"/>
              <a:ea typeface="Calibri"/>
              <a:cs typeface="Calibri"/>
              <a:sym typeface="Calibri"/>
            </a:endParaRPr>
          </a:p>
          <a:p>
            <a:pPr indent="-454025" lvl="0" marL="454025" marR="0" rtl="0" algn="l">
              <a:lnSpc>
                <a:spcPct val="90000"/>
              </a:lnSpc>
              <a:spcBef>
                <a:spcPts val="277"/>
              </a:spcBef>
              <a:spcAft>
                <a:spcPts val="0"/>
              </a:spcAft>
              <a:buClr>
                <a:schemeClr val="dk1"/>
              </a:buClr>
              <a:buFont typeface="Arial"/>
              <a:buNone/>
            </a:pPr>
            <a:r>
              <a:rPr b="0" i="0" lang="en-US" sz="1387" u="none" cap="none" strike="noStrike">
                <a:solidFill>
                  <a:schemeClr val="dk1"/>
                </a:solidFill>
                <a:latin typeface="Calibri"/>
                <a:ea typeface="Calibri"/>
                <a:cs typeface="Calibri"/>
                <a:sym typeface="Calibri"/>
              </a:rPr>
              <a:t>Horner, R. H., Sugai, G., &amp; Anderson, C. M. (2010). Examining the evidence base for school-wide positive behavior support. </a:t>
            </a:r>
            <a:r>
              <a:rPr b="0" i="1" lang="en-US" sz="1387" u="none" cap="none" strike="noStrike">
                <a:solidFill>
                  <a:schemeClr val="dk1"/>
                </a:solidFill>
                <a:latin typeface="Calibri"/>
                <a:ea typeface="Calibri"/>
                <a:cs typeface="Calibri"/>
                <a:sym typeface="Calibri"/>
              </a:rPr>
              <a:t>Focus on Exceptionality, 42</a:t>
            </a:r>
            <a:r>
              <a:rPr b="0" i="0" lang="en-US" sz="1387" u="none" cap="none" strike="noStrike">
                <a:solidFill>
                  <a:schemeClr val="dk1"/>
                </a:solidFill>
                <a:latin typeface="Calibri"/>
                <a:ea typeface="Calibri"/>
                <a:cs typeface="Calibri"/>
                <a:sym typeface="Calibri"/>
              </a:rPr>
              <a:t>(8), 1-14.</a:t>
            </a:r>
            <a:endParaRPr/>
          </a:p>
          <a:p>
            <a:pPr indent="-454025" lvl="0" marL="454025" marR="0" rtl="0" algn="l">
              <a:lnSpc>
                <a:spcPct val="90000"/>
              </a:lnSpc>
              <a:spcBef>
                <a:spcPts val="296"/>
              </a:spcBef>
              <a:spcAft>
                <a:spcPts val="0"/>
              </a:spcAft>
              <a:buClr>
                <a:schemeClr val="dk1"/>
              </a:buClr>
              <a:buFont typeface="Arial"/>
              <a:buNone/>
            </a:pPr>
            <a:r>
              <a:rPr b="0" i="0" lang="en-US" sz="1480" u="none" cap="none" strike="noStrike">
                <a:solidFill>
                  <a:schemeClr val="dk1"/>
                </a:solidFill>
                <a:latin typeface="Calibri"/>
                <a:ea typeface="Calibri"/>
                <a:cs typeface="Calibri"/>
                <a:sym typeface="Calibri"/>
              </a:rPr>
              <a:t>Waasdorp, T. E., Bradshaw, C. P., &amp; Leaf, P. J. (2012). The impact of School-wide Positive Behavioral Interventions and Supports (SWPBIS) on bullying and peer rejection: A randomized controlled effectiveness trial. </a:t>
            </a:r>
            <a:r>
              <a:rPr b="0" i="1" lang="en-US" sz="1480" u="none" cap="none" strike="noStrike">
                <a:solidFill>
                  <a:schemeClr val="dk1"/>
                </a:solidFill>
                <a:latin typeface="Calibri"/>
                <a:ea typeface="Calibri"/>
                <a:cs typeface="Calibri"/>
                <a:sym typeface="Calibri"/>
              </a:rPr>
              <a:t>Archives of Pediatrics and Adolescent Medicine, 116</a:t>
            </a:r>
            <a:r>
              <a:rPr b="0" i="0" lang="en-US" sz="1480" u="none" cap="none" strike="noStrike">
                <a:solidFill>
                  <a:schemeClr val="dk1"/>
                </a:solidFill>
                <a:latin typeface="Calibri"/>
                <a:ea typeface="Calibri"/>
                <a:cs typeface="Calibri"/>
                <a:sym typeface="Calibri"/>
              </a:rPr>
              <a:t>(2), 149-156 </a:t>
            </a:r>
            <a:endParaRPr b="0" i="0" sz="1387" u="none" cap="none" strike="noStrike">
              <a:solidFill>
                <a:schemeClr val="dk1"/>
              </a:solidFill>
              <a:latin typeface="Calibri"/>
              <a:ea typeface="Calibri"/>
              <a:cs typeface="Calibri"/>
              <a:sym typeface="Calibri"/>
            </a:endParaRPr>
          </a:p>
        </p:txBody>
      </p:sp>
      <p:sp>
        <p:nvSpPr>
          <p:cNvPr id="1077" name="Google Shape;1077;p106"/>
          <p:cNvSpPr txBox="1"/>
          <p:nvPr/>
        </p:nvSpPr>
        <p:spPr>
          <a:xfrm>
            <a:off x="4312" y="12950"/>
            <a:ext cx="1365315" cy="369332"/>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1800">
                <a:solidFill>
                  <a:srgbClr val="000000"/>
                </a:solidFill>
                <a:latin typeface="Arial"/>
                <a:ea typeface="Arial"/>
                <a:cs typeface="Arial"/>
                <a:sym typeface="Arial"/>
              </a:rPr>
              <a:t>6 Nov 2013</a:t>
            </a:r>
            <a:endParaRPr sz="1800">
              <a:solidFill>
                <a:srgbClr val="000000"/>
              </a:solidFill>
              <a:latin typeface="Arial"/>
              <a:ea typeface="Arial"/>
              <a:cs typeface="Arial"/>
              <a:sym typeface="Arial"/>
            </a:endParaRPr>
          </a:p>
        </p:txBody>
      </p:sp>
      <p:sp>
        <p:nvSpPr>
          <p:cNvPr id="1078" name="Google Shape;1078;p106"/>
          <p:cNvSpPr/>
          <p:nvPr/>
        </p:nvSpPr>
        <p:spPr>
          <a:xfrm rot="627788">
            <a:off x="1163026" y="1091321"/>
            <a:ext cx="7250614" cy="5151140"/>
          </a:xfrm>
          <a:prstGeom prst="foldedCorner">
            <a:avLst>
              <a:gd fmla="val 24547" name="adj"/>
            </a:avLst>
          </a:prstGeom>
          <a:solidFill>
            <a:schemeClr val="accent1"/>
          </a:solidFill>
          <a:ln cap="flat" cmpd="sng" w="9525">
            <a:solidFill>
              <a:schemeClr val="dk1"/>
            </a:solidFill>
            <a:prstDash val="solid"/>
            <a:round/>
            <a:headEnd len="sm" w="sm" type="none"/>
            <a:tailEnd len="sm" w="sm" type="none"/>
          </a:ln>
        </p:spPr>
        <p:txBody>
          <a:bodyPr anchorCtr="0" anchor="t" bIns="45700" lIns="91425" spcFirstLastPara="1" rIns="91425" wrap="square" tIns="182875">
            <a:noAutofit/>
          </a:bodyPr>
          <a:lstStyle/>
          <a:p>
            <a:pPr indent="-350838" lvl="0" marL="452438" marR="0" rtl="0" algn="l">
              <a:spcBef>
                <a:spcPts val="0"/>
              </a:spcBef>
              <a:spcAft>
                <a:spcPts val="0"/>
              </a:spcAft>
              <a:buClr>
                <a:srgbClr val="000000"/>
              </a:buClr>
              <a:buSzPts val="2400"/>
              <a:buFont typeface="Arial"/>
              <a:buChar char="•"/>
            </a:pPr>
            <a:r>
              <a:rPr lang="en-US" sz="2400">
                <a:solidFill>
                  <a:srgbClr val="000000"/>
                </a:solidFill>
                <a:latin typeface="Arial"/>
                <a:ea typeface="Arial"/>
                <a:cs typeface="Arial"/>
                <a:sym typeface="Arial"/>
              </a:rPr>
              <a:t>Reduced major disciplinary infractions</a:t>
            </a:r>
            <a:endParaRPr/>
          </a:p>
          <a:p>
            <a:pPr indent="-350838" lvl="0" marL="452438" marR="0" rtl="0" algn="l">
              <a:spcBef>
                <a:spcPts val="1200"/>
              </a:spcBef>
              <a:spcAft>
                <a:spcPts val="0"/>
              </a:spcAft>
              <a:buClr>
                <a:srgbClr val="000000"/>
              </a:buClr>
              <a:buSzPts val="2400"/>
              <a:buFont typeface="Arial"/>
              <a:buChar char="•"/>
            </a:pPr>
            <a:r>
              <a:rPr lang="en-US" sz="2400">
                <a:solidFill>
                  <a:srgbClr val="000000"/>
                </a:solidFill>
                <a:latin typeface="Arial"/>
                <a:ea typeface="Arial"/>
                <a:cs typeface="Arial"/>
                <a:sym typeface="Arial"/>
              </a:rPr>
              <a:t>Improvement in aggressive behavior, concentration, prosocial behavior, &amp; </a:t>
            </a:r>
            <a:r>
              <a:rPr lang="en-US" sz="2400">
                <a:solidFill>
                  <a:srgbClr val="FF0000"/>
                </a:solidFill>
                <a:latin typeface="Arial"/>
                <a:ea typeface="Arial"/>
                <a:cs typeface="Arial"/>
                <a:sym typeface="Arial"/>
              </a:rPr>
              <a:t>emotional regulation</a:t>
            </a:r>
            <a:endParaRPr/>
          </a:p>
          <a:p>
            <a:pPr indent="-350838" lvl="0" marL="452438" marR="0" rtl="0" algn="l">
              <a:spcBef>
                <a:spcPts val="1200"/>
              </a:spcBef>
              <a:spcAft>
                <a:spcPts val="0"/>
              </a:spcAft>
              <a:buClr>
                <a:srgbClr val="000000"/>
              </a:buClr>
              <a:buSzPts val="2400"/>
              <a:buFont typeface="Arial"/>
              <a:buChar char="•"/>
            </a:pPr>
            <a:r>
              <a:rPr lang="en-US" sz="2400">
                <a:solidFill>
                  <a:srgbClr val="000000"/>
                </a:solidFill>
                <a:latin typeface="Arial"/>
                <a:ea typeface="Arial"/>
                <a:cs typeface="Arial"/>
                <a:sym typeface="Arial"/>
              </a:rPr>
              <a:t>Improvements in academic achievement</a:t>
            </a:r>
            <a:endParaRPr/>
          </a:p>
          <a:p>
            <a:pPr indent="-350838" lvl="0" marL="452438" marR="0" rtl="0" algn="l">
              <a:spcBef>
                <a:spcPts val="1200"/>
              </a:spcBef>
              <a:spcAft>
                <a:spcPts val="0"/>
              </a:spcAft>
              <a:buClr>
                <a:srgbClr val="000000"/>
              </a:buClr>
              <a:buSzPts val="2400"/>
              <a:buFont typeface="Arial"/>
              <a:buChar char="•"/>
            </a:pPr>
            <a:r>
              <a:rPr lang="en-US" sz="2400">
                <a:solidFill>
                  <a:srgbClr val="000000"/>
                </a:solidFill>
                <a:latin typeface="Arial"/>
                <a:ea typeface="Arial"/>
                <a:cs typeface="Arial"/>
                <a:sym typeface="Arial"/>
              </a:rPr>
              <a:t>Enhanced perception of organizational health &amp; safety</a:t>
            </a:r>
            <a:endParaRPr/>
          </a:p>
          <a:p>
            <a:pPr indent="-350838" lvl="0" marL="452438" marR="0" rtl="0" algn="l">
              <a:spcBef>
                <a:spcPts val="1200"/>
              </a:spcBef>
              <a:spcAft>
                <a:spcPts val="0"/>
              </a:spcAft>
              <a:buClr>
                <a:srgbClr val="FF0000"/>
              </a:buClr>
              <a:buSzPts val="2400"/>
              <a:buFont typeface="Arial"/>
              <a:buChar char="•"/>
            </a:pPr>
            <a:r>
              <a:rPr lang="en-US" sz="2400">
                <a:solidFill>
                  <a:srgbClr val="FF0000"/>
                </a:solidFill>
                <a:latin typeface="Arial"/>
                <a:ea typeface="Arial"/>
                <a:cs typeface="Arial"/>
                <a:sym typeface="Arial"/>
              </a:rPr>
              <a:t>Reductions in teacher reported bullying behavior &amp; peer rejection</a:t>
            </a:r>
            <a:endParaRPr/>
          </a:p>
          <a:p>
            <a:pPr indent="-350838" lvl="0" marL="452438" marR="0" rtl="0" algn="l">
              <a:spcBef>
                <a:spcPts val="1200"/>
              </a:spcBef>
              <a:spcAft>
                <a:spcPts val="0"/>
              </a:spcAft>
              <a:buClr>
                <a:srgbClr val="000000"/>
              </a:buClr>
              <a:buSzPts val="2400"/>
              <a:buFont typeface="Arial"/>
              <a:buChar char="•"/>
            </a:pPr>
            <a:r>
              <a:rPr lang="en-US" sz="2400">
                <a:solidFill>
                  <a:srgbClr val="000000"/>
                </a:solidFill>
                <a:latin typeface="Arial"/>
                <a:ea typeface="Arial"/>
                <a:cs typeface="Arial"/>
                <a:sym typeface="Arial"/>
              </a:rPr>
              <a:t>Improved </a:t>
            </a:r>
            <a:r>
              <a:rPr b="1" lang="en-US" sz="2400">
                <a:solidFill>
                  <a:srgbClr val="FF0000"/>
                </a:solidFill>
                <a:latin typeface="Arial"/>
                <a:ea typeface="Arial"/>
                <a:cs typeface="Arial"/>
                <a:sym typeface="Arial"/>
              </a:rPr>
              <a:t>school climate</a:t>
            </a:r>
            <a:endParaRPr b="1" sz="2400">
              <a:solidFill>
                <a:srgbClr val="FF0000"/>
              </a:solidFill>
              <a:latin typeface="Arial"/>
              <a:ea typeface="Arial"/>
              <a:cs typeface="Arial"/>
              <a:sym typeface="Arial"/>
            </a:endParaRPr>
          </a:p>
        </p:txBody>
      </p:sp>
      <p:sp>
        <p:nvSpPr>
          <p:cNvPr id="1079" name="Google Shape;1079;p106"/>
          <p:cNvSpPr/>
          <p:nvPr/>
        </p:nvSpPr>
        <p:spPr>
          <a:xfrm>
            <a:off x="-4305530" y="1102817"/>
            <a:ext cx="791580" cy="828092"/>
          </a:xfrm>
          <a:prstGeom prst="star5">
            <a:avLst>
              <a:gd fmla="val 19098" name="adj"/>
              <a:gd fmla="val 105146" name="hf"/>
              <a:gd fmla="val 110557" name="vf"/>
            </a:avLst>
          </a:prstGeom>
          <a:solidFill>
            <a:srgbClr val="FF0000"/>
          </a:solidFill>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ctr">
              <a:spcBef>
                <a:spcPts val="0"/>
              </a:spcBef>
              <a:spcAft>
                <a:spcPts val="0"/>
              </a:spcAft>
              <a:buNone/>
            </a:pPr>
            <a:r>
              <a:t/>
            </a:r>
            <a:endParaRPr sz="2400">
              <a:solidFill>
                <a:srgbClr val="000000"/>
              </a:solidFill>
              <a:latin typeface="Times New Roman"/>
              <a:ea typeface="Times New Roman"/>
              <a:cs typeface="Times New Roman"/>
              <a:sym typeface="Times New Roman"/>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78"/>
                                        </p:tgtEl>
                                        <p:attrNameLst>
                                          <p:attrName>style.visibility</p:attrName>
                                        </p:attrNameLst>
                                      </p:cBhvr>
                                      <p:to>
                                        <p:strVal val="visible"/>
                                      </p:to>
                                    </p:set>
                                    <p:animEffect filter="fade" transition="in">
                                      <p:cBhvr>
                                        <p:cTn dur="500"/>
                                        <p:tgtEl>
                                          <p:spTgt spid="107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83" name="Shape 1083"/>
        <p:cNvGrpSpPr/>
        <p:nvPr/>
      </p:nvGrpSpPr>
      <p:grpSpPr>
        <a:xfrm>
          <a:off x="0" y="0"/>
          <a:ext cx="0" cy="0"/>
          <a:chOff x="0" y="0"/>
          <a:chExt cx="0" cy="0"/>
        </a:xfrm>
      </p:grpSpPr>
      <p:sp>
        <p:nvSpPr>
          <p:cNvPr id="1084" name="Google Shape;1084;p107"/>
          <p:cNvSpPr/>
          <p:nvPr/>
        </p:nvSpPr>
        <p:spPr>
          <a:xfrm rot="-469980">
            <a:off x="622330" y="2231861"/>
            <a:ext cx="7941334" cy="2310992"/>
          </a:xfrm>
          <a:prstGeom prst="snip1Rect">
            <a:avLst>
              <a:gd fmla="val 16667" name="adj"/>
            </a:avLst>
          </a:prstGeom>
          <a:solidFill>
            <a:srgbClr val="FFFF00"/>
          </a:solidFill>
          <a:ln cap="flat" cmpd="sng" w="9525">
            <a:solidFill>
              <a:srgbClr val="4A7DBA"/>
            </a:solidFill>
            <a:prstDash val="solid"/>
            <a:round/>
            <a:headEnd len="sm" w="sm" type="none"/>
            <a:tailEnd len="sm" w="sm" type="none"/>
          </a:ln>
        </p:spPr>
        <p:txBody>
          <a:bodyPr anchorCtr="0" anchor="ctr" bIns="320025" lIns="91425" spcFirstLastPara="1" rIns="91425" wrap="square" tIns="45700">
            <a:noAutofit/>
          </a:bodyPr>
          <a:lstStyle/>
          <a:p>
            <a:pPr indent="-3175" lvl="0" marL="282575" marR="0" rtl="0" algn="ctr">
              <a:spcBef>
                <a:spcPts val="0"/>
              </a:spcBef>
              <a:spcAft>
                <a:spcPts val="0"/>
              </a:spcAft>
              <a:buNone/>
            </a:pPr>
            <a:r>
              <a:rPr lang="en-US" sz="4000">
                <a:solidFill>
                  <a:srgbClr val="000000"/>
                </a:solidFill>
                <a:latin typeface="Calibri"/>
                <a:ea typeface="Calibri"/>
                <a:cs typeface="Calibri"/>
                <a:sym typeface="Calibri"/>
              </a:rPr>
              <a:t>(Re)Conceptualization of Culture</a:t>
            </a:r>
            <a:endParaRPr/>
          </a:p>
        </p:txBody>
      </p:sp>
    </p:spTree>
  </p:cSld>
  <p:clrMapOvr>
    <a:masterClrMapping/>
  </p:clrMapOvr>
</p:sld>
</file>

<file path=ppt/slides/slide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88" name="Shape 1088"/>
        <p:cNvGrpSpPr/>
        <p:nvPr/>
      </p:nvGrpSpPr>
      <p:grpSpPr>
        <a:xfrm>
          <a:off x="0" y="0"/>
          <a:ext cx="0" cy="0"/>
          <a:chOff x="0" y="0"/>
          <a:chExt cx="0" cy="0"/>
        </a:xfrm>
      </p:grpSpPr>
      <p:sp>
        <p:nvSpPr>
          <p:cNvPr id="1089" name="Google Shape;1089;p108"/>
          <p:cNvSpPr txBox="1"/>
          <p:nvPr>
            <p:ph type="title"/>
          </p:nvPr>
        </p:nvSpPr>
        <p:spPr>
          <a:xfrm>
            <a:off x="304800" y="76200"/>
            <a:ext cx="8382000" cy="1143000"/>
          </a:xfrm>
          <a:prstGeom prst="rect">
            <a:avLst/>
          </a:prstGeom>
          <a:solidFill>
            <a:srgbClr val="FFFF00"/>
          </a:solid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1"/>
              </a:buClr>
              <a:buFont typeface="Calibri"/>
              <a:buNone/>
            </a:pPr>
            <a:r>
              <a:rPr b="0" i="1" lang="en-US" sz="4200" u="none" cap="none" strike="noStrike">
                <a:solidFill>
                  <a:schemeClr val="dk1"/>
                </a:solidFill>
                <a:latin typeface="Calibri"/>
                <a:ea typeface="Calibri"/>
                <a:cs typeface="Calibri"/>
                <a:sym typeface="Calibri"/>
              </a:rPr>
              <a:t>“How far away is the wood, Dad?”</a:t>
            </a:r>
            <a:endParaRPr b="0" i="1" sz="4200" u="none" cap="none" strike="noStrike">
              <a:solidFill>
                <a:schemeClr val="dk1"/>
              </a:solidFill>
              <a:latin typeface="Calibri"/>
              <a:ea typeface="Calibri"/>
              <a:cs typeface="Calibri"/>
              <a:sym typeface="Calibri"/>
            </a:endParaRPr>
          </a:p>
        </p:txBody>
      </p:sp>
      <p:pic>
        <p:nvPicPr>
          <p:cNvPr id="1090" name="Google Shape;1090;p108"/>
          <p:cNvPicPr preferRelativeResize="0"/>
          <p:nvPr/>
        </p:nvPicPr>
        <p:blipFill rotWithShape="1">
          <a:blip r:embed="rId3">
            <a:alphaModFix/>
          </a:blip>
          <a:srcRect b="0" l="0" r="0" t="0"/>
          <a:stretch/>
        </p:blipFill>
        <p:spPr>
          <a:xfrm>
            <a:off x="400050" y="1308100"/>
            <a:ext cx="8343900" cy="4864100"/>
          </a:xfrm>
          <a:prstGeom prst="rect">
            <a:avLst/>
          </a:prstGeom>
          <a:noFill/>
          <a:ln>
            <a:noFill/>
          </a:ln>
        </p:spPr>
      </p:pic>
      <p:sp>
        <p:nvSpPr>
          <p:cNvPr id="1091" name="Google Shape;1091;p108"/>
          <p:cNvSpPr/>
          <p:nvPr/>
        </p:nvSpPr>
        <p:spPr>
          <a:xfrm>
            <a:off x="2133600" y="2590800"/>
            <a:ext cx="4191000" cy="2209800"/>
          </a:xfrm>
          <a:prstGeom prst="leftRightArrow">
            <a:avLst>
              <a:gd fmla="val 67241" name="adj1"/>
              <a:gd fmla="val 50000" name="adj2"/>
            </a:avLst>
          </a:prstGeom>
          <a:solidFill>
            <a:srgbClr val="FFCCFF"/>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800">
                <a:solidFill>
                  <a:srgbClr val="000000"/>
                </a:solidFill>
                <a:latin typeface="Arial"/>
                <a:ea typeface="Arial"/>
                <a:cs typeface="Arial"/>
                <a:sym typeface="Arial"/>
              </a:rPr>
              <a:t>Considering Culture, Context, &amp; Learning History</a:t>
            </a:r>
            <a:endParaRPr/>
          </a:p>
        </p:txBody>
      </p:sp>
      <p:sp>
        <p:nvSpPr>
          <p:cNvPr id="1092" name="Google Shape;1092;p108"/>
          <p:cNvSpPr txBox="1"/>
          <p:nvPr/>
        </p:nvSpPr>
        <p:spPr>
          <a:xfrm>
            <a:off x="3245712" y="2555518"/>
            <a:ext cx="1975651" cy="461665"/>
          </a:xfrm>
          <a:prstGeom prst="rect">
            <a:avLst/>
          </a:prstGeom>
          <a:solidFill>
            <a:srgbClr val="D99593"/>
          </a:solid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en-US" sz="2400">
                <a:solidFill>
                  <a:schemeClr val="dk1"/>
                </a:solidFill>
                <a:latin typeface="Calibri"/>
                <a:ea typeface="Calibri"/>
                <a:cs typeface="Calibri"/>
                <a:sym typeface="Calibri"/>
              </a:rPr>
              <a:t>Maryland</a:t>
            </a:r>
            <a:endParaRPr b="1" sz="2400">
              <a:solidFill>
                <a:schemeClr val="dk1"/>
              </a:solidFill>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1092"/>
                                        </p:tgtEl>
                                        <p:attrNameLst>
                                          <p:attrName>style.visibility</p:attrName>
                                        </p:attrNameLst>
                                      </p:cBhvr>
                                      <p:to>
                                        <p:strVal val="visible"/>
                                      </p:to>
                                    </p:set>
                                    <p:anim calcmode="lin" valueType="num">
                                      <p:cBhvr additive="base">
                                        <p:cTn dur="500"/>
                                        <p:tgtEl>
                                          <p:spTgt spid="1092"/>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1091"/>
                                        </p:tgtEl>
                                        <p:attrNameLst>
                                          <p:attrName>style.visibility</p:attrName>
                                        </p:attrNameLst>
                                      </p:cBhvr>
                                      <p:to>
                                        <p:strVal val="visible"/>
                                      </p:to>
                                    </p:set>
                                    <p:anim calcmode="lin" valueType="num">
                                      <p:cBhvr additive="base">
                                        <p:cTn dur="500"/>
                                        <p:tgtEl>
                                          <p:spTgt spid="1091"/>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96" name="Shape 1096"/>
        <p:cNvGrpSpPr/>
        <p:nvPr/>
      </p:nvGrpSpPr>
      <p:grpSpPr>
        <a:xfrm>
          <a:off x="0" y="0"/>
          <a:ext cx="0" cy="0"/>
          <a:chOff x="0" y="0"/>
          <a:chExt cx="0" cy="0"/>
        </a:xfrm>
      </p:grpSpPr>
      <p:sp>
        <p:nvSpPr>
          <p:cNvPr id="1097" name="Google Shape;1097;p109"/>
          <p:cNvSpPr/>
          <p:nvPr/>
        </p:nvSpPr>
        <p:spPr>
          <a:xfrm>
            <a:off x="228600" y="1447800"/>
            <a:ext cx="1146729" cy="756355"/>
          </a:xfrm>
          <a:prstGeom prst="roundRect">
            <a:avLst>
              <a:gd fmla="val 16667" name="adj"/>
            </a:avLst>
          </a:prstGeom>
          <a:solidFill>
            <a:schemeClr val="accent1"/>
          </a:solidFill>
          <a:ln cap="flat" cmpd="sng" w="25400">
            <a:solidFill>
              <a:schemeClr val="l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85000"/>
              </a:lnSpc>
              <a:spcBef>
                <a:spcPts val="0"/>
              </a:spcBef>
              <a:spcAft>
                <a:spcPts val="0"/>
              </a:spcAft>
              <a:buNone/>
            </a:pPr>
            <a:r>
              <a:rPr lang="en-US" sz="3600">
                <a:solidFill>
                  <a:schemeClr val="lt1"/>
                </a:solidFill>
                <a:latin typeface="Calibri"/>
                <a:ea typeface="Calibri"/>
                <a:cs typeface="Calibri"/>
                <a:sym typeface="Calibri"/>
              </a:rPr>
              <a:t>Effective</a:t>
            </a:r>
            <a:endParaRPr sz="3600">
              <a:solidFill>
                <a:schemeClr val="lt1"/>
              </a:solidFill>
              <a:latin typeface="Calibri"/>
              <a:ea typeface="Calibri"/>
              <a:cs typeface="Calibri"/>
              <a:sym typeface="Calibri"/>
            </a:endParaRPr>
          </a:p>
        </p:txBody>
      </p:sp>
      <p:sp>
        <p:nvSpPr>
          <p:cNvPr id="1098" name="Google Shape;1098;p109"/>
          <p:cNvSpPr/>
          <p:nvPr/>
        </p:nvSpPr>
        <p:spPr>
          <a:xfrm rot="5400000">
            <a:off x="1570516" y="1252613"/>
            <a:ext cx="756355" cy="1146729"/>
          </a:xfrm>
          <a:prstGeom prst="round2SameRect">
            <a:avLst>
              <a:gd fmla="val 16667" name="adj1"/>
              <a:gd fmla="val 0" name="adj2"/>
            </a:avLst>
          </a:prstGeom>
          <a:solidFill>
            <a:srgbClr val="CFD7E7">
              <a:alpha val="89803"/>
            </a:srgbClr>
          </a:solidFill>
          <a:ln cap="flat" cmpd="sng" w="25400">
            <a:solidFill>
              <a:srgbClr val="CFD7E7">
                <a:alpha val="89803"/>
              </a:srgbClr>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9" name="Google Shape;1099;p109"/>
          <p:cNvSpPr txBox="1"/>
          <p:nvPr/>
        </p:nvSpPr>
        <p:spPr>
          <a:xfrm>
            <a:off x="1375313" y="1484709"/>
            <a:ext cx="1109807" cy="682511"/>
          </a:xfrm>
          <a:prstGeom prst="rect">
            <a:avLst/>
          </a:prstGeom>
          <a:noFill/>
          <a:ln>
            <a:noFill/>
          </a:ln>
        </p:spPr>
        <p:txBody>
          <a:bodyPr anchorCtr="0" anchor="ctr" bIns="45700" lIns="91425" spcFirstLastPara="1" rIns="91425" wrap="square" tIns="45700">
            <a:noAutofit/>
          </a:bodyPr>
          <a:lstStyle/>
          <a:p>
            <a:pPr indent="-114300" lvl="1" marL="114300" marR="0" rtl="0" algn="l">
              <a:lnSpc>
                <a:spcPct val="75000"/>
              </a:lnSpc>
              <a:spcBef>
                <a:spcPts val="0"/>
              </a:spcBef>
              <a:spcAft>
                <a:spcPts val="0"/>
              </a:spcAft>
              <a:buClr>
                <a:schemeClr val="dk1"/>
              </a:buClr>
              <a:buSzPts val="3600"/>
              <a:buFont typeface="Calibri"/>
              <a:buChar char="•"/>
            </a:pPr>
            <a:r>
              <a:rPr b="0" i="1" lang="en-US" sz="3600" u="none" cap="none" strike="noStrike">
                <a:solidFill>
                  <a:schemeClr val="dk1"/>
                </a:solidFill>
                <a:latin typeface="Calibri"/>
                <a:ea typeface="Calibri"/>
                <a:cs typeface="Calibri"/>
                <a:sym typeface="Calibri"/>
              </a:rPr>
              <a:t>Achieve desired outcome?</a:t>
            </a:r>
            <a:endParaRPr b="0" i="1" sz="3600" u="none" cap="none" strike="noStrike">
              <a:solidFill>
                <a:schemeClr val="dk1"/>
              </a:solidFill>
              <a:latin typeface="Calibri"/>
              <a:ea typeface="Calibri"/>
              <a:cs typeface="Calibri"/>
              <a:sym typeface="Calibri"/>
            </a:endParaRPr>
          </a:p>
        </p:txBody>
      </p:sp>
      <p:sp>
        <p:nvSpPr>
          <p:cNvPr id="1100" name="Google Shape;1100;p109"/>
          <p:cNvSpPr/>
          <p:nvPr/>
        </p:nvSpPr>
        <p:spPr>
          <a:xfrm>
            <a:off x="228600" y="2317608"/>
            <a:ext cx="1146729" cy="756355"/>
          </a:xfrm>
          <a:prstGeom prst="roundRect">
            <a:avLst>
              <a:gd fmla="val 16667" name="adj"/>
            </a:avLst>
          </a:prstGeom>
          <a:solidFill>
            <a:schemeClr val="accent1"/>
          </a:solidFill>
          <a:ln cap="flat" cmpd="sng" w="25400">
            <a:solidFill>
              <a:schemeClr val="l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85000"/>
              </a:lnSpc>
              <a:spcBef>
                <a:spcPts val="0"/>
              </a:spcBef>
              <a:spcAft>
                <a:spcPts val="0"/>
              </a:spcAft>
              <a:buNone/>
            </a:pPr>
            <a:r>
              <a:rPr lang="en-US" sz="3600">
                <a:solidFill>
                  <a:schemeClr val="lt1"/>
                </a:solidFill>
                <a:latin typeface="Calibri"/>
                <a:ea typeface="Calibri"/>
                <a:cs typeface="Calibri"/>
                <a:sym typeface="Calibri"/>
              </a:rPr>
              <a:t>Efficient</a:t>
            </a:r>
            <a:endParaRPr sz="3600">
              <a:solidFill>
                <a:schemeClr val="lt1"/>
              </a:solidFill>
              <a:latin typeface="Calibri"/>
              <a:ea typeface="Calibri"/>
              <a:cs typeface="Calibri"/>
              <a:sym typeface="Calibri"/>
            </a:endParaRPr>
          </a:p>
        </p:txBody>
      </p:sp>
      <p:sp>
        <p:nvSpPr>
          <p:cNvPr id="1101" name="Google Shape;1101;p109"/>
          <p:cNvSpPr/>
          <p:nvPr/>
        </p:nvSpPr>
        <p:spPr>
          <a:xfrm rot="5400000">
            <a:off x="1570516" y="2122421"/>
            <a:ext cx="756355" cy="1146729"/>
          </a:xfrm>
          <a:prstGeom prst="round2SameRect">
            <a:avLst>
              <a:gd fmla="val 16667" name="adj1"/>
              <a:gd fmla="val 0" name="adj2"/>
            </a:avLst>
          </a:prstGeom>
          <a:solidFill>
            <a:srgbClr val="CFD7E7">
              <a:alpha val="89803"/>
            </a:srgbClr>
          </a:solidFill>
          <a:ln cap="flat" cmpd="sng" w="25400">
            <a:solidFill>
              <a:srgbClr val="CFD7E7">
                <a:alpha val="89803"/>
              </a:srgbClr>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2" name="Google Shape;1102;p109"/>
          <p:cNvSpPr txBox="1"/>
          <p:nvPr/>
        </p:nvSpPr>
        <p:spPr>
          <a:xfrm>
            <a:off x="1375313" y="2354509"/>
            <a:ext cx="1109807" cy="682511"/>
          </a:xfrm>
          <a:prstGeom prst="rect">
            <a:avLst/>
          </a:prstGeom>
          <a:noFill/>
          <a:ln>
            <a:noFill/>
          </a:ln>
        </p:spPr>
        <p:txBody>
          <a:bodyPr anchorCtr="0" anchor="ctr" bIns="45700" lIns="91425" spcFirstLastPara="1" rIns="91425" wrap="square" tIns="45700">
            <a:noAutofit/>
          </a:bodyPr>
          <a:lstStyle/>
          <a:p>
            <a:pPr indent="-114300" lvl="1" marL="114300" marR="0" rtl="0" algn="l">
              <a:lnSpc>
                <a:spcPct val="75000"/>
              </a:lnSpc>
              <a:spcBef>
                <a:spcPts val="0"/>
              </a:spcBef>
              <a:spcAft>
                <a:spcPts val="0"/>
              </a:spcAft>
              <a:buClr>
                <a:schemeClr val="dk1"/>
              </a:buClr>
              <a:buSzPts val="3600"/>
              <a:buFont typeface="Calibri"/>
              <a:buChar char="•"/>
            </a:pPr>
            <a:r>
              <a:rPr b="0" i="1" lang="en-US" sz="3600" u="none" cap="none" strike="noStrike">
                <a:solidFill>
                  <a:schemeClr val="dk1"/>
                </a:solidFill>
                <a:latin typeface="Calibri"/>
                <a:ea typeface="Calibri"/>
                <a:cs typeface="Calibri"/>
                <a:sym typeface="Calibri"/>
              </a:rPr>
              <a:t>Doable by implementer?</a:t>
            </a:r>
            <a:endParaRPr b="0" i="1" sz="3600" u="none" cap="none" strike="noStrike">
              <a:solidFill>
                <a:schemeClr val="dk1"/>
              </a:solidFill>
              <a:latin typeface="Calibri"/>
              <a:ea typeface="Calibri"/>
              <a:cs typeface="Calibri"/>
              <a:sym typeface="Calibri"/>
            </a:endParaRPr>
          </a:p>
        </p:txBody>
      </p:sp>
      <p:sp>
        <p:nvSpPr>
          <p:cNvPr id="1103" name="Google Shape;1103;p109"/>
          <p:cNvSpPr/>
          <p:nvPr/>
        </p:nvSpPr>
        <p:spPr>
          <a:xfrm>
            <a:off x="228600" y="3187416"/>
            <a:ext cx="1146729" cy="756355"/>
          </a:xfrm>
          <a:prstGeom prst="roundRect">
            <a:avLst>
              <a:gd fmla="val 16667" name="adj"/>
            </a:avLst>
          </a:prstGeom>
          <a:solidFill>
            <a:schemeClr val="accent1"/>
          </a:solidFill>
          <a:ln cap="flat" cmpd="sng" w="25400">
            <a:solidFill>
              <a:schemeClr val="l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85000"/>
              </a:lnSpc>
              <a:spcBef>
                <a:spcPts val="0"/>
              </a:spcBef>
              <a:spcAft>
                <a:spcPts val="0"/>
              </a:spcAft>
              <a:buNone/>
            </a:pPr>
            <a:r>
              <a:rPr lang="en-US" sz="3600">
                <a:solidFill>
                  <a:srgbClr val="FF0000"/>
                </a:solidFill>
                <a:latin typeface="Calibri"/>
                <a:ea typeface="Calibri"/>
                <a:cs typeface="Calibri"/>
                <a:sym typeface="Calibri"/>
              </a:rPr>
              <a:t>Relevant</a:t>
            </a:r>
            <a:endParaRPr sz="3600">
              <a:solidFill>
                <a:srgbClr val="FF0000"/>
              </a:solidFill>
              <a:latin typeface="Calibri"/>
              <a:ea typeface="Calibri"/>
              <a:cs typeface="Calibri"/>
              <a:sym typeface="Calibri"/>
            </a:endParaRPr>
          </a:p>
        </p:txBody>
      </p:sp>
      <p:sp>
        <p:nvSpPr>
          <p:cNvPr id="1104" name="Google Shape;1104;p109"/>
          <p:cNvSpPr/>
          <p:nvPr/>
        </p:nvSpPr>
        <p:spPr>
          <a:xfrm rot="5400000">
            <a:off x="1570516" y="2992229"/>
            <a:ext cx="756355" cy="1146729"/>
          </a:xfrm>
          <a:prstGeom prst="round2SameRect">
            <a:avLst>
              <a:gd fmla="val 16667" name="adj1"/>
              <a:gd fmla="val 0" name="adj2"/>
            </a:avLst>
          </a:prstGeom>
          <a:solidFill>
            <a:srgbClr val="CFD7E7">
              <a:alpha val="89803"/>
            </a:srgbClr>
          </a:solidFill>
          <a:ln cap="flat" cmpd="sng" w="25400">
            <a:solidFill>
              <a:srgbClr val="CFD7E7">
                <a:alpha val="89803"/>
              </a:srgbClr>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5" name="Google Shape;1105;p109"/>
          <p:cNvSpPr txBox="1"/>
          <p:nvPr/>
        </p:nvSpPr>
        <p:spPr>
          <a:xfrm>
            <a:off x="1375313" y="3224334"/>
            <a:ext cx="1109807" cy="682511"/>
          </a:xfrm>
          <a:prstGeom prst="rect">
            <a:avLst/>
          </a:prstGeom>
          <a:noFill/>
          <a:ln>
            <a:noFill/>
          </a:ln>
        </p:spPr>
        <p:txBody>
          <a:bodyPr anchorCtr="0" anchor="ctr" bIns="45700" lIns="91425" spcFirstLastPara="1" rIns="91425" wrap="square" tIns="45700">
            <a:noAutofit/>
          </a:bodyPr>
          <a:lstStyle/>
          <a:p>
            <a:pPr indent="-114300" lvl="1" marL="114300" marR="0" rtl="0" algn="l">
              <a:lnSpc>
                <a:spcPct val="75000"/>
              </a:lnSpc>
              <a:spcBef>
                <a:spcPts val="0"/>
              </a:spcBef>
              <a:spcAft>
                <a:spcPts val="0"/>
              </a:spcAft>
              <a:buClr>
                <a:schemeClr val="dk1"/>
              </a:buClr>
              <a:buSzPts val="3600"/>
              <a:buFont typeface="Calibri"/>
              <a:buChar char="•"/>
            </a:pPr>
            <a:r>
              <a:rPr b="0" i="1" lang="en-US" sz="3600" u="none" cap="none" strike="noStrike">
                <a:solidFill>
                  <a:schemeClr val="dk1"/>
                </a:solidFill>
                <a:latin typeface="Calibri"/>
                <a:ea typeface="Calibri"/>
                <a:cs typeface="Calibri"/>
                <a:sym typeface="Calibri"/>
              </a:rPr>
              <a:t>Contextual &amp; cultural?</a:t>
            </a:r>
            <a:endParaRPr b="0" i="1" sz="3600" u="none" cap="none" strike="noStrike">
              <a:solidFill>
                <a:schemeClr val="dk1"/>
              </a:solidFill>
              <a:latin typeface="Calibri"/>
              <a:ea typeface="Calibri"/>
              <a:cs typeface="Calibri"/>
              <a:sym typeface="Calibri"/>
            </a:endParaRPr>
          </a:p>
        </p:txBody>
      </p:sp>
      <p:sp>
        <p:nvSpPr>
          <p:cNvPr id="1106" name="Google Shape;1106;p109"/>
          <p:cNvSpPr/>
          <p:nvPr/>
        </p:nvSpPr>
        <p:spPr>
          <a:xfrm>
            <a:off x="228600" y="4057224"/>
            <a:ext cx="1146729" cy="756355"/>
          </a:xfrm>
          <a:prstGeom prst="roundRect">
            <a:avLst>
              <a:gd fmla="val 16667" name="adj"/>
            </a:avLst>
          </a:prstGeom>
          <a:solidFill>
            <a:schemeClr val="accent1"/>
          </a:solidFill>
          <a:ln cap="flat" cmpd="sng" w="25400">
            <a:solidFill>
              <a:schemeClr val="l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85000"/>
              </a:lnSpc>
              <a:spcBef>
                <a:spcPts val="0"/>
              </a:spcBef>
              <a:spcAft>
                <a:spcPts val="0"/>
              </a:spcAft>
              <a:buNone/>
            </a:pPr>
            <a:r>
              <a:rPr lang="en-US" sz="3600">
                <a:solidFill>
                  <a:schemeClr val="lt1"/>
                </a:solidFill>
                <a:latin typeface="Calibri"/>
                <a:ea typeface="Calibri"/>
                <a:cs typeface="Calibri"/>
                <a:sym typeface="Calibri"/>
              </a:rPr>
              <a:t>Durable</a:t>
            </a:r>
            <a:endParaRPr sz="3600">
              <a:solidFill>
                <a:schemeClr val="lt1"/>
              </a:solidFill>
              <a:latin typeface="Calibri"/>
              <a:ea typeface="Calibri"/>
              <a:cs typeface="Calibri"/>
              <a:sym typeface="Calibri"/>
            </a:endParaRPr>
          </a:p>
        </p:txBody>
      </p:sp>
      <p:sp>
        <p:nvSpPr>
          <p:cNvPr id="1107" name="Google Shape;1107;p109"/>
          <p:cNvSpPr/>
          <p:nvPr/>
        </p:nvSpPr>
        <p:spPr>
          <a:xfrm rot="5400000">
            <a:off x="1570516" y="3862037"/>
            <a:ext cx="756355" cy="1146729"/>
          </a:xfrm>
          <a:prstGeom prst="round2SameRect">
            <a:avLst>
              <a:gd fmla="val 16667" name="adj1"/>
              <a:gd fmla="val 0" name="adj2"/>
            </a:avLst>
          </a:prstGeom>
          <a:solidFill>
            <a:srgbClr val="CFD7E7">
              <a:alpha val="89803"/>
            </a:srgbClr>
          </a:solidFill>
          <a:ln cap="flat" cmpd="sng" w="25400">
            <a:solidFill>
              <a:srgbClr val="CFD7E7">
                <a:alpha val="89803"/>
              </a:srgbClr>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8" name="Google Shape;1108;p109"/>
          <p:cNvSpPr txBox="1"/>
          <p:nvPr/>
        </p:nvSpPr>
        <p:spPr>
          <a:xfrm>
            <a:off x="1375313" y="4094134"/>
            <a:ext cx="1109807" cy="682511"/>
          </a:xfrm>
          <a:prstGeom prst="rect">
            <a:avLst/>
          </a:prstGeom>
          <a:noFill/>
          <a:ln>
            <a:noFill/>
          </a:ln>
        </p:spPr>
        <p:txBody>
          <a:bodyPr anchorCtr="0" anchor="ctr" bIns="45700" lIns="91425" spcFirstLastPara="1" rIns="91425" wrap="square" tIns="45700">
            <a:noAutofit/>
          </a:bodyPr>
          <a:lstStyle/>
          <a:p>
            <a:pPr indent="-114300" lvl="1" marL="114300" marR="0" rtl="0" algn="l">
              <a:lnSpc>
                <a:spcPct val="75000"/>
              </a:lnSpc>
              <a:spcBef>
                <a:spcPts val="0"/>
              </a:spcBef>
              <a:spcAft>
                <a:spcPts val="0"/>
              </a:spcAft>
              <a:buClr>
                <a:schemeClr val="dk1"/>
              </a:buClr>
              <a:buSzPts val="3600"/>
              <a:buFont typeface="Calibri"/>
              <a:buChar char="•"/>
            </a:pPr>
            <a:r>
              <a:rPr b="0" i="1" lang="en-US" sz="3600" u="none" cap="none" strike="noStrike">
                <a:solidFill>
                  <a:schemeClr val="dk1"/>
                </a:solidFill>
                <a:latin typeface="Calibri"/>
                <a:ea typeface="Calibri"/>
                <a:cs typeface="Calibri"/>
                <a:sym typeface="Calibri"/>
              </a:rPr>
              <a:t>Lasting?</a:t>
            </a:r>
            <a:endParaRPr b="0" i="1" sz="3600" u="none" cap="none" strike="noStrike">
              <a:solidFill>
                <a:schemeClr val="dk1"/>
              </a:solidFill>
              <a:latin typeface="Calibri"/>
              <a:ea typeface="Calibri"/>
              <a:cs typeface="Calibri"/>
              <a:sym typeface="Calibri"/>
            </a:endParaRPr>
          </a:p>
        </p:txBody>
      </p:sp>
      <p:sp>
        <p:nvSpPr>
          <p:cNvPr id="1109" name="Google Shape;1109;p109"/>
          <p:cNvSpPr/>
          <p:nvPr/>
        </p:nvSpPr>
        <p:spPr>
          <a:xfrm>
            <a:off x="228600" y="4927032"/>
            <a:ext cx="1146729" cy="756355"/>
          </a:xfrm>
          <a:prstGeom prst="roundRect">
            <a:avLst>
              <a:gd fmla="val 16667" name="adj"/>
            </a:avLst>
          </a:prstGeom>
          <a:solidFill>
            <a:schemeClr val="accent1"/>
          </a:solidFill>
          <a:ln cap="flat" cmpd="sng" w="25400">
            <a:solidFill>
              <a:schemeClr val="l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85000"/>
              </a:lnSpc>
              <a:spcBef>
                <a:spcPts val="0"/>
              </a:spcBef>
              <a:spcAft>
                <a:spcPts val="0"/>
              </a:spcAft>
              <a:buNone/>
            </a:pPr>
            <a:r>
              <a:rPr lang="en-US" sz="3600">
                <a:solidFill>
                  <a:schemeClr val="lt1"/>
                </a:solidFill>
                <a:latin typeface="Calibri"/>
                <a:ea typeface="Calibri"/>
                <a:cs typeface="Calibri"/>
                <a:sym typeface="Calibri"/>
              </a:rPr>
              <a:t>Scalable</a:t>
            </a:r>
            <a:endParaRPr sz="3600">
              <a:solidFill>
                <a:schemeClr val="lt1"/>
              </a:solidFill>
              <a:latin typeface="Calibri"/>
              <a:ea typeface="Calibri"/>
              <a:cs typeface="Calibri"/>
              <a:sym typeface="Calibri"/>
            </a:endParaRPr>
          </a:p>
        </p:txBody>
      </p:sp>
      <p:sp>
        <p:nvSpPr>
          <p:cNvPr id="1110" name="Google Shape;1110;p109"/>
          <p:cNvSpPr/>
          <p:nvPr/>
        </p:nvSpPr>
        <p:spPr>
          <a:xfrm rot="5400000">
            <a:off x="1570516" y="4731845"/>
            <a:ext cx="756355" cy="1146729"/>
          </a:xfrm>
          <a:prstGeom prst="round2SameRect">
            <a:avLst>
              <a:gd fmla="val 16667" name="adj1"/>
              <a:gd fmla="val 0" name="adj2"/>
            </a:avLst>
          </a:prstGeom>
          <a:solidFill>
            <a:srgbClr val="CFD7E7">
              <a:alpha val="89803"/>
            </a:srgbClr>
          </a:solidFill>
          <a:ln cap="flat" cmpd="sng" w="25400">
            <a:solidFill>
              <a:srgbClr val="CFD7E7">
                <a:alpha val="89803"/>
              </a:srgbClr>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1" name="Google Shape;1111;p109"/>
          <p:cNvSpPr txBox="1"/>
          <p:nvPr/>
        </p:nvSpPr>
        <p:spPr>
          <a:xfrm>
            <a:off x="1375313" y="4963934"/>
            <a:ext cx="1109807" cy="682511"/>
          </a:xfrm>
          <a:prstGeom prst="rect">
            <a:avLst/>
          </a:prstGeom>
          <a:noFill/>
          <a:ln>
            <a:noFill/>
          </a:ln>
        </p:spPr>
        <p:txBody>
          <a:bodyPr anchorCtr="0" anchor="ctr" bIns="45700" lIns="91425" spcFirstLastPara="1" rIns="91425" wrap="square" tIns="45700">
            <a:noAutofit/>
          </a:bodyPr>
          <a:lstStyle/>
          <a:p>
            <a:pPr indent="-114300" lvl="1" marL="114300" marR="0" rtl="0" algn="l">
              <a:lnSpc>
                <a:spcPct val="75000"/>
              </a:lnSpc>
              <a:spcBef>
                <a:spcPts val="0"/>
              </a:spcBef>
              <a:spcAft>
                <a:spcPts val="0"/>
              </a:spcAft>
              <a:buClr>
                <a:schemeClr val="dk1"/>
              </a:buClr>
              <a:buSzPts val="3600"/>
              <a:buFont typeface="Calibri"/>
              <a:buChar char="•"/>
            </a:pPr>
            <a:r>
              <a:rPr b="0" i="1" lang="en-US" sz="3600" u="none" cap="none" strike="noStrike">
                <a:solidFill>
                  <a:schemeClr val="dk1"/>
                </a:solidFill>
                <a:latin typeface="Calibri"/>
                <a:ea typeface="Calibri"/>
                <a:cs typeface="Calibri"/>
                <a:sym typeface="Calibri"/>
              </a:rPr>
              <a:t>Transportable?</a:t>
            </a:r>
            <a:endParaRPr b="0" i="1" sz="3600" u="none" cap="none" strike="noStrike">
              <a:solidFill>
                <a:schemeClr val="dk1"/>
              </a:solidFill>
              <a:latin typeface="Calibri"/>
              <a:ea typeface="Calibri"/>
              <a:cs typeface="Calibri"/>
              <a:sym typeface="Calibri"/>
            </a:endParaRPr>
          </a:p>
        </p:txBody>
      </p:sp>
      <p:sp>
        <p:nvSpPr>
          <p:cNvPr id="1112" name="Google Shape;1112;p109"/>
          <p:cNvSpPr/>
          <p:nvPr/>
        </p:nvSpPr>
        <p:spPr>
          <a:xfrm>
            <a:off x="228600" y="5796840"/>
            <a:ext cx="1146729" cy="756355"/>
          </a:xfrm>
          <a:prstGeom prst="roundRect">
            <a:avLst>
              <a:gd fmla="val 16667" name="adj"/>
            </a:avLst>
          </a:prstGeom>
          <a:solidFill>
            <a:schemeClr val="accent1"/>
          </a:solidFill>
          <a:ln cap="flat" cmpd="sng" w="25400">
            <a:solidFill>
              <a:schemeClr val="l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85000"/>
              </a:lnSpc>
              <a:spcBef>
                <a:spcPts val="0"/>
              </a:spcBef>
              <a:spcAft>
                <a:spcPts val="0"/>
              </a:spcAft>
              <a:buNone/>
            </a:pPr>
            <a:r>
              <a:rPr i="0" lang="en-US" sz="3600">
                <a:solidFill>
                  <a:schemeClr val="lt1"/>
                </a:solidFill>
                <a:latin typeface="Calibri"/>
                <a:ea typeface="Calibri"/>
                <a:cs typeface="Calibri"/>
                <a:sym typeface="Calibri"/>
              </a:rPr>
              <a:t>Logical</a:t>
            </a:r>
            <a:endParaRPr i="0" sz="3600">
              <a:solidFill>
                <a:schemeClr val="lt1"/>
              </a:solidFill>
              <a:latin typeface="Calibri"/>
              <a:ea typeface="Calibri"/>
              <a:cs typeface="Calibri"/>
              <a:sym typeface="Calibri"/>
            </a:endParaRPr>
          </a:p>
        </p:txBody>
      </p:sp>
      <p:sp>
        <p:nvSpPr>
          <p:cNvPr id="1113" name="Google Shape;1113;p109"/>
          <p:cNvSpPr/>
          <p:nvPr/>
        </p:nvSpPr>
        <p:spPr>
          <a:xfrm rot="5400000">
            <a:off x="1570516" y="5601653"/>
            <a:ext cx="756355" cy="1146729"/>
          </a:xfrm>
          <a:prstGeom prst="round2SameRect">
            <a:avLst>
              <a:gd fmla="val 16667" name="adj1"/>
              <a:gd fmla="val 0" name="adj2"/>
            </a:avLst>
          </a:prstGeom>
          <a:solidFill>
            <a:srgbClr val="CFD7E7">
              <a:alpha val="89803"/>
            </a:srgbClr>
          </a:solidFill>
          <a:ln cap="flat" cmpd="sng" w="25400">
            <a:solidFill>
              <a:srgbClr val="CFD7E7">
                <a:alpha val="89803"/>
              </a:srgbClr>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4" name="Google Shape;1114;p109"/>
          <p:cNvSpPr txBox="1"/>
          <p:nvPr/>
        </p:nvSpPr>
        <p:spPr>
          <a:xfrm>
            <a:off x="1375313" y="5833759"/>
            <a:ext cx="1109807" cy="682511"/>
          </a:xfrm>
          <a:prstGeom prst="rect">
            <a:avLst/>
          </a:prstGeom>
          <a:noFill/>
          <a:ln>
            <a:noFill/>
          </a:ln>
        </p:spPr>
        <p:txBody>
          <a:bodyPr anchorCtr="0" anchor="ctr" bIns="45700" lIns="91425" spcFirstLastPara="1" rIns="91425" wrap="square" tIns="45700">
            <a:noAutofit/>
          </a:bodyPr>
          <a:lstStyle/>
          <a:p>
            <a:pPr indent="-114300" lvl="1" marL="114300" marR="0" rtl="0" algn="l">
              <a:lnSpc>
                <a:spcPct val="75000"/>
              </a:lnSpc>
              <a:spcBef>
                <a:spcPts val="0"/>
              </a:spcBef>
              <a:spcAft>
                <a:spcPts val="0"/>
              </a:spcAft>
              <a:buClr>
                <a:schemeClr val="dk1"/>
              </a:buClr>
              <a:buSzPts val="3600"/>
              <a:buFont typeface="Calibri"/>
              <a:buChar char="•"/>
            </a:pPr>
            <a:r>
              <a:rPr b="0" i="1" lang="en-US" sz="3600" u="none" cap="none" strike="noStrike">
                <a:solidFill>
                  <a:schemeClr val="dk1"/>
                </a:solidFill>
                <a:latin typeface="Calibri"/>
                <a:ea typeface="Calibri"/>
                <a:cs typeface="Calibri"/>
                <a:sym typeface="Calibri"/>
              </a:rPr>
              <a:t>Conceptually Sound?</a:t>
            </a:r>
            <a:endParaRPr b="0" i="1" sz="3600" u="none" cap="none" strike="noStrike">
              <a:solidFill>
                <a:schemeClr val="dk1"/>
              </a:solidFill>
              <a:latin typeface="Calibri"/>
              <a:ea typeface="Calibri"/>
              <a:cs typeface="Calibri"/>
              <a:sym typeface="Calibri"/>
            </a:endParaRPr>
          </a:p>
        </p:txBody>
      </p:sp>
      <p:sp>
        <p:nvSpPr>
          <p:cNvPr id="1115" name="Google Shape;1115;p109"/>
          <p:cNvSpPr txBox="1"/>
          <p:nvPr>
            <p:ph type="title"/>
          </p:nvPr>
        </p:nvSpPr>
        <p:spPr>
          <a:xfrm>
            <a:off x="457200" y="274638"/>
            <a:ext cx="8229600" cy="1143000"/>
          </a:xfrm>
          <a:prstGeom prst="rect">
            <a:avLst/>
          </a:prstGeom>
          <a:solidFill>
            <a:srgbClr val="FFFF00"/>
          </a:solid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1"/>
              </a:buClr>
              <a:buFont typeface="Calibri"/>
              <a:buNone/>
            </a:pPr>
            <a:r>
              <a:rPr b="0" i="0" lang="en-US" sz="4400" u="none" cap="none" strike="noStrike">
                <a:solidFill>
                  <a:schemeClr val="dk1"/>
                </a:solidFill>
                <a:latin typeface="Calibri"/>
                <a:ea typeface="Calibri"/>
                <a:cs typeface="Calibri"/>
                <a:sym typeface="Calibri"/>
              </a:rPr>
              <a:t>Systems Implementation Logic</a:t>
            </a:r>
            <a:endParaRPr b="0" i="0" sz="4400" u="none" cap="none" strike="noStrike">
              <a:solidFill>
                <a:schemeClr val="dk1"/>
              </a:solidFill>
              <a:latin typeface="Calibri"/>
              <a:ea typeface="Calibri"/>
              <a:cs typeface="Calibri"/>
              <a:sym typeface="Calibri"/>
            </a:endParaRPr>
          </a:p>
        </p:txBody>
      </p:sp>
      <p:sp>
        <p:nvSpPr>
          <p:cNvPr id="1116" name="Google Shape;1116;p109"/>
          <p:cNvSpPr/>
          <p:nvPr/>
        </p:nvSpPr>
        <p:spPr>
          <a:xfrm>
            <a:off x="-299875" y="3051921"/>
            <a:ext cx="9496795" cy="1129034"/>
          </a:xfrm>
          <a:prstGeom prst="ellipse">
            <a:avLst/>
          </a:prstGeom>
          <a:noFill/>
          <a:ln cap="flat" cmpd="sng" w="28575">
            <a:solidFill>
              <a:srgbClr val="FF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116"/>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21" name="Shape 1121"/>
        <p:cNvGrpSpPr/>
        <p:nvPr/>
      </p:nvGrpSpPr>
      <p:grpSpPr>
        <a:xfrm>
          <a:off x="0" y="0"/>
          <a:ext cx="0" cy="0"/>
          <a:chOff x="0" y="0"/>
          <a:chExt cx="0" cy="0"/>
        </a:xfrm>
      </p:grpSpPr>
      <p:sp>
        <p:nvSpPr>
          <p:cNvPr id="1122" name="Google Shape;1122;p110"/>
          <p:cNvSpPr txBox="1"/>
          <p:nvPr>
            <p:ph type="title"/>
          </p:nvPr>
        </p:nvSpPr>
        <p:spPr>
          <a:xfrm>
            <a:off x="457200" y="83566"/>
            <a:ext cx="8229600" cy="1143000"/>
          </a:xfrm>
          <a:prstGeom prst="rect">
            <a:avLst/>
          </a:prstGeom>
          <a:solidFill>
            <a:srgbClr val="FFFF00"/>
          </a:solidFill>
          <a:ln>
            <a:noFill/>
          </a:ln>
        </p:spPr>
        <p:txBody>
          <a:bodyPr anchorCtr="0" anchor="ctr" bIns="45700" lIns="91425" spcFirstLastPara="1" rIns="91425" wrap="square" tIns="45700">
            <a:noAutofit/>
          </a:bodyPr>
          <a:lstStyle/>
          <a:p>
            <a:pPr indent="0" lvl="0" marL="0" marR="0" rtl="0" algn="l">
              <a:spcBef>
                <a:spcPts val="0"/>
              </a:spcBef>
              <a:spcAft>
                <a:spcPts val="0"/>
              </a:spcAft>
              <a:buClr>
                <a:schemeClr val="dk1"/>
              </a:buClr>
              <a:buFont typeface="Calibri"/>
              <a:buNone/>
            </a:pPr>
            <a:r>
              <a:rPr b="0" i="0" lang="en-US" sz="4400" u="none" cap="none" strike="noStrike">
                <a:solidFill>
                  <a:schemeClr val="dk1"/>
                </a:solidFill>
                <a:latin typeface="Calibri"/>
                <a:ea typeface="Calibri"/>
                <a:cs typeface="Calibri"/>
                <a:sym typeface="Calibri"/>
              </a:rPr>
              <a:t>Local context defined by……</a:t>
            </a:r>
            <a:endParaRPr b="0" i="0" sz="4400" u="none" cap="none" strike="noStrike">
              <a:solidFill>
                <a:schemeClr val="dk1"/>
              </a:solidFill>
              <a:latin typeface="Calibri"/>
              <a:ea typeface="Calibri"/>
              <a:cs typeface="Calibri"/>
              <a:sym typeface="Calibri"/>
            </a:endParaRPr>
          </a:p>
        </p:txBody>
      </p:sp>
      <p:sp>
        <p:nvSpPr>
          <p:cNvPr id="1123" name="Google Shape;1123;p110"/>
          <p:cNvSpPr/>
          <p:nvPr/>
        </p:nvSpPr>
        <p:spPr>
          <a:xfrm>
            <a:off x="668740" y="1417638"/>
            <a:ext cx="7219666" cy="3624777"/>
          </a:xfrm>
          <a:prstGeom prst="rect">
            <a:avLst/>
          </a:prstGeom>
          <a:noFill/>
          <a:ln>
            <a:noFill/>
          </a:ln>
        </p:spPr>
        <p:txBody>
          <a:bodyPr anchorCtr="0" anchor="ctr" bIns="170675" lIns="170675" spcFirstLastPara="1" rIns="170675" wrap="square" tIns="170675">
            <a:noAutofit/>
          </a:bodyPr>
          <a:lstStyle/>
          <a:p>
            <a:pPr indent="0" lvl="0" marL="0" marR="0" rtl="0" algn="ctr">
              <a:lnSpc>
                <a:spcPct val="90000"/>
              </a:lnSpc>
              <a:spcBef>
                <a:spcPts val="0"/>
              </a:spcBef>
              <a:spcAft>
                <a:spcPts val="0"/>
              </a:spcAft>
              <a:buNone/>
            </a:pPr>
            <a:r>
              <a:t/>
            </a:r>
            <a:endParaRPr sz="2400">
              <a:solidFill>
                <a:schemeClr val="lt1"/>
              </a:solidFill>
              <a:latin typeface="Calibri"/>
              <a:ea typeface="Calibri"/>
              <a:cs typeface="Calibri"/>
              <a:sym typeface="Calibri"/>
            </a:endParaRPr>
          </a:p>
        </p:txBody>
      </p:sp>
      <p:grpSp>
        <p:nvGrpSpPr>
          <p:cNvPr id="1124" name="Google Shape;1124;p110"/>
          <p:cNvGrpSpPr/>
          <p:nvPr/>
        </p:nvGrpSpPr>
        <p:grpSpPr>
          <a:xfrm>
            <a:off x="-186114" y="859809"/>
            <a:ext cx="9562126" cy="6090251"/>
            <a:chOff x="-186114" y="859809"/>
            <a:chExt cx="9562126" cy="6090251"/>
          </a:xfrm>
        </p:grpSpPr>
        <p:sp>
          <p:nvSpPr>
            <p:cNvPr id="1125" name="Google Shape;1125;p110"/>
            <p:cNvSpPr/>
            <p:nvPr/>
          </p:nvSpPr>
          <p:spPr>
            <a:xfrm>
              <a:off x="0" y="859809"/>
              <a:ext cx="9376012" cy="6090251"/>
            </a:xfrm>
            <a:custGeom>
              <a:rect b="b" l="l" r="r" t="t"/>
              <a:pathLst>
                <a:path extrusionOk="0" h="120000" w="120000">
                  <a:moveTo>
                    <a:pt x="10827" y="39888"/>
                  </a:moveTo>
                  <a:cubicBezTo>
                    <a:pt x="4672" y="40755"/>
                    <a:pt x="0" y="47850"/>
                    <a:pt x="0" y="56316"/>
                  </a:cubicBezTo>
                  <a:cubicBezTo>
                    <a:pt x="-5" y="62177"/>
                    <a:pt x="2272" y="67605"/>
                    <a:pt x="5966" y="70566"/>
                  </a:cubicBezTo>
                  <a:lnTo>
                    <a:pt x="5905" y="70377"/>
                  </a:lnTo>
                  <a:cubicBezTo>
                    <a:pt x="3805" y="73427"/>
                    <a:pt x="2638" y="77444"/>
                    <a:pt x="2638" y="81611"/>
                  </a:cubicBezTo>
                  <a:cubicBezTo>
                    <a:pt x="2638" y="90694"/>
                    <a:pt x="8061" y="98055"/>
                    <a:pt x="14750" y="98055"/>
                  </a:cubicBezTo>
                  <a:cubicBezTo>
                    <a:pt x="15216" y="98055"/>
                    <a:pt x="15688" y="98016"/>
                    <a:pt x="16161" y="97938"/>
                  </a:cubicBezTo>
                  <a:lnTo>
                    <a:pt x="16094" y="98050"/>
                  </a:lnTo>
                  <a:cubicBezTo>
                    <a:pt x="19916" y="107155"/>
                    <a:pt x="27016" y="112777"/>
                    <a:pt x="34705" y="112777"/>
                  </a:cubicBezTo>
                  <a:cubicBezTo>
                    <a:pt x="38594" y="112772"/>
                    <a:pt x="42416" y="111327"/>
                    <a:pt x="45750" y="108588"/>
                  </a:cubicBezTo>
                  <a:lnTo>
                    <a:pt x="45716" y="108611"/>
                  </a:lnTo>
                  <a:cubicBezTo>
                    <a:pt x="49194" y="115716"/>
                    <a:pt x="55044" y="119983"/>
                    <a:pt x="61311" y="119983"/>
                  </a:cubicBezTo>
                  <a:cubicBezTo>
                    <a:pt x="69572" y="119977"/>
                    <a:pt x="76866" y="112594"/>
                    <a:pt x="79261" y="101800"/>
                  </a:cubicBezTo>
                  <a:lnTo>
                    <a:pt x="79277" y="101944"/>
                  </a:lnTo>
                  <a:cubicBezTo>
                    <a:pt x="81833" y="104111"/>
                    <a:pt x="84777" y="105261"/>
                    <a:pt x="87788" y="105261"/>
                  </a:cubicBezTo>
                  <a:cubicBezTo>
                    <a:pt x="96611" y="105255"/>
                    <a:pt x="103788" y="95583"/>
                    <a:pt x="103855" y="83583"/>
                  </a:cubicBezTo>
                  <a:lnTo>
                    <a:pt x="103827" y="83527"/>
                  </a:lnTo>
                  <a:cubicBezTo>
                    <a:pt x="113094" y="81722"/>
                    <a:pt x="119983" y="70916"/>
                    <a:pt x="119983" y="58177"/>
                  </a:cubicBezTo>
                  <a:cubicBezTo>
                    <a:pt x="119983" y="52533"/>
                    <a:pt x="118611" y="47050"/>
                    <a:pt x="116088" y="42572"/>
                  </a:cubicBezTo>
                  <a:lnTo>
                    <a:pt x="116050" y="42561"/>
                  </a:lnTo>
                  <a:cubicBezTo>
                    <a:pt x="116838" y="40044"/>
                    <a:pt x="117250" y="37338"/>
                    <a:pt x="117250" y="34600"/>
                  </a:cubicBezTo>
                  <a:cubicBezTo>
                    <a:pt x="117250" y="25488"/>
                    <a:pt x="112772" y="17500"/>
                    <a:pt x="106327" y="15105"/>
                  </a:cubicBezTo>
                  <a:lnTo>
                    <a:pt x="106377" y="15066"/>
                  </a:lnTo>
                  <a:cubicBezTo>
                    <a:pt x="105222" y="6344"/>
                    <a:pt x="99627" y="0"/>
                    <a:pt x="93100" y="0"/>
                  </a:cubicBezTo>
                  <a:cubicBezTo>
                    <a:pt x="89133" y="-5"/>
                    <a:pt x="85372" y="2366"/>
                    <a:pt x="82805" y="6472"/>
                  </a:cubicBezTo>
                  <a:lnTo>
                    <a:pt x="82827" y="6500"/>
                  </a:lnTo>
                  <a:cubicBezTo>
                    <a:pt x="80538" y="2400"/>
                    <a:pt x="76972" y="0"/>
                    <a:pt x="73188" y="0"/>
                  </a:cubicBezTo>
                  <a:cubicBezTo>
                    <a:pt x="68594" y="-5"/>
                    <a:pt x="64388" y="3538"/>
                    <a:pt x="62338" y="9138"/>
                  </a:cubicBezTo>
                  <a:lnTo>
                    <a:pt x="62383" y="9411"/>
                  </a:lnTo>
                  <a:cubicBezTo>
                    <a:pt x="59611" y="5688"/>
                    <a:pt x="55877" y="3611"/>
                    <a:pt x="51988" y="3611"/>
                  </a:cubicBezTo>
                  <a:cubicBezTo>
                    <a:pt x="46511" y="3605"/>
                    <a:pt x="41477" y="7727"/>
                    <a:pt x="38905" y="14322"/>
                  </a:cubicBezTo>
                  <a:lnTo>
                    <a:pt x="38861" y="14455"/>
                  </a:lnTo>
                  <a:cubicBezTo>
                    <a:pt x="35983" y="12161"/>
                    <a:pt x="32711" y="10955"/>
                    <a:pt x="29377" y="10955"/>
                  </a:cubicBezTo>
                  <a:cubicBezTo>
                    <a:pt x="19016" y="10955"/>
                    <a:pt x="10622" y="22383"/>
                    <a:pt x="10622" y="36483"/>
                  </a:cubicBezTo>
                  <a:cubicBezTo>
                    <a:pt x="10616" y="37633"/>
                    <a:pt x="10677" y="38783"/>
                    <a:pt x="10788" y="39922"/>
                  </a:cubicBezTo>
                  <a:close/>
                </a:path>
                <a:path extrusionOk="0" fill="none" h="120000" w="120000">
                  <a:moveTo>
                    <a:pt x="5966" y="70566"/>
                  </a:moveTo>
                  <a:cubicBezTo>
                    <a:pt x="7816" y="72050"/>
                    <a:pt x="9922" y="72833"/>
                    <a:pt x="12066" y="72833"/>
                  </a:cubicBezTo>
                  <a:cubicBezTo>
                    <a:pt x="12377" y="72827"/>
                    <a:pt x="12694" y="72816"/>
                    <a:pt x="13005" y="72783"/>
                  </a:cubicBezTo>
                </a:path>
                <a:path extrusionOk="0" fill="none" h="120000" w="120000">
                  <a:moveTo>
                    <a:pt x="16161" y="97938"/>
                  </a:moveTo>
                  <a:cubicBezTo>
                    <a:pt x="17216" y="97772"/>
                    <a:pt x="18250" y="97416"/>
                    <a:pt x="19238" y="96883"/>
                  </a:cubicBezTo>
                </a:path>
                <a:path extrusionOk="0" fill="none" h="120000" w="120000">
                  <a:moveTo>
                    <a:pt x="43861" y="103777"/>
                  </a:moveTo>
                  <a:cubicBezTo>
                    <a:pt x="44350" y="105472"/>
                    <a:pt x="44972" y="107094"/>
                    <a:pt x="45716" y="108611"/>
                  </a:cubicBezTo>
                </a:path>
                <a:path extrusionOk="0" fill="none" h="120000" w="120000">
                  <a:moveTo>
                    <a:pt x="79261" y="101800"/>
                  </a:moveTo>
                  <a:cubicBezTo>
                    <a:pt x="79644" y="100072"/>
                    <a:pt x="79888" y="98294"/>
                    <a:pt x="80000" y="96500"/>
                  </a:cubicBezTo>
                </a:path>
                <a:path extrusionOk="0" fill="none" h="120000" w="120000">
                  <a:moveTo>
                    <a:pt x="103855" y="83583"/>
                  </a:moveTo>
                  <a:cubicBezTo>
                    <a:pt x="103855" y="83522"/>
                    <a:pt x="103861" y="83466"/>
                    <a:pt x="103861" y="83405"/>
                  </a:cubicBezTo>
                  <a:cubicBezTo>
                    <a:pt x="103861" y="75044"/>
                    <a:pt x="100350" y="67422"/>
                    <a:pt x="94827" y="63761"/>
                  </a:cubicBezTo>
                </a:path>
                <a:path extrusionOk="0" fill="none" h="120000" w="120000">
                  <a:moveTo>
                    <a:pt x="112027" y="49994"/>
                  </a:moveTo>
                  <a:cubicBezTo>
                    <a:pt x="113772" y="47972"/>
                    <a:pt x="115144" y="45427"/>
                    <a:pt x="116050" y="42561"/>
                  </a:cubicBezTo>
                </a:path>
                <a:path extrusionOk="0" fill="none" h="120000" w="120000">
                  <a:moveTo>
                    <a:pt x="106588" y="18577"/>
                  </a:moveTo>
                  <a:cubicBezTo>
                    <a:pt x="106588" y="18488"/>
                    <a:pt x="106594" y="18405"/>
                    <a:pt x="106594" y="18316"/>
                  </a:cubicBezTo>
                  <a:cubicBezTo>
                    <a:pt x="106594" y="17227"/>
                    <a:pt x="106522" y="16138"/>
                    <a:pt x="106377" y="15066"/>
                  </a:cubicBezTo>
                </a:path>
                <a:path extrusionOk="0" fill="none" h="120000" w="120000">
                  <a:moveTo>
                    <a:pt x="82805" y="6472"/>
                  </a:moveTo>
                  <a:cubicBezTo>
                    <a:pt x="81966" y="7822"/>
                    <a:pt x="81272" y="9327"/>
                    <a:pt x="80750" y="10950"/>
                  </a:cubicBezTo>
                </a:path>
                <a:path extrusionOk="0" fill="none" h="120000" w="120000">
                  <a:moveTo>
                    <a:pt x="62338" y="9138"/>
                  </a:moveTo>
                  <a:cubicBezTo>
                    <a:pt x="61888" y="10366"/>
                    <a:pt x="61555" y="11661"/>
                    <a:pt x="61338" y="13000"/>
                  </a:cubicBezTo>
                </a:path>
                <a:path extrusionOk="0" fill="none" h="120000" w="120000">
                  <a:moveTo>
                    <a:pt x="42472" y="18200"/>
                  </a:moveTo>
                  <a:cubicBezTo>
                    <a:pt x="41383" y="16755"/>
                    <a:pt x="40172" y="15500"/>
                    <a:pt x="38861" y="14455"/>
                  </a:cubicBezTo>
                </a:path>
                <a:path extrusionOk="0" fill="none" h="120000" w="120000">
                  <a:moveTo>
                    <a:pt x="10788" y="39922"/>
                  </a:moveTo>
                  <a:cubicBezTo>
                    <a:pt x="10922" y="41255"/>
                    <a:pt x="11133" y="42572"/>
                    <a:pt x="11422" y="43861"/>
                  </a:cubicBezTo>
                </a:path>
              </a:pathLst>
            </a:custGeom>
            <a:solidFill>
              <a:srgbClr val="00B0F0"/>
            </a:solidFill>
            <a:ln cap="flat" cmpd="sng" w="9525">
              <a:solidFill>
                <a:srgbClr val="000000"/>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126" name="Google Shape;1126;p110"/>
            <p:cNvSpPr/>
            <p:nvPr/>
          </p:nvSpPr>
          <p:spPr>
            <a:xfrm>
              <a:off x="3234514" y="1965281"/>
              <a:ext cx="3493841" cy="3971498"/>
            </a:xfrm>
            <a:prstGeom prst="triangle">
              <a:avLst>
                <a:gd fmla="val 50000" name="adj"/>
              </a:avLst>
            </a:prstGeom>
            <a:gradFill>
              <a:gsLst>
                <a:gs pos="0">
                  <a:srgbClr val="FF0000"/>
                </a:gs>
                <a:gs pos="31000">
                  <a:srgbClr val="FFFF00"/>
                </a:gs>
                <a:gs pos="63000">
                  <a:srgbClr val="00B050"/>
                </a:gs>
                <a:gs pos="100000">
                  <a:srgbClr val="00B050"/>
                </a:gs>
              </a:gsLst>
              <a:lin ang="5400000" scaled="0"/>
            </a:gradFill>
            <a:ln cap="flat" cmpd="sng" w="9525">
              <a:solidFill>
                <a:srgbClr val="4A7DBA"/>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127" name="Google Shape;1127;p110"/>
            <p:cNvSpPr txBox="1"/>
            <p:nvPr/>
          </p:nvSpPr>
          <p:spPr>
            <a:xfrm>
              <a:off x="1472732" y="5149409"/>
              <a:ext cx="2115403" cy="646331"/>
            </a:xfrm>
            <a:prstGeom prst="rect">
              <a:avLst/>
            </a:prstGeom>
            <a:noFill/>
            <a:ln>
              <a:noFill/>
            </a:ln>
          </p:spPr>
          <p:txBody>
            <a:bodyPr anchorCtr="0" anchor="t" bIns="45700" lIns="91425" spcFirstLastPara="1" rIns="91425" wrap="square" tIns="45700">
              <a:noAutofit/>
            </a:bodyPr>
            <a:lstStyle/>
            <a:p>
              <a:pPr indent="0" lvl="0" marL="0" marR="0" rtl="0" algn="r">
                <a:spcBef>
                  <a:spcPts val="0"/>
                </a:spcBef>
                <a:spcAft>
                  <a:spcPts val="0"/>
                </a:spcAft>
                <a:buNone/>
              </a:pPr>
              <a:r>
                <a:rPr lang="en-US" sz="3600">
                  <a:solidFill>
                    <a:schemeClr val="dk1"/>
                  </a:solidFill>
                  <a:latin typeface="Calibri"/>
                  <a:ea typeface="Calibri"/>
                  <a:cs typeface="Calibri"/>
                  <a:sym typeface="Calibri"/>
                </a:rPr>
                <a:t>Gender</a:t>
              </a:r>
              <a:endParaRPr sz="3600">
                <a:solidFill>
                  <a:schemeClr val="dk1"/>
                </a:solidFill>
                <a:latin typeface="Calibri"/>
                <a:ea typeface="Calibri"/>
                <a:cs typeface="Calibri"/>
                <a:sym typeface="Calibri"/>
              </a:endParaRPr>
            </a:p>
          </p:txBody>
        </p:sp>
        <p:sp>
          <p:nvSpPr>
            <p:cNvPr id="1128" name="Google Shape;1128;p110"/>
            <p:cNvSpPr txBox="1"/>
            <p:nvPr/>
          </p:nvSpPr>
          <p:spPr>
            <a:xfrm>
              <a:off x="2148919" y="3918415"/>
              <a:ext cx="2115403" cy="1200329"/>
            </a:xfrm>
            <a:prstGeom prst="rect">
              <a:avLst/>
            </a:prstGeom>
            <a:noFill/>
            <a:ln>
              <a:noFill/>
            </a:ln>
          </p:spPr>
          <p:txBody>
            <a:bodyPr anchorCtr="0" anchor="t" bIns="45700" lIns="91425" spcFirstLastPara="1" rIns="91425" wrap="square" tIns="45700">
              <a:noAutofit/>
            </a:bodyPr>
            <a:lstStyle/>
            <a:p>
              <a:pPr indent="0" lvl="0" marL="0" marR="0" rtl="0" algn="r">
                <a:spcBef>
                  <a:spcPts val="0"/>
                </a:spcBef>
                <a:spcAft>
                  <a:spcPts val="0"/>
                </a:spcAft>
                <a:buNone/>
              </a:pPr>
              <a:r>
                <a:rPr lang="en-US" sz="3600">
                  <a:solidFill>
                    <a:schemeClr val="dk1"/>
                  </a:solidFill>
                  <a:latin typeface="Calibri"/>
                  <a:ea typeface="Calibri"/>
                  <a:cs typeface="Calibri"/>
                  <a:sym typeface="Calibri"/>
                </a:rPr>
                <a:t>Family Structure</a:t>
              </a:r>
              <a:endParaRPr sz="3600">
                <a:solidFill>
                  <a:schemeClr val="dk1"/>
                </a:solidFill>
                <a:latin typeface="Calibri"/>
                <a:ea typeface="Calibri"/>
                <a:cs typeface="Calibri"/>
                <a:sym typeface="Calibri"/>
              </a:endParaRPr>
            </a:p>
          </p:txBody>
        </p:sp>
        <p:sp>
          <p:nvSpPr>
            <p:cNvPr id="1129" name="Google Shape;1129;p110"/>
            <p:cNvSpPr txBox="1"/>
            <p:nvPr/>
          </p:nvSpPr>
          <p:spPr>
            <a:xfrm>
              <a:off x="5609125" y="3776521"/>
              <a:ext cx="2436125" cy="1200329"/>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3600">
                  <a:solidFill>
                    <a:schemeClr val="dk1"/>
                  </a:solidFill>
                  <a:latin typeface="Calibri"/>
                  <a:ea typeface="Calibri"/>
                  <a:cs typeface="Calibri"/>
                  <a:sym typeface="Calibri"/>
                </a:rPr>
                <a:t>Sexual Orientation</a:t>
              </a:r>
              <a:endParaRPr sz="3600">
                <a:solidFill>
                  <a:schemeClr val="dk1"/>
                </a:solidFill>
                <a:latin typeface="Calibri"/>
                <a:ea typeface="Calibri"/>
                <a:cs typeface="Calibri"/>
                <a:sym typeface="Calibri"/>
              </a:endParaRPr>
            </a:p>
          </p:txBody>
        </p:sp>
        <p:sp>
          <p:nvSpPr>
            <p:cNvPr id="1130" name="Google Shape;1130;p110"/>
            <p:cNvSpPr txBox="1"/>
            <p:nvPr/>
          </p:nvSpPr>
          <p:spPr>
            <a:xfrm>
              <a:off x="-186114" y="3936133"/>
              <a:ext cx="2593075" cy="646331"/>
            </a:xfrm>
            <a:prstGeom prst="rect">
              <a:avLst/>
            </a:prstGeom>
            <a:noFill/>
            <a:ln>
              <a:noFill/>
            </a:ln>
          </p:spPr>
          <p:txBody>
            <a:bodyPr anchorCtr="0" anchor="t" bIns="45700" lIns="91425" spcFirstLastPara="1" rIns="91425" wrap="square" tIns="45700">
              <a:noAutofit/>
            </a:bodyPr>
            <a:lstStyle/>
            <a:p>
              <a:pPr indent="0" lvl="0" marL="0" marR="0" rtl="0" algn="r">
                <a:spcBef>
                  <a:spcPts val="0"/>
                </a:spcBef>
                <a:spcAft>
                  <a:spcPts val="0"/>
                </a:spcAft>
                <a:buNone/>
              </a:pPr>
              <a:r>
                <a:rPr lang="en-US" sz="3600">
                  <a:solidFill>
                    <a:schemeClr val="dk1"/>
                  </a:solidFill>
                  <a:latin typeface="Calibri"/>
                  <a:ea typeface="Calibri"/>
                  <a:cs typeface="Calibri"/>
                  <a:sym typeface="Calibri"/>
                </a:rPr>
                <a:t>Language</a:t>
              </a:r>
              <a:endParaRPr sz="3600">
                <a:solidFill>
                  <a:schemeClr val="dk1"/>
                </a:solidFill>
                <a:latin typeface="Calibri"/>
                <a:ea typeface="Calibri"/>
                <a:cs typeface="Calibri"/>
                <a:sym typeface="Calibri"/>
              </a:endParaRPr>
            </a:p>
          </p:txBody>
        </p:sp>
        <p:sp>
          <p:nvSpPr>
            <p:cNvPr id="1131" name="Google Shape;1131;p110"/>
            <p:cNvSpPr txBox="1"/>
            <p:nvPr/>
          </p:nvSpPr>
          <p:spPr>
            <a:xfrm>
              <a:off x="5192974" y="2128716"/>
              <a:ext cx="2115403" cy="1200329"/>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3600">
                  <a:solidFill>
                    <a:schemeClr val="dk1"/>
                  </a:solidFill>
                  <a:latin typeface="Calibri"/>
                  <a:ea typeface="Calibri"/>
                  <a:cs typeface="Calibri"/>
                  <a:sym typeface="Calibri"/>
                </a:rPr>
                <a:t>Values &amp; Beliefs</a:t>
              </a:r>
              <a:endParaRPr sz="3600">
                <a:solidFill>
                  <a:schemeClr val="dk1"/>
                </a:solidFill>
                <a:latin typeface="Calibri"/>
                <a:ea typeface="Calibri"/>
                <a:cs typeface="Calibri"/>
                <a:sym typeface="Calibri"/>
              </a:endParaRPr>
            </a:p>
          </p:txBody>
        </p:sp>
        <p:sp>
          <p:nvSpPr>
            <p:cNvPr id="1132" name="Google Shape;1132;p110"/>
            <p:cNvSpPr txBox="1"/>
            <p:nvPr/>
          </p:nvSpPr>
          <p:spPr>
            <a:xfrm>
              <a:off x="457200" y="4719249"/>
              <a:ext cx="2115403" cy="646331"/>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3600">
                  <a:solidFill>
                    <a:schemeClr val="dk1"/>
                  </a:solidFill>
                  <a:latin typeface="Calibri"/>
                  <a:ea typeface="Calibri"/>
                  <a:cs typeface="Calibri"/>
                  <a:sym typeface="Calibri"/>
                </a:rPr>
                <a:t>SES</a:t>
              </a:r>
              <a:endParaRPr sz="3600">
                <a:solidFill>
                  <a:schemeClr val="dk1"/>
                </a:solidFill>
                <a:latin typeface="Calibri"/>
                <a:ea typeface="Calibri"/>
                <a:cs typeface="Calibri"/>
                <a:sym typeface="Calibri"/>
              </a:endParaRPr>
            </a:p>
          </p:txBody>
        </p:sp>
        <p:sp>
          <p:nvSpPr>
            <p:cNvPr id="1133" name="Google Shape;1133;p110"/>
            <p:cNvSpPr txBox="1"/>
            <p:nvPr/>
          </p:nvSpPr>
          <p:spPr>
            <a:xfrm>
              <a:off x="2818541" y="2626102"/>
              <a:ext cx="2115403" cy="1200329"/>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lang="en-US" sz="3600">
                  <a:solidFill>
                    <a:schemeClr val="dk1"/>
                  </a:solidFill>
                  <a:latin typeface="Calibri"/>
                  <a:ea typeface="Calibri"/>
                  <a:cs typeface="Calibri"/>
                  <a:sym typeface="Calibri"/>
                </a:rPr>
                <a:t>Political</a:t>
              </a:r>
              <a:endParaRPr/>
            </a:p>
            <a:p>
              <a:pPr indent="0" lvl="0" marL="0" marR="0" rtl="0" algn="ctr">
                <a:spcBef>
                  <a:spcPts val="0"/>
                </a:spcBef>
                <a:spcAft>
                  <a:spcPts val="0"/>
                </a:spcAft>
                <a:buNone/>
              </a:pPr>
              <a:r>
                <a:rPr lang="en-US" sz="3600">
                  <a:solidFill>
                    <a:schemeClr val="dk1"/>
                  </a:solidFill>
                  <a:latin typeface="Calibri"/>
                  <a:ea typeface="Calibri"/>
                  <a:cs typeface="Calibri"/>
                  <a:sym typeface="Calibri"/>
                </a:rPr>
                <a:t>Affiliation</a:t>
              </a:r>
              <a:endParaRPr sz="3600">
                <a:solidFill>
                  <a:schemeClr val="dk1"/>
                </a:solidFill>
                <a:latin typeface="Calibri"/>
                <a:ea typeface="Calibri"/>
                <a:cs typeface="Calibri"/>
                <a:sym typeface="Calibri"/>
              </a:endParaRPr>
            </a:p>
          </p:txBody>
        </p:sp>
        <p:sp>
          <p:nvSpPr>
            <p:cNvPr id="1134" name="Google Shape;1134;p110"/>
            <p:cNvSpPr txBox="1"/>
            <p:nvPr/>
          </p:nvSpPr>
          <p:spPr>
            <a:xfrm>
              <a:off x="2797787" y="1165442"/>
              <a:ext cx="2879680" cy="1200329"/>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lang="en-US" sz="3600">
                  <a:solidFill>
                    <a:schemeClr val="dk1"/>
                  </a:solidFill>
                  <a:latin typeface="Calibri"/>
                  <a:ea typeface="Calibri"/>
                  <a:cs typeface="Calibri"/>
                  <a:sym typeface="Calibri"/>
                </a:rPr>
                <a:t>Racial</a:t>
              </a:r>
              <a:endParaRPr/>
            </a:p>
            <a:p>
              <a:pPr indent="0" lvl="0" marL="0" marR="0" rtl="0" algn="ctr">
                <a:spcBef>
                  <a:spcPts val="0"/>
                </a:spcBef>
                <a:spcAft>
                  <a:spcPts val="0"/>
                </a:spcAft>
                <a:buNone/>
              </a:pPr>
              <a:r>
                <a:rPr lang="en-US" sz="3600">
                  <a:solidFill>
                    <a:schemeClr val="dk1"/>
                  </a:solidFill>
                  <a:latin typeface="Calibri"/>
                  <a:ea typeface="Calibri"/>
                  <a:cs typeface="Calibri"/>
                  <a:sym typeface="Calibri"/>
                </a:rPr>
                <a:t>Identity</a:t>
              </a:r>
              <a:endParaRPr sz="3600">
                <a:solidFill>
                  <a:schemeClr val="dk1"/>
                </a:solidFill>
                <a:latin typeface="Calibri"/>
                <a:ea typeface="Calibri"/>
                <a:cs typeface="Calibri"/>
                <a:sym typeface="Calibri"/>
              </a:endParaRPr>
            </a:p>
          </p:txBody>
        </p:sp>
        <p:sp>
          <p:nvSpPr>
            <p:cNvPr id="1135" name="Google Shape;1135;p110"/>
            <p:cNvSpPr txBox="1"/>
            <p:nvPr/>
          </p:nvSpPr>
          <p:spPr>
            <a:xfrm>
              <a:off x="5527343" y="1165442"/>
              <a:ext cx="2361063" cy="646331"/>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3600">
                  <a:solidFill>
                    <a:schemeClr val="dk1"/>
                  </a:solidFill>
                  <a:latin typeface="Calibri"/>
                  <a:ea typeface="Calibri"/>
                  <a:cs typeface="Calibri"/>
                  <a:sym typeface="Calibri"/>
                </a:rPr>
                <a:t>Nationality</a:t>
              </a:r>
              <a:endParaRPr sz="3600">
                <a:solidFill>
                  <a:schemeClr val="dk1"/>
                </a:solidFill>
                <a:latin typeface="Calibri"/>
                <a:ea typeface="Calibri"/>
                <a:cs typeface="Calibri"/>
                <a:sym typeface="Calibri"/>
              </a:endParaRPr>
            </a:p>
          </p:txBody>
        </p:sp>
        <p:sp>
          <p:nvSpPr>
            <p:cNvPr id="1136" name="Google Shape;1136;p110"/>
            <p:cNvSpPr txBox="1"/>
            <p:nvPr/>
          </p:nvSpPr>
          <p:spPr>
            <a:xfrm>
              <a:off x="1119111" y="1928928"/>
              <a:ext cx="2115403" cy="1200329"/>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lang="en-US" sz="3600">
                  <a:solidFill>
                    <a:schemeClr val="dk1"/>
                  </a:solidFill>
                  <a:latin typeface="Calibri"/>
                  <a:ea typeface="Calibri"/>
                  <a:cs typeface="Calibri"/>
                  <a:sym typeface="Calibri"/>
                </a:rPr>
                <a:t>Immigrant Status</a:t>
              </a:r>
              <a:endParaRPr sz="3600">
                <a:solidFill>
                  <a:schemeClr val="dk1"/>
                </a:solidFill>
                <a:latin typeface="Calibri"/>
                <a:ea typeface="Calibri"/>
                <a:cs typeface="Calibri"/>
                <a:sym typeface="Calibri"/>
              </a:endParaRPr>
            </a:p>
          </p:txBody>
        </p:sp>
        <p:sp>
          <p:nvSpPr>
            <p:cNvPr id="1137" name="Google Shape;1137;p110"/>
            <p:cNvSpPr txBox="1"/>
            <p:nvPr/>
          </p:nvSpPr>
          <p:spPr>
            <a:xfrm>
              <a:off x="6220411" y="4985013"/>
              <a:ext cx="2115403" cy="646331"/>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3600">
                  <a:solidFill>
                    <a:schemeClr val="dk1"/>
                  </a:solidFill>
                  <a:latin typeface="Calibri"/>
                  <a:ea typeface="Calibri"/>
                  <a:cs typeface="Calibri"/>
                  <a:sym typeface="Calibri"/>
                </a:rPr>
                <a:t>Religion</a:t>
              </a:r>
              <a:endParaRPr sz="3600">
                <a:solidFill>
                  <a:schemeClr val="dk1"/>
                </a:solidFill>
                <a:latin typeface="Calibri"/>
                <a:ea typeface="Calibri"/>
                <a:cs typeface="Calibri"/>
                <a:sym typeface="Calibri"/>
              </a:endParaRPr>
            </a:p>
          </p:txBody>
        </p:sp>
        <p:sp>
          <p:nvSpPr>
            <p:cNvPr id="1138" name="Google Shape;1138;p110"/>
            <p:cNvSpPr txBox="1"/>
            <p:nvPr/>
          </p:nvSpPr>
          <p:spPr>
            <a:xfrm>
              <a:off x="6564579" y="1765607"/>
              <a:ext cx="2279171" cy="646331"/>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3600">
                  <a:solidFill>
                    <a:schemeClr val="dk1"/>
                  </a:solidFill>
                  <a:latin typeface="Calibri"/>
                  <a:ea typeface="Calibri"/>
                  <a:cs typeface="Calibri"/>
                  <a:sym typeface="Calibri"/>
                </a:rPr>
                <a:t>Generation</a:t>
              </a:r>
              <a:endParaRPr sz="3600">
                <a:solidFill>
                  <a:schemeClr val="dk1"/>
                </a:solidFill>
                <a:latin typeface="Calibri"/>
                <a:ea typeface="Calibri"/>
                <a:cs typeface="Calibri"/>
                <a:sym typeface="Calibri"/>
              </a:endParaRPr>
            </a:p>
          </p:txBody>
        </p:sp>
      </p:grpSp>
      <p:sp>
        <p:nvSpPr>
          <p:cNvPr id="1139" name="Google Shape;1139;p110"/>
          <p:cNvSpPr txBox="1"/>
          <p:nvPr/>
        </p:nvSpPr>
        <p:spPr>
          <a:xfrm>
            <a:off x="7226488" y="2378584"/>
            <a:ext cx="2115403" cy="646331"/>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lang="en-US" sz="3600">
                <a:solidFill>
                  <a:schemeClr val="dk1"/>
                </a:solidFill>
                <a:latin typeface="Calibri"/>
                <a:ea typeface="Calibri"/>
                <a:cs typeface="Calibri"/>
                <a:sym typeface="Calibri"/>
              </a:rPr>
              <a:t>Disability</a:t>
            </a:r>
            <a:endParaRPr sz="3600">
              <a:solidFill>
                <a:schemeClr val="dk1"/>
              </a:solidFill>
              <a:latin typeface="Calibri"/>
              <a:ea typeface="Calibri"/>
              <a:cs typeface="Calibri"/>
              <a:sym typeface="Calibri"/>
            </a:endParaRPr>
          </a:p>
        </p:txBody>
      </p:sp>
      <p:sp>
        <p:nvSpPr>
          <p:cNvPr id="1140" name="Google Shape;1140;p110"/>
          <p:cNvSpPr txBox="1"/>
          <p:nvPr/>
        </p:nvSpPr>
        <p:spPr>
          <a:xfrm>
            <a:off x="1148852" y="5852138"/>
            <a:ext cx="2115403" cy="646331"/>
          </a:xfrm>
          <a:prstGeom prst="rect">
            <a:avLst/>
          </a:prstGeom>
          <a:noFill/>
          <a:ln>
            <a:noFill/>
          </a:ln>
        </p:spPr>
        <p:txBody>
          <a:bodyPr anchorCtr="0" anchor="t" bIns="45700" lIns="91425" spcFirstLastPara="1" rIns="91425" wrap="square" tIns="45700">
            <a:noAutofit/>
          </a:bodyPr>
          <a:lstStyle/>
          <a:p>
            <a:pPr indent="0" lvl="0" marL="0" marR="0" rtl="0" algn="r">
              <a:spcBef>
                <a:spcPts val="0"/>
              </a:spcBef>
              <a:spcAft>
                <a:spcPts val="0"/>
              </a:spcAft>
              <a:buNone/>
            </a:pPr>
            <a:r>
              <a:rPr lang="en-US" sz="3600">
                <a:solidFill>
                  <a:schemeClr val="dk1"/>
                </a:solidFill>
                <a:latin typeface="Calibri"/>
                <a:ea typeface="Calibri"/>
                <a:cs typeface="Calibri"/>
                <a:sym typeface="Calibri"/>
              </a:rPr>
              <a:t>Career</a:t>
            </a:r>
            <a:endParaRPr sz="3600">
              <a:solidFill>
                <a:schemeClr val="dk1"/>
              </a:solidFill>
              <a:latin typeface="Calibri"/>
              <a:ea typeface="Calibri"/>
              <a:cs typeface="Calibri"/>
              <a:sym typeface="Calibri"/>
            </a:endParaRPr>
          </a:p>
        </p:txBody>
      </p:sp>
      <p:sp>
        <p:nvSpPr>
          <p:cNvPr id="1141" name="Google Shape;1141;p110"/>
          <p:cNvSpPr txBox="1"/>
          <p:nvPr/>
        </p:nvSpPr>
        <p:spPr>
          <a:xfrm>
            <a:off x="0" y="3149174"/>
            <a:ext cx="2302555" cy="646331"/>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3600">
                <a:solidFill>
                  <a:schemeClr val="dk1"/>
                </a:solidFill>
                <a:latin typeface="Calibri"/>
                <a:ea typeface="Calibri"/>
                <a:cs typeface="Calibri"/>
                <a:sym typeface="Calibri"/>
              </a:rPr>
              <a:t>Recreation</a:t>
            </a:r>
            <a:endParaRPr sz="3600">
              <a:solidFill>
                <a:schemeClr val="dk1"/>
              </a:solidFill>
              <a:latin typeface="Calibri"/>
              <a:ea typeface="Calibri"/>
              <a:cs typeface="Calibri"/>
              <a:sym typeface="Calibri"/>
            </a:endParaRPr>
          </a:p>
        </p:txBody>
      </p:sp>
      <p:sp>
        <p:nvSpPr>
          <p:cNvPr id="1142" name="Google Shape;1142;p110"/>
          <p:cNvSpPr txBox="1"/>
          <p:nvPr/>
        </p:nvSpPr>
        <p:spPr>
          <a:xfrm>
            <a:off x="3562064" y="5528972"/>
            <a:ext cx="2115403" cy="646331"/>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lang="en-US" sz="3600">
                <a:solidFill>
                  <a:schemeClr val="dk1"/>
                </a:solidFill>
                <a:latin typeface="Calibri"/>
                <a:ea typeface="Calibri"/>
                <a:cs typeface="Calibri"/>
                <a:sym typeface="Calibri"/>
              </a:rPr>
              <a:t>Ethnicity</a:t>
            </a:r>
            <a:endParaRPr sz="3600">
              <a:solidFill>
                <a:schemeClr val="dk1"/>
              </a:solidFill>
              <a:latin typeface="Calibri"/>
              <a:ea typeface="Calibri"/>
              <a:cs typeface="Calibri"/>
              <a:sym typeface="Calibri"/>
            </a:endParaRPr>
          </a:p>
        </p:txBody>
      </p:sp>
      <p:sp>
        <p:nvSpPr>
          <p:cNvPr id="1143" name="Google Shape;1143;p110"/>
          <p:cNvSpPr txBox="1"/>
          <p:nvPr/>
        </p:nvSpPr>
        <p:spPr>
          <a:xfrm>
            <a:off x="6432974" y="3172983"/>
            <a:ext cx="2943038" cy="646331"/>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3600">
                <a:solidFill>
                  <a:schemeClr val="dk1"/>
                </a:solidFill>
                <a:latin typeface="Calibri"/>
                <a:ea typeface="Calibri"/>
                <a:cs typeface="Calibri"/>
                <a:sym typeface="Calibri"/>
              </a:rPr>
              <a:t>Neighborhood</a:t>
            </a:r>
            <a:endParaRPr sz="3600">
              <a:solidFill>
                <a:schemeClr val="dk1"/>
              </a:solidFill>
              <a:latin typeface="Calibri"/>
              <a:ea typeface="Calibri"/>
              <a:cs typeface="Calibri"/>
              <a:sym typeface="Calibri"/>
            </a:endParaRPr>
          </a:p>
        </p:txBody>
      </p:sp>
      <p:sp>
        <p:nvSpPr>
          <p:cNvPr id="1144" name="Google Shape;1144;p110"/>
          <p:cNvSpPr txBox="1"/>
          <p:nvPr/>
        </p:nvSpPr>
        <p:spPr>
          <a:xfrm>
            <a:off x="7547085" y="3850540"/>
            <a:ext cx="2115403" cy="646331"/>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3600">
                <a:solidFill>
                  <a:schemeClr val="dk1"/>
                </a:solidFill>
                <a:latin typeface="Calibri"/>
                <a:ea typeface="Calibri"/>
                <a:cs typeface="Calibri"/>
                <a:sym typeface="Calibri"/>
              </a:rPr>
              <a:t>Work</a:t>
            </a:r>
            <a:endParaRPr sz="3600">
              <a:solidFill>
                <a:schemeClr val="dk1"/>
              </a:solidFill>
              <a:latin typeface="Calibri"/>
              <a:ea typeface="Calibri"/>
              <a:cs typeface="Calibri"/>
              <a:sym typeface="Calibri"/>
            </a:endParaRPr>
          </a:p>
        </p:txBody>
      </p:sp>
    </p:spTree>
  </p:cSld>
  <p:clrMapOvr>
    <a:masterClrMapping/>
  </p:clrMapOvr>
</p:sld>
</file>

<file path=ppt/slides/slide7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48" name="Shape 1148"/>
        <p:cNvGrpSpPr/>
        <p:nvPr/>
      </p:nvGrpSpPr>
      <p:grpSpPr>
        <a:xfrm>
          <a:off x="0" y="0"/>
          <a:ext cx="0" cy="0"/>
          <a:chOff x="0" y="0"/>
          <a:chExt cx="0" cy="0"/>
        </a:xfrm>
      </p:grpSpPr>
      <p:pic>
        <p:nvPicPr>
          <p:cNvPr id="1149" name="Google Shape;1149;p111"/>
          <p:cNvPicPr preferRelativeResize="0"/>
          <p:nvPr/>
        </p:nvPicPr>
        <p:blipFill rotWithShape="1">
          <a:blip r:embed="rId3">
            <a:alphaModFix/>
          </a:blip>
          <a:srcRect b="0" l="0" r="0" t="0"/>
          <a:stretch/>
        </p:blipFill>
        <p:spPr>
          <a:xfrm>
            <a:off x="63500" y="564517"/>
            <a:ext cx="9017000" cy="5380553"/>
          </a:xfrm>
          <a:prstGeom prst="rect">
            <a:avLst/>
          </a:prstGeom>
          <a:noFill/>
          <a:ln>
            <a:noFill/>
          </a:ln>
        </p:spPr>
      </p:pic>
      <p:sp>
        <p:nvSpPr>
          <p:cNvPr id="1150" name="Google Shape;1150;p111"/>
          <p:cNvSpPr/>
          <p:nvPr/>
        </p:nvSpPr>
        <p:spPr>
          <a:xfrm>
            <a:off x="282236" y="335183"/>
            <a:ext cx="8484715" cy="6139122"/>
          </a:xfrm>
          <a:custGeom>
            <a:rect b="b" l="l" r="r" t="t"/>
            <a:pathLst>
              <a:path extrusionOk="0" h="120000" w="120000">
                <a:moveTo>
                  <a:pt x="0" y="0"/>
                </a:moveTo>
                <a:lnTo>
                  <a:pt x="120000" y="0"/>
                </a:lnTo>
                <a:lnTo>
                  <a:pt x="120000" y="120000"/>
                </a:lnTo>
                <a:lnTo>
                  <a:pt x="0" y="120000"/>
                </a:lnTo>
                <a:close/>
              </a:path>
              <a:path extrusionOk="0" fill="none" h="120000" w="120000">
                <a:moveTo>
                  <a:pt x="-10000" y="0"/>
                </a:moveTo>
                <a:close/>
                <a:lnTo>
                  <a:pt x="-10000" y="120000"/>
                </a:lnTo>
              </a:path>
              <a:path extrusionOk="0" fill="none" h="120000" w="120000">
                <a:moveTo>
                  <a:pt x="-10000" y="22500"/>
                </a:moveTo>
                <a:lnTo>
                  <a:pt x="-46000" y="135000"/>
                </a:lnTo>
              </a:path>
            </a:pathLst>
          </a:custGeom>
          <a:noFill/>
          <a:ln>
            <a:noFill/>
          </a:ln>
        </p:spPr>
        <p:txBody>
          <a:bodyPr anchorCtr="1" anchor="ctr" bIns="45700" lIns="91425" spcFirstLastPara="1" rIns="91425" wrap="square" tIns="45700">
            <a:noAutofit/>
          </a:bodyPr>
          <a:lstStyle/>
          <a:p>
            <a:pPr indent="-114300" lvl="1" marL="114300" marR="0" rtl="0" algn="l">
              <a:lnSpc>
                <a:spcPct val="75000"/>
              </a:lnSpc>
              <a:spcBef>
                <a:spcPts val="0"/>
              </a:spcBef>
              <a:spcAft>
                <a:spcPts val="0"/>
              </a:spcAft>
              <a:buClr>
                <a:schemeClr val="dk1"/>
              </a:buClr>
              <a:buSzPts val="1800"/>
              <a:buFont typeface="Calibri"/>
              <a:buChar char="•"/>
            </a:pPr>
            <a:r>
              <a:rPr b="0" i="0" lang="en-US" sz="1800" u="none" cap="none" strike="noStrike">
                <a:solidFill>
                  <a:schemeClr val="dk1"/>
                </a:solidFill>
                <a:latin typeface="Calibri"/>
                <a:ea typeface="Calibri"/>
                <a:cs typeface="Calibri"/>
                <a:sym typeface="Calibri"/>
              </a:rPr>
              <a:t>Define culture differently</a:t>
            </a:r>
            <a:endParaRPr b="0" i="0" sz="1800" u="none" cap="none" strike="noStrike">
              <a:solidFill>
                <a:schemeClr val="dk1"/>
              </a:solidFill>
              <a:latin typeface="Calibri"/>
              <a:ea typeface="Calibri"/>
              <a:cs typeface="Calibri"/>
              <a:sym typeface="Calibri"/>
            </a:endParaRPr>
          </a:p>
          <a:p>
            <a:pPr indent="-114300" lvl="2" marL="228600" marR="0" rtl="0" algn="l">
              <a:lnSpc>
                <a:spcPct val="75000"/>
              </a:lnSpc>
              <a:spcBef>
                <a:spcPts val="180"/>
              </a:spcBef>
              <a:spcAft>
                <a:spcPts val="0"/>
              </a:spcAft>
              <a:buClr>
                <a:schemeClr val="dk1"/>
              </a:buClr>
              <a:buSzPts val="2800"/>
              <a:buFont typeface="Calibri"/>
              <a:buChar char="•"/>
            </a:pPr>
            <a:r>
              <a:rPr b="0" i="0" lang="en-US" sz="2800" u="none" cap="none" strike="noStrike">
                <a:solidFill>
                  <a:schemeClr val="dk1"/>
                </a:solidFill>
                <a:latin typeface="Calibri"/>
                <a:ea typeface="Calibri"/>
                <a:cs typeface="Calibri"/>
                <a:sym typeface="Calibri"/>
              </a:rPr>
              <a:t>Philosophers</a:t>
            </a:r>
            <a:endParaRPr b="0" i="0" sz="2800" u="none" cap="none" strike="noStrike">
              <a:solidFill>
                <a:schemeClr val="dk1"/>
              </a:solidFill>
              <a:latin typeface="Calibri"/>
              <a:ea typeface="Calibri"/>
              <a:cs typeface="Calibri"/>
              <a:sym typeface="Calibri"/>
            </a:endParaRPr>
          </a:p>
          <a:p>
            <a:pPr indent="0" lvl="2" marL="228600" marR="0" rtl="0" algn="l">
              <a:lnSpc>
                <a:spcPct val="75000"/>
              </a:lnSpc>
              <a:spcBef>
                <a:spcPts val="280"/>
              </a:spcBef>
              <a:spcAft>
                <a:spcPts val="0"/>
              </a:spcAft>
              <a:buClr>
                <a:schemeClr val="dk1"/>
              </a:buClr>
              <a:buSzPts val="1800"/>
              <a:buFont typeface="Calibri"/>
              <a:buNone/>
            </a:pPr>
            <a:r>
              <a:t/>
            </a:r>
            <a:endParaRPr b="0" i="0" sz="1800" u="none" cap="none" strike="noStrike">
              <a:solidFill>
                <a:schemeClr val="dk1"/>
              </a:solidFill>
              <a:latin typeface="Calibri"/>
              <a:ea typeface="Calibri"/>
              <a:cs typeface="Calibri"/>
              <a:sym typeface="Calibri"/>
            </a:endParaRPr>
          </a:p>
          <a:p>
            <a:pPr indent="-114300" lvl="2" marL="228600" marR="0" rtl="0" algn="l">
              <a:lnSpc>
                <a:spcPct val="75000"/>
              </a:lnSpc>
              <a:spcBef>
                <a:spcPts val="180"/>
              </a:spcBef>
              <a:spcAft>
                <a:spcPts val="0"/>
              </a:spcAft>
              <a:buClr>
                <a:schemeClr val="dk1"/>
              </a:buClr>
              <a:buSzPts val="2800"/>
              <a:buFont typeface="Calibri"/>
              <a:buChar char="•"/>
            </a:pPr>
            <a:r>
              <a:rPr b="0" i="0" lang="en-US" sz="2800" u="none" cap="none" strike="noStrike">
                <a:solidFill>
                  <a:schemeClr val="dk1"/>
                </a:solidFill>
                <a:latin typeface="Calibri"/>
                <a:ea typeface="Calibri"/>
                <a:cs typeface="Calibri"/>
                <a:sym typeface="Calibri"/>
              </a:rPr>
              <a:t>Sociologists</a:t>
            </a:r>
            <a:endParaRPr b="0" i="0" sz="2800" u="none" cap="none" strike="noStrike">
              <a:solidFill>
                <a:schemeClr val="dk1"/>
              </a:solidFill>
              <a:latin typeface="Calibri"/>
              <a:ea typeface="Calibri"/>
              <a:cs typeface="Calibri"/>
              <a:sym typeface="Calibri"/>
            </a:endParaRPr>
          </a:p>
          <a:p>
            <a:pPr indent="0" lvl="2" marL="228600" marR="0" rtl="0" algn="l">
              <a:lnSpc>
                <a:spcPct val="75000"/>
              </a:lnSpc>
              <a:spcBef>
                <a:spcPts val="280"/>
              </a:spcBef>
              <a:spcAft>
                <a:spcPts val="0"/>
              </a:spcAft>
              <a:buClr>
                <a:schemeClr val="dk1"/>
              </a:buClr>
              <a:buSzPts val="1800"/>
              <a:buFont typeface="Calibri"/>
              <a:buNone/>
            </a:pPr>
            <a:r>
              <a:t/>
            </a:r>
            <a:endParaRPr b="0" i="0" sz="1800" u="none" cap="none" strike="noStrike">
              <a:solidFill>
                <a:schemeClr val="dk1"/>
              </a:solidFill>
              <a:latin typeface="Calibri"/>
              <a:ea typeface="Calibri"/>
              <a:cs typeface="Calibri"/>
              <a:sym typeface="Calibri"/>
            </a:endParaRPr>
          </a:p>
          <a:p>
            <a:pPr indent="-114300" lvl="2" marL="228600" marR="0" rtl="0" algn="l">
              <a:lnSpc>
                <a:spcPct val="75000"/>
              </a:lnSpc>
              <a:spcBef>
                <a:spcPts val="180"/>
              </a:spcBef>
              <a:spcAft>
                <a:spcPts val="0"/>
              </a:spcAft>
              <a:buClr>
                <a:schemeClr val="dk1"/>
              </a:buClr>
              <a:buSzPts val="2800"/>
              <a:buFont typeface="Calibri"/>
              <a:buChar char="•"/>
            </a:pPr>
            <a:r>
              <a:rPr b="0" i="0" lang="en-US" sz="2800" u="none" cap="none" strike="noStrike">
                <a:solidFill>
                  <a:schemeClr val="dk1"/>
                </a:solidFill>
                <a:latin typeface="Calibri"/>
                <a:ea typeface="Calibri"/>
                <a:cs typeface="Calibri"/>
                <a:sym typeface="Calibri"/>
              </a:rPr>
              <a:t>Psychologists</a:t>
            </a:r>
            <a:endParaRPr b="0" i="0" sz="2800" u="none" cap="none" strike="noStrike">
              <a:solidFill>
                <a:schemeClr val="dk1"/>
              </a:solidFill>
              <a:latin typeface="Calibri"/>
              <a:ea typeface="Calibri"/>
              <a:cs typeface="Calibri"/>
              <a:sym typeface="Calibri"/>
            </a:endParaRPr>
          </a:p>
          <a:p>
            <a:pPr indent="0" lvl="2" marL="228600" marR="0" rtl="0" algn="l">
              <a:lnSpc>
                <a:spcPct val="75000"/>
              </a:lnSpc>
              <a:spcBef>
                <a:spcPts val="280"/>
              </a:spcBef>
              <a:spcAft>
                <a:spcPts val="0"/>
              </a:spcAft>
              <a:buClr>
                <a:schemeClr val="dk1"/>
              </a:buClr>
              <a:buSzPts val="1800"/>
              <a:buFont typeface="Calibri"/>
              <a:buNone/>
            </a:pPr>
            <a:r>
              <a:t/>
            </a:r>
            <a:endParaRPr b="0" i="0" sz="1800" u="none" cap="none" strike="noStrike">
              <a:solidFill>
                <a:schemeClr val="dk1"/>
              </a:solidFill>
              <a:latin typeface="Calibri"/>
              <a:ea typeface="Calibri"/>
              <a:cs typeface="Calibri"/>
              <a:sym typeface="Calibri"/>
            </a:endParaRPr>
          </a:p>
          <a:p>
            <a:pPr indent="-114300" lvl="2" marL="228600" marR="0" rtl="0" algn="l">
              <a:lnSpc>
                <a:spcPct val="75000"/>
              </a:lnSpc>
              <a:spcBef>
                <a:spcPts val="180"/>
              </a:spcBef>
              <a:spcAft>
                <a:spcPts val="0"/>
              </a:spcAft>
              <a:buClr>
                <a:schemeClr val="dk1"/>
              </a:buClr>
              <a:buSzPts val="2800"/>
              <a:buFont typeface="Calibri"/>
              <a:buChar char="•"/>
            </a:pPr>
            <a:r>
              <a:rPr b="0" i="0" lang="en-US" sz="2800" u="none" cap="none" strike="noStrike">
                <a:solidFill>
                  <a:schemeClr val="dk1"/>
                </a:solidFill>
                <a:latin typeface="Calibri"/>
                <a:ea typeface="Calibri"/>
                <a:cs typeface="Calibri"/>
                <a:sym typeface="Calibri"/>
              </a:rPr>
              <a:t>Anthropologists</a:t>
            </a:r>
            <a:endParaRPr b="0" i="0" sz="2800" u="none" cap="none" strike="noStrike">
              <a:solidFill>
                <a:schemeClr val="dk1"/>
              </a:solidFill>
              <a:latin typeface="Calibri"/>
              <a:ea typeface="Calibri"/>
              <a:cs typeface="Calibri"/>
              <a:sym typeface="Calibri"/>
            </a:endParaRPr>
          </a:p>
          <a:p>
            <a:pPr indent="0" lvl="2" marL="228600" marR="0" rtl="0" algn="l">
              <a:lnSpc>
                <a:spcPct val="75000"/>
              </a:lnSpc>
              <a:spcBef>
                <a:spcPts val="280"/>
              </a:spcBef>
              <a:spcAft>
                <a:spcPts val="0"/>
              </a:spcAft>
              <a:buClr>
                <a:schemeClr val="dk1"/>
              </a:buClr>
              <a:buSzPts val="1800"/>
              <a:buFont typeface="Calibri"/>
              <a:buNone/>
            </a:pPr>
            <a:r>
              <a:t/>
            </a:r>
            <a:endParaRPr b="0" i="0" sz="1800" u="none" cap="none" strike="noStrike">
              <a:solidFill>
                <a:schemeClr val="dk1"/>
              </a:solidFill>
              <a:latin typeface="Calibri"/>
              <a:ea typeface="Calibri"/>
              <a:cs typeface="Calibri"/>
              <a:sym typeface="Calibri"/>
            </a:endParaRPr>
          </a:p>
          <a:p>
            <a:pPr indent="-114300" lvl="2" marL="228600" marR="0" rtl="0" algn="l">
              <a:lnSpc>
                <a:spcPct val="75000"/>
              </a:lnSpc>
              <a:spcBef>
                <a:spcPts val="180"/>
              </a:spcBef>
              <a:spcAft>
                <a:spcPts val="0"/>
              </a:spcAft>
              <a:buClr>
                <a:schemeClr val="dk1"/>
              </a:buClr>
              <a:buSzPts val="2800"/>
              <a:buFont typeface="Calibri"/>
              <a:buChar char="•"/>
            </a:pPr>
            <a:r>
              <a:rPr b="0" i="0" lang="en-US" sz="2800" u="none" cap="none" strike="noStrike">
                <a:solidFill>
                  <a:schemeClr val="dk1"/>
                </a:solidFill>
                <a:latin typeface="Calibri"/>
                <a:ea typeface="Calibri"/>
                <a:cs typeface="Calibri"/>
                <a:sym typeface="Calibri"/>
              </a:rPr>
              <a:t>Political Scientists</a:t>
            </a:r>
            <a:endParaRPr b="0" i="0" sz="2800" u="none" cap="none" strike="noStrike">
              <a:solidFill>
                <a:schemeClr val="dk1"/>
              </a:solidFill>
              <a:latin typeface="Calibri"/>
              <a:ea typeface="Calibri"/>
              <a:cs typeface="Calibri"/>
              <a:sym typeface="Calibri"/>
            </a:endParaRPr>
          </a:p>
          <a:p>
            <a:pPr indent="0" lvl="2" marL="228600" marR="0" rtl="0" algn="l">
              <a:lnSpc>
                <a:spcPct val="75000"/>
              </a:lnSpc>
              <a:spcBef>
                <a:spcPts val="280"/>
              </a:spcBef>
              <a:spcAft>
                <a:spcPts val="0"/>
              </a:spcAft>
              <a:buClr>
                <a:schemeClr val="dk1"/>
              </a:buClr>
              <a:buSzPts val="1800"/>
              <a:buFont typeface="Calibri"/>
              <a:buNone/>
            </a:pPr>
            <a:r>
              <a:t/>
            </a:r>
            <a:endParaRPr b="0" i="0" sz="1800" u="none" cap="none" strike="noStrike">
              <a:solidFill>
                <a:schemeClr val="dk1"/>
              </a:solidFill>
              <a:latin typeface="Calibri"/>
              <a:ea typeface="Calibri"/>
              <a:cs typeface="Calibri"/>
              <a:sym typeface="Calibri"/>
            </a:endParaRPr>
          </a:p>
          <a:p>
            <a:pPr indent="-114300" lvl="2" marL="228600" marR="0" rtl="0" algn="l">
              <a:lnSpc>
                <a:spcPct val="75000"/>
              </a:lnSpc>
              <a:spcBef>
                <a:spcPts val="180"/>
              </a:spcBef>
              <a:spcAft>
                <a:spcPts val="0"/>
              </a:spcAft>
              <a:buClr>
                <a:schemeClr val="dk1"/>
              </a:buClr>
              <a:buSzPts val="2800"/>
              <a:buFont typeface="Calibri"/>
              <a:buChar char="•"/>
            </a:pPr>
            <a:r>
              <a:rPr b="0" i="0" lang="en-US" sz="2800" u="none" cap="none" strike="noStrike">
                <a:solidFill>
                  <a:schemeClr val="dk1"/>
                </a:solidFill>
                <a:latin typeface="Calibri"/>
                <a:ea typeface="Calibri"/>
                <a:cs typeface="Calibri"/>
                <a:sym typeface="Calibri"/>
              </a:rPr>
              <a:t>Historians</a:t>
            </a:r>
            <a:endParaRPr b="0" i="0" sz="2800" u="none" cap="none" strike="noStrike">
              <a:solidFill>
                <a:schemeClr val="dk1"/>
              </a:solidFill>
              <a:latin typeface="Calibri"/>
              <a:ea typeface="Calibri"/>
              <a:cs typeface="Calibri"/>
              <a:sym typeface="Calibri"/>
            </a:endParaRPr>
          </a:p>
          <a:p>
            <a:pPr indent="0" lvl="2" marL="228600" marR="0" rtl="0" algn="l">
              <a:lnSpc>
                <a:spcPct val="75000"/>
              </a:lnSpc>
              <a:spcBef>
                <a:spcPts val="280"/>
              </a:spcBef>
              <a:spcAft>
                <a:spcPts val="0"/>
              </a:spcAft>
              <a:buClr>
                <a:schemeClr val="dk1"/>
              </a:buClr>
              <a:buSzPts val="1800"/>
              <a:buFont typeface="Calibri"/>
              <a:buNone/>
            </a:pPr>
            <a:r>
              <a:t/>
            </a:r>
            <a:endParaRPr b="0" i="0" sz="1800" u="none" cap="none" strike="noStrike">
              <a:solidFill>
                <a:schemeClr val="dk1"/>
              </a:solidFill>
              <a:latin typeface="Calibri"/>
              <a:ea typeface="Calibri"/>
              <a:cs typeface="Calibri"/>
              <a:sym typeface="Calibri"/>
            </a:endParaRPr>
          </a:p>
          <a:p>
            <a:pPr indent="-114300" lvl="2" marL="228600" marR="0" rtl="0" algn="l">
              <a:lnSpc>
                <a:spcPct val="75000"/>
              </a:lnSpc>
              <a:spcBef>
                <a:spcPts val="180"/>
              </a:spcBef>
              <a:spcAft>
                <a:spcPts val="0"/>
              </a:spcAft>
              <a:buClr>
                <a:schemeClr val="dk1"/>
              </a:buClr>
              <a:buSzPts val="2800"/>
              <a:buFont typeface="Calibri"/>
              <a:buChar char="•"/>
            </a:pPr>
            <a:r>
              <a:rPr b="0" i="0" lang="en-US" sz="2800" u="none" cap="none" strike="noStrike">
                <a:solidFill>
                  <a:schemeClr val="dk1"/>
                </a:solidFill>
                <a:latin typeface="Calibri"/>
                <a:ea typeface="Calibri"/>
                <a:cs typeface="Calibri"/>
                <a:sym typeface="Calibri"/>
              </a:rPr>
              <a:t>Educators</a:t>
            </a:r>
            <a:endParaRPr b="0" i="0" sz="2800" u="none" cap="none" strike="noStrike">
              <a:solidFill>
                <a:schemeClr val="dk1"/>
              </a:solidFill>
              <a:latin typeface="Calibri"/>
              <a:ea typeface="Calibri"/>
              <a:cs typeface="Calibri"/>
              <a:sym typeface="Calibri"/>
            </a:endParaRPr>
          </a:p>
          <a:p>
            <a:pPr indent="0" lvl="2" marL="228600" marR="0" rtl="0" algn="l">
              <a:lnSpc>
                <a:spcPct val="75000"/>
              </a:lnSpc>
              <a:spcBef>
                <a:spcPts val="280"/>
              </a:spcBef>
              <a:spcAft>
                <a:spcPts val="0"/>
              </a:spcAft>
              <a:buClr>
                <a:schemeClr val="dk1"/>
              </a:buClr>
              <a:buSzPts val="1800"/>
              <a:buFont typeface="Calibri"/>
              <a:buNone/>
            </a:pPr>
            <a:r>
              <a:t/>
            </a:r>
            <a:endParaRPr b="0" i="0" sz="1800" u="none" cap="none" strike="noStrike">
              <a:solidFill>
                <a:schemeClr val="dk1"/>
              </a:solidFill>
              <a:latin typeface="Calibri"/>
              <a:ea typeface="Calibri"/>
              <a:cs typeface="Calibri"/>
              <a:sym typeface="Calibri"/>
            </a:endParaRPr>
          </a:p>
        </p:txBody>
      </p:sp>
    </p:spTree>
  </p:cSld>
  <p:clrMapOvr>
    <a:masterClrMapping/>
  </p:clrMapOvr>
</p:sld>
</file>

<file path=ppt/slides/slide7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54" name="Shape 1154"/>
        <p:cNvGrpSpPr/>
        <p:nvPr/>
      </p:nvGrpSpPr>
      <p:grpSpPr>
        <a:xfrm>
          <a:off x="0" y="0"/>
          <a:ext cx="0" cy="0"/>
          <a:chOff x="0" y="0"/>
          <a:chExt cx="0" cy="0"/>
        </a:xfrm>
      </p:grpSpPr>
      <p:sp>
        <p:nvSpPr>
          <p:cNvPr id="1155" name="Google Shape;1155;p112"/>
          <p:cNvSpPr/>
          <p:nvPr/>
        </p:nvSpPr>
        <p:spPr>
          <a:xfrm rot="-5400000">
            <a:off x="1006042" y="1778602"/>
            <a:ext cx="2306911" cy="3346866"/>
          </a:xfrm>
          <a:prstGeom prst="flowChartManualOperation">
            <a:avLst/>
          </a:prstGeom>
          <a:solidFill>
            <a:srgbClr val="FABF8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6" name="Google Shape;1156;p112"/>
          <p:cNvSpPr txBox="1"/>
          <p:nvPr/>
        </p:nvSpPr>
        <p:spPr>
          <a:xfrm>
            <a:off x="486048" y="2759960"/>
            <a:ext cx="3346866" cy="1384147"/>
          </a:xfrm>
          <a:prstGeom prst="rect">
            <a:avLst/>
          </a:prstGeom>
          <a:noFill/>
          <a:ln>
            <a:noFill/>
          </a:ln>
        </p:spPr>
        <p:txBody>
          <a:bodyPr anchorCtr="0" anchor="t" bIns="45700" lIns="91425" spcFirstLastPara="1" rIns="91425" wrap="square" tIns="45700">
            <a:noAutofit/>
          </a:bodyPr>
          <a:lstStyle/>
          <a:p>
            <a:pPr indent="0" lvl="0" marL="0" marR="0" rtl="0" algn="l">
              <a:lnSpc>
                <a:spcPct val="85000"/>
              </a:lnSpc>
              <a:spcBef>
                <a:spcPts val="0"/>
              </a:spcBef>
              <a:spcAft>
                <a:spcPts val="0"/>
              </a:spcAft>
              <a:buNone/>
            </a:pPr>
            <a:r>
              <a:rPr i="1" lang="en-US" sz="3200">
                <a:solidFill>
                  <a:srgbClr val="000000"/>
                </a:solidFill>
                <a:latin typeface="Calibri"/>
                <a:ea typeface="Calibri"/>
                <a:cs typeface="Calibri"/>
                <a:sym typeface="Calibri"/>
              </a:rPr>
              <a:t>Culture is central in discussions related to</a:t>
            </a:r>
            <a:endParaRPr sz="3200">
              <a:solidFill>
                <a:srgbClr val="000000"/>
              </a:solidFill>
              <a:latin typeface="Calibri"/>
              <a:ea typeface="Calibri"/>
              <a:cs typeface="Calibri"/>
              <a:sym typeface="Calibri"/>
            </a:endParaRPr>
          </a:p>
          <a:p>
            <a:pPr indent="-114300" lvl="1" marL="114300" marR="0" rtl="0" algn="l">
              <a:lnSpc>
                <a:spcPct val="75000"/>
              </a:lnSpc>
              <a:spcBef>
                <a:spcPts val="640"/>
              </a:spcBef>
              <a:spcAft>
                <a:spcPts val="0"/>
              </a:spcAft>
              <a:buClr>
                <a:srgbClr val="000000"/>
              </a:buClr>
              <a:buSzPts val="2400"/>
              <a:buFont typeface="Calibri"/>
              <a:buChar char="•"/>
            </a:pPr>
            <a:r>
              <a:rPr b="0" i="1" lang="en-US" sz="2400" u="none" cap="none" strike="noStrike">
                <a:solidFill>
                  <a:srgbClr val="000000"/>
                </a:solidFill>
                <a:latin typeface="Calibri"/>
                <a:ea typeface="Calibri"/>
                <a:cs typeface="Calibri"/>
                <a:sym typeface="Calibri"/>
              </a:rPr>
              <a:t>Diversity, </a:t>
            </a:r>
            <a:endParaRPr b="0" i="0" sz="2400" u="none" cap="none" strike="noStrike">
              <a:solidFill>
                <a:srgbClr val="000000"/>
              </a:solidFill>
              <a:latin typeface="Calibri"/>
              <a:ea typeface="Calibri"/>
              <a:cs typeface="Calibri"/>
              <a:sym typeface="Calibri"/>
            </a:endParaRPr>
          </a:p>
          <a:p>
            <a:pPr indent="-114300" lvl="1" marL="114300" marR="0" rtl="0" algn="l">
              <a:lnSpc>
                <a:spcPct val="75000"/>
              </a:lnSpc>
              <a:spcBef>
                <a:spcPts val="240"/>
              </a:spcBef>
              <a:spcAft>
                <a:spcPts val="0"/>
              </a:spcAft>
              <a:buClr>
                <a:srgbClr val="000000"/>
              </a:buClr>
              <a:buSzPts val="2400"/>
              <a:buFont typeface="Calibri"/>
              <a:buChar char="•"/>
            </a:pPr>
            <a:r>
              <a:rPr b="0" i="1" lang="en-US" sz="2400" u="none" cap="none" strike="noStrike">
                <a:solidFill>
                  <a:srgbClr val="000000"/>
                </a:solidFill>
                <a:latin typeface="Calibri"/>
                <a:ea typeface="Calibri"/>
                <a:cs typeface="Calibri"/>
                <a:sym typeface="Calibri"/>
              </a:rPr>
              <a:t>Disproportionality,</a:t>
            </a:r>
            <a:endParaRPr b="0" i="1" sz="2400" u="none" cap="none" strike="noStrike">
              <a:solidFill>
                <a:srgbClr val="000000"/>
              </a:solidFill>
              <a:latin typeface="Calibri"/>
              <a:ea typeface="Calibri"/>
              <a:cs typeface="Calibri"/>
              <a:sym typeface="Calibri"/>
            </a:endParaRPr>
          </a:p>
          <a:p>
            <a:pPr indent="-114300" lvl="1" marL="114300" marR="0" rtl="0" algn="l">
              <a:lnSpc>
                <a:spcPct val="75000"/>
              </a:lnSpc>
              <a:spcBef>
                <a:spcPts val="240"/>
              </a:spcBef>
              <a:spcAft>
                <a:spcPts val="0"/>
              </a:spcAft>
              <a:buClr>
                <a:srgbClr val="000000"/>
              </a:buClr>
              <a:buSzPts val="2400"/>
              <a:buFont typeface="Calibri"/>
              <a:buChar char="•"/>
            </a:pPr>
            <a:r>
              <a:rPr b="0" i="1" lang="en-US" sz="2400" u="none" cap="none" strike="noStrike">
                <a:solidFill>
                  <a:srgbClr val="000000"/>
                </a:solidFill>
                <a:latin typeface="Calibri"/>
                <a:ea typeface="Calibri"/>
                <a:cs typeface="Calibri"/>
                <a:sym typeface="Calibri"/>
              </a:rPr>
              <a:t>Inequity/disparity,</a:t>
            </a:r>
            <a:endParaRPr b="0" i="1" sz="2400" u="none" cap="none" strike="noStrike">
              <a:solidFill>
                <a:srgbClr val="000000"/>
              </a:solidFill>
              <a:latin typeface="Calibri"/>
              <a:ea typeface="Calibri"/>
              <a:cs typeface="Calibri"/>
              <a:sym typeface="Calibri"/>
            </a:endParaRPr>
          </a:p>
          <a:p>
            <a:pPr indent="-114300" lvl="1" marL="114300" marR="0" rtl="0" algn="l">
              <a:lnSpc>
                <a:spcPct val="75000"/>
              </a:lnSpc>
              <a:spcBef>
                <a:spcPts val="240"/>
              </a:spcBef>
              <a:spcAft>
                <a:spcPts val="0"/>
              </a:spcAft>
              <a:buClr>
                <a:srgbClr val="000000"/>
              </a:buClr>
              <a:buSzPts val="2400"/>
              <a:buFont typeface="Calibri"/>
              <a:buChar char="•"/>
            </a:pPr>
            <a:r>
              <a:rPr b="0" i="1" lang="en-US" sz="2400" u="none" cap="none" strike="noStrike">
                <a:solidFill>
                  <a:srgbClr val="000000"/>
                </a:solidFill>
                <a:latin typeface="Calibri"/>
                <a:ea typeface="Calibri"/>
                <a:cs typeface="Calibri"/>
                <a:sym typeface="Calibri"/>
              </a:rPr>
              <a:t>School discipline,</a:t>
            </a:r>
            <a:endParaRPr b="0" i="0" sz="2400" u="none" cap="none" strike="noStrike">
              <a:solidFill>
                <a:srgbClr val="000000"/>
              </a:solidFill>
              <a:latin typeface="Calibri"/>
              <a:ea typeface="Calibri"/>
              <a:cs typeface="Calibri"/>
              <a:sym typeface="Calibri"/>
            </a:endParaRPr>
          </a:p>
          <a:p>
            <a:pPr indent="-114300" lvl="1" marL="114300" marR="0" rtl="0" algn="l">
              <a:lnSpc>
                <a:spcPct val="75000"/>
              </a:lnSpc>
              <a:spcBef>
                <a:spcPts val="240"/>
              </a:spcBef>
              <a:spcAft>
                <a:spcPts val="0"/>
              </a:spcAft>
              <a:buClr>
                <a:srgbClr val="000000"/>
              </a:buClr>
              <a:buSzPts val="2400"/>
              <a:buFont typeface="Calibri"/>
              <a:buChar char="•"/>
            </a:pPr>
            <a:r>
              <a:rPr b="0" i="1" lang="en-US" sz="2400" u="none" cap="none" strike="noStrike">
                <a:solidFill>
                  <a:srgbClr val="000000"/>
                </a:solidFill>
                <a:latin typeface="Calibri"/>
                <a:ea typeface="Calibri"/>
                <a:cs typeface="Calibri"/>
                <a:sym typeface="Calibri"/>
              </a:rPr>
              <a:t>Academic achievement, &amp;</a:t>
            </a:r>
            <a:endParaRPr b="0" i="0" sz="2400" u="none" cap="none" strike="noStrike">
              <a:solidFill>
                <a:srgbClr val="000000"/>
              </a:solidFill>
              <a:latin typeface="Calibri"/>
              <a:ea typeface="Calibri"/>
              <a:cs typeface="Calibri"/>
              <a:sym typeface="Calibri"/>
            </a:endParaRPr>
          </a:p>
          <a:p>
            <a:pPr indent="-114300" lvl="1" marL="114300" marR="0" rtl="0" algn="l">
              <a:lnSpc>
                <a:spcPct val="75000"/>
              </a:lnSpc>
              <a:spcBef>
                <a:spcPts val="240"/>
              </a:spcBef>
              <a:spcAft>
                <a:spcPts val="0"/>
              </a:spcAft>
              <a:buClr>
                <a:srgbClr val="000000"/>
              </a:buClr>
              <a:buSzPts val="2400"/>
              <a:buFont typeface="Calibri"/>
              <a:buChar char="•"/>
            </a:pPr>
            <a:r>
              <a:rPr b="0" i="1" lang="en-US" sz="2400" u="none" cap="none" strike="noStrike">
                <a:solidFill>
                  <a:srgbClr val="000000"/>
                </a:solidFill>
                <a:latin typeface="Calibri"/>
                <a:ea typeface="Calibri"/>
                <a:cs typeface="Calibri"/>
                <a:sym typeface="Calibri"/>
              </a:rPr>
              <a:t>Disability. </a:t>
            </a:r>
            <a:endParaRPr b="0" i="0" sz="2400" u="none" cap="none" strike="noStrike">
              <a:solidFill>
                <a:srgbClr val="000000"/>
              </a:solidFill>
              <a:latin typeface="Calibri"/>
              <a:ea typeface="Calibri"/>
              <a:cs typeface="Calibri"/>
              <a:sym typeface="Calibri"/>
            </a:endParaRPr>
          </a:p>
        </p:txBody>
      </p:sp>
      <p:sp>
        <p:nvSpPr>
          <p:cNvPr id="1157" name="Google Shape;1157;p112"/>
          <p:cNvSpPr/>
          <p:nvPr/>
        </p:nvSpPr>
        <p:spPr>
          <a:xfrm rot="-5400000">
            <a:off x="5313083" y="1202912"/>
            <a:ext cx="2306911" cy="4498246"/>
          </a:xfrm>
          <a:prstGeom prst="flowChartManualOperation">
            <a:avLst/>
          </a:prstGeom>
          <a:solidFill>
            <a:srgbClr val="FABF8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8" name="Google Shape;1158;p112"/>
          <p:cNvSpPr txBox="1"/>
          <p:nvPr/>
        </p:nvSpPr>
        <p:spPr>
          <a:xfrm>
            <a:off x="4217407" y="2759950"/>
            <a:ext cx="4498246" cy="1384147"/>
          </a:xfrm>
          <a:prstGeom prst="rect">
            <a:avLst/>
          </a:prstGeom>
          <a:noFill/>
          <a:ln>
            <a:noFill/>
          </a:ln>
        </p:spPr>
        <p:txBody>
          <a:bodyPr anchorCtr="0" anchor="t" bIns="45700" lIns="91425" spcFirstLastPara="1" rIns="91425" wrap="square" tIns="45700">
            <a:noAutofit/>
          </a:bodyPr>
          <a:lstStyle/>
          <a:p>
            <a:pPr indent="0" lvl="0" marL="0" marR="0" rtl="0" algn="l">
              <a:lnSpc>
                <a:spcPct val="85000"/>
              </a:lnSpc>
              <a:spcBef>
                <a:spcPts val="0"/>
              </a:spcBef>
              <a:spcAft>
                <a:spcPts val="0"/>
              </a:spcAft>
              <a:buNone/>
            </a:pPr>
            <a:r>
              <a:rPr i="1" lang="en-US" sz="2800">
                <a:solidFill>
                  <a:srgbClr val="000000"/>
                </a:solidFill>
                <a:latin typeface="Calibri"/>
                <a:ea typeface="Calibri"/>
                <a:cs typeface="Calibri"/>
                <a:sym typeface="Calibri"/>
              </a:rPr>
              <a:t>However, education community struggles w/conceptualization of culture that enhances our</a:t>
            </a:r>
            <a:endParaRPr sz="2800">
              <a:solidFill>
                <a:srgbClr val="000000"/>
              </a:solidFill>
              <a:latin typeface="Calibri"/>
              <a:ea typeface="Calibri"/>
              <a:cs typeface="Calibri"/>
              <a:sym typeface="Calibri"/>
            </a:endParaRPr>
          </a:p>
          <a:p>
            <a:pPr indent="-114300" lvl="1" marL="114300" marR="0" rtl="0" algn="l">
              <a:lnSpc>
                <a:spcPct val="75000"/>
              </a:lnSpc>
              <a:spcBef>
                <a:spcPts val="560"/>
              </a:spcBef>
              <a:spcAft>
                <a:spcPts val="0"/>
              </a:spcAft>
              <a:buClr>
                <a:srgbClr val="FF0000"/>
              </a:buClr>
              <a:buSzPts val="2400"/>
              <a:buFont typeface="Calibri"/>
              <a:buChar char="•"/>
            </a:pPr>
            <a:r>
              <a:rPr b="0" i="1" lang="en-US" sz="2400" u="none" cap="none" strike="noStrike">
                <a:solidFill>
                  <a:srgbClr val="FF0000"/>
                </a:solidFill>
                <a:latin typeface="Calibri"/>
                <a:ea typeface="Calibri"/>
                <a:cs typeface="Calibri"/>
                <a:sym typeface="Calibri"/>
              </a:rPr>
              <a:t>Understanding</a:t>
            </a:r>
            <a:r>
              <a:rPr b="0" i="1" lang="en-US" sz="2400" u="none" cap="none" strike="noStrike">
                <a:solidFill>
                  <a:srgbClr val="000000"/>
                </a:solidFill>
                <a:latin typeface="Calibri"/>
                <a:ea typeface="Calibri"/>
                <a:cs typeface="Calibri"/>
                <a:sym typeface="Calibri"/>
              </a:rPr>
              <a:t> of culture, </a:t>
            </a:r>
            <a:endParaRPr b="0" i="0" sz="2400" u="none" cap="none" strike="noStrike">
              <a:solidFill>
                <a:srgbClr val="000000"/>
              </a:solidFill>
              <a:latin typeface="Calibri"/>
              <a:ea typeface="Calibri"/>
              <a:cs typeface="Calibri"/>
              <a:sym typeface="Calibri"/>
            </a:endParaRPr>
          </a:p>
          <a:p>
            <a:pPr indent="-114300" lvl="1" marL="114300" marR="0" rtl="0" algn="l">
              <a:lnSpc>
                <a:spcPct val="75000"/>
              </a:lnSpc>
              <a:spcBef>
                <a:spcPts val="240"/>
              </a:spcBef>
              <a:spcAft>
                <a:spcPts val="0"/>
              </a:spcAft>
              <a:buClr>
                <a:srgbClr val="000000"/>
              </a:buClr>
              <a:buSzPts val="2400"/>
              <a:buFont typeface="Calibri"/>
              <a:buChar char="•"/>
            </a:pPr>
            <a:r>
              <a:rPr b="0" i="1" lang="en-US" sz="2400" u="none" cap="none" strike="noStrike">
                <a:solidFill>
                  <a:srgbClr val="000000"/>
                </a:solidFill>
                <a:latin typeface="Calibri"/>
                <a:ea typeface="Calibri"/>
                <a:cs typeface="Calibri"/>
                <a:sym typeface="Calibri"/>
              </a:rPr>
              <a:t>Effective </a:t>
            </a:r>
            <a:r>
              <a:rPr b="0" i="1" lang="en-US" sz="2400" u="none" cap="none" strike="noStrike">
                <a:solidFill>
                  <a:srgbClr val="FF0000"/>
                </a:solidFill>
                <a:latin typeface="Calibri"/>
                <a:ea typeface="Calibri"/>
                <a:cs typeface="Calibri"/>
                <a:sym typeface="Calibri"/>
              </a:rPr>
              <a:t>communications &amp; expressions</a:t>
            </a:r>
            <a:r>
              <a:rPr b="0" i="1" lang="en-US" sz="2400" u="none" cap="none" strike="noStrike">
                <a:solidFill>
                  <a:srgbClr val="000000"/>
                </a:solidFill>
                <a:latin typeface="Calibri"/>
                <a:ea typeface="Calibri"/>
                <a:cs typeface="Calibri"/>
                <a:sym typeface="Calibri"/>
              </a:rPr>
              <a:t> of our unique experiences, &amp;</a:t>
            </a:r>
            <a:endParaRPr b="0" i="0" sz="2400" u="none" cap="none" strike="noStrike">
              <a:solidFill>
                <a:srgbClr val="000000"/>
              </a:solidFill>
              <a:latin typeface="Calibri"/>
              <a:ea typeface="Calibri"/>
              <a:cs typeface="Calibri"/>
              <a:sym typeface="Calibri"/>
            </a:endParaRPr>
          </a:p>
          <a:p>
            <a:pPr indent="-114300" lvl="1" marL="114300" marR="0" rtl="0" algn="l">
              <a:lnSpc>
                <a:spcPct val="75000"/>
              </a:lnSpc>
              <a:spcBef>
                <a:spcPts val="240"/>
              </a:spcBef>
              <a:spcAft>
                <a:spcPts val="0"/>
              </a:spcAft>
              <a:buClr>
                <a:srgbClr val="FF0000"/>
              </a:buClr>
              <a:buSzPts val="2400"/>
              <a:buFont typeface="Calibri"/>
              <a:buChar char="•"/>
            </a:pPr>
            <a:r>
              <a:rPr b="0" i="1" lang="en-US" sz="2400" u="none" cap="none" strike="noStrike">
                <a:solidFill>
                  <a:srgbClr val="FF0000"/>
                </a:solidFill>
                <a:latin typeface="Calibri"/>
                <a:ea typeface="Calibri"/>
                <a:cs typeface="Calibri"/>
                <a:sym typeface="Calibri"/>
              </a:rPr>
              <a:t>Actions</a:t>
            </a:r>
            <a:r>
              <a:rPr b="0" i="1" lang="en-US" sz="2400" u="none" cap="none" strike="noStrike">
                <a:solidFill>
                  <a:srgbClr val="000000"/>
                </a:solidFill>
                <a:latin typeface="Calibri"/>
                <a:ea typeface="Calibri"/>
                <a:cs typeface="Calibri"/>
                <a:sym typeface="Calibri"/>
              </a:rPr>
              <a:t> that realize meaningful benefits for all students.</a:t>
            </a:r>
            <a:endParaRPr b="0" i="0" sz="2400" u="none" cap="none" strike="noStrike">
              <a:solidFill>
                <a:srgbClr val="000000"/>
              </a:solidFill>
              <a:latin typeface="Calibri"/>
              <a:ea typeface="Calibri"/>
              <a:cs typeface="Calibri"/>
              <a:sym typeface="Calibri"/>
            </a:endParaRPr>
          </a:p>
        </p:txBody>
      </p:sp>
    </p:spTree>
  </p:cSld>
  <p:clrMapOvr>
    <a:masterClrMapping/>
  </p:clrMapOvr>
</p:sld>
</file>

<file path=ppt/slides/slide7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62" name="Shape 1162"/>
        <p:cNvGrpSpPr/>
        <p:nvPr/>
      </p:nvGrpSpPr>
      <p:grpSpPr>
        <a:xfrm>
          <a:off x="0" y="0"/>
          <a:ext cx="0" cy="0"/>
          <a:chOff x="0" y="0"/>
          <a:chExt cx="0" cy="0"/>
        </a:xfrm>
      </p:grpSpPr>
      <p:pic>
        <p:nvPicPr>
          <p:cNvPr id="1163" name="Google Shape;1163;p113"/>
          <p:cNvPicPr preferRelativeResize="0"/>
          <p:nvPr/>
        </p:nvPicPr>
        <p:blipFill rotWithShape="1">
          <a:blip r:embed="rId3">
            <a:alphaModFix/>
          </a:blip>
          <a:srcRect b="0" l="0" r="0" t="0"/>
          <a:stretch/>
        </p:blipFill>
        <p:spPr>
          <a:xfrm>
            <a:off x="1498555" y="0"/>
            <a:ext cx="4236474" cy="6858000"/>
          </a:xfrm>
          <a:prstGeom prst="rect">
            <a:avLst/>
          </a:prstGeom>
          <a:noFill/>
          <a:ln>
            <a:noFill/>
          </a:ln>
        </p:spPr>
      </p:pic>
      <p:pic>
        <p:nvPicPr>
          <p:cNvPr id="1164" name="Google Shape;1164;p113"/>
          <p:cNvPicPr preferRelativeResize="0"/>
          <p:nvPr/>
        </p:nvPicPr>
        <p:blipFill rotWithShape="1">
          <a:blip r:embed="rId4">
            <a:alphaModFix/>
          </a:blip>
          <a:srcRect b="0" l="0" r="0" t="0"/>
          <a:stretch/>
        </p:blipFill>
        <p:spPr>
          <a:xfrm>
            <a:off x="1702532" y="6333772"/>
            <a:ext cx="3871626" cy="434650"/>
          </a:xfrm>
          <a:prstGeom prst="rect">
            <a:avLst/>
          </a:prstGeom>
          <a:noFill/>
          <a:ln>
            <a:noFill/>
          </a:ln>
        </p:spPr>
      </p:pic>
      <p:sp>
        <p:nvSpPr>
          <p:cNvPr id="1165" name="Google Shape;1165;p113"/>
          <p:cNvSpPr/>
          <p:nvPr/>
        </p:nvSpPr>
        <p:spPr>
          <a:xfrm>
            <a:off x="5735029" y="2646175"/>
            <a:ext cx="1058384" cy="388106"/>
          </a:xfrm>
          <a:prstGeom prst="ellipse">
            <a:avLst/>
          </a:prstGeom>
          <a:noFill/>
          <a:ln cap="flat" cmpd="sng" w="9525">
            <a:solidFill>
              <a:srgbClr val="FF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0000"/>
              </a:solidFill>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165"/>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69" name="Shape 1169"/>
        <p:cNvGrpSpPr/>
        <p:nvPr/>
      </p:nvGrpSpPr>
      <p:grpSpPr>
        <a:xfrm>
          <a:off x="0" y="0"/>
          <a:ext cx="0" cy="0"/>
          <a:chOff x="0" y="0"/>
          <a:chExt cx="0" cy="0"/>
        </a:xfrm>
      </p:grpSpPr>
      <p:sp>
        <p:nvSpPr>
          <p:cNvPr id="1170" name="Google Shape;1170;p114"/>
          <p:cNvSpPr txBox="1"/>
          <p:nvPr>
            <p:ph type="title"/>
          </p:nvPr>
        </p:nvSpPr>
        <p:spPr>
          <a:xfrm>
            <a:off x="457200" y="93193"/>
            <a:ext cx="8229600" cy="1143000"/>
          </a:xfrm>
          <a:prstGeom prst="rect">
            <a:avLst/>
          </a:prstGeom>
          <a:solidFill>
            <a:srgbClr val="FFFF00"/>
          </a:solidFill>
          <a:ln>
            <a:noFill/>
          </a:ln>
        </p:spPr>
        <p:txBody>
          <a:bodyPr anchorCtr="0" anchor="ctr" bIns="45700" lIns="91425" spcFirstLastPara="1" rIns="91425" wrap="square" tIns="45700">
            <a:noAutofit/>
          </a:bodyPr>
          <a:lstStyle/>
          <a:p>
            <a:pPr indent="0" lvl="0" marL="0" marR="0" rtl="0" algn="ctr">
              <a:spcBef>
                <a:spcPts val="0"/>
              </a:spcBef>
              <a:spcAft>
                <a:spcPts val="0"/>
              </a:spcAft>
              <a:buClr>
                <a:srgbClr val="0F243E"/>
              </a:buClr>
              <a:buFont typeface="Calibri"/>
              <a:buNone/>
            </a:pPr>
            <a:r>
              <a:rPr b="0" i="0" lang="en-US" sz="4400" u="none" cap="none" strike="noStrike">
                <a:solidFill>
                  <a:srgbClr val="0F243E"/>
                </a:solidFill>
                <a:latin typeface="Calibri"/>
                <a:ea typeface="Calibri"/>
                <a:cs typeface="Calibri"/>
                <a:sym typeface="Calibri"/>
              </a:rPr>
              <a:t>Our Challenge</a:t>
            </a:r>
            <a:endParaRPr b="0" i="0" sz="1800" u="none" cap="none" strike="noStrike">
              <a:solidFill>
                <a:schemeClr val="dk1"/>
              </a:solidFill>
              <a:latin typeface="Calibri"/>
              <a:ea typeface="Calibri"/>
              <a:cs typeface="Calibri"/>
              <a:sym typeface="Calibri"/>
            </a:endParaRPr>
          </a:p>
        </p:txBody>
      </p:sp>
      <p:sp>
        <p:nvSpPr>
          <p:cNvPr id="1171" name="Google Shape;1171;p114"/>
          <p:cNvSpPr/>
          <p:nvPr/>
        </p:nvSpPr>
        <p:spPr>
          <a:xfrm>
            <a:off x="457200" y="1372178"/>
            <a:ext cx="4757581" cy="602423"/>
          </a:xfrm>
          <a:prstGeom prst="roundRect">
            <a:avLst>
              <a:gd fmla="val 16667" name="adj"/>
            </a:avLst>
          </a:prstGeom>
          <a:solidFill>
            <a:srgbClr val="FCD5B5"/>
          </a:solidFill>
          <a:ln cap="flat" cmpd="sng" w="25400">
            <a:solidFill>
              <a:schemeClr val="l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85000"/>
              </a:lnSpc>
              <a:spcBef>
                <a:spcPts val="0"/>
              </a:spcBef>
              <a:spcAft>
                <a:spcPts val="0"/>
              </a:spcAft>
              <a:buNone/>
            </a:pPr>
            <a:r>
              <a:rPr lang="en-US" sz="2800">
                <a:solidFill>
                  <a:srgbClr val="000000"/>
                </a:solidFill>
                <a:latin typeface="Calibri"/>
                <a:ea typeface="Calibri"/>
                <a:cs typeface="Calibri"/>
                <a:sym typeface="Calibri"/>
              </a:rPr>
              <a:t>Is </a:t>
            </a:r>
            <a:r>
              <a:rPr lang="en-US" sz="2800">
                <a:solidFill>
                  <a:srgbClr val="FF0000"/>
                </a:solidFill>
                <a:latin typeface="Calibri"/>
                <a:ea typeface="Calibri"/>
                <a:cs typeface="Calibri"/>
                <a:sym typeface="Calibri"/>
              </a:rPr>
              <a:t>SWPBS</a:t>
            </a:r>
            <a:r>
              <a:rPr lang="en-US" sz="2800">
                <a:solidFill>
                  <a:srgbClr val="000000"/>
                </a:solidFill>
                <a:latin typeface="Calibri"/>
                <a:ea typeface="Calibri"/>
                <a:cs typeface="Calibri"/>
                <a:sym typeface="Calibri"/>
              </a:rPr>
              <a:t> “</a:t>
            </a:r>
            <a:r>
              <a:rPr lang="en-US" sz="2800">
                <a:solidFill>
                  <a:schemeClr val="dk1"/>
                </a:solidFill>
                <a:latin typeface="Calibri"/>
                <a:ea typeface="Calibri"/>
                <a:cs typeface="Calibri"/>
                <a:sym typeface="Calibri"/>
              </a:rPr>
              <a:t>culturally</a:t>
            </a:r>
            <a:r>
              <a:rPr lang="en-US" sz="2800">
                <a:solidFill>
                  <a:schemeClr val="dk1"/>
                </a:solidFill>
                <a:latin typeface="Calibri"/>
                <a:ea typeface="Calibri"/>
                <a:cs typeface="Calibri"/>
                <a:sym typeface="Calibri"/>
              </a:rPr>
              <a:t> relevant</a:t>
            </a:r>
            <a:r>
              <a:rPr lang="en-US" sz="2800">
                <a:solidFill>
                  <a:srgbClr val="000000"/>
                </a:solidFill>
                <a:latin typeface="Calibri"/>
                <a:ea typeface="Calibri"/>
                <a:cs typeface="Calibri"/>
                <a:sym typeface="Calibri"/>
              </a:rPr>
              <a:t>”?</a:t>
            </a:r>
            <a:endParaRPr sz="2800">
              <a:solidFill>
                <a:srgbClr val="000000"/>
              </a:solidFill>
              <a:latin typeface="Calibri"/>
              <a:ea typeface="Calibri"/>
              <a:cs typeface="Calibri"/>
              <a:sym typeface="Calibri"/>
            </a:endParaRPr>
          </a:p>
        </p:txBody>
      </p:sp>
      <p:sp>
        <p:nvSpPr>
          <p:cNvPr id="1172" name="Google Shape;1172;p114"/>
          <p:cNvSpPr/>
          <p:nvPr/>
        </p:nvSpPr>
        <p:spPr>
          <a:xfrm>
            <a:off x="2193209" y="2004413"/>
            <a:ext cx="4757581" cy="602423"/>
          </a:xfrm>
          <a:prstGeom prst="rect">
            <a:avLst/>
          </a:prstGeom>
          <a:solidFill>
            <a:srgbClr val="FCD5B5"/>
          </a:solidFill>
          <a:ln cap="flat" cmpd="sng" w="25400">
            <a:solidFill>
              <a:schemeClr val="accent1"/>
            </a:solidFill>
            <a:prstDash val="solid"/>
            <a:round/>
            <a:headEnd len="sm" w="sm" type="none"/>
            <a:tailEnd len="sm" w="sm" type="none"/>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73" name="Google Shape;1173;p114"/>
          <p:cNvSpPr/>
          <p:nvPr/>
        </p:nvSpPr>
        <p:spPr>
          <a:xfrm>
            <a:off x="457200" y="2636649"/>
            <a:ext cx="4757581" cy="602423"/>
          </a:xfrm>
          <a:prstGeom prst="roundRect">
            <a:avLst>
              <a:gd fmla="val 16667" name="adj"/>
            </a:avLst>
          </a:prstGeom>
          <a:solidFill>
            <a:srgbClr val="FCD5B5"/>
          </a:solidFill>
          <a:ln cap="flat" cmpd="sng" w="25400">
            <a:solidFill>
              <a:schemeClr val="l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85000"/>
              </a:lnSpc>
              <a:spcBef>
                <a:spcPts val="0"/>
              </a:spcBef>
              <a:spcAft>
                <a:spcPts val="0"/>
              </a:spcAft>
              <a:buNone/>
            </a:pPr>
            <a:r>
              <a:rPr lang="en-US" sz="2800">
                <a:solidFill>
                  <a:srgbClr val="000000"/>
                </a:solidFill>
                <a:latin typeface="Calibri"/>
                <a:ea typeface="Calibri"/>
                <a:cs typeface="Calibri"/>
                <a:sym typeface="Calibri"/>
              </a:rPr>
              <a:t>Can SWPBS become </a:t>
            </a:r>
            <a:r>
              <a:rPr lang="en-US" sz="2800">
                <a:solidFill>
                  <a:srgbClr val="FF0000"/>
                </a:solidFill>
                <a:latin typeface="Calibri"/>
                <a:ea typeface="Calibri"/>
                <a:cs typeface="Calibri"/>
                <a:sym typeface="Calibri"/>
              </a:rPr>
              <a:t>more culturally relevant</a:t>
            </a:r>
            <a:r>
              <a:rPr lang="en-US" sz="2800">
                <a:solidFill>
                  <a:srgbClr val="000000"/>
                </a:solidFill>
                <a:latin typeface="Calibri"/>
                <a:ea typeface="Calibri"/>
                <a:cs typeface="Calibri"/>
                <a:sym typeface="Calibri"/>
              </a:rPr>
              <a:t>?</a:t>
            </a:r>
            <a:endParaRPr/>
          </a:p>
        </p:txBody>
      </p:sp>
      <p:sp>
        <p:nvSpPr>
          <p:cNvPr id="1174" name="Google Shape;1174;p114"/>
          <p:cNvSpPr/>
          <p:nvPr/>
        </p:nvSpPr>
        <p:spPr>
          <a:xfrm>
            <a:off x="2193209" y="3268884"/>
            <a:ext cx="4757581" cy="602423"/>
          </a:xfrm>
          <a:prstGeom prst="rect">
            <a:avLst/>
          </a:prstGeom>
          <a:solidFill>
            <a:srgbClr val="FCD5B5"/>
          </a:solidFill>
          <a:ln cap="flat" cmpd="sng" w="25400">
            <a:solidFill>
              <a:schemeClr val="accent1"/>
            </a:solidFill>
            <a:prstDash val="solid"/>
            <a:round/>
            <a:headEnd len="sm" w="sm" type="none"/>
            <a:tailEnd len="sm" w="sm" type="none"/>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75" name="Google Shape;1175;p114"/>
          <p:cNvSpPr/>
          <p:nvPr/>
        </p:nvSpPr>
        <p:spPr>
          <a:xfrm>
            <a:off x="457200" y="3901120"/>
            <a:ext cx="4757581" cy="602423"/>
          </a:xfrm>
          <a:prstGeom prst="roundRect">
            <a:avLst>
              <a:gd fmla="val 16667" name="adj"/>
            </a:avLst>
          </a:prstGeom>
          <a:solidFill>
            <a:srgbClr val="FCD5B5"/>
          </a:solidFill>
          <a:ln cap="flat" cmpd="sng" w="25400">
            <a:solidFill>
              <a:schemeClr val="l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85000"/>
              </a:lnSpc>
              <a:spcBef>
                <a:spcPts val="0"/>
              </a:spcBef>
              <a:spcAft>
                <a:spcPts val="0"/>
              </a:spcAft>
              <a:buNone/>
            </a:pPr>
            <a:r>
              <a:rPr lang="en-US" sz="2800">
                <a:solidFill>
                  <a:srgbClr val="000000"/>
                </a:solidFill>
                <a:latin typeface="Calibri"/>
                <a:ea typeface="Calibri"/>
                <a:cs typeface="Calibri"/>
                <a:sym typeface="Calibri"/>
              </a:rPr>
              <a:t>What does culturally relevant SWPBS implementation </a:t>
            </a:r>
            <a:r>
              <a:rPr lang="en-US" sz="2800">
                <a:solidFill>
                  <a:srgbClr val="FF0000"/>
                </a:solidFill>
                <a:latin typeface="Calibri"/>
                <a:ea typeface="Calibri"/>
                <a:cs typeface="Calibri"/>
                <a:sym typeface="Calibri"/>
              </a:rPr>
              <a:t>look like</a:t>
            </a:r>
            <a:r>
              <a:rPr lang="en-US" sz="2800">
                <a:solidFill>
                  <a:srgbClr val="000000"/>
                </a:solidFill>
                <a:latin typeface="Calibri"/>
                <a:ea typeface="Calibri"/>
                <a:cs typeface="Calibri"/>
                <a:sym typeface="Calibri"/>
              </a:rPr>
              <a:t>?</a:t>
            </a:r>
            <a:endParaRPr/>
          </a:p>
        </p:txBody>
      </p:sp>
      <p:sp>
        <p:nvSpPr>
          <p:cNvPr id="1176" name="Google Shape;1176;p114"/>
          <p:cNvSpPr/>
          <p:nvPr/>
        </p:nvSpPr>
        <p:spPr>
          <a:xfrm>
            <a:off x="2193209" y="4533355"/>
            <a:ext cx="4757581" cy="602423"/>
          </a:xfrm>
          <a:prstGeom prst="rect">
            <a:avLst/>
          </a:prstGeom>
          <a:solidFill>
            <a:srgbClr val="FCD5B5"/>
          </a:solidFill>
          <a:ln cap="flat" cmpd="sng" w="25400">
            <a:solidFill>
              <a:schemeClr val="accent1"/>
            </a:solidFill>
            <a:prstDash val="solid"/>
            <a:round/>
            <a:headEnd len="sm" w="sm" type="none"/>
            <a:tailEnd len="sm" w="sm" type="none"/>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77" name="Google Shape;1177;p114"/>
          <p:cNvSpPr/>
          <p:nvPr/>
        </p:nvSpPr>
        <p:spPr>
          <a:xfrm>
            <a:off x="457200" y="5165591"/>
            <a:ext cx="4757581" cy="602423"/>
          </a:xfrm>
          <a:prstGeom prst="roundRect">
            <a:avLst>
              <a:gd fmla="val 16667" name="adj"/>
            </a:avLst>
          </a:prstGeom>
          <a:solidFill>
            <a:srgbClr val="FCD5B5"/>
          </a:solidFill>
          <a:ln cap="flat" cmpd="sng" w="25400">
            <a:solidFill>
              <a:schemeClr val="l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85000"/>
              </a:lnSpc>
              <a:spcBef>
                <a:spcPts val="0"/>
              </a:spcBef>
              <a:spcAft>
                <a:spcPts val="0"/>
              </a:spcAft>
              <a:buNone/>
            </a:pPr>
            <a:r>
              <a:rPr lang="en-US" sz="2800">
                <a:solidFill>
                  <a:srgbClr val="000000"/>
                </a:solidFill>
                <a:latin typeface="Calibri"/>
                <a:ea typeface="Calibri"/>
                <a:cs typeface="Calibri"/>
                <a:sym typeface="Calibri"/>
              </a:rPr>
              <a:t>How do we </a:t>
            </a:r>
            <a:r>
              <a:rPr lang="en-US" sz="2800">
                <a:solidFill>
                  <a:srgbClr val="FF0000"/>
                </a:solidFill>
                <a:latin typeface="Calibri"/>
                <a:ea typeface="Calibri"/>
                <a:cs typeface="Calibri"/>
                <a:sym typeface="Calibri"/>
              </a:rPr>
              <a:t>measure impact </a:t>
            </a:r>
            <a:r>
              <a:rPr lang="en-US" sz="2800">
                <a:solidFill>
                  <a:srgbClr val="000000"/>
                </a:solidFill>
                <a:latin typeface="Calibri"/>
                <a:ea typeface="Calibri"/>
                <a:cs typeface="Calibri"/>
                <a:sym typeface="Calibri"/>
              </a:rPr>
              <a:t>of a culturally relevant implementation of SWPBS?</a:t>
            </a:r>
            <a:endParaRPr sz="2800">
              <a:solidFill>
                <a:srgbClr val="000000"/>
              </a:solidFill>
              <a:latin typeface="Calibri"/>
              <a:ea typeface="Calibri"/>
              <a:cs typeface="Calibri"/>
              <a:sym typeface="Calibri"/>
            </a:endParaRPr>
          </a:p>
        </p:txBody>
      </p:sp>
      <p:sp>
        <p:nvSpPr>
          <p:cNvPr id="1178" name="Google Shape;1178;p114"/>
          <p:cNvSpPr/>
          <p:nvPr/>
        </p:nvSpPr>
        <p:spPr>
          <a:xfrm>
            <a:off x="2193209" y="5797826"/>
            <a:ext cx="4757581" cy="602423"/>
          </a:xfrm>
          <a:prstGeom prst="rect">
            <a:avLst/>
          </a:prstGeom>
          <a:solidFill>
            <a:srgbClr val="FCD5B5"/>
          </a:solidFill>
          <a:ln cap="flat" cmpd="sng" w="25400">
            <a:solidFill>
              <a:schemeClr val="accent1"/>
            </a:solidFill>
            <a:prstDash val="solid"/>
            <a:round/>
            <a:headEnd len="sm" w="sm" type="none"/>
            <a:tailEnd len="sm" w="sm" type="none"/>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79" name="Google Shape;1179;p114"/>
          <p:cNvSpPr txBox="1"/>
          <p:nvPr/>
        </p:nvSpPr>
        <p:spPr>
          <a:xfrm>
            <a:off x="1234782" y="6477631"/>
            <a:ext cx="3352800" cy="369332"/>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1800">
                <a:solidFill>
                  <a:srgbClr val="000000"/>
                </a:solidFill>
                <a:latin typeface="Arial"/>
                <a:ea typeface="Arial"/>
                <a:cs typeface="Arial"/>
                <a:sym typeface="Arial"/>
              </a:rPr>
              <a:t>Fallon, O’Keeffe, &amp; Sugai 2012</a:t>
            </a:r>
            <a:endParaRPr sz="1800">
              <a:solidFill>
                <a:srgbClr val="000000"/>
              </a:solidFill>
              <a:latin typeface="Arial"/>
              <a:ea typeface="Arial"/>
              <a:cs typeface="Arial"/>
              <a:sym typeface="Arial"/>
            </a:endParaRPr>
          </a:p>
        </p:txBody>
      </p:sp>
    </p:spTree>
  </p:cSld>
  <p:clrMapOvr>
    <a:masterClrMapping/>
  </p:clrMapOvr>
</p:sld>
</file>

<file path=ppt/slides/slide7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83" name="Shape 1183"/>
        <p:cNvGrpSpPr/>
        <p:nvPr/>
      </p:nvGrpSpPr>
      <p:grpSpPr>
        <a:xfrm>
          <a:off x="0" y="0"/>
          <a:ext cx="0" cy="0"/>
          <a:chOff x="0" y="0"/>
          <a:chExt cx="0" cy="0"/>
        </a:xfrm>
      </p:grpSpPr>
      <p:sp>
        <p:nvSpPr>
          <p:cNvPr id="1184" name="Google Shape;1184;p115"/>
          <p:cNvSpPr/>
          <p:nvPr/>
        </p:nvSpPr>
        <p:spPr>
          <a:xfrm>
            <a:off x="457200" y="1238536"/>
            <a:ext cx="4074059" cy="814811"/>
          </a:xfrm>
          <a:prstGeom prst="roundRect">
            <a:avLst>
              <a:gd fmla="val 16667" name="adj"/>
            </a:avLst>
          </a:prstGeom>
          <a:solidFill>
            <a:srgbClr val="FCD5B5"/>
          </a:solidFill>
          <a:ln cap="flat" cmpd="sng" w="38100">
            <a:solidFill>
              <a:schemeClr val="l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85000"/>
              </a:lnSpc>
              <a:spcBef>
                <a:spcPts val="0"/>
              </a:spcBef>
              <a:spcAft>
                <a:spcPts val="0"/>
              </a:spcAft>
              <a:buNone/>
            </a:pPr>
            <a:r>
              <a:rPr lang="en-US" sz="1800">
                <a:solidFill>
                  <a:srgbClr val="000000"/>
                </a:solidFill>
                <a:latin typeface="Calibri"/>
                <a:ea typeface="Calibri"/>
                <a:cs typeface="Calibri"/>
                <a:sym typeface="Calibri"/>
              </a:rPr>
              <a:t>Many students &amp; adults do </a:t>
            </a:r>
            <a:r>
              <a:rPr lang="en-US" sz="1800">
                <a:solidFill>
                  <a:srgbClr val="FF0000"/>
                </a:solidFill>
                <a:latin typeface="Calibri"/>
                <a:ea typeface="Calibri"/>
                <a:cs typeface="Calibri"/>
                <a:sym typeface="Calibri"/>
              </a:rPr>
              <a:t>not</a:t>
            </a:r>
            <a:r>
              <a:rPr lang="en-US" sz="1800">
                <a:solidFill>
                  <a:srgbClr val="000000"/>
                </a:solidFill>
                <a:latin typeface="Calibri"/>
                <a:ea typeface="Calibri"/>
                <a:cs typeface="Calibri"/>
                <a:sym typeface="Calibri"/>
              </a:rPr>
              <a:t> experience </a:t>
            </a:r>
            <a:r>
              <a:rPr lang="en-US" sz="1800">
                <a:solidFill>
                  <a:srgbClr val="FF0000"/>
                </a:solidFill>
                <a:latin typeface="Calibri"/>
                <a:ea typeface="Calibri"/>
                <a:cs typeface="Calibri"/>
                <a:sym typeface="Calibri"/>
              </a:rPr>
              <a:t>schools as culturally &amp; contextually relevant</a:t>
            </a:r>
            <a:r>
              <a:rPr lang="en-US" sz="1800">
                <a:solidFill>
                  <a:srgbClr val="000000"/>
                </a:solidFill>
                <a:latin typeface="Calibri"/>
                <a:ea typeface="Calibri"/>
                <a:cs typeface="Calibri"/>
                <a:sym typeface="Calibri"/>
              </a:rPr>
              <a:t>, &amp; as a result, are at high risk </a:t>
            </a:r>
            <a:r>
              <a:rPr lang="en-US" sz="1800">
                <a:solidFill>
                  <a:srgbClr val="FF0000"/>
                </a:solidFill>
                <a:latin typeface="Calibri"/>
                <a:ea typeface="Calibri"/>
                <a:cs typeface="Calibri"/>
                <a:sym typeface="Calibri"/>
              </a:rPr>
              <a:t>of lower academic achievement</a:t>
            </a:r>
            <a:r>
              <a:rPr lang="en-US" sz="1800">
                <a:solidFill>
                  <a:srgbClr val="000000"/>
                </a:solidFill>
                <a:latin typeface="Calibri"/>
                <a:ea typeface="Calibri"/>
                <a:cs typeface="Calibri"/>
                <a:sym typeface="Calibri"/>
              </a:rPr>
              <a:t>, more frequent &amp; </a:t>
            </a:r>
            <a:r>
              <a:rPr lang="en-US" sz="1800">
                <a:solidFill>
                  <a:srgbClr val="FF0000"/>
                </a:solidFill>
                <a:latin typeface="Calibri"/>
                <a:ea typeface="Calibri"/>
                <a:cs typeface="Calibri"/>
                <a:sym typeface="Calibri"/>
              </a:rPr>
              <a:t>negative disciplinary consequences</a:t>
            </a:r>
            <a:r>
              <a:rPr lang="en-US" sz="1800">
                <a:solidFill>
                  <a:srgbClr val="000000"/>
                </a:solidFill>
                <a:latin typeface="Calibri"/>
                <a:ea typeface="Calibri"/>
                <a:cs typeface="Calibri"/>
                <a:sym typeface="Calibri"/>
              </a:rPr>
              <a:t>, &amp; more </a:t>
            </a:r>
            <a:r>
              <a:rPr lang="en-US" sz="1800">
                <a:solidFill>
                  <a:srgbClr val="FF0000"/>
                </a:solidFill>
                <a:latin typeface="Calibri"/>
                <a:ea typeface="Calibri"/>
                <a:cs typeface="Calibri"/>
                <a:sym typeface="Calibri"/>
              </a:rPr>
              <a:t>deleterious social behavioral outcomes</a:t>
            </a:r>
            <a:r>
              <a:rPr lang="en-US" sz="1800">
                <a:solidFill>
                  <a:srgbClr val="000000"/>
                </a:solidFill>
                <a:latin typeface="Calibri"/>
                <a:ea typeface="Calibri"/>
                <a:cs typeface="Calibri"/>
                <a:sym typeface="Calibri"/>
              </a:rPr>
              <a:t>. </a:t>
            </a:r>
            <a:endParaRPr sz="1800">
              <a:solidFill>
                <a:srgbClr val="000000"/>
              </a:solidFill>
              <a:latin typeface="Calibri"/>
              <a:ea typeface="Calibri"/>
              <a:cs typeface="Calibri"/>
              <a:sym typeface="Calibri"/>
            </a:endParaRPr>
          </a:p>
        </p:txBody>
      </p:sp>
      <p:sp>
        <p:nvSpPr>
          <p:cNvPr id="1185" name="Google Shape;1185;p115"/>
          <p:cNvSpPr/>
          <p:nvPr/>
        </p:nvSpPr>
        <p:spPr>
          <a:xfrm>
            <a:off x="4612740" y="1238536"/>
            <a:ext cx="4074059" cy="814811"/>
          </a:xfrm>
          <a:prstGeom prst="roundRect">
            <a:avLst>
              <a:gd fmla="val 16667" name="adj"/>
            </a:avLst>
          </a:prstGeom>
          <a:solidFill>
            <a:srgbClr val="FCD5B5"/>
          </a:solidFill>
          <a:ln cap="flat" cmpd="sng" w="38100">
            <a:solidFill>
              <a:schemeClr val="l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85000"/>
              </a:lnSpc>
              <a:spcBef>
                <a:spcPts val="0"/>
              </a:spcBef>
              <a:spcAft>
                <a:spcPts val="0"/>
              </a:spcAft>
              <a:buNone/>
            </a:pPr>
            <a:r>
              <a:rPr lang="en-US" sz="1800">
                <a:solidFill>
                  <a:srgbClr val="000000"/>
                </a:solidFill>
                <a:latin typeface="Calibri"/>
                <a:ea typeface="Calibri"/>
                <a:cs typeface="Calibri"/>
                <a:sym typeface="Calibri"/>
              </a:rPr>
              <a:t>Currently, the use of </a:t>
            </a:r>
            <a:r>
              <a:rPr lang="en-US" sz="1800">
                <a:solidFill>
                  <a:srgbClr val="FF0000"/>
                </a:solidFill>
                <a:latin typeface="Calibri"/>
                <a:ea typeface="Calibri"/>
                <a:cs typeface="Calibri"/>
                <a:sym typeface="Calibri"/>
              </a:rPr>
              <a:t>SWPBS</a:t>
            </a:r>
            <a:r>
              <a:rPr lang="en-US" sz="1800">
                <a:solidFill>
                  <a:srgbClr val="000000"/>
                </a:solidFill>
                <a:latin typeface="Calibri"/>
                <a:ea typeface="Calibri"/>
                <a:cs typeface="Calibri"/>
                <a:sym typeface="Calibri"/>
              </a:rPr>
              <a:t> practices &amp; systems is increasing as a viable approach to improving the social &amp; behavioral culture of schools through the use of </a:t>
            </a:r>
            <a:r>
              <a:rPr lang="en-US" sz="1800">
                <a:solidFill>
                  <a:srgbClr val="FF0000"/>
                </a:solidFill>
                <a:latin typeface="Calibri"/>
                <a:ea typeface="Calibri"/>
                <a:cs typeface="Calibri"/>
                <a:sym typeface="Calibri"/>
              </a:rPr>
              <a:t>constructive &amp; preventive strategies</a:t>
            </a:r>
            <a:endParaRPr sz="1800">
              <a:solidFill>
                <a:srgbClr val="FF0000"/>
              </a:solidFill>
              <a:latin typeface="Calibri"/>
              <a:ea typeface="Calibri"/>
              <a:cs typeface="Calibri"/>
              <a:sym typeface="Calibri"/>
            </a:endParaRPr>
          </a:p>
        </p:txBody>
      </p:sp>
      <p:sp>
        <p:nvSpPr>
          <p:cNvPr id="1186" name="Google Shape;1186;p115"/>
          <p:cNvSpPr txBox="1"/>
          <p:nvPr>
            <p:ph type="title"/>
          </p:nvPr>
        </p:nvSpPr>
        <p:spPr>
          <a:xfrm>
            <a:off x="457200" y="31108"/>
            <a:ext cx="8229600" cy="1143000"/>
          </a:xfrm>
          <a:prstGeom prst="rect">
            <a:avLst/>
          </a:prstGeom>
          <a:solidFill>
            <a:srgbClr val="FFFF00"/>
          </a:solid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1"/>
              </a:buClr>
              <a:buFont typeface="Calibri"/>
              <a:buNone/>
            </a:pPr>
            <a:r>
              <a:rPr b="0" i="0" lang="en-US" sz="4400" u="none" cap="none" strike="noStrike">
                <a:solidFill>
                  <a:schemeClr val="dk1"/>
                </a:solidFill>
                <a:latin typeface="Calibri"/>
                <a:ea typeface="Calibri"/>
                <a:cs typeface="Calibri"/>
                <a:sym typeface="Calibri"/>
              </a:rPr>
              <a:t>Early Conclusion #1</a:t>
            </a:r>
            <a:endParaRPr b="0" i="0" sz="4400" u="none" cap="none" strike="noStrike">
              <a:solidFill>
                <a:schemeClr val="dk1"/>
              </a:solidFill>
              <a:latin typeface="Calibri"/>
              <a:ea typeface="Calibri"/>
              <a:cs typeface="Calibri"/>
              <a:sym typeface="Calibri"/>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8" name="Shape 298"/>
        <p:cNvGrpSpPr/>
        <p:nvPr/>
      </p:nvGrpSpPr>
      <p:grpSpPr>
        <a:xfrm>
          <a:off x="0" y="0"/>
          <a:ext cx="0" cy="0"/>
          <a:chOff x="0" y="0"/>
          <a:chExt cx="0" cy="0"/>
        </a:xfrm>
      </p:grpSpPr>
      <p:pic>
        <p:nvPicPr>
          <p:cNvPr id="299" name="Google Shape;299;p44"/>
          <p:cNvPicPr preferRelativeResize="0"/>
          <p:nvPr/>
        </p:nvPicPr>
        <p:blipFill rotWithShape="1">
          <a:blip r:embed="rId3">
            <a:alphaModFix/>
          </a:blip>
          <a:srcRect b="0" l="0" r="0" t="0"/>
          <a:stretch/>
        </p:blipFill>
        <p:spPr>
          <a:xfrm>
            <a:off x="109911" y="1476375"/>
            <a:ext cx="7452227" cy="5048884"/>
          </a:xfrm>
          <a:prstGeom prst="rect">
            <a:avLst/>
          </a:prstGeom>
          <a:noFill/>
          <a:ln>
            <a:noFill/>
          </a:ln>
        </p:spPr>
      </p:pic>
      <p:sp>
        <p:nvSpPr>
          <p:cNvPr id="300" name="Google Shape;300;p44"/>
          <p:cNvSpPr/>
          <p:nvPr/>
        </p:nvSpPr>
        <p:spPr>
          <a:xfrm>
            <a:off x="5080000" y="207631"/>
            <a:ext cx="3746500" cy="1037153"/>
          </a:xfrm>
          <a:prstGeom prst="snip1Rect">
            <a:avLst>
              <a:gd fmla="val 16667" name="adj"/>
            </a:avLst>
          </a:prstGeom>
          <a:solidFill>
            <a:srgbClr val="FFFF00"/>
          </a:solidFill>
          <a:ln cap="flat" cmpd="sng" w="9525">
            <a:solidFill>
              <a:srgbClr val="4A7DBA"/>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0" i="0" lang="en-US" sz="2800" u="none" cap="none" strike="noStrike">
                <a:solidFill>
                  <a:srgbClr val="000000"/>
                </a:solidFill>
                <a:latin typeface="Calibri"/>
                <a:ea typeface="Calibri"/>
                <a:cs typeface="Calibri"/>
                <a:sym typeface="Calibri"/>
              </a:rPr>
              <a:t>High rates of reactive management</a:t>
            </a:r>
            <a:endParaRPr b="0" i="0" sz="2800" u="none" cap="none" strike="noStrike">
              <a:solidFill>
                <a:srgbClr val="000000"/>
              </a:solidFill>
              <a:latin typeface="Calibri"/>
              <a:ea typeface="Calibri"/>
              <a:cs typeface="Calibri"/>
              <a:sym typeface="Calibri"/>
            </a:endParaRPr>
          </a:p>
        </p:txBody>
      </p:sp>
    </p:spTree>
  </p:cSld>
  <p:clrMapOvr>
    <a:masterClrMapping/>
  </p:clrMapOvr>
</p:sld>
</file>

<file path=ppt/slides/slide8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90" name="Shape 1190"/>
        <p:cNvGrpSpPr/>
        <p:nvPr/>
      </p:nvGrpSpPr>
      <p:grpSpPr>
        <a:xfrm>
          <a:off x="0" y="0"/>
          <a:ext cx="0" cy="0"/>
          <a:chOff x="0" y="0"/>
          <a:chExt cx="0" cy="0"/>
        </a:xfrm>
      </p:grpSpPr>
      <p:sp>
        <p:nvSpPr>
          <p:cNvPr id="1191" name="Google Shape;1191;p116"/>
          <p:cNvSpPr txBox="1"/>
          <p:nvPr>
            <p:ph type="title"/>
          </p:nvPr>
        </p:nvSpPr>
        <p:spPr>
          <a:xfrm>
            <a:off x="457200" y="31108"/>
            <a:ext cx="8229600" cy="1143000"/>
          </a:xfrm>
          <a:prstGeom prst="rect">
            <a:avLst/>
          </a:prstGeom>
          <a:solidFill>
            <a:srgbClr val="FFFF00"/>
          </a:solid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1"/>
              </a:buClr>
              <a:buFont typeface="Calibri"/>
              <a:buNone/>
            </a:pPr>
            <a:r>
              <a:rPr b="0" i="0" lang="en-US" sz="4400" u="none" cap="none" strike="noStrike">
                <a:solidFill>
                  <a:schemeClr val="dk1"/>
                </a:solidFill>
                <a:latin typeface="Calibri"/>
                <a:ea typeface="Calibri"/>
                <a:cs typeface="Calibri"/>
                <a:sym typeface="Calibri"/>
              </a:rPr>
              <a:t>Early Conclusion #2</a:t>
            </a:r>
            <a:endParaRPr b="0" i="0" sz="4400" u="none" cap="none" strike="noStrike">
              <a:solidFill>
                <a:schemeClr val="dk1"/>
              </a:solidFill>
              <a:latin typeface="Calibri"/>
              <a:ea typeface="Calibri"/>
              <a:cs typeface="Calibri"/>
              <a:sym typeface="Calibri"/>
            </a:endParaRPr>
          </a:p>
        </p:txBody>
      </p:sp>
      <p:sp>
        <p:nvSpPr>
          <p:cNvPr id="1192" name="Google Shape;1192;p116"/>
          <p:cNvSpPr/>
          <p:nvPr/>
        </p:nvSpPr>
        <p:spPr>
          <a:xfrm>
            <a:off x="457200" y="1061098"/>
            <a:ext cx="8229600" cy="5427257"/>
          </a:xfrm>
          <a:custGeom>
            <a:rect b="b" l="l" r="r" t="t"/>
            <a:pathLst>
              <a:path extrusionOk="0" h="120000" w="120000">
                <a:moveTo>
                  <a:pt x="0" y="0"/>
                </a:moveTo>
                <a:lnTo>
                  <a:pt x="120000" y="0"/>
                </a:lnTo>
                <a:lnTo>
                  <a:pt x="120000" y="120000"/>
                </a:lnTo>
                <a:lnTo>
                  <a:pt x="0" y="120000"/>
                </a:lnTo>
                <a:close/>
              </a:path>
              <a:path extrusionOk="0" fill="none" h="120000" w="120000">
                <a:moveTo>
                  <a:pt x="-10000" y="0"/>
                </a:moveTo>
                <a:close/>
                <a:lnTo>
                  <a:pt x="-10000" y="120000"/>
                </a:lnTo>
              </a:path>
              <a:path extrusionOk="0" fill="none" h="120000" w="120000">
                <a:moveTo>
                  <a:pt x="-10000" y="22500"/>
                </a:moveTo>
                <a:lnTo>
                  <a:pt x="-46000" y="135000"/>
                </a:lnTo>
              </a:path>
            </a:pathLst>
          </a:custGeom>
          <a:noFill/>
          <a:ln>
            <a:noFill/>
          </a:ln>
        </p:spPr>
        <p:txBody>
          <a:bodyPr anchorCtr="1" anchor="ctr" bIns="45700" lIns="91425" spcFirstLastPara="1" rIns="91425" wrap="square" tIns="45700">
            <a:noAutofit/>
          </a:bodyPr>
          <a:lstStyle/>
          <a:p>
            <a:pPr indent="-114300" lvl="1" marL="114300" marR="0" rtl="0" algn="l">
              <a:lnSpc>
                <a:spcPct val="75000"/>
              </a:lnSpc>
              <a:spcBef>
                <a:spcPts val="0"/>
              </a:spcBef>
              <a:spcAft>
                <a:spcPts val="0"/>
              </a:spcAft>
              <a:buClr>
                <a:srgbClr val="000000"/>
              </a:buClr>
              <a:buSzPts val="3200"/>
              <a:buFont typeface="Calibri"/>
              <a:buChar char="•"/>
            </a:pPr>
            <a:r>
              <a:rPr b="0" i="0" lang="en-US" sz="3200" u="none" cap="none" strike="noStrike">
                <a:solidFill>
                  <a:srgbClr val="000000"/>
                </a:solidFill>
                <a:latin typeface="Calibri"/>
                <a:ea typeface="Calibri"/>
                <a:cs typeface="Calibri"/>
                <a:sym typeface="Calibri"/>
              </a:rPr>
              <a:t>Nothing is inherently biased or culturally irrelevant about practices &amp; systems PBIS implementation. </a:t>
            </a:r>
            <a:endParaRPr b="0" i="0" sz="3200" u="none" cap="none" strike="noStrike">
              <a:solidFill>
                <a:srgbClr val="000000"/>
              </a:solidFill>
              <a:latin typeface="Calibri"/>
              <a:ea typeface="Calibri"/>
              <a:cs typeface="Calibri"/>
              <a:sym typeface="Calibri"/>
            </a:endParaRPr>
          </a:p>
          <a:p>
            <a:pPr indent="0" lvl="1" marL="114300" marR="0" rtl="0" algn="l">
              <a:lnSpc>
                <a:spcPct val="75000"/>
              </a:lnSpc>
              <a:spcBef>
                <a:spcPts val="320"/>
              </a:spcBef>
              <a:spcAft>
                <a:spcPts val="0"/>
              </a:spcAft>
              <a:buClr>
                <a:schemeClr val="dk1"/>
              </a:buClr>
              <a:buSzPts val="1800"/>
              <a:buFont typeface="Calibri"/>
              <a:buNone/>
            </a:pPr>
            <a:r>
              <a:t/>
            </a:r>
            <a:endParaRPr b="0" i="0" sz="1800" u="none" cap="none" strike="noStrike">
              <a:solidFill>
                <a:schemeClr val="dk1"/>
              </a:solidFill>
              <a:latin typeface="Calibri"/>
              <a:ea typeface="Calibri"/>
              <a:cs typeface="Calibri"/>
              <a:sym typeface="Calibri"/>
            </a:endParaRPr>
          </a:p>
          <a:p>
            <a:pPr indent="-114300" lvl="1" marL="114300" marR="0" rtl="0" algn="l">
              <a:lnSpc>
                <a:spcPct val="75000"/>
              </a:lnSpc>
              <a:spcBef>
                <a:spcPts val="180"/>
              </a:spcBef>
              <a:spcAft>
                <a:spcPts val="0"/>
              </a:spcAft>
              <a:buClr>
                <a:srgbClr val="FF0000"/>
              </a:buClr>
              <a:buSzPts val="2800"/>
              <a:buFont typeface="Calibri"/>
              <a:buChar char="•"/>
            </a:pPr>
            <a:r>
              <a:rPr b="0" i="0" lang="en-US" sz="2800" u="none" cap="none" strike="noStrike">
                <a:solidFill>
                  <a:srgbClr val="FF0000"/>
                </a:solidFill>
                <a:latin typeface="Calibri"/>
                <a:ea typeface="Calibri"/>
                <a:cs typeface="Calibri"/>
                <a:sym typeface="Calibri"/>
              </a:rPr>
              <a:t>However</a:t>
            </a:r>
            <a:r>
              <a:rPr b="0" i="0" lang="en-US" sz="2800" u="none" cap="none" strike="noStrike">
                <a:solidFill>
                  <a:srgbClr val="000000"/>
                </a:solidFill>
                <a:latin typeface="Calibri"/>
                <a:ea typeface="Calibri"/>
                <a:cs typeface="Calibri"/>
                <a:sym typeface="Calibri"/>
              </a:rPr>
              <a:t>, we can improve kid outcomes by making those practices &amp; systems </a:t>
            </a:r>
            <a:r>
              <a:rPr b="1" i="0" lang="en-US" sz="2800" u="none" cap="none" strike="noStrike">
                <a:solidFill>
                  <a:srgbClr val="FF0000"/>
                </a:solidFill>
                <a:latin typeface="Calibri"/>
                <a:ea typeface="Calibri"/>
                <a:cs typeface="Calibri"/>
                <a:sym typeface="Calibri"/>
              </a:rPr>
              <a:t>more reflective of norms, expectations, &amp; learning histories </a:t>
            </a:r>
            <a:r>
              <a:rPr b="0" i="0" lang="en-US" sz="2800" u="none" cap="none" strike="noStrike">
                <a:solidFill>
                  <a:srgbClr val="000000"/>
                </a:solidFill>
                <a:latin typeface="Calibri"/>
                <a:ea typeface="Calibri"/>
                <a:cs typeface="Calibri"/>
                <a:sym typeface="Calibri"/>
              </a:rPr>
              <a:t>of kids &amp; family, community &amp; staff members</a:t>
            </a:r>
            <a:endParaRPr b="0" i="0" sz="2800" u="none" cap="none" strike="noStrike">
              <a:solidFill>
                <a:srgbClr val="000000"/>
              </a:solidFill>
              <a:latin typeface="Calibri"/>
              <a:ea typeface="Calibri"/>
              <a:cs typeface="Calibri"/>
              <a:sym typeface="Calibri"/>
            </a:endParaRPr>
          </a:p>
        </p:txBody>
      </p:sp>
      <p:sp>
        <p:nvSpPr>
          <p:cNvPr id="1193" name="Google Shape;1193;p116"/>
          <p:cNvSpPr txBox="1"/>
          <p:nvPr/>
        </p:nvSpPr>
        <p:spPr>
          <a:xfrm>
            <a:off x="1217142" y="6448740"/>
            <a:ext cx="3352800" cy="369332"/>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1800">
                <a:solidFill>
                  <a:srgbClr val="000000"/>
                </a:solidFill>
                <a:latin typeface="Arial"/>
                <a:ea typeface="Arial"/>
                <a:cs typeface="Arial"/>
                <a:sym typeface="Arial"/>
              </a:rPr>
              <a:t>Sugai, O’Keeffe, &amp; Fallon 2012</a:t>
            </a:r>
            <a:endParaRPr sz="1800">
              <a:solidFill>
                <a:srgbClr val="000000"/>
              </a:solidFill>
              <a:latin typeface="Arial"/>
              <a:ea typeface="Arial"/>
              <a:cs typeface="Arial"/>
              <a:sym typeface="Arial"/>
            </a:endParaRPr>
          </a:p>
        </p:txBody>
      </p:sp>
    </p:spTree>
  </p:cSld>
  <p:clrMapOvr>
    <a:masterClrMapping/>
  </p:clrMapOvr>
</p:sld>
</file>

<file path=ppt/slides/slide8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97" name="Shape 1197"/>
        <p:cNvGrpSpPr/>
        <p:nvPr/>
      </p:nvGrpSpPr>
      <p:grpSpPr>
        <a:xfrm>
          <a:off x="0" y="0"/>
          <a:ext cx="0" cy="0"/>
          <a:chOff x="0" y="0"/>
          <a:chExt cx="0" cy="0"/>
        </a:xfrm>
      </p:grpSpPr>
      <p:pic>
        <p:nvPicPr>
          <p:cNvPr id="1198" name="Google Shape;1198;p117"/>
          <p:cNvPicPr preferRelativeResize="0"/>
          <p:nvPr/>
        </p:nvPicPr>
        <p:blipFill rotWithShape="1">
          <a:blip r:embed="rId3">
            <a:alphaModFix/>
          </a:blip>
          <a:srcRect b="0" l="0" r="0" t="0"/>
          <a:stretch/>
        </p:blipFill>
        <p:spPr>
          <a:xfrm rot="825473">
            <a:off x="5156199" y="439525"/>
            <a:ext cx="4064000" cy="3048000"/>
          </a:xfrm>
          <a:prstGeom prst="rect">
            <a:avLst/>
          </a:prstGeom>
          <a:noFill/>
          <a:ln>
            <a:noFill/>
          </a:ln>
        </p:spPr>
      </p:pic>
      <p:sp>
        <p:nvSpPr>
          <p:cNvPr id="1199" name="Google Shape;1199;p117"/>
          <p:cNvSpPr txBox="1"/>
          <p:nvPr/>
        </p:nvSpPr>
        <p:spPr>
          <a:xfrm>
            <a:off x="279401" y="4878695"/>
            <a:ext cx="1982784" cy="830997"/>
          </a:xfrm>
          <a:prstGeom prst="rect">
            <a:avLst/>
          </a:prstGeom>
          <a:solidFill>
            <a:srgbClr val="FFFFFF"/>
          </a:solid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lang="en-US" sz="2400">
                <a:solidFill>
                  <a:srgbClr val="000000"/>
                </a:solidFill>
                <a:latin typeface="Times New Roman"/>
                <a:ea typeface="Times New Roman"/>
                <a:cs typeface="Times New Roman"/>
                <a:sym typeface="Times New Roman"/>
              </a:rPr>
              <a:t>Bridgeport CT</a:t>
            </a:r>
            <a:endParaRPr/>
          </a:p>
          <a:p>
            <a:pPr indent="0" lvl="0" marL="0" marR="0" rtl="0" algn="ctr">
              <a:spcBef>
                <a:spcPts val="0"/>
              </a:spcBef>
              <a:spcAft>
                <a:spcPts val="0"/>
              </a:spcAft>
              <a:buNone/>
            </a:pPr>
            <a:r>
              <a:rPr lang="en-US" sz="2400">
                <a:solidFill>
                  <a:srgbClr val="000000"/>
                </a:solidFill>
                <a:latin typeface="Times New Roman"/>
                <a:ea typeface="Times New Roman"/>
                <a:cs typeface="Times New Roman"/>
                <a:sym typeface="Times New Roman"/>
              </a:rPr>
              <a:t>2009</a:t>
            </a:r>
            <a:endParaRPr sz="2400">
              <a:solidFill>
                <a:srgbClr val="000000"/>
              </a:solidFill>
              <a:latin typeface="Times New Roman"/>
              <a:ea typeface="Times New Roman"/>
              <a:cs typeface="Times New Roman"/>
              <a:sym typeface="Times New Roman"/>
            </a:endParaRPr>
          </a:p>
        </p:txBody>
      </p:sp>
      <p:pic>
        <p:nvPicPr>
          <p:cNvPr descr="Cesar Batalla.JPG" id="1200" name="Google Shape;1200;p117"/>
          <p:cNvPicPr preferRelativeResize="0"/>
          <p:nvPr/>
        </p:nvPicPr>
        <p:blipFill rotWithShape="1">
          <a:blip r:embed="rId4">
            <a:alphaModFix/>
          </a:blip>
          <a:srcRect b="0" l="0" r="0" t="0"/>
          <a:stretch/>
        </p:blipFill>
        <p:spPr>
          <a:xfrm rot="-666331">
            <a:off x="317678" y="295757"/>
            <a:ext cx="4956939" cy="3780455"/>
          </a:xfrm>
          <a:prstGeom prst="rect">
            <a:avLst/>
          </a:prstGeom>
          <a:noFill/>
          <a:ln>
            <a:noFill/>
          </a:ln>
        </p:spPr>
      </p:pic>
      <p:pic>
        <p:nvPicPr>
          <p:cNvPr descr="FF rules small" id="1201" name="Google Shape;1201;p117"/>
          <p:cNvPicPr preferRelativeResize="0"/>
          <p:nvPr/>
        </p:nvPicPr>
        <p:blipFill rotWithShape="1">
          <a:blip r:embed="rId5">
            <a:alphaModFix/>
          </a:blip>
          <a:srcRect b="0" l="0" r="0" t="0"/>
          <a:stretch/>
        </p:blipFill>
        <p:spPr>
          <a:xfrm rot="696901">
            <a:off x="2736952" y="3695383"/>
            <a:ext cx="4293465" cy="3220099"/>
          </a:xfrm>
          <a:prstGeom prst="rect">
            <a:avLst/>
          </a:prstGeom>
          <a:noFill/>
          <a:ln>
            <a:noFill/>
          </a:ln>
        </p:spPr>
      </p:pic>
      <p:sp>
        <p:nvSpPr>
          <p:cNvPr id="1202" name="Google Shape;1202;p117"/>
          <p:cNvSpPr txBox="1"/>
          <p:nvPr/>
        </p:nvSpPr>
        <p:spPr>
          <a:xfrm>
            <a:off x="7070750" y="3843826"/>
            <a:ext cx="1612040" cy="830997"/>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lang="en-US" sz="2400">
                <a:solidFill>
                  <a:srgbClr val="000000"/>
                </a:solidFill>
                <a:latin typeface="Times New Roman"/>
                <a:ea typeface="Times New Roman"/>
                <a:cs typeface="Times New Roman"/>
                <a:sym typeface="Times New Roman"/>
              </a:rPr>
              <a:t>Eugene OR</a:t>
            </a:r>
            <a:endParaRPr/>
          </a:p>
          <a:p>
            <a:pPr indent="0" lvl="0" marL="0" marR="0" rtl="0" algn="ctr">
              <a:spcBef>
                <a:spcPts val="0"/>
              </a:spcBef>
              <a:spcAft>
                <a:spcPts val="0"/>
              </a:spcAft>
              <a:buNone/>
            </a:pPr>
            <a:r>
              <a:rPr lang="en-US" sz="2400">
                <a:solidFill>
                  <a:srgbClr val="000000"/>
                </a:solidFill>
                <a:latin typeface="Times New Roman"/>
                <a:ea typeface="Times New Roman"/>
                <a:cs typeface="Times New Roman"/>
                <a:sym typeface="Times New Roman"/>
              </a:rPr>
              <a:t>2005</a:t>
            </a:r>
            <a:endParaRPr sz="2400">
              <a:solidFill>
                <a:srgbClr val="000000"/>
              </a:solidFill>
              <a:latin typeface="Times New Roman"/>
              <a:ea typeface="Times New Roman"/>
              <a:cs typeface="Times New Roman"/>
              <a:sym typeface="Times New Roman"/>
            </a:endParaRPr>
          </a:p>
        </p:txBody>
      </p:sp>
    </p:spTree>
  </p:cSld>
  <p:clrMapOvr>
    <a:masterClrMapping/>
  </p:clrMapOvr>
</p:sld>
</file>

<file path=ppt/slides/slide8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06" name="Shape 1206"/>
        <p:cNvGrpSpPr/>
        <p:nvPr/>
      </p:nvGrpSpPr>
      <p:grpSpPr>
        <a:xfrm>
          <a:off x="0" y="0"/>
          <a:ext cx="0" cy="0"/>
          <a:chOff x="0" y="0"/>
          <a:chExt cx="0" cy="0"/>
        </a:xfrm>
      </p:grpSpPr>
      <p:pic>
        <p:nvPicPr>
          <p:cNvPr id="1207" name="Google Shape;1207;p118"/>
          <p:cNvPicPr preferRelativeResize="0"/>
          <p:nvPr/>
        </p:nvPicPr>
        <p:blipFill rotWithShape="1">
          <a:blip r:embed="rId3">
            <a:alphaModFix/>
          </a:blip>
          <a:srcRect b="0" l="0" r="0" t="0"/>
          <a:stretch/>
        </p:blipFill>
        <p:spPr>
          <a:xfrm rot="360954">
            <a:off x="4550549" y="277570"/>
            <a:ext cx="4148039" cy="5809547"/>
          </a:xfrm>
          <a:prstGeom prst="rect">
            <a:avLst/>
          </a:prstGeom>
          <a:noFill/>
          <a:ln>
            <a:noFill/>
          </a:ln>
        </p:spPr>
      </p:pic>
      <p:pic>
        <p:nvPicPr>
          <p:cNvPr id="1208" name="Google Shape;1208;p118"/>
          <p:cNvPicPr preferRelativeResize="0"/>
          <p:nvPr/>
        </p:nvPicPr>
        <p:blipFill rotWithShape="1">
          <a:blip r:embed="rId4">
            <a:alphaModFix/>
          </a:blip>
          <a:srcRect b="0" l="0" r="0" t="0"/>
          <a:stretch/>
        </p:blipFill>
        <p:spPr>
          <a:xfrm rot="-212730">
            <a:off x="166840" y="304800"/>
            <a:ext cx="4191000" cy="5525448"/>
          </a:xfrm>
          <a:prstGeom prst="rect">
            <a:avLst/>
          </a:prstGeom>
          <a:noFill/>
          <a:ln>
            <a:noFill/>
          </a:ln>
        </p:spPr>
      </p:pic>
      <p:sp>
        <p:nvSpPr>
          <p:cNvPr id="1209" name="Google Shape;1209;p118"/>
          <p:cNvSpPr txBox="1"/>
          <p:nvPr/>
        </p:nvSpPr>
        <p:spPr>
          <a:xfrm>
            <a:off x="2039449" y="6324600"/>
            <a:ext cx="2737999" cy="369332"/>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lang="en-US" sz="1800">
                <a:solidFill>
                  <a:srgbClr val="000000"/>
                </a:solidFill>
                <a:latin typeface="Times New Roman"/>
                <a:ea typeface="Times New Roman"/>
                <a:cs typeface="Times New Roman"/>
                <a:sym typeface="Times New Roman"/>
              </a:rPr>
              <a:t>North Windham School CT</a:t>
            </a:r>
            <a:endParaRPr sz="1800">
              <a:solidFill>
                <a:srgbClr val="000000"/>
              </a:solidFill>
              <a:latin typeface="Times New Roman"/>
              <a:ea typeface="Times New Roman"/>
              <a:cs typeface="Times New Roman"/>
              <a:sym typeface="Times New Roman"/>
            </a:endParaRPr>
          </a:p>
        </p:txBody>
      </p:sp>
    </p:spTree>
  </p:cSld>
  <p:clrMapOvr>
    <a:masterClrMapping/>
  </p:clrMapOvr>
</p:sld>
</file>

<file path=ppt/slides/slide8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13" name="Shape 1213"/>
        <p:cNvGrpSpPr/>
        <p:nvPr/>
      </p:nvGrpSpPr>
      <p:grpSpPr>
        <a:xfrm>
          <a:off x="0" y="0"/>
          <a:ext cx="0" cy="0"/>
          <a:chOff x="0" y="0"/>
          <a:chExt cx="0" cy="0"/>
        </a:xfrm>
      </p:grpSpPr>
      <p:pic>
        <p:nvPicPr>
          <p:cNvPr descr="__Shishmaref School_Matrixright_final_rev2-1.pdf" id="1214" name="Google Shape;1214;p119"/>
          <p:cNvPicPr preferRelativeResize="0"/>
          <p:nvPr/>
        </p:nvPicPr>
        <p:blipFill rotWithShape="1">
          <a:blip r:embed="rId3">
            <a:alphaModFix/>
          </a:blip>
          <a:srcRect b="0" l="0" r="0" t="0"/>
          <a:stretch/>
        </p:blipFill>
        <p:spPr>
          <a:xfrm>
            <a:off x="0" y="152400"/>
            <a:ext cx="9144000" cy="5953202"/>
          </a:xfrm>
          <a:prstGeom prst="rect">
            <a:avLst/>
          </a:prstGeom>
          <a:noFill/>
          <a:ln>
            <a:noFill/>
          </a:ln>
        </p:spPr>
      </p:pic>
      <p:sp>
        <p:nvSpPr>
          <p:cNvPr id="1215" name="Google Shape;1215;p119"/>
          <p:cNvSpPr txBox="1"/>
          <p:nvPr/>
        </p:nvSpPr>
        <p:spPr>
          <a:xfrm>
            <a:off x="154408" y="6324600"/>
            <a:ext cx="6551192" cy="461665"/>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lang="en-US" sz="2400">
                <a:solidFill>
                  <a:srgbClr val="000000"/>
                </a:solidFill>
                <a:latin typeface="Times New Roman"/>
                <a:ea typeface="Times New Roman"/>
                <a:cs typeface="Times New Roman"/>
                <a:sym typeface="Times New Roman"/>
              </a:rPr>
              <a:t>Shishmaref School AK, Lyon Johnson, Aug 9, 2011</a:t>
            </a:r>
            <a:endParaRPr sz="2400">
              <a:solidFill>
                <a:srgbClr val="000000"/>
              </a:solidFill>
              <a:latin typeface="Times New Roman"/>
              <a:ea typeface="Times New Roman"/>
              <a:cs typeface="Times New Roman"/>
              <a:sym typeface="Times New Roman"/>
            </a:endParaRPr>
          </a:p>
        </p:txBody>
      </p:sp>
    </p:spTree>
  </p:cSld>
  <p:clrMapOvr>
    <a:masterClrMapping/>
  </p:clrMapOvr>
</p:sld>
</file>

<file path=ppt/slides/slide8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19" name="Shape 1219"/>
        <p:cNvGrpSpPr/>
        <p:nvPr/>
      </p:nvGrpSpPr>
      <p:grpSpPr>
        <a:xfrm>
          <a:off x="0" y="0"/>
          <a:ext cx="0" cy="0"/>
          <a:chOff x="0" y="0"/>
          <a:chExt cx="0" cy="0"/>
        </a:xfrm>
      </p:grpSpPr>
      <p:pic>
        <p:nvPicPr>
          <p:cNvPr id="1220" name="Google Shape;1220;p120"/>
          <p:cNvPicPr preferRelativeResize="0"/>
          <p:nvPr/>
        </p:nvPicPr>
        <p:blipFill rotWithShape="1">
          <a:blip r:embed="rId3">
            <a:alphaModFix/>
          </a:blip>
          <a:srcRect b="0" l="0" r="0" t="0"/>
          <a:stretch/>
        </p:blipFill>
        <p:spPr>
          <a:xfrm>
            <a:off x="803506" y="664734"/>
            <a:ext cx="7467600" cy="5659866"/>
          </a:xfrm>
          <a:prstGeom prst="rect">
            <a:avLst/>
          </a:prstGeom>
          <a:noFill/>
          <a:ln>
            <a:noFill/>
          </a:ln>
        </p:spPr>
      </p:pic>
      <p:sp>
        <p:nvSpPr>
          <p:cNvPr id="1221" name="Google Shape;1221;p120"/>
          <p:cNvSpPr txBox="1"/>
          <p:nvPr/>
        </p:nvSpPr>
        <p:spPr>
          <a:xfrm>
            <a:off x="609600" y="152400"/>
            <a:ext cx="7952467" cy="461665"/>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lang="en-US" sz="2400">
                <a:solidFill>
                  <a:srgbClr val="000000"/>
                </a:solidFill>
                <a:latin typeface="Times New Roman"/>
                <a:ea typeface="Times New Roman"/>
                <a:cs typeface="Times New Roman"/>
                <a:sym typeface="Times New Roman"/>
              </a:rPr>
              <a:t>Arabic Expectations at Awsaj Academy Elementary 2011-2012 </a:t>
            </a:r>
            <a:endParaRPr/>
          </a:p>
        </p:txBody>
      </p:sp>
      <p:sp>
        <p:nvSpPr>
          <p:cNvPr id="1222" name="Google Shape;1222;p120"/>
          <p:cNvSpPr txBox="1"/>
          <p:nvPr/>
        </p:nvSpPr>
        <p:spPr>
          <a:xfrm>
            <a:off x="2660584" y="6324600"/>
            <a:ext cx="1495722" cy="461665"/>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lang="en-US" sz="2400">
                <a:solidFill>
                  <a:srgbClr val="000000"/>
                </a:solidFill>
                <a:latin typeface="Times New Roman"/>
                <a:ea typeface="Times New Roman"/>
                <a:cs typeface="Times New Roman"/>
                <a:sym typeface="Times New Roman"/>
              </a:rPr>
              <a:t>S. Thomas</a:t>
            </a:r>
            <a:endParaRPr sz="2400">
              <a:solidFill>
                <a:srgbClr val="000000"/>
              </a:solidFill>
              <a:latin typeface="Times New Roman"/>
              <a:ea typeface="Times New Roman"/>
              <a:cs typeface="Times New Roman"/>
              <a:sym typeface="Times New Roman"/>
            </a:endParaRPr>
          </a:p>
        </p:txBody>
      </p:sp>
    </p:spTree>
  </p:cSld>
  <p:clrMapOvr>
    <a:masterClrMapping/>
  </p:clrMapOvr>
</p:sld>
</file>

<file path=ppt/slides/slide8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26" name="Shape 1226"/>
        <p:cNvGrpSpPr/>
        <p:nvPr/>
      </p:nvGrpSpPr>
      <p:grpSpPr>
        <a:xfrm>
          <a:off x="0" y="0"/>
          <a:ext cx="0" cy="0"/>
          <a:chOff x="0" y="0"/>
          <a:chExt cx="0" cy="0"/>
        </a:xfrm>
      </p:grpSpPr>
      <p:pic>
        <p:nvPicPr>
          <p:cNvPr id="1227" name="Google Shape;1227;p121"/>
          <p:cNvPicPr preferRelativeResize="0"/>
          <p:nvPr/>
        </p:nvPicPr>
        <p:blipFill rotWithShape="1">
          <a:blip r:embed="rId3">
            <a:alphaModFix/>
          </a:blip>
          <a:srcRect b="0" l="0" r="0" t="0"/>
          <a:stretch/>
        </p:blipFill>
        <p:spPr>
          <a:xfrm>
            <a:off x="287524" y="440668"/>
            <a:ext cx="5143500" cy="6858000"/>
          </a:xfrm>
          <a:prstGeom prst="rect">
            <a:avLst/>
          </a:prstGeom>
          <a:noFill/>
          <a:ln>
            <a:noFill/>
          </a:ln>
        </p:spPr>
      </p:pic>
      <p:sp>
        <p:nvSpPr>
          <p:cNvPr id="1228" name="Google Shape;1228;p121"/>
          <p:cNvSpPr txBox="1"/>
          <p:nvPr/>
        </p:nvSpPr>
        <p:spPr>
          <a:xfrm>
            <a:off x="2591780" y="6309320"/>
            <a:ext cx="2481832" cy="369332"/>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Netherlands Sep 2013</a:t>
            </a:r>
            <a:endParaRPr sz="1800">
              <a:solidFill>
                <a:schemeClr val="dk1"/>
              </a:solidFill>
              <a:latin typeface="Calibri"/>
              <a:ea typeface="Calibri"/>
              <a:cs typeface="Calibri"/>
              <a:sym typeface="Calibri"/>
            </a:endParaRPr>
          </a:p>
        </p:txBody>
      </p:sp>
      <p:pic>
        <p:nvPicPr>
          <p:cNvPr id="1229" name="Google Shape;1229;p121"/>
          <p:cNvPicPr preferRelativeResize="0"/>
          <p:nvPr/>
        </p:nvPicPr>
        <p:blipFill rotWithShape="1">
          <a:blip r:embed="rId4">
            <a:alphaModFix/>
          </a:blip>
          <a:srcRect b="0" l="0" r="0" t="0"/>
          <a:stretch/>
        </p:blipFill>
        <p:spPr>
          <a:xfrm>
            <a:off x="5868144" y="1340768"/>
            <a:ext cx="3003798" cy="4005064"/>
          </a:xfrm>
          <a:prstGeom prst="rect">
            <a:avLst/>
          </a:prstGeom>
          <a:noFill/>
          <a:ln>
            <a:noFill/>
          </a:ln>
        </p:spPr>
      </p:pic>
    </p:spTree>
  </p:cSld>
  <p:clrMapOvr>
    <a:masterClrMapping/>
  </p:clrMapOvr>
</p:sld>
</file>

<file path=ppt/slides/slide8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34" name="Shape 1234"/>
        <p:cNvGrpSpPr/>
        <p:nvPr/>
      </p:nvGrpSpPr>
      <p:grpSpPr>
        <a:xfrm>
          <a:off x="0" y="0"/>
          <a:ext cx="0" cy="0"/>
          <a:chOff x="0" y="0"/>
          <a:chExt cx="0" cy="0"/>
        </a:xfrm>
      </p:grpSpPr>
      <p:pic>
        <p:nvPicPr>
          <p:cNvPr id="1235" name="Google Shape;1235;p122"/>
          <p:cNvPicPr preferRelativeResize="0"/>
          <p:nvPr/>
        </p:nvPicPr>
        <p:blipFill rotWithShape="1">
          <a:blip r:embed="rId3">
            <a:alphaModFix/>
          </a:blip>
          <a:srcRect b="0" l="0" r="0" t="0"/>
          <a:stretch/>
        </p:blipFill>
        <p:spPr>
          <a:xfrm>
            <a:off x="4860032" y="0"/>
            <a:ext cx="4181475" cy="6858000"/>
          </a:xfrm>
          <a:prstGeom prst="rect">
            <a:avLst/>
          </a:prstGeom>
          <a:noFill/>
          <a:ln>
            <a:noFill/>
          </a:ln>
        </p:spPr>
      </p:pic>
      <p:pic>
        <p:nvPicPr>
          <p:cNvPr descr="IMG_1501" id="1236" name="Google Shape;1236;p122"/>
          <p:cNvPicPr preferRelativeResize="0"/>
          <p:nvPr/>
        </p:nvPicPr>
        <p:blipFill rotWithShape="1">
          <a:blip r:embed="rId4">
            <a:alphaModFix/>
          </a:blip>
          <a:srcRect b="0" l="0" r="0" t="0"/>
          <a:stretch/>
        </p:blipFill>
        <p:spPr>
          <a:xfrm rot="-1638585">
            <a:off x="79298" y="3294085"/>
            <a:ext cx="4801592" cy="1512168"/>
          </a:xfrm>
          <a:prstGeom prst="rect">
            <a:avLst/>
          </a:prstGeom>
          <a:noFill/>
          <a:ln>
            <a:noFill/>
          </a:ln>
        </p:spPr>
      </p:pic>
      <p:sp>
        <p:nvSpPr>
          <p:cNvPr id="1237" name="Google Shape;1237;p122"/>
          <p:cNvSpPr txBox="1"/>
          <p:nvPr>
            <p:ph type="title"/>
          </p:nvPr>
        </p:nvSpPr>
        <p:spPr>
          <a:xfrm>
            <a:off x="467544" y="908720"/>
            <a:ext cx="4114800" cy="1296144"/>
          </a:xfrm>
          <a:prstGeom prst="rect">
            <a:avLst/>
          </a:prstGeom>
          <a:solidFill>
            <a:srgbClr val="FFFF00"/>
          </a:solid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1"/>
              </a:buClr>
              <a:buFont typeface="Calibri"/>
              <a:buNone/>
            </a:pPr>
            <a:r>
              <a:rPr b="0" i="0" lang="en-US" sz="2800" u="none" cap="none" strike="noStrike">
                <a:solidFill>
                  <a:schemeClr val="dk1"/>
                </a:solidFill>
                <a:latin typeface="Calibri"/>
                <a:ea typeface="Calibri"/>
                <a:cs typeface="Calibri"/>
                <a:sym typeface="Calibri"/>
              </a:rPr>
              <a:t>Bernard Elementary, Chilliwack, BC</a:t>
            </a:r>
            <a:br>
              <a:rPr b="0" i="0" lang="en-US" sz="2800" u="none" cap="none" strike="noStrike">
                <a:solidFill>
                  <a:schemeClr val="dk1"/>
                </a:solidFill>
                <a:latin typeface="Calibri"/>
                <a:ea typeface="Calibri"/>
                <a:cs typeface="Calibri"/>
                <a:sym typeface="Calibri"/>
              </a:rPr>
            </a:br>
            <a:r>
              <a:rPr b="0" i="0" lang="en-US" sz="1800" u="none" cap="none" strike="noStrike">
                <a:solidFill>
                  <a:schemeClr val="dk1"/>
                </a:solidFill>
                <a:latin typeface="Calibri"/>
                <a:ea typeface="Calibri"/>
                <a:cs typeface="Calibri"/>
                <a:sym typeface="Calibri"/>
              </a:rPr>
              <a:t>K. McIntosh, Oct 2013 PBIS Forum</a:t>
            </a:r>
            <a:endParaRPr b="0" i="0" sz="1800" u="none" cap="none" strike="noStrike">
              <a:solidFill>
                <a:schemeClr val="dk1"/>
              </a:solidFill>
              <a:latin typeface="Calibri"/>
              <a:ea typeface="Calibri"/>
              <a:cs typeface="Calibri"/>
              <a:sym typeface="Calibri"/>
            </a:endParaRPr>
          </a:p>
        </p:txBody>
      </p:sp>
    </p:spTree>
  </p:cSld>
  <p:clrMapOvr>
    <a:masterClrMapping/>
  </p:clrMapOvr>
</p:sld>
</file>

<file path=ppt/slides/slide8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41" name="Shape 1241"/>
        <p:cNvGrpSpPr/>
        <p:nvPr/>
      </p:nvGrpSpPr>
      <p:grpSpPr>
        <a:xfrm>
          <a:off x="0" y="0"/>
          <a:ext cx="0" cy="0"/>
          <a:chOff x="0" y="0"/>
          <a:chExt cx="0" cy="0"/>
        </a:xfrm>
      </p:grpSpPr>
      <p:pic>
        <p:nvPicPr>
          <p:cNvPr id="1242" name="Google Shape;1242;p123"/>
          <p:cNvPicPr preferRelativeResize="0"/>
          <p:nvPr/>
        </p:nvPicPr>
        <p:blipFill rotWithShape="1">
          <a:blip r:embed="rId3">
            <a:alphaModFix/>
          </a:blip>
          <a:srcRect b="0" l="0" r="0" t="0"/>
          <a:stretch/>
        </p:blipFill>
        <p:spPr>
          <a:xfrm>
            <a:off x="0" y="711200"/>
            <a:ext cx="9144000" cy="5420264"/>
          </a:xfrm>
          <a:prstGeom prst="rect">
            <a:avLst/>
          </a:prstGeom>
          <a:noFill/>
          <a:ln>
            <a:noFill/>
          </a:ln>
        </p:spPr>
      </p:pic>
      <p:sp>
        <p:nvSpPr>
          <p:cNvPr id="1243" name="Google Shape;1243;p123"/>
          <p:cNvSpPr txBox="1"/>
          <p:nvPr/>
        </p:nvSpPr>
        <p:spPr>
          <a:xfrm>
            <a:off x="228741" y="6324605"/>
            <a:ext cx="6724005" cy="369186"/>
          </a:xfrm>
          <a:prstGeom prst="rect">
            <a:avLst/>
          </a:prstGeom>
          <a:noFill/>
          <a:ln>
            <a:noFill/>
          </a:ln>
        </p:spPr>
        <p:txBody>
          <a:bodyPr anchorCtr="0" anchor="t" bIns="45625" lIns="91300" spcFirstLastPara="1" rIns="91300" wrap="square" tIns="45625">
            <a:noAutofit/>
          </a:bodyPr>
          <a:lstStyle/>
          <a:p>
            <a:pPr indent="0" lvl="0" marL="0" marR="0" rtl="0" algn="ctr">
              <a:spcBef>
                <a:spcPts val="0"/>
              </a:spcBef>
              <a:spcAft>
                <a:spcPts val="0"/>
              </a:spcAft>
              <a:buNone/>
            </a:pPr>
            <a:r>
              <a:rPr lang="en-US" sz="1800">
                <a:solidFill>
                  <a:srgbClr val="000000"/>
                </a:solidFill>
                <a:latin typeface="Times New Roman"/>
                <a:ea typeface="Times New Roman"/>
                <a:cs typeface="Times New Roman"/>
                <a:sym typeface="Times New Roman"/>
              </a:rPr>
              <a:t>MacNeill Secondary School, Richmond, British Columbia 4 Nov 2013</a:t>
            </a:r>
            <a:endParaRPr/>
          </a:p>
        </p:txBody>
      </p:sp>
    </p:spTree>
  </p:cSld>
  <p:clrMapOvr>
    <a:masterClrMapping/>
  </p:clrMapOvr>
</p:sld>
</file>

<file path=ppt/slides/slide8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47" name="Shape 1247"/>
        <p:cNvGrpSpPr/>
        <p:nvPr/>
      </p:nvGrpSpPr>
      <p:grpSpPr>
        <a:xfrm>
          <a:off x="0" y="0"/>
          <a:ext cx="0" cy="0"/>
          <a:chOff x="0" y="0"/>
          <a:chExt cx="0" cy="0"/>
        </a:xfrm>
      </p:grpSpPr>
      <p:pic>
        <p:nvPicPr>
          <p:cNvPr descr="C:\Users\John\Desktop\John\WPPS\WPPS Matrix\WPPS  Blank Matrix Poster 2014_FullSize.jpg" id="1248" name="Google Shape;1248;p124"/>
          <p:cNvPicPr preferRelativeResize="0"/>
          <p:nvPr/>
        </p:nvPicPr>
        <p:blipFill rotWithShape="1">
          <a:blip r:embed="rId3">
            <a:alphaModFix/>
          </a:blip>
          <a:srcRect b="0" l="0" r="0" t="0"/>
          <a:stretch/>
        </p:blipFill>
        <p:spPr>
          <a:xfrm>
            <a:off x="0" y="-382"/>
            <a:ext cx="9144000" cy="6858383"/>
          </a:xfrm>
          <a:prstGeom prst="rect">
            <a:avLst/>
          </a:prstGeom>
          <a:noFill/>
          <a:ln>
            <a:noFill/>
          </a:ln>
        </p:spPr>
      </p:pic>
      <p:sp>
        <p:nvSpPr>
          <p:cNvPr id="1249" name="Google Shape;1249;p124"/>
          <p:cNvSpPr/>
          <p:nvPr/>
        </p:nvSpPr>
        <p:spPr>
          <a:xfrm>
            <a:off x="1644630" y="1571780"/>
            <a:ext cx="1896347" cy="1575089"/>
          </a:xfrm>
          <a:prstGeom prst="rect">
            <a:avLst/>
          </a:prstGeom>
          <a:noFill/>
          <a:ln>
            <a:noFill/>
          </a:ln>
        </p:spPr>
        <p:txBody>
          <a:bodyPr anchorCtr="0" anchor="t" bIns="11975" lIns="23950" spcFirstLastPara="1" rIns="23950" wrap="square" tIns="11975">
            <a:noAutofit/>
          </a:bodyPr>
          <a:lstStyle/>
          <a:p>
            <a:pPr indent="0" lvl="0" marL="0" marR="0" rtl="0" algn="l">
              <a:spcBef>
                <a:spcPts val="0"/>
              </a:spcBef>
              <a:spcAft>
                <a:spcPts val="0"/>
              </a:spcAft>
              <a:buNone/>
            </a:pPr>
            <a:r>
              <a:rPr lang="en-US" sz="1400">
                <a:solidFill>
                  <a:srgbClr val="000000"/>
                </a:solidFill>
                <a:latin typeface="Calibri"/>
                <a:ea typeface="Calibri"/>
                <a:cs typeface="Calibri"/>
                <a:sym typeface="Calibri"/>
              </a:rPr>
              <a:t>• Actively listen</a:t>
            </a:r>
            <a:endParaRPr/>
          </a:p>
          <a:p>
            <a:pPr indent="0" lvl="0" marL="0" marR="0" rtl="0" algn="l">
              <a:spcBef>
                <a:spcPts val="0"/>
              </a:spcBef>
              <a:spcAft>
                <a:spcPts val="0"/>
              </a:spcAft>
              <a:buNone/>
            </a:pPr>
            <a:r>
              <a:rPr lang="en-US" sz="1400">
                <a:solidFill>
                  <a:srgbClr val="000000"/>
                </a:solidFill>
                <a:latin typeface="Calibri"/>
                <a:ea typeface="Calibri"/>
                <a:cs typeface="Calibri"/>
                <a:sym typeface="Calibri"/>
              </a:rPr>
              <a:t>• Allow others to learn</a:t>
            </a:r>
            <a:endParaRPr/>
          </a:p>
          <a:p>
            <a:pPr indent="0" lvl="0" marL="0" marR="0" rtl="0" algn="l">
              <a:spcBef>
                <a:spcPts val="0"/>
              </a:spcBef>
              <a:spcAft>
                <a:spcPts val="0"/>
              </a:spcAft>
              <a:buNone/>
            </a:pPr>
            <a:r>
              <a:rPr lang="en-US" sz="1400">
                <a:solidFill>
                  <a:srgbClr val="000000"/>
                </a:solidFill>
                <a:latin typeface="Calibri"/>
                <a:ea typeface="Calibri"/>
                <a:cs typeface="Calibri"/>
                <a:sym typeface="Calibri"/>
              </a:rPr>
              <a:t>• Cooperate</a:t>
            </a:r>
            <a:endParaRPr/>
          </a:p>
          <a:p>
            <a:pPr indent="0" lvl="0" marL="0" marR="0" rtl="0" algn="l">
              <a:spcBef>
                <a:spcPts val="0"/>
              </a:spcBef>
              <a:spcAft>
                <a:spcPts val="0"/>
              </a:spcAft>
              <a:buNone/>
            </a:pPr>
            <a:r>
              <a:rPr lang="en-US" sz="1400">
                <a:solidFill>
                  <a:srgbClr val="000000"/>
                </a:solidFill>
                <a:latin typeface="Calibri"/>
                <a:ea typeface="Calibri"/>
                <a:cs typeface="Calibri"/>
                <a:sym typeface="Calibri"/>
              </a:rPr>
              <a:t>• Full school uniform</a:t>
            </a:r>
            <a:endParaRPr/>
          </a:p>
          <a:p>
            <a:pPr indent="0" lvl="0" marL="0" marR="0" rtl="0" algn="l">
              <a:spcBef>
                <a:spcPts val="0"/>
              </a:spcBef>
              <a:spcAft>
                <a:spcPts val="0"/>
              </a:spcAft>
              <a:buNone/>
            </a:pPr>
            <a:r>
              <a:rPr lang="en-US" sz="1400">
                <a:solidFill>
                  <a:srgbClr val="000000"/>
                </a:solidFill>
                <a:latin typeface="Calibri"/>
                <a:ea typeface="Calibri"/>
                <a:cs typeface="Calibri"/>
                <a:sym typeface="Calibri"/>
              </a:rPr>
              <a:t>• Mind your tone</a:t>
            </a:r>
            <a:endParaRPr/>
          </a:p>
          <a:p>
            <a:pPr indent="0" lvl="0" marL="0" marR="0" rtl="0" algn="l">
              <a:spcBef>
                <a:spcPts val="0"/>
              </a:spcBef>
              <a:spcAft>
                <a:spcPts val="0"/>
              </a:spcAft>
              <a:buNone/>
            </a:pPr>
            <a:r>
              <a:rPr lang="en-US" sz="1400">
                <a:solidFill>
                  <a:srgbClr val="000000"/>
                </a:solidFill>
                <a:latin typeface="Calibri"/>
                <a:ea typeface="Calibri"/>
                <a:cs typeface="Calibri"/>
                <a:sym typeface="Calibri"/>
              </a:rPr>
              <a:t>• Right words right place</a:t>
            </a:r>
            <a:endParaRPr/>
          </a:p>
          <a:p>
            <a:pPr indent="0" lvl="0" marL="0" marR="0" rtl="0" algn="l">
              <a:spcBef>
                <a:spcPts val="0"/>
              </a:spcBef>
              <a:spcAft>
                <a:spcPts val="0"/>
              </a:spcAft>
              <a:buNone/>
            </a:pPr>
            <a:r>
              <a:rPr lang="en-US" sz="1400">
                <a:solidFill>
                  <a:srgbClr val="000000"/>
                </a:solidFill>
                <a:latin typeface="Calibri"/>
                <a:ea typeface="Calibri"/>
                <a:cs typeface="Calibri"/>
                <a:sym typeface="Calibri"/>
              </a:rPr>
              <a:t>• Take turns</a:t>
            </a:r>
            <a:endParaRPr/>
          </a:p>
        </p:txBody>
      </p:sp>
      <p:sp>
        <p:nvSpPr>
          <p:cNvPr id="1250" name="Google Shape;1250;p124"/>
          <p:cNvSpPr/>
          <p:nvPr/>
        </p:nvSpPr>
        <p:spPr>
          <a:xfrm flipH="1">
            <a:off x="1607807" y="3643300"/>
            <a:ext cx="1969994" cy="2017953"/>
          </a:xfrm>
          <a:prstGeom prst="rect">
            <a:avLst/>
          </a:prstGeom>
          <a:noFill/>
          <a:ln>
            <a:noFill/>
          </a:ln>
        </p:spPr>
        <p:txBody>
          <a:bodyPr anchorCtr="0" anchor="t" bIns="11975" lIns="23950" spcFirstLastPara="1" rIns="23950" wrap="square" tIns="11975">
            <a:noAutofit/>
          </a:bodyPr>
          <a:lstStyle/>
          <a:p>
            <a:pPr indent="0" lvl="0" marL="0" marR="0" rtl="0" algn="l">
              <a:spcBef>
                <a:spcPts val="0"/>
              </a:spcBef>
              <a:spcAft>
                <a:spcPts val="0"/>
              </a:spcAft>
              <a:buNone/>
            </a:pPr>
            <a:r>
              <a:rPr lang="en-US" sz="1400">
                <a:solidFill>
                  <a:srgbClr val="000000"/>
                </a:solidFill>
                <a:latin typeface="Calibri"/>
                <a:ea typeface="Calibri"/>
                <a:cs typeface="Calibri"/>
                <a:sym typeface="Calibri"/>
              </a:rPr>
              <a:t>• Be where you should be</a:t>
            </a:r>
            <a:endParaRPr/>
          </a:p>
          <a:p>
            <a:pPr indent="0" lvl="0" marL="0" marR="0" rtl="0" algn="l">
              <a:spcBef>
                <a:spcPts val="0"/>
              </a:spcBef>
              <a:spcAft>
                <a:spcPts val="0"/>
              </a:spcAft>
              <a:buNone/>
            </a:pPr>
            <a:r>
              <a:rPr lang="en-US" sz="1400">
                <a:solidFill>
                  <a:srgbClr val="000000"/>
                </a:solidFill>
                <a:latin typeface="Calibri"/>
                <a:ea typeface="Calibri"/>
                <a:cs typeface="Calibri"/>
                <a:sym typeface="Calibri"/>
              </a:rPr>
              <a:t>• Care for equipment</a:t>
            </a:r>
            <a:endParaRPr/>
          </a:p>
          <a:p>
            <a:pPr indent="0" lvl="0" marL="0" marR="0" rtl="0" algn="l">
              <a:spcBef>
                <a:spcPts val="0"/>
              </a:spcBef>
              <a:spcAft>
                <a:spcPts val="0"/>
              </a:spcAft>
              <a:buNone/>
            </a:pPr>
            <a:r>
              <a:rPr lang="en-US" sz="1400">
                <a:solidFill>
                  <a:srgbClr val="000000"/>
                </a:solidFill>
                <a:latin typeface="Calibri"/>
                <a:ea typeface="Calibri"/>
                <a:cs typeface="Calibri"/>
                <a:sym typeface="Calibri"/>
              </a:rPr>
              <a:t>• Hands and feet to self</a:t>
            </a:r>
            <a:endParaRPr/>
          </a:p>
          <a:p>
            <a:pPr indent="0" lvl="0" marL="0" marR="0" rtl="0" algn="l">
              <a:spcBef>
                <a:spcPts val="0"/>
              </a:spcBef>
              <a:spcAft>
                <a:spcPts val="0"/>
              </a:spcAft>
              <a:buNone/>
            </a:pPr>
            <a:r>
              <a:rPr lang="en-US" sz="1400">
                <a:solidFill>
                  <a:srgbClr val="000000"/>
                </a:solidFill>
                <a:latin typeface="Calibri"/>
                <a:ea typeface="Calibri"/>
                <a:cs typeface="Calibri"/>
                <a:sym typeface="Calibri"/>
              </a:rPr>
              <a:t>• Hand to hand</a:t>
            </a:r>
            <a:endParaRPr/>
          </a:p>
          <a:p>
            <a:pPr indent="0" lvl="0" marL="0" marR="0" rtl="0" algn="l">
              <a:spcBef>
                <a:spcPts val="0"/>
              </a:spcBef>
              <a:spcAft>
                <a:spcPts val="0"/>
              </a:spcAft>
              <a:buNone/>
            </a:pPr>
            <a:r>
              <a:t/>
            </a:r>
            <a:endParaRPr sz="1400">
              <a:solidFill>
                <a:srgbClr val="000000"/>
              </a:solidFill>
              <a:latin typeface="Calibri"/>
              <a:ea typeface="Calibri"/>
              <a:cs typeface="Calibri"/>
              <a:sym typeface="Calibri"/>
            </a:endParaRPr>
          </a:p>
          <a:p>
            <a:pPr indent="0" lvl="0" marL="0" marR="0" rtl="0" algn="l">
              <a:spcBef>
                <a:spcPts val="0"/>
              </a:spcBef>
              <a:spcAft>
                <a:spcPts val="0"/>
              </a:spcAft>
              <a:buNone/>
            </a:pPr>
            <a:r>
              <a:t/>
            </a:r>
            <a:endParaRPr sz="1400">
              <a:solidFill>
                <a:srgbClr val="000000"/>
              </a:solidFill>
              <a:latin typeface="Calibri"/>
              <a:ea typeface="Calibri"/>
              <a:cs typeface="Calibri"/>
              <a:sym typeface="Calibri"/>
            </a:endParaRPr>
          </a:p>
          <a:p>
            <a:pPr indent="0" lvl="0" marL="0" marR="0" rtl="0" algn="l">
              <a:spcBef>
                <a:spcPts val="0"/>
              </a:spcBef>
              <a:spcAft>
                <a:spcPts val="0"/>
              </a:spcAft>
              <a:buNone/>
            </a:pPr>
            <a:r>
              <a:t/>
            </a:r>
            <a:endParaRPr sz="1400">
              <a:solidFill>
                <a:srgbClr val="000000"/>
              </a:solidFill>
              <a:latin typeface="Calibri"/>
              <a:ea typeface="Calibri"/>
              <a:cs typeface="Calibri"/>
              <a:sym typeface="Calibri"/>
            </a:endParaRPr>
          </a:p>
          <a:p>
            <a:pPr indent="0" lvl="0" marL="0" marR="0" rtl="0" algn="l">
              <a:spcBef>
                <a:spcPts val="0"/>
              </a:spcBef>
              <a:spcAft>
                <a:spcPts val="0"/>
              </a:spcAft>
              <a:buNone/>
            </a:pPr>
            <a:r>
              <a:t/>
            </a:r>
            <a:endParaRPr sz="1400">
              <a:solidFill>
                <a:srgbClr val="000000"/>
              </a:solidFill>
              <a:latin typeface="Calibri"/>
              <a:ea typeface="Calibri"/>
              <a:cs typeface="Calibri"/>
              <a:sym typeface="Calibri"/>
            </a:endParaRPr>
          </a:p>
          <a:p>
            <a:pPr indent="0" lvl="0" marL="0" marR="0" rtl="0" algn="l">
              <a:spcBef>
                <a:spcPts val="0"/>
              </a:spcBef>
              <a:spcAft>
                <a:spcPts val="0"/>
              </a:spcAft>
              <a:buNone/>
            </a:pPr>
            <a:r>
              <a:t/>
            </a:r>
            <a:endParaRPr sz="1400">
              <a:solidFill>
                <a:srgbClr val="000000"/>
              </a:solidFill>
              <a:latin typeface="Calibri"/>
              <a:ea typeface="Calibri"/>
              <a:cs typeface="Calibri"/>
              <a:sym typeface="Calibri"/>
            </a:endParaRPr>
          </a:p>
        </p:txBody>
      </p:sp>
      <p:sp>
        <p:nvSpPr>
          <p:cNvPr id="1251" name="Google Shape;1251;p124"/>
          <p:cNvSpPr/>
          <p:nvPr/>
        </p:nvSpPr>
        <p:spPr>
          <a:xfrm>
            <a:off x="1589397" y="5090723"/>
            <a:ext cx="1988403" cy="910793"/>
          </a:xfrm>
          <a:prstGeom prst="rect">
            <a:avLst/>
          </a:prstGeom>
          <a:noFill/>
          <a:ln>
            <a:noFill/>
          </a:ln>
        </p:spPr>
        <p:txBody>
          <a:bodyPr anchorCtr="0" anchor="t" bIns="11975" lIns="23950" spcFirstLastPara="1" rIns="23950" wrap="square" tIns="11975">
            <a:noAutofit/>
          </a:bodyPr>
          <a:lstStyle/>
          <a:p>
            <a:pPr indent="0" lvl="0" marL="0" marR="0" rtl="0" algn="l">
              <a:spcBef>
                <a:spcPts val="0"/>
              </a:spcBef>
              <a:spcAft>
                <a:spcPts val="0"/>
              </a:spcAft>
              <a:buNone/>
            </a:pPr>
            <a:r>
              <a:t/>
            </a:r>
            <a:endParaRPr sz="1400">
              <a:solidFill>
                <a:srgbClr val="000000"/>
              </a:solidFill>
              <a:latin typeface="Calibri"/>
              <a:ea typeface="Calibri"/>
              <a:cs typeface="Calibri"/>
              <a:sym typeface="Calibri"/>
            </a:endParaRPr>
          </a:p>
          <a:p>
            <a:pPr indent="0" lvl="0" marL="0" marR="0" rtl="0" algn="l">
              <a:spcBef>
                <a:spcPts val="0"/>
              </a:spcBef>
              <a:spcAft>
                <a:spcPts val="0"/>
              </a:spcAft>
              <a:buNone/>
            </a:pPr>
            <a:r>
              <a:rPr lang="en-US" sz="1400">
                <a:solidFill>
                  <a:srgbClr val="000000"/>
                </a:solidFill>
                <a:latin typeface="Calibri"/>
                <a:ea typeface="Calibri"/>
                <a:cs typeface="Calibri"/>
                <a:sym typeface="Calibri"/>
              </a:rPr>
              <a:t>• Learning time to learn</a:t>
            </a:r>
            <a:endParaRPr/>
          </a:p>
          <a:p>
            <a:pPr indent="0" lvl="0" marL="0" marR="0" rtl="0" algn="l">
              <a:spcBef>
                <a:spcPts val="0"/>
              </a:spcBef>
              <a:spcAft>
                <a:spcPts val="0"/>
              </a:spcAft>
              <a:buNone/>
            </a:pPr>
            <a:r>
              <a:rPr lang="en-US" sz="1400">
                <a:solidFill>
                  <a:srgbClr val="000000"/>
                </a:solidFill>
                <a:latin typeface="Calibri"/>
                <a:ea typeface="Calibri"/>
                <a:cs typeface="Calibri"/>
                <a:sym typeface="Calibri"/>
              </a:rPr>
              <a:t>• Use Chill Out Space</a:t>
            </a:r>
            <a:endParaRPr/>
          </a:p>
          <a:p>
            <a:pPr indent="0" lvl="0" marL="0" marR="0" rtl="0" algn="l">
              <a:spcBef>
                <a:spcPts val="0"/>
              </a:spcBef>
              <a:spcAft>
                <a:spcPts val="0"/>
              </a:spcAft>
              <a:buNone/>
            </a:pPr>
            <a:r>
              <a:rPr lang="en-US" sz="1400">
                <a:solidFill>
                  <a:srgbClr val="000000"/>
                </a:solidFill>
                <a:latin typeface="Calibri"/>
                <a:ea typeface="Calibri"/>
                <a:cs typeface="Calibri"/>
                <a:sym typeface="Calibri"/>
              </a:rPr>
              <a:t>• Use toilets appropriately</a:t>
            </a:r>
            <a:endParaRPr/>
          </a:p>
        </p:txBody>
      </p:sp>
      <p:sp>
        <p:nvSpPr>
          <p:cNvPr id="1252" name="Google Shape;1252;p124"/>
          <p:cNvSpPr/>
          <p:nvPr/>
        </p:nvSpPr>
        <p:spPr>
          <a:xfrm>
            <a:off x="3743500" y="1571780"/>
            <a:ext cx="1804291" cy="1101424"/>
          </a:xfrm>
          <a:prstGeom prst="rect">
            <a:avLst/>
          </a:prstGeom>
          <a:noFill/>
          <a:ln>
            <a:noFill/>
          </a:ln>
        </p:spPr>
        <p:txBody>
          <a:bodyPr anchorCtr="0" anchor="t" bIns="11975" lIns="23950" spcFirstLastPara="1" rIns="23950" wrap="square" tIns="11975">
            <a:noAutofit/>
          </a:bodyPr>
          <a:lstStyle/>
          <a:p>
            <a:pPr indent="0" lvl="0" marL="0" marR="0" rtl="0" algn="l">
              <a:spcBef>
                <a:spcPts val="0"/>
              </a:spcBef>
              <a:spcAft>
                <a:spcPts val="0"/>
              </a:spcAft>
              <a:buNone/>
            </a:pPr>
            <a:r>
              <a:rPr lang="en-US" sz="1400">
                <a:solidFill>
                  <a:srgbClr val="000000"/>
                </a:solidFill>
                <a:latin typeface="Calibri"/>
                <a:ea typeface="Calibri"/>
                <a:cs typeface="Calibri"/>
                <a:sym typeface="Calibri"/>
              </a:rPr>
              <a:t>• Be water wise</a:t>
            </a:r>
            <a:endParaRPr/>
          </a:p>
          <a:p>
            <a:pPr indent="0" lvl="0" marL="0" marR="0" rtl="0" algn="l">
              <a:spcBef>
                <a:spcPts val="0"/>
              </a:spcBef>
              <a:spcAft>
                <a:spcPts val="0"/>
              </a:spcAft>
              <a:buNone/>
            </a:pPr>
            <a:r>
              <a:rPr lang="en-US" sz="1400">
                <a:solidFill>
                  <a:srgbClr val="000000"/>
                </a:solidFill>
                <a:latin typeface="Calibri"/>
                <a:ea typeface="Calibri"/>
                <a:cs typeface="Calibri"/>
                <a:sym typeface="Calibri"/>
              </a:rPr>
              <a:t>• Include others</a:t>
            </a:r>
            <a:endParaRPr/>
          </a:p>
          <a:p>
            <a:pPr indent="0" lvl="0" marL="0" marR="0" rtl="0" algn="l">
              <a:spcBef>
                <a:spcPts val="0"/>
              </a:spcBef>
              <a:spcAft>
                <a:spcPts val="0"/>
              </a:spcAft>
              <a:buNone/>
            </a:pPr>
            <a:r>
              <a:rPr lang="en-US" sz="1400">
                <a:solidFill>
                  <a:srgbClr val="000000"/>
                </a:solidFill>
                <a:latin typeface="Calibri"/>
                <a:ea typeface="Calibri"/>
                <a:cs typeface="Calibri"/>
                <a:sym typeface="Calibri"/>
              </a:rPr>
              <a:t>• Listen to staff</a:t>
            </a:r>
            <a:endParaRPr/>
          </a:p>
          <a:p>
            <a:pPr indent="0" lvl="0" marL="0" marR="0" rtl="0" algn="l">
              <a:spcBef>
                <a:spcPts val="0"/>
              </a:spcBef>
              <a:spcAft>
                <a:spcPts val="0"/>
              </a:spcAft>
              <a:buNone/>
            </a:pPr>
            <a:r>
              <a:rPr lang="en-US" sz="1400">
                <a:solidFill>
                  <a:srgbClr val="000000"/>
                </a:solidFill>
                <a:latin typeface="Calibri"/>
                <a:ea typeface="Calibri"/>
                <a:cs typeface="Calibri"/>
                <a:sym typeface="Calibri"/>
              </a:rPr>
              <a:t>• Right words right place</a:t>
            </a:r>
            <a:endParaRPr/>
          </a:p>
        </p:txBody>
      </p:sp>
      <p:sp>
        <p:nvSpPr>
          <p:cNvPr id="1253" name="Google Shape;1253;p124"/>
          <p:cNvSpPr/>
          <p:nvPr/>
        </p:nvSpPr>
        <p:spPr>
          <a:xfrm>
            <a:off x="3706678" y="3624497"/>
            <a:ext cx="3151323" cy="910793"/>
          </a:xfrm>
          <a:prstGeom prst="rect">
            <a:avLst/>
          </a:prstGeom>
          <a:noFill/>
          <a:ln>
            <a:noFill/>
          </a:ln>
        </p:spPr>
        <p:txBody>
          <a:bodyPr anchorCtr="0" anchor="t" bIns="11975" lIns="23950" spcFirstLastPara="1" rIns="23950" wrap="square" tIns="11975">
            <a:noAutofit/>
          </a:bodyPr>
          <a:lstStyle/>
          <a:p>
            <a:pPr indent="0" lvl="0" marL="0" marR="0" rtl="0" algn="l">
              <a:spcBef>
                <a:spcPts val="0"/>
              </a:spcBef>
              <a:spcAft>
                <a:spcPts val="0"/>
              </a:spcAft>
              <a:buNone/>
            </a:pPr>
            <a:r>
              <a:rPr lang="en-US" sz="1400">
                <a:solidFill>
                  <a:srgbClr val="000000"/>
                </a:solidFill>
                <a:latin typeface="Calibri"/>
                <a:ea typeface="Calibri"/>
                <a:cs typeface="Calibri"/>
                <a:sym typeface="Calibri"/>
              </a:rPr>
              <a:t>• Hands and feet to self</a:t>
            </a:r>
            <a:endParaRPr/>
          </a:p>
          <a:p>
            <a:pPr indent="0" lvl="0" marL="0" marR="0" rtl="0" algn="l">
              <a:spcBef>
                <a:spcPts val="0"/>
              </a:spcBef>
              <a:spcAft>
                <a:spcPts val="0"/>
              </a:spcAft>
              <a:buNone/>
            </a:pPr>
            <a:r>
              <a:rPr lang="en-US" sz="1400">
                <a:solidFill>
                  <a:srgbClr val="000000"/>
                </a:solidFill>
                <a:latin typeface="Calibri"/>
                <a:ea typeface="Calibri"/>
                <a:cs typeface="Calibri"/>
                <a:sym typeface="Calibri"/>
              </a:rPr>
              <a:t>• Leave nature alone</a:t>
            </a:r>
            <a:endParaRPr/>
          </a:p>
          <a:p>
            <a:pPr indent="0" lvl="0" marL="0" marR="0" rtl="0" algn="l">
              <a:spcBef>
                <a:spcPts val="0"/>
              </a:spcBef>
              <a:spcAft>
                <a:spcPts val="0"/>
              </a:spcAft>
              <a:buNone/>
            </a:pPr>
            <a:r>
              <a:rPr lang="en-US" sz="1400">
                <a:solidFill>
                  <a:srgbClr val="000000"/>
                </a:solidFill>
                <a:latin typeface="Calibri"/>
                <a:ea typeface="Calibri"/>
                <a:cs typeface="Calibri"/>
                <a:sym typeface="Calibri"/>
              </a:rPr>
              <a:t>• Sunsmart (T1 and T4)</a:t>
            </a:r>
            <a:endParaRPr/>
          </a:p>
          <a:p>
            <a:pPr indent="0" lvl="0" marL="0" marR="0" rtl="0" algn="l">
              <a:spcBef>
                <a:spcPts val="0"/>
              </a:spcBef>
              <a:spcAft>
                <a:spcPts val="0"/>
              </a:spcAft>
              <a:buNone/>
            </a:pPr>
            <a:r>
              <a:rPr lang="en-US" sz="1400">
                <a:solidFill>
                  <a:srgbClr val="000000"/>
                </a:solidFill>
                <a:latin typeface="Calibri"/>
                <a:ea typeface="Calibri"/>
                <a:cs typeface="Calibri"/>
                <a:sym typeface="Calibri"/>
              </a:rPr>
              <a:t>• Travel in pairs</a:t>
            </a:r>
            <a:endParaRPr/>
          </a:p>
        </p:txBody>
      </p:sp>
      <p:sp>
        <p:nvSpPr>
          <p:cNvPr id="1254" name="Google Shape;1254;p124"/>
          <p:cNvSpPr/>
          <p:nvPr/>
        </p:nvSpPr>
        <p:spPr>
          <a:xfrm>
            <a:off x="3725087" y="5090723"/>
            <a:ext cx="1822703" cy="1353657"/>
          </a:xfrm>
          <a:prstGeom prst="rect">
            <a:avLst/>
          </a:prstGeom>
          <a:noFill/>
          <a:ln>
            <a:noFill/>
          </a:ln>
        </p:spPr>
        <p:txBody>
          <a:bodyPr anchorCtr="0" anchor="t" bIns="11975" lIns="23950" spcFirstLastPara="1" rIns="23950" wrap="square" tIns="11975">
            <a:noAutofit/>
          </a:bodyPr>
          <a:lstStyle/>
          <a:p>
            <a:pPr indent="0" lvl="0" marL="0" marR="0" rtl="0" algn="l">
              <a:spcBef>
                <a:spcPts val="0"/>
              </a:spcBef>
              <a:spcAft>
                <a:spcPts val="0"/>
              </a:spcAft>
              <a:buNone/>
            </a:pPr>
            <a:r>
              <a:t/>
            </a:r>
            <a:endParaRPr sz="1400">
              <a:solidFill>
                <a:srgbClr val="000000"/>
              </a:solidFill>
              <a:latin typeface="Calibri"/>
              <a:ea typeface="Calibri"/>
              <a:cs typeface="Calibri"/>
              <a:sym typeface="Calibri"/>
            </a:endParaRPr>
          </a:p>
          <a:p>
            <a:pPr indent="0" lvl="0" marL="0" marR="0" rtl="0" algn="l">
              <a:spcBef>
                <a:spcPts val="0"/>
              </a:spcBef>
              <a:spcAft>
                <a:spcPts val="0"/>
              </a:spcAft>
              <a:buNone/>
            </a:pPr>
            <a:r>
              <a:rPr lang="en-US" sz="1400">
                <a:solidFill>
                  <a:srgbClr val="000000"/>
                </a:solidFill>
                <a:latin typeface="Calibri"/>
                <a:ea typeface="Calibri"/>
                <a:cs typeface="Calibri"/>
                <a:sym typeface="Calibri"/>
              </a:rPr>
              <a:t>• Music means moving</a:t>
            </a:r>
            <a:endParaRPr/>
          </a:p>
          <a:p>
            <a:pPr indent="0" lvl="0" marL="0" marR="0" rtl="0" algn="l">
              <a:spcBef>
                <a:spcPts val="0"/>
              </a:spcBef>
              <a:spcAft>
                <a:spcPts val="0"/>
              </a:spcAft>
              <a:buNone/>
            </a:pPr>
            <a:r>
              <a:rPr lang="en-US" sz="1400">
                <a:solidFill>
                  <a:srgbClr val="000000"/>
                </a:solidFill>
                <a:latin typeface="Calibri"/>
                <a:ea typeface="Calibri"/>
                <a:cs typeface="Calibri"/>
                <a:sym typeface="Calibri"/>
              </a:rPr>
              <a:t>• Nude food only</a:t>
            </a:r>
            <a:endParaRPr/>
          </a:p>
          <a:p>
            <a:pPr indent="0" lvl="0" marL="0" marR="0" rtl="0" algn="l">
              <a:spcBef>
                <a:spcPts val="0"/>
              </a:spcBef>
              <a:spcAft>
                <a:spcPts val="0"/>
              </a:spcAft>
              <a:buNone/>
            </a:pPr>
            <a:r>
              <a:rPr lang="en-US" sz="1400">
                <a:solidFill>
                  <a:srgbClr val="000000"/>
                </a:solidFill>
                <a:latin typeface="Calibri"/>
                <a:ea typeface="Calibri"/>
                <a:cs typeface="Calibri"/>
                <a:sym typeface="Calibri"/>
              </a:rPr>
              <a:t>• Plan for play</a:t>
            </a:r>
            <a:endParaRPr/>
          </a:p>
          <a:p>
            <a:pPr indent="0" lvl="0" marL="0" marR="0" rtl="0" algn="l">
              <a:spcBef>
                <a:spcPts val="0"/>
              </a:spcBef>
              <a:spcAft>
                <a:spcPts val="0"/>
              </a:spcAft>
              <a:buNone/>
            </a:pPr>
            <a:r>
              <a:rPr lang="en-US" sz="1400">
                <a:solidFill>
                  <a:srgbClr val="000000"/>
                </a:solidFill>
                <a:latin typeface="Calibri"/>
                <a:ea typeface="Calibri"/>
                <a:cs typeface="Calibri"/>
                <a:sym typeface="Calibri"/>
              </a:rPr>
              <a:t>• Tell the truth</a:t>
            </a:r>
            <a:endParaRPr/>
          </a:p>
          <a:p>
            <a:pPr indent="0" lvl="0" marL="0" marR="0" rtl="0" algn="l">
              <a:spcBef>
                <a:spcPts val="0"/>
              </a:spcBef>
              <a:spcAft>
                <a:spcPts val="0"/>
              </a:spcAft>
              <a:buNone/>
            </a:pPr>
            <a:r>
              <a:rPr lang="en-US" sz="1400">
                <a:solidFill>
                  <a:srgbClr val="000000"/>
                </a:solidFill>
                <a:latin typeface="Calibri"/>
                <a:ea typeface="Calibri"/>
                <a:cs typeface="Calibri"/>
                <a:sym typeface="Calibri"/>
              </a:rPr>
              <a:t>• Use Wheel of Choice</a:t>
            </a:r>
            <a:endParaRPr/>
          </a:p>
        </p:txBody>
      </p:sp>
      <p:sp>
        <p:nvSpPr>
          <p:cNvPr id="1255" name="Google Shape;1255;p124"/>
          <p:cNvSpPr/>
          <p:nvPr/>
        </p:nvSpPr>
        <p:spPr>
          <a:xfrm>
            <a:off x="5639847" y="1571780"/>
            <a:ext cx="1730647" cy="1132225"/>
          </a:xfrm>
          <a:prstGeom prst="rect">
            <a:avLst/>
          </a:prstGeom>
          <a:noFill/>
          <a:ln>
            <a:noFill/>
          </a:ln>
        </p:spPr>
        <p:txBody>
          <a:bodyPr anchorCtr="0" anchor="t" bIns="11975" lIns="23950" spcFirstLastPara="1" rIns="23950" wrap="square" tIns="11975">
            <a:noAutofit/>
          </a:bodyPr>
          <a:lstStyle/>
          <a:p>
            <a:pPr indent="0" lvl="0" marL="0" marR="0" rtl="0" algn="l">
              <a:spcBef>
                <a:spcPts val="0"/>
              </a:spcBef>
              <a:spcAft>
                <a:spcPts val="0"/>
              </a:spcAft>
              <a:buNone/>
            </a:pPr>
            <a:r>
              <a:rPr lang="en-US" sz="1400">
                <a:solidFill>
                  <a:srgbClr val="000000"/>
                </a:solidFill>
                <a:latin typeface="Calibri"/>
                <a:ea typeface="Calibri"/>
                <a:cs typeface="Calibri"/>
                <a:sym typeface="Calibri"/>
              </a:rPr>
              <a:t>• Allow personal space</a:t>
            </a:r>
            <a:endParaRPr/>
          </a:p>
          <a:p>
            <a:pPr indent="0" lvl="0" marL="0" marR="0" rtl="0" algn="l">
              <a:spcBef>
                <a:spcPts val="0"/>
              </a:spcBef>
              <a:spcAft>
                <a:spcPts val="0"/>
              </a:spcAft>
              <a:buNone/>
            </a:pPr>
            <a:r>
              <a:rPr lang="en-US" sz="1400">
                <a:solidFill>
                  <a:srgbClr val="000000"/>
                </a:solidFill>
                <a:latin typeface="Calibri"/>
                <a:ea typeface="Calibri"/>
                <a:cs typeface="Calibri"/>
                <a:sym typeface="Calibri"/>
              </a:rPr>
              <a:t>• Move quietly</a:t>
            </a:r>
            <a:endParaRPr/>
          </a:p>
          <a:p>
            <a:pPr indent="0" lvl="0" marL="0" marR="0" rtl="0" algn="l">
              <a:spcBef>
                <a:spcPts val="0"/>
              </a:spcBef>
              <a:spcAft>
                <a:spcPts val="0"/>
              </a:spcAft>
              <a:buNone/>
            </a:pPr>
            <a:r>
              <a:rPr lang="en-US" sz="1400">
                <a:solidFill>
                  <a:srgbClr val="000000"/>
                </a:solidFill>
                <a:latin typeface="Calibri"/>
                <a:ea typeface="Calibri"/>
                <a:cs typeface="Calibri"/>
                <a:sym typeface="Calibri"/>
              </a:rPr>
              <a:t>• MYOB</a:t>
            </a:r>
            <a:endParaRPr/>
          </a:p>
          <a:p>
            <a:pPr indent="0" lvl="0" marL="0" marR="0" rtl="0" algn="l">
              <a:spcBef>
                <a:spcPts val="0"/>
              </a:spcBef>
              <a:spcAft>
                <a:spcPts val="0"/>
              </a:spcAft>
              <a:buNone/>
            </a:pPr>
            <a:r>
              <a:rPr lang="en-US" sz="1400">
                <a:solidFill>
                  <a:srgbClr val="000000"/>
                </a:solidFill>
                <a:latin typeface="Calibri"/>
                <a:ea typeface="Calibri"/>
                <a:cs typeface="Calibri"/>
                <a:sym typeface="Calibri"/>
              </a:rPr>
              <a:t>• Right words right place</a:t>
            </a:r>
            <a:endParaRPr/>
          </a:p>
        </p:txBody>
      </p:sp>
      <p:sp>
        <p:nvSpPr>
          <p:cNvPr id="1256" name="Google Shape;1256;p124"/>
          <p:cNvSpPr/>
          <p:nvPr/>
        </p:nvSpPr>
        <p:spPr>
          <a:xfrm>
            <a:off x="5658257" y="3624497"/>
            <a:ext cx="1914758" cy="910793"/>
          </a:xfrm>
          <a:prstGeom prst="rect">
            <a:avLst/>
          </a:prstGeom>
          <a:noFill/>
          <a:ln>
            <a:noFill/>
          </a:ln>
        </p:spPr>
        <p:txBody>
          <a:bodyPr anchorCtr="0" anchor="t" bIns="11975" lIns="23950" spcFirstLastPara="1" rIns="23950" wrap="square" tIns="11975">
            <a:noAutofit/>
          </a:bodyPr>
          <a:lstStyle/>
          <a:p>
            <a:pPr indent="0" lvl="0" marL="0" marR="0" rtl="0" algn="l">
              <a:spcBef>
                <a:spcPts val="0"/>
              </a:spcBef>
              <a:spcAft>
                <a:spcPts val="0"/>
              </a:spcAft>
              <a:buNone/>
            </a:pPr>
            <a:r>
              <a:rPr lang="en-US" sz="1400">
                <a:solidFill>
                  <a:srgbClr val="000000"/>
                </a:solidFill>
                <a:latin typeface="Calibri"/>
                <a:ea typeface="Calibri"/>
                <a:cs typeface="Calibri"/>
                <a:sym typeface="Calibri"/>
              </a:rPr>
              <a:t>• Travel in pairs</a:t>
            </a:r>
            <a:endParaRPr/>
          </a:p>
          <a:p>
            <a:pPr indent="0" lvl="0" marL="0" marR="0" rtl="0" algn="l">
              <a:spcBef>
                <a:spcPts val="0"/>
              </a:spcBef>
              <a:spcAft>
                <a:spcPts val="0"/>
              </a:spcAft>
              <a:buNone/>
            </a:pPr>
            <a:r>
              <a:rPr lang="en-US" sz="1400">
                <a:solidFill>
                  <a:srgbClr val="000000"/>
                </a:solidFill>
                <a:latin typeface="Calibri"/>
                <a:ea typeface="Calibri"/>
                <a:cs typeface="Calibri"/>
                <a:sym typeface="Calibri"/>
              </a:rPr>
              <a:t>• Walk on the left</a:t>
            </a:r>
            <a:endParaRPr/>
          </a:p>
          <a:p>
            <a:pPr indent="0" lvl="0" marL="0" marR="0" rtl="0" algn="l">
              <a:spcBef>
                <a:spcPts val="0"/>
              </a:spcBef>
              <a:spcAft>
                <a:spcPts val="0"/>
              </a:spcAft>
              <a:buNone/>
            </a:pPr>
            <a:r>
              <a:rPr lang="en-US" sz="1400">
                <a:solidFill>
                  <a:srgbClr val="000000"/>
                </a:solidFill>
                <a:latin typeface="Calibri"/>
                <a:ea typeface="Calibri"/>
                <a:cs typeface="Calibri"/>
                <a:sym typeface="Calibri"/>
              </a:rPr>
              <a:t>• Wear Out of Class pass</a:t>
            </a:r>
            <a:endParaRPr/>
          </a:p>
          <a:p>
            <a:pPr indent="0" lvl="0" marL="0" marR="0" rtl="0" algn="l">
              <a:spcBef>
                <a:spcPts val="0"/>
              </a:spcBef>
              <a:spcAft>
                <a:spcPts val="0"/>
              </a:spcAft>
              <a:buNone/>
            </a:pPr>
            <a:r>
              <a:t/>
            </a:r>
            <a:endParaRPr sz="1400">
              <a:solidFill>
                <a:srgbClr val="000000"/>
              </a:solidFill>
              <a:latin typeface="Calibri"/>
              <a:ea typeface="Calibri"/>
              <a:cs typeface="Calibri"/>
              <a:sym typeface="Calibri"/>
            </a:endParaRPr>
          </a:p>
        </p:txBody>
      </p:sp>
      <p:sp>
        <p:nvSpPr>
          <p:cNvPr id="1257" name="Google Shape;1257;p124"/>
          <p:cNvSpPr/>
          <p:nvPr/>
        </p:nvSpPr>
        <p:spPr>
          <a:xfrm>
            <a:off x="5676669" y="5286221"/>
            <a:ext cx="4016647" cy="467929"/>
          </a:xfrm>
          <a:prstGeom prst="rect">
            <a:avLst/>
          </a:prstGeom>
          <a:noFill/>
          <a:ln>
            <a:noFill/>
          </a:ln>
        </p:spPr>
        <p:txBody>
          <a:bodyPr anchorCtr="0" anchor="t" bIns="11975" lIns="23950" spcFirstLastPara="1" rIns="23950" wrap="square" tIns="11975">
            <a:noAutofit/>
          </a:bodyPr>
          <a:lstStyle/>
          <a:p>
            <a:pPr indent="0" lvl="0" marL="0" marR="0" rtl="0" algn="l">
              <a:spcBef>
                <a:spcPts val="0"/>
              </a:spcBef>
              <a:spcAft>
                <a:spcPts val="0"/>
              </a:spcAft>
              <a:buNone/>
            </a:pPr>
            <a:r>
              <a:rPr lang="en-US" sz="1400">
                <a:solidFill>
                  <a:srgbClr val="000000"/>
                </a:solidFill>
                <a:latin typeface="Calibri"/>
                <a:ea typeface="Calibri"/>
                <a:cs typeface="Calibri"/>
                <a:sym typeface="Calibri"/>
              </a:rPr>
              <a:t>• Music means moving</a:t>
            </a:r>
            <a:endParaRPr/>
          </a:p>
          <a:p>
            <a:pPr indent="0" lvl="0" marL="0" marR="0" rtl="0" algn="l">
              <a:spcBef>
                <a:spcPts val="0"/>
              </a:spcBef>
              <a:spcAft>
                <a:spcPts val="0"/>
              </a:spcAft>
              <a:buNone/>
            </a:pPr>
            <a:r>
              <a:rPr lang="en-US" sz="1400">
                <a:solidFill>
                  <a:srgbClr val="000000"/>
                </a:solidFill>
                <a:latin typeface="Calibri"/>
                <a:ea typeface="Calibri"/>
                <a:cs typeface="Calibri"/>
                <a:sym typeface="Calibri"/>
              </a:rPr>
              <a:t>• On time to line</a:t>
            </a:r>
            <a:endParaRPr/>
          </a:p>
        </p:txBody>
      </p:sp>
      <p:sp>
        <p:nvSpPr>
          <p:cNvPr id="1258" name="Google Shape;1258;p124"/>
          <p:cNvSpPr/>
          <p:nvPr/>
        </p:nvSpPr>
        <p:spPr>
          <a:xfrm>
            <a:off x="7536193" y="1552230"/>
            <a:ext cx="1607807" cy="1353657"/>
          </a:xfrm>
          <a:prstGeom prst="rect">
            <a:avLst/>
          </a:prstGeom>
          <a:noFill/>
          <a:ln>
            <a:noFill/>
          </a:ln>
        </p:spPr>
        <p:txBody>
          <a:bodyPr anchorCtr="0" anchor="t" bIns="11975" lIns="23950" spcFirstLastPara="1" rIns="23950" wrap="square" tIns="11975">
            <a:noAutofit/>
          </a:bodyPr>
          <a:lstStyle/>
          <a:p>
            <a:pPr indent="0" lvl="0" marL="0" marR="0" rtl="0" algn="l">
              <a:spcBef>
                <a:spcPts val="0"/>
              </a:spcBef>
              <a:spcAft>
                <a:spcPts val="0"/>
              </a:spcAft>
              <a:buNone/>
            </a:pPr>
            <a:r>
              <a:rPr lang="en-US" sz="1400">
                <a:solidFill>
                  <a:srgbClr val="000000"/>
                </a:solidFill>
                <a:latin typeface="Calibri"/>
                <a:ea typeface="Calibri"/>
                <a:cs typeface="Calibri"/>
                <a:sym typeface="Calibri"/>
              </a:rPr>
              <a:t>• Ask before using their image</a:t>
            </a:r>
            <a:endParaRPr/>
          </a:p>
          <a:p>
            <a:pPr indent="0" lvl="0" marL="0" marR="0" rtl="0" algn="l">
              <a:spcBef>
                <a:spcPts val="0"/>
              </a:spcBef>
              <a:spcAft>
                <a:spcPts val="0"/>
              </a:spcAft>
              <a:buNone/>
            </a:pPr>
            <a:r>
              <a:rPr lang="en-US" sz="1400">
                <a:solidFill>
                  <a:srgbClr val="000000"/>
                </a:solidFill>
                <a:latin typeface="Calibri"/>
                <a:ea typeface="Calibri"/>
                <a:cs typeface="Calibri"/>
                <a:sym typeface="Calibri"/>
              </a:rPr>
              <a:t>• Appropriate sound level for learning</a:t>
            </a:r>
            <a:endParaRPr/>
          </a:p>
          <a:p>
            <a:pPr indent="0" lvl="0" marL="0" marR="0" rtl="0" algn="l">
              <a:spcBef>
                <a:spcPts val="0"/>
              </a:spcBef>
              <a:spcAft>
                <a:spcPts val="0"/>
              </a:spcAft>
              <a:buNone/>
            </a:pPr>
            <a:r>
              <a:rPr lang="en-US" sz="1400">
                <a:solidFill>
                  <a:srgbClr val="000000"/>
                </a:solidFill>
                <a:latin typeface="Calibri"/>
                <a:ea typeface="Calibri"/>
                <a:cs typeface="Calibri"/>
                <a:sym typeface="Calibri"/>
              </a:rPr>
              <a:t>• Care for equipment</a:t>
            </a:r>
            <a:endParaRPr/>
          </a:p>
          <a:p>
            <a:pPr indent="0" lvl="0" marL="0" marR="0" rtl="0" algn="l">
              <a:spcBef>
                <a:spcPts val="0"/>
              </a:spcBef>
              <a:spcAft>
                <a:spcPts val="0"/>
              </a:spcAft>
              <a:buNone/>
            </a:pPr>
            <a:r>
              <a:rPr lang="en-US" sz="1400">
                <a:solidFill>
                  <a:srgbClr val="000000"/>
                </a:solidFill>
                <a:latin typeface="Calibri"/>
                <a:ea typeface="Calibri"/>
                <a:cs typeface="Calibri"/>
                <a:sym typeface="Calibri"/>
              </a:rPr>
              <a:t>• Piracy is illegal</a:t>
            </a:r>
            <a:endParaRPr/>
          </a:p>
        </p:txBody>
      </p:sp>
      <p:sp>
        <p:nvSpPr>
          <p:cNvPr id="1259" name="Google Shape;1259;p124"/>
          <p:cNvSpPr/>
          <p:nvPr/>
        </p:nvSpPr>
        <p:spPr>
          <a:xfrm>
            <a:off x="7554604" y="3526749"/>
            <a:ext cx="1589396" cy="1353657"/>
          </a:xfrm>
          <a:prstGeom prst="rect">
            <a:avLst/>
          </a:prstGeom>
          <a:noFill/>
          <a:ln>
            <a:noFill/>
          </a:ln>
        </p:spPr>
        <p:txBody>
          <a:bodyPr anchorCtr="0" anchor="t" bIns="11975" lIns="23950" spcFirstLastPara="1" rIns="23950" wrap="square" tIns="11975">
            <a:noAutofit/>
          </a:bodyPr>
          <a:lstStyle/>
          <a:p>
            <a:pPr indent="0" lvl="0" marL="0" marR="0" rtl="0" algn="l">
              <a:spcBef>
                <a:spcPts val="0"/>
              </a:spcBef>
              <a:spcAft>
                <a:spcPts val="0"/>
              </a:spcAft>
              <a:buNone/>
            </a:pPr>
            <a:r>
              <a:rPr lang="en-US" sz="1400">
                <a:solidFill>
                  <a:srgbClr val="000000"/>
                </a:solidFill>
                <a:latin typeface="Calibri"/>
                <a:ea typeface="Calibri"/>
                <a:cs typeface="Calibri"/>
                <a:sym typeface="Calibri"/>
              </a:rPr>
              <a:t>• Be cybersafe</a:t>
            </a:r>
            <a:endParaRPr sz="1400">
              <a:solidFill>
                <a:srgbClr val="000000"/>
              </a:solidFill>
              <a:latin typeface="Calibri"/>
              <a:ea typeface="Calibri"/>
              <a:cs typeface="Calibri"/>
              <a:sym typeface="Calibri"/>
            </a:endParaRPr>
          </a:p>
          <a:p>
            <a:pPr indent="0" lvl="0" marL="0" marR="0" rtl="0" algn="l">
              <a:spcBef>
                <a:spcPts val="0"/>
              </a:spcBef>
              <a:spcAft>
                <a:spcPts val="0"/>
              </a:spcAft>
              <a:buNone/>
            </a:pPr>
            <a:r>
              <a:rPr lang="en-US" sz="1400">
                <a:solidFill>
                  <a:srgbClr val="000000"/>
                </a:solidFill>
                <a:latin typeface="Calibri"/>
                <a:ea typeface="Calibri"/>
                <a:cs typeface="Calibri"/>
                <a:sym typeface="Calibri"/>
              </a:rPr>
              <a:t>• Food/drink free zone</a:t>
            </a:r>
            <a:endParaRPr/>
          </a:p>
          <a:p>
            <a:pPr indent="0" lvl="0" marL="0" marR="0" rtl="0" algn="l">
              <a:spcBef>
                <a:spcPts val="0"/>
              </a:spcBef>
              <a:spcAft>
                <a:spcPts val="0"/>
              </a:spcAft>
              <a:buNone/>
            </a:pPr>
            <a:r>
              <a:rPr lang="en-US" sz="1400">
                <a:solidFill>
                  <a:srgbClr val="000000"/>
                </a:solidFill>
                <a:latin typeface="Calibri"/>
                <a:ea typeface="Calibri"/>
                <a:cs typeface="Calibri"/>
                <a:sym typeface="Calibri"/>
              </a:rPr>
              <a:t>• Own username</a:t>
            </a:r>
            <a:endParaRPr/>
          </a:p>
          <a:p>
            <a:pPr indent="0" lvl="0" marL="0" marR="0" rtl="0" algn="l">
              <a:spcBef>
                <a:spcPts val="0"/>
              </a:spcBef>
              <a:spcAft>
                <a:spcPts val="0"/>
              </a:spcAft>
              <a:buNone/>
            </a:pPr>
            <a:r>
              <a:rPr lang="en-US" sz="1400">
                <a:solidFill>
                  <a:srgbClr val="000000"/>
                </a:solidFill>
                <a:latin typeface="Calibri"/>
                <a:ea typeface="Calibri"/>
                <a:cs typeface="Calibri"/>
                <a:sym typeface="Calibri"/>
              </a:rPr>
              <a:t>• Sign devices in/out</a:t>
            </a:r>
            <a:endParaRPr/>
          </a:p>
          <a:p>
            <a:pPr indent="0" lvl="0" marL="0" marR="0" rtl="0" algn="l">
              <a:spcBef>
                <a:spcPts val="0"/>
              </a:spcBef>
              <a:spcAft>
                <a:spcPts val="0"/>
              </a:spcAft>
              <a:buNone/>
            </a:pPr>
            <a:r>
              <a:t/>
            </a:r>
            <a:endParaRPr sz="1400">
              <a:solidFill>
                <a:srgbClr val="000000"/>
              </a:solidFill>
              <a:latin typeface="Calibri"/>
              <a:ea typeface="Calibri"/>
              <a:cs typeface="Calibri"/>
              <a:sym typeface="Calibri"/>
            </a:endParaRPr>
          </a:p>
        </p:txBody>
      </p:sp>
      <p:sp>
        <p:nvSpPr>
          <p:cNvPr id="1260" name="Google Shape;1260;p124"/>
          <p:cNvSpPr/>
          <p:nvPr/>
        </p:nvSpPr>
        <p:spPr>
          <a:xfrm>
            <a:off x="7573015" y="4953876"/>
            <a:ext cx="1454480" cy="1796521"/>
          </a:xfrm>
          <a:prstGeom prst="rect">
            <a:avLst/>
          </a:prstGeom>
          <a:noFill/>
          <a:ln>
            <a:noFill/>
          </a:ln>
        </p:spPr>
        <p:txBody>
          <a:bodyPr anchorCtr="0" anchor="t" bIns="11975" lIns="23950" spcFirstLastPara="1" rIns="23950" wrap="square" tIns="11975">
            <a:noAutofit/>
          </a:bodyPr>
          <a:lstStyle/>
          <a:p>
            <a:pPr indent="0" lvl="0" marL="0" marR="0" rtl="0" algn="l">
              <a:spcBef>
                <a:spcPts val="0"/>
              </a:spcBef>
              <a:spcAft>
                <a:spcPts val="0"/>
              </a:spcAft>
              <a:buNone/>
            </a:pPr>
            <a:r>
              <a:rPr lang="en-US" sz="1400">
                <a:solidFill>
                  <a:srgbClr val="000000"/>
                </a:solidFill>
                <a:latin typeface="Calibri"/>
                <a:ea typeface="Calibri"/>
                <a:cs typeface="Calibri"/>
                <a:sym typeface="Calibri"/>
              </a:rPr>
              <a:t>• Devices charged for learning</a:t>
            </a:r>
            <a:endParaRPr/>
          </a:p>
          <a:p>
            <a:pPr indent="0" lvl="0" marL="0" marR="0" rtl="0" algn="l">
              <a:spcBef>
                <a:spcPts val="0"/>
              </a:spcBef>
              <a:spcAft>
                <a:spcPts val="0"/>
              </a:spcAft>
              <a:buNone/>
            </a:pPr>
            <a:r>
              <a:rPr lang="en-US" sz="1400">
                <a:solidFill>
                  <a:srgbClr val="000000"/>
                </a:solidFill>
                <a:latin typeface="Calibri"/>
                <a:ea typeface="Calibri"/>
                <a:cs typeface="Calibri"/>
                <a:sym typeface="Calibri"/>
              </a:rPr>
              <a:t>• Minimize sharing to prevent viruses </a:t>
            </a:r>
            <a:endParaRPr/>
          </a:p>
          <a:p>
            <a:pPr indent="0" lvl="0" marL="0" marR="0" rtl="0" algn="l">
              <a:spcBef>
                <a:spcPts val="0"/>
              </a:spcBef>
              <a:spcAft>
                <a:spcPts val="0"/>
              </a:spcAft>
              <a:buNone/>
            </a:pPr>
            <a:r>
              <a:rPr lang="en-US" sz="1400">
                <a:solidFill>
                  <a:srgbClr val="000000"/>
                </a:solidFill>
                <a:latin typeface="Calibri"/>
                <a:ea typeface="Calibri"/>
                <a:cs typeface="Calibri"/>
                <a:sym typeface="Calibri"/>
              </a:rPr>
              <a:t>• USBs for schoolwork</a:t>
            </a:r>
            <a:endParaRPr/>
          </a:p>
          <a:p>
            <a:pPr indent="0" lvl="0" marL="0" marR="0" rtl="0" algn="l">
              <a:spcBef>
                <a:spcPts val="0"/>
              </a:spcBef>
              <a:spcAft>
                <a:spcPts val="0"/>
              </a:spcAft>
              <a:buNone/>
            </a:pPr>
            <a:r>
              <a:rPr lang="en-US" sz="1400">
                <a:solidFill>
                  <a:srgbClr val="000000"/>
                </a:solidFill>
                <a:latin typeface="Calibri"/>
                <a:ea typeface="Calibri"/>
                <a:cs typeface="Calibri"/>
                <a:sym typeface="Calibri"/>
              </a:rPr>
              <a:t>• Use devices with permission</a:t>
            </a:r>
            <a:endParaRPr/>
          </a:p>
        </p:txBody>
      </p:sp>
      <p:sp>
        <p:nvSpPr>
          <p:cNvPr id="1261" name="Google Shape;1261;p124"/>
          <p:cNvSpPr txBox="1"/>
          <p:nvPr/>
        </p:nvSpPr>
        <p:spPr>
          <a:xfrm>
            <a:off x="1905000" y="87868"/>
            <a:ext cx="4916392" cy="369332"/>
          </a:xfrm>
          <a:prstGeom prst="rect">
            <a:avLst/>
          </a:prstGeom>
          <a:solidFill>
            <a:srgbClr val="FFFFFF"/>
          </a:solid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lang="en-US" sz="1800">
                <a:solidFill>
                  <a:srgbClr val="000000"/>
                </a:solidFill>
                <a:latin typeface="Times New Roman"/>
                <a:ea typeface="Times New Roman"/>
                <a:cs typeface="Times New Roman"/>
                <a:sym typeface="Times New Roman"/>
              </a:rPr>
              <a:t>Wyndham Park P.S. Victoria, Australia 14Feb 2014 </a:t>
            </a:r>
            <a:endParaRPr sz="1800">
              <a:solidFill>
                <a:srgbClr val="000000"/>
              </a:solidFill>
              <a:latin typeface="Times New Roman"/>
              <a:ea typeface="Times New Roman"/>
              <a:cs typeface="Times New Roman"/>
              <a:sym typeface="Times New Roman"/>
            </a:endParaRPr>
          </a:p>
        </p:txBody>
      </p:sp>
    </p:spTree>
  </p:cSld>
  <p:clrMapOvr>
    <a:masterClrMapping/>
  </p:clrMapOvr>
</p:sld>
</file>

<file path=ppt/slides/slide8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65" name="Shape 1265"/>
        <p:cNvGrpSpPr/>
        <p:nvPr/>
      </p:nvGrpSpPr>
      <p:grpSpPr>
        <a:xfrm>
          <a:off x="0" y="0"/>
          <a:ext cx="0" cy="0"/>
          <a:chOff x="0" y="0"/>
          <a:chExt cx="0" cy="0"/>
        </a:xfrm>
      </p:grpSpPr>
      <p:sp>
        <p:nvSpPr>
          <p:cNvPr id="1266" name="Google Shape;1266;p125"/>
          <p:cNvSpPr txBox="1"/>
          <p:nvPr>
            <p:ph type="title"/>
          </p:nvPr>
        </p:nvSpPr>
        <p:spPr>
          <a:xfrm>
            <a:off x="457200" y="274638"/>
            <a:ext cx="8229600" cy="1143000"/>
          </a:xfrm>
          <a:prstGeom prst="rect">
            <a:avLst/>
          </a:prstGeom>
          <a:solidFill>
            <a:srgbClr val="FFFF00"/>
          </a:solid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1"/>
              </a:buClr>
              <a:buFont typeface="Calibri"/>
              <a:buNone/>
            </a:pPr>
            <a:r>
              <a:rPr b="0" i="0" lang="en-US" sz="4400" u="none" cap="none" strike="noStrike">
                <a:solidFill>
                  <a:schemeClr val="dk1"/>
                </a:solidFill>
                <a:latin typeface="Calibri"/>
                <a:ea typeface="Calibri"/>
                <a:cs typeface="Calibri"/>
                <a:sym typeface="Calibri"/>
              </a:rPr>
              <a:t>Our Starting Point</a:t>
            </a:r>
            <a:endParaRPr b="0" i="0" sz="4400" u="none" cap="none" strike="noStrike">
              <a:solidFill>
                <a:schemeClr val="dk1"/>
              </a:solidFill>
              <a:latin typeface="Calibri"/>
              <a:ea typeface="Calibri"/>
              <a:cs typeface="Calibri"/>
              <a:sym typeface="Calibri"/>
            </a:endParaRPr>
          </a:p>
        </p:txBody>
      </p:sp>
      <p:sp>
        <p:nvSpPr>
          <p:cNvPr id="1267" name="Google Shape;1267;p125"/>
          <p:cNvSpPr txBox="1"/>
          <p:nvPr/>
        </p:nvSpPr>
        <p:spPr>
          <a:xfrm>
            <a:off x="1181862" y="6426240"/>
            <a:ext cx="3352800" cy="369332"/>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1800">
                <a:solidFill>
                  <a:srgbClr val="000000"/>
                </a:solidFill>
                <a:latin typeface="Arial"/>
                <a:ea typeface="Arial"/>
                <a:cs typeface="Arial"/>
                <a:sym typeface="Arial"/>
              </a:rPr>
              <a:t>Sugai, O’Keeffe, &amp; Fallon 2012</a:t>
            </a:r>
            <a:endParaRPr sz="1800">
              <a:solidFill>
                <a:srgbClr val="000000"/>
              </a:solidFill>
              <a:latin typeface="Arial"/>
              <a:ea typeface="Arial"/>
              <a:cs typeface="Arial"/>
              <a:sym typeface="Arial"/>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4" name="Shape 304"/>
        <p:cNvGrpSpPr/>
        <p:nvPr/>
      </p:nvGrpSpPr>
      <p:grpSpPr>
        <a:xfrm>
          <a:off x="0" y="0"/>
          <a:ext cx="0" cy="0"/>
          <a:chOff x="0" y="0"/>
          <a:chExt cx="0" cy="0"/>
        </a:xfrm>
      </p:grpSpPr>
      <p:pic>
        <p:nvPicPr>
          <p:cNvPr id="305" name="Google Shape;305;p45"/>
          <p:cNvPicPr preferRelativeResize="0"/>
          <p:nvPr>
            <p:ph idx="4294967295" type="body"/>
          </p:nvPr>
        </p:nvPicPr>
        <p:blipFill rotWithShape="1">
          <a:blip r:embed="rId3">
            <a:alphaModFix/>
          </a:blip>
          <a:srcRect b="0" l="-7822" r="-7822" t="0"/>
          <a:stretch/>
        </p:blipFill>
        <p:spPr>
          <a:xfrm>
            <a:off x="0" y="1476375"/>
            <a:ext cx="8493125" cy="4857750"/>
          </a:xfrm>
          <a:prstGeom prst="rect">
            <a:avLst/>
          </a:prstGeom>
          <a:noFill/>
          <a:ln>
            <a:noFill/>
          </a:ln>
        </p:spPr>
      </p:pic>
      <p:sp>
        <p:nvSpPr>
          <p:cNvPr id="306" name="Google Shape;306;p45"/>
          <p:cNvSpPr/>
          <p:nvPr/>
        </p:nvSpPr>
        <p:spPr>
          <a:xfrm>
            <a:off x="4692171" y="208498"/>
            <a:ext cx="4039079" cy="1037153"/>
          </a:xfrm>
          <a:prstGeom prst="snip1Rect">
            <a:avLst>
              <a:gd fmla="val 16667" name="adj"/>
            </a:avLst>
          </a:prstGeom>
          <a:solidFill>
            <a:srgbClr val="FFFF00"/>
          </a:solidFill>
          <a:ln cap="flat" cmpd="sng" w="9525">
            <a:solidFill>
              <a:srgbClr val="4A7DBA"/>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0" i="0" lang="en-US" sz="2800" u="none" cap="none" strike="noStrike">
                <a:solidFill>
                  <a:srgbClr val="000000"/>
                </a:solidFill>
                <a:latin typeface="Calibri"/>
                <a:ea typeface="Calibri"/>
                <a:cs typeface="Calibri"/>
                <a:sym typeface="Calibri"/>
              </a:rPr>
              <a:t>Increasingly negative school climates/cultures</a:t>
            </a:r>
            <a:endParaRPr b="0" i="0" sz="2800" u="none" cap="none" strike="noStrike">
              <a:solidFill>
                <a:srgbClr val="000000"/>
              </a:solidFill>
              <a:latin typeface="Calibri"/>
              <a:ea typeface="Calibri"/>
              <a:cs typeface="Calibri"/>
              <a:sym typeface="Calibri"/>
            </a:endParaRPr>
          </a:p>
        </p:txBody>
      </p:sp>
    </p:spTree>
  </p:cSld>
  <p:clrMapOvr>
    <a:masterClrMapping/>
  </p:clrMapOvr>
</p:sld>
</file>

<file path=ppt/slides/slide9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72" name="Shape 1272"/>
        <p:cNvGrpSpPr/>
        <p:nvPr/>
      </p:nvGrpSpPr>
      <p:grpSpPr>
        <a:xfrm>
          <a:off x="0" y="0"/>
          <a:ext cx="0" cy="0"/>
          <a:chOff x="0" y="0"/>
          <a:chExt cx="0" cy="0"/>
        </a:xfrm>
      </p:grpSpPr>
      <p:sp>
        <p:nvSpPr>
          <p:cNvPr id="1273" name="Google Shape;1273;p126"/>
          <p:cNvSpPr txBox="1"/>
          <p:nvPr>
            <p:ph type="title"/>
          </p:nvPr>
        </p:nvSpPr>
        <p:spPr>
          <a:xfrm>
            <a:off x="457200" y="71438"/>
            <a:ext cx="8229600" cy="1143000"/>
          </a:xfrm>
          <a:prstGeom prst="rect">
            <a:avLst/>
          </a:prstGeom>
          <a:solidFill>
            <a:srgbClr val="FFFF00"/>
          </a:solidFill>
          <a:ln>
            <a:noFill/>
          </a:ln>
        </p:spPr>
        <p:txBody>
          <a:bodyPr anchorCtr="0" anchor="ctr" bIns="45700" lIns="91425" spcFirstLastPara="1" rIns="91425" wrap="square" tIns="45700">
            <a:noAutofit/>
          </a:bodyPr>
          <a:lstStyle/>
          <a:p>
            <a:pPr indent="0" lvl="0" marL="0" marR="0" rtl="0" algn="l">
              <a:spcBef>
                <a:spcPts val="0"/>
              </a:spcBef>
              <a:spcAft>
                <a:spcPts val="0"/>
              </a:spcAft>
              <a:buClr>
                <a:srgbClr val="000000"/>
              </a:buClr>
              <a:buFont typeface="Calibri"/>
              <a:buNone/>
            </a:pPr>
            <a:r>
              <a:rPr b="0" i="0" lang="en-US" sz="3959" u="none" cap="none" strike="noStrike">
                <a:solidFill>
                  <a:srgbClr val="000000"/>
                </a:solidFill>
                <a:latin typeface="Calibri"/>
                <a:ea typeface="Calibri"/>
                <a:cs typeface="Calibri"/>
                <a:sym typeface="Calibri"/>
              </a:rPr>
              <a:t>Literature Review Research Questions</a:t>
            </a:r>
            <a:endParaRPr b="0" i="0" sz="3959" u="none" cap="none" strike="noStrike">
              <a:solidFill>
                <a:schemeClr val="dk1"/>
              </a:solidFill>
              <a:latin typeface="Calibri"/>
              <a:ea typeface="Calibri"/>
              <a:cs typeface="Calibri"/>
              <a:sym typeface="Calibri"/>
            </a:endParaRPr>
          </a:p>
        </p:txBody>
      </p:sp>
      <p:sp>
        <p:nvSpPr>
          <p:cNvPr id="1274" name="Google Shape;1274;p126"/>
          <p:cNvSpPr/>
          <p:nvPr/>
        </p:nvSpPr>
        <p:spPr>
          <a:xfrm>
            <a:off x="457200" y="1735307"/>
            <a:ext cx="3918857" cy="2351314"/>
          </a:xfrm>
          <a:prstGeom prst="rect">
            <a:avLst/>
          </a:prstGeom>
          <a:solidFill>
            <a:srgbClr val="FCD5B5"/>
          </a:solidFill>
          <a:ln>
            <a:noFill/>
          </a:ln>
        </p:spPr>
        <p:txBody>
          <a:bodyPr anchorCtr="0" anchor="ctr" bIns="45700" lIns="91425" spcFirstLastPara="1" rIns="91425" wrap="square" tIns="45700">
            <a:noAutofit/>
          </a:bodyPr>
          <a:lstStyle/>
          <a:p>
            <a:pPr indent="0" lvl="0" marL="0" marR="0" rtl="0" algn="ctr">
              <a:lnSpc>
                <a:spcPct val="85000"/>
              </a:lnSpc>
              <a:spcBef>
                <a:spcPts val="0"/>
              </a:spcBef>
              <a:spcAft>
                <a:spcPts val="0"/>
              </a:spcAft>
              <a:buNone/>
            </a:pPr>
            <a:r>
              <a:rPr b="1" lang="en-US" sz="2400">
                <a:solidFill>
                  <a:srgbClr val="FF0000"/>
                </a:solidFill>
                <a:latin typeface="Calibri"/>
                <a:ea typeface="Calibri"/>
                <a:cs typeface="Calibri"/>
                <a:sym typeface="Calibri"/>
              </a:rPr>
              <a:t>How is culture defined in research </a:t>
            </a:r>
            <a:r>
              <a:rPr lang="en-US" sz="2400">
                <a:solidFill>
                  <a:srgbClr val="000000"/>
                </a:solidFill>
                <a:latin typeface="Calibri"/>
                <a:ea typeface="Calibri"/>
                <a:cs typeface="Calibri"/>
                <a:sym typeface="Calibri"/>
              </a:rPr>
              <a:t>focused on behavior management, discipline, &amp; improving problem behavior in schools?</a:t>
            </a:r>
            <a:endParaRPr sz="2400">
              <a:solidFill>
                <a:srgbClr val="000000"/>
              </a:solidFill>
              <a:latin typeface="Calibri"/>
              <a:ea typeface="Calibri"/>
              <a:cs typeface="Calibri"/>
              <a:sym typeface="Calibri"/>
            </a:endParaRPr>
          </a:p>
        </p:txBody>
      </p:sp>
      <p:sp>
        <p:nvSpPr>
          <p:cNvPr id="1275" name="Google Shape;1275;p126"/>
          <p:cNvSpPr/>
          <p:nvPr/>
        </p:nvSpPr>
        <p:spPr>
          <a:xfrm>
            <a:off x="4767942" y="1735307"/>
            <a:ext cx="3918857" cy="2351314"/>
          </a:xfrm>
          <a:prstGeom prst="rect">
            <a:avLst/>
          </a:prstGeom>
          <a:solidFill>
            <a:srgbClr val="FCD5B5"/>
          </a:solidFill>
          <a:ln>
            <a:noFill/>
          </a:ln>
        </p:spPr>
        <p:txBody>
          <a:bodyPr anchorCtr="0" anchor="ctr" bIns="45700" lIns="91425" spcFirstLastPara="1" rIns="91425" wrap="square" tIns="45700">
            <a:noAutofit/>
          </a:bodyPr>
          <a:lstStyle/>
          <a:p>
            <a:pPr indent="0" lvl="0" marL="0" marR="0" rtl="0" algn="ctr">
              <a:lnSpc>
                <a:spcPct val="85000"/>
              </a:lnSpc>
              <a:spcBef>
                <a:spcPts val="0"/>
              </a:spcBef>
              <a:spcAft>
                <a:spcPts val="0"/>
              </a:spcAft>
              <a:buNone/>
            </a:pPr>
            <a:r>
              <a:rPr b="1" lang="en-US" sz="2400">
                <a:solidFill>
                  <a:srgbClr val="FF0000"/>
                </a:solidFill>
                <a:latin typeface="Calibri"/>
                <a:ea typeface="Calibri"/>
                <a:cs typeface="Calibri"/>
                <a:sym typeface="Calibri"/>
              </a:rPr>
              <a:t>What culturally &amp; contextually relevant strategies are </a:t>
            </a:r>
            <a:r>
              <a:rPr b="0" lang="en-US" sz="2400">
                <a:solidFill>
                  <a:srgbClr val="FF0000"/>
                </a:solidFill>
                <a:latin typeface="Calibri"/>
                <a:ea typeface="Calibri"/>
                <a:cs typeface="Calibri"/>
                <a:sym typeface="Calibri"/>
              </a:rPr>
              <a:t>documented in research </a:t>
            </a:r>
            <a:r>
              <a:rPr lang="en-US" sz="2400">
                <a:solidFill>
                  <a:srgbClr val="000000"/>
                </a:solidFill>
                <a:latin typeface="Calibri"/>
                <a:ea typeface="Calibri"/>
                <a:cs typeface="Calibri"/>
                <a:sym typeface="Calibri"/>
              </a:rPr>
              <a:t>focused on behavior management, discipline, &amp; improving problem behavior in schools?</a:t>
            </a:r>
            <a:endParaRPr sz="2400">
              <a:solidFill>
                <a:srgbClr val="000000"/>
              </a:solidFill>
              <a:latin typeface="Calibri"/>
              <a:ea typeface="Calibri"/>
              <a:cs typeface="Calibri"/>
              <a:sym typeface="Calibri"/>
            </a:endParaRPr>
          </a:p>
        </p:txBody>
      </p:sp>
      <p:sp>
        <p:nvSpPr>
          <p:cNvPr id="1276" name="Google Shape;1276;p126"/>
          <p:cNvSpPr/>
          <p:nvPr/>
        </p:nvSpPr>
        <p:spPr>
          <a:xfrm>
            <a:off x="457200" y="4675099"/>
            <a:ext cx="2026995" cy="405399"/>
          </a:xfrm>
          <a:prstGeom prst="roundRect">
            <a:avLst>
              <a:gd fmla="val 16667" name="adj"/>
            </a:avLst>
          </a:prstGeom>
          <a:solidFill>
            <a:srgbClr val="CCFFCC"/>
          </a:solidFill>
          <a:ln>
            <a:noFill/>
          </a:ln>
        </p:spPr>
        <p:txBody>
          <a:bodyPr anchorCtr="0" anchor="ctr" bIns="45700" lIns="91425" spcFirstLastPara="1" rIns="91425" wrap="square" tIns="45700">
            <a:noAutofit/>
          </a:bodyPr>
          <a:lstStyle/>
          <a:p>
            <a:pPr indent="0" lvl="0" marL="0" marR="0" rtl="0" algn="ctr">
              <a:lnSpc>
                <a:spcPct val="85000"/>
              </a:lnSpc>
              <a:spcBef>
                <a:spcPts val="0"/>
              </a:spcBef>
              <a:spcAft>
                <a:spcPts val="0"/>
              </a:spcAft>
              <a:buNone/>
            </a:pPr>
            <a:r>
              <a:rPr b="1" lang="en-US" sz="1800">
                <a:solidFill>
                  <a:srgbClr val="FF0000"/>
                </a:solidFill>
                <a:latin typeface="Calibri"/>
                <a:ea typeface="Calibri"/>
                <a:cs typeface="Calibri"/>
                <a:sym typeface="Calibri"/>
              </a:rPr>
              <a:t>Definition</a:t>
            </a:r>
            <a:r>
              <a:rPr lang="en-US" sz="1800">
                <a:solidFill>
                  <a:schemeClr val="dk1"/>
                </a:solidFill>
                <a:latin typeface="Calibri"/>
                <a:ea typeface="Calibri"/>
                <a:cs typeface="Calibri"/>
                <a:sym typeface="Calibri"/>
              </a:rPr>
              <a:t> of culture</a:t>
            </a:r>
            <a:endParaRPr sz="1800">
              <a:solidFill>
                <a:srgbClr val="0C0C0C"/>
              </a:solidFill>
              <a:latin typeface="Calibri"/>
              <a:ea typeface="Calibri"/>
              <a:cs typeface="Calibri"/>
              <a:sym typeface="Calibri"/>
            </a:endParaRPr>
          </a:p>
        </p:txBody>
      </p:sp>
      <p:sp>
        <p:nvSpPr>
          <p:cNvPr id="1277" name="Google Shape;1277;p126"/>
          <p:cNvSpPr/>
          <p:nvPr/>
        </p:nvSpPr>
        <p:spPr>
          <a:xfrm>
            <a:off x="2524734" y="4675099"/>
            <a:ext cx="2026995" cy="405399"/>
          </a:xfrm>
          <a:prstGeom prst="roundRect">
            <a:avLst>
              <a:gd fmla="val 16667" name="adj"/>
            </a:avLst>
          </a:prstGeom>
          <a:solidFill>
            <a:srgbClr val="CCFFCC"/>
          </a:solidFill>
          <a:ln>
            <a:noFill/>
          </a:ln>
        </p:spPr>
        <p:txBody>
          <a:bodyPr anchorCtr="0" anchor="ctr" bIns="45700" lIns="91425" spcFirstLastPara="1" rIns="91425" wrap="square" tIns="45700">
            <a:noAutofit/>
          </a:bodyPr>
          <a:lstStyle/>
          <a:p>
            <a:pPr indent="0" lvl="0" marL="0" marR="0" rtl="0" algn="ctr">
              <a:lnSpc>
                <a:spcPct val="85000"/>
              </a:lnSpc>
              <a:spcBef>
                <a:spcPts val="0"/>
              </a:spcBef>
              <a:spcAft>
                <a:spcPts val="0"/>
              </a:spcAft>
              <a:buNone/>
            </a:pPr>
            <a:r>
              <a:rPr lang="en-US" sz="1800">
                <a:solidFill>
                  <a:schemeClr val="dk1"/>
                </a:solidFill>
                <a:latin typeface="Calibri"/>
                <a:ea typeface="Calibri"/>
                <a:cs typeface="Calibri"/>
                <a:sym typeface="Calibri"/>
              </a:rPr>
              <a:t>Focus on </a:t>
            </a:r>
            <a:r>
              <a:rPr b="1" lang="en-US" sz="1800">
                <a:solidFill>
                  <a:srgbClr val="FF0000"/>
                </a:solidFill>
                <a:latin typeface="Calibri"/>
                <a:ea typeface="Calibri"/>
                <a:cs typeface="Calibri"/>
                <a:sym typeface="Calibri"/>
              </a:rPr>
              <a:t>problem</a:t>
            </a:r>
            <a:r>
              <a:rPr lang="en-US" sz="1800">
                <a:solidFill>
                  <a:schemeClr val="dk1"/>
                </a:solidFill>
                <a:latin typeface="Calibri"/>
                <a:ea typeface="Calibri"/>
                <a:cs typeface="Calibri"/>
                <a:sym typeface="Calibri"/>
              </a:rPr>
              <a:t> behavior(s)</a:t>
            </a:r>
            <a:endParaRPr/>
          </a:p>
        </p:txBody>
      </p:sp>
      <p:sp>
        <p:nvSpPr>
          <p:cNvPr id="1278" name="Google Shape;1278;p126"/>
          <p:cNvSpPr/>
          <p:nvPr/>
        </p:nvSpPr>
        <p:spPr>
          <a:xfrm>
            <a:off x="4592268" y="4675099"/>
            <a:ext cx="2026995" cy="405399"/>
          </a:xfrm>
          <a:prstGeom prst="roundRect">
            <a:avLst>
              <a:gd fmla="val 16667" name="adj"/>
            </a:avLst>
          </a:prstGeom>
          <a:solidFill>
            <a:srgbClr val="CCFFCC"/>
          </a:solidFill>
          <a:ln>
            <a:noFill/>
          </a:ln>
        </p:spPr>
        <p:txBody>
          <a:bodyPr anchorCtr="0" anchor="ctr" bIns="45700" lIns="91425" spcFirstLastPara="1" rIns="91425" wrap="square" tIns="45700">
            <a:noAutofit/>
          </a:bodyPr>
          <a:lstStyle/>
          <a:p>
            <a:pPr indent="0" lvl="0" marL="0" marR="0" rtl="0" algn="ctr">
              <a:lnSpc>
                <a:spcPct val="85000"/>
              </a:lnSpc>
              <a:spcBef>
                <a:spcPts val="0"/>
              </a:spcBef>
              <a:spcAft>
                <a:spcPts val="0"/>
              </a:spcAft>
              <a:buNone/>
            </a:pPr>
            <a:r>
              <a:rPr lang="en-US" sz="1800">
                <a:solidFill>
                  <a:schemeClr val="dk1"/>
                </a:solidFill>
                <a:latin typeface="Calibri"/>
                <a:ea typeface="Calibri"/>
                <a:cs typeface="Calibri"/>
                <a:sym typeface="Calibri"/>
              </a:rPr>
              <a:t>Focus on </a:t>
            </a:r>
            <a:r>
              <a:rPr b="1" lang="en-US" sz="1800">
                <a:solidFill>
                  <a:srgbClr val="FF0000"/>
                </a:solidFill>
                <a:latin typeface="Calibri"/>
                <a:ea typeface="Calibri"/>
                <a:cs typeface="Calibri"/>
                <a:sym typeface="Calibri"/>
              </a:rPr>
              <a:t>behavior management &amp;/or discipline</a:t>
            </a:r>
            <a:endParaRPr/>
          </a:p>
        </p:txBody>
      </p:sp>
      <p:sp>
        <p:nvSpPr>
          <p:cNvPr id="1279" name="Google Shape;1279;p126"/>
          <p:cNvSpPr/>
          <p:nvPr/>
        </p:nvSpPr>
        <p:spPr>
          <a:xfrm>
            <a:off x="6659802" y="4675099"/>
            <a:ext cx="2026995" cy="405399"/>
          </a:xfrm>
          <a:prstGeom prst="roundRect">
            <a:avLst>
              <a:gd fmla="val 16667" name="adj"/>
            </a:avLst>
          </a:prstGeom>
          <a:solidFill>
            <a:srgbClr val="CCFFCC"/>
          </a:solidFill>
          <a:ln>
            <a:noFill/>
          </a:ln>
        </p:spPr>
        <p:txBody>
          <a:bodyPr anchorCtr="0" anchor="ctr" bIns="45700" lIns="91425" spcFirstLastPara="1" rIns="91425" wrap="square" tIns="45700">
            <a:noAutofit/>
          </a:bodyPr>
          <a:lstStyle/>
          <a:p>
            <a:pPr indent="0" lvl="0" marL="0" marR="0" rtl="0" algn="ctr">
              <a:lnSpc>
                <a:spcPct val="85000"/>
              </a:lnSpc>
              <a:spcBef>
                <a:spcPts val="0"/>
              </a:spcBef>
              <a:spcAft>
                <a:spcPts val="0"/>
              </a:spcAft>
              <a:buNone/>
            </a:pPr>
            <a:r>
              <a:rPr b="1" lang="en-US" sz="1800">
                <a:solidFill>
                  <a:srgbClr val="FF0000"/>
                </a:solidFill>
                <a:latin typeface="Calibri"/>
                <a:ea typeface="Calibri"/>
                <a:cs typeface="Calibri"/>
                <a:sym typeface="Calibri"/>
              </a:rPr>
              <a:t>Suggestions for culturally,  contextually relevant </a:t>
            </a:r>
            <a:r>
              <a:rPr lang="en-US" sz="1800">
                <a:solidFill>
                  <a:schemeClr val="dk1"/>
                </a:solidFill>
                <a:latin typeface="Calibri"/>
                <a:ea typeface="Calibri"/>
                <a:cs typeface="Calibri"/>
                <a:sym typeface="Calibri"/>
              </a:rPr>
              <a:t>beh man strategies</a:t>
            </a:r>
            <a:endParaRPr/>
          </a:p>
        </p:txBody>
      </p:sp>
      <p:sp>
        <p:nvSpPr>
          <p:cNvPr id="1280" name="Google Shape;1280;p126"/>
          <p:cNvSpPr txBox="1"/>
          <p:nvPr/>
        </p:nvSpPr>
        <p:spPr>
          <a:xfrm>
            <a:off x="1217142" y="6431024"/>
            <a:ext cx="3352800" cy="369332"/>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1800">
                <a:solidFill>
                  <a:srgbClr val="000000"/>
                </a:solidFill>
                <a:latin typeface="Arial"/>
                <a:ea typeface="Arial"/>
                <a:cs typeface="Arial"/>
                <a:sym typeface="Arial"/>
              </a:rPr>
              <a:t>Fallon, O’Keeffe, &amp; Sugai 2012</a:t>
            </a:r>
            <a:endParaRPr sz="1800">
              <a:solidFill>
                <a:srgbClr val="000000"/>
              </a:solidFill>
              <a:latin typeface="Arial"/>
              <a:ea typeface="Arial"/>
              <a:cs typeface="Arial"/>
              <a:sym typeface="Arial"/>
            </a:endParaRPr>
          </a:p>
        </p:txBody>
      </p:sp>
    </p:spTree>
  </p:cSld>
  <p:clrMapOvr>
    <a:masterClrMapping/>
  </p:clrMapOvr>
</p:sld>
</file>

<file path=ppt/slides/slide9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85" name="Shape 1285"/>
        <p:cNvGrpSpPr/>
        <p:nvPr/>
      </p:nvGrpSpPr>
      <p:grpSpPr>
        <a:xfrm>
          <a:off x="0" y="0"/>
          <a:ext cx="0" cy="0"/>
          <a:chOff x="0" y="0"/>
          <a:chExt cx="0" cy="0"/>
        </a:xfrm>
      </p:grpSpPr>
      <p:sp>
        <p:nvSpPr>
          <p:cNvPr id="1286" name="Google Shape;1286;p127"/>
          <p:cNvSpPr txBox="1"/>
          <p:nvPr>
            <p:ph type="title"/>
          </p:nvPr>
        </p:nvSpPr>
        <p:spPr>
          <a:xfrm>
            <a:off x="457200" y="274638"/>
            <a:ext cx="8229600" cy="1143000"/>
          </a:xfrm>
          <a:prstGeom prst="rect">
            <a:avLst/>
          </a:prstGeom>
          <a:solidFill>
            <a:srgbClr val="FFFF00"/>
          </a:solidFill>
          <a:ln>
            <a:noFill/>
          </a:ln>
        </p:spPr>
        <p:txBody>
          <a:bodyPr anchorCtr="0" anchor="ctr" bIns="45700" lIns="91425" spcFirstLastPara="1" rIns="91425" wrap="square" tIns="45700">
            <a:noAutofit/>
          </a:bodyPr>
          <a:lstStyle/>
          <a:p>
            <a:pPr indent="0" lvl="0" marL="0" marR="0" rtl="0" algn="ctr">
              <a:spcBef>
                <a:spcPts val="0"/>
              </a:spcBef>
              <a:spcAft>
                <a:spcPts val="0"/>
              </a:spcAft>
              <a:buClr>
                <a:srgbClr val="0F243E"/>
              </a:buClr>
              <a:buFont typeface="Calibri"/>
              <a:buNone/>
            </a:pPr>
            <a:r>
              <a:rPr b="0" i="0" lang="en-US" sz="4400" u="none" cap="none" strike="noStrike">
                <a:solidFill>
                  <a:srgbClr val="0F243E"/>
                </a:solidFill>
                <a:latin typeface="Calibri"/>
                <a:ea typeface="Calibri"/>
                <a:cs typeface="Calibri"/>
                <a:sym typeface="Calibri"/>
              </a:rPr>
              <a:t>Findings</a:t>
            </a:r>
            <a:br>
              <a:rPr b="0" i="0" lang="en-US" sz="4400" u="none" cap="none" strike="noStrike">
                <a:solidFill>
                  <a:srgbClr val="0F243E"/>
                </a:solidFill>
                <a:latin typeface="Calibri"/>
                <a:ea typeface="Calibri"/>
                <a:cs typeface="Calibri"/>
                <a:sym typeface="Calibri"/>
              </a:rPr>
            </a:br>
            <a:r>
              <a:rPr b="0" i="0" lang="en-US" sz="2400" u="none" cap="none" strike="noStrike">
                <a:solidFill>
                  <a:srgbClr val="0F243E"/>
                </a:solidFill>
                <a:latin typeface="Calibri"/>
                <a:ea typeface="Calibri"/>
                <a:cs typeface="Calibri"/>
                <a:sym typeface="Calibri"/>
              </a:rPr>
              <a:t>1991-2010 (n=297)</a:t>
            </a:r>
            <a:endParaRPr b="0" i="0" sz="2400" u="none" cap="none" strike="noStrike">
              <a:solidFill>
                <a:schemeClr val="dk1"/>
              </a:solidFill>
              <a:latin typeface="Calibri"/>
              <a:ea typeface="Calibri"/>
              <a:cs typeface="Calibri"/>
              <a:sym typeface="Calibri"/>
            </a:endParaRPr>
          </a:p>
        </p:txBody>
      </p:sp>
      <p:graphicFrame>
        <p:nvGraphicFramePr>
          <p:cNvPr id="1287" name="Google Shape;1287;p127"/>
          <p:cNvGraphicFramePr/>
          <p:nvPr/>
        </p:nvGraphicFramePr>
        <p:xfrm>
          <a:off x="457200" y="1600200"/>
          <a:ext cx="3000000" cy="3000000"/>
        </p:xfrm>
        <a:graphic>
          <a:graphicData uri="http://schemas.openxmlformats.org/drawingml/2006/table">
            <a:tbl>
              <a:tblPr bandRow="1" firstRow="1">
                <a:noFill/>
                <a:tableStyleId>{360CEAA6-A46B-4940-A39F-96CF7175D5AD}</a:tableStyleId>
              </a:tblPr>
              <a:tblGrid>
                <a:gridCol w="1698075"/>
                <a:gridCol w="1784700"/>
                <a:gridCol w="1611450"/>
                <a:gridCol w="1539925"/>
                <a:gridCol w="1595425"/>
              </a:tblGrid>
              <a:tr h="370850">
                <a:tc gridSpan="5">
                  <a:txBody>
                    <a:bodyPr/>
                    <a:lstStyle/>
                    <a:p>
                      <a:pPr indent="0" lvl="0" marL="0" marR="0" rtl="0" algn="ctr">
                        <a:spcBef>
                          <a:spcPts val="0"/>
                        </a:spcBef>
                        <a:spcAft>
                          <a:spcPts val="0"/>
                        </a:spcAft>
                        <a:buNone/>
                      </a:pPr>
                      <a:r>
                        <a:rPr lang="en-US" sz="3600">
                          <a:solidFill>
                            <a:schemeClr val="lt1"/>
                          </a:solidFill>
                        </a:rPr>
                        <a:t>Qualitative</a:t>
                      </a:r>
                      <a:endParaRPr sz="3600">
                        <a:solidFill>
                          <a:schemeClr val="lt1"/>
                        </a:solidFill>
                      </a:endParaRPr>
                    </a:p>
                  </a:txBody>
                  <a:tcPr marT="45725" marB="45725" marR="91450" marL="91450"/>
                </a:tc>
                <a:tc hMerge="1"/>
                <a:tc hMerge="1"/>
                <a:tc hMerge="1"/>
                <a:tc hMerge="1"/>
              </a:tr>
              <a:tr h="370850">
                <a:tc>
                  <a:txBody>
                    <a:bodyPr/>
                    <a:lstStyle/>
                    <a:p>
                      <a:pPr indent="0" lvl="0" marL="0" marR="0" rtl="0" algn="ctr">
                        <a:spcBef>
                          <a:spcPts val="0"/>
                        </a:spcBef>
                        <a:spcAft>
                          <a:spcPts val="0"/>
                        </a:spcAft>
                        <a:buNone/>
                      </a:pPr>
                      <a:r>
                        <a:rPr lang="en-US" sz="2400">
                          <a:solidFill>
                            <a:srgbClr val="0C0C0C"/>
                          </a:solidFill>
                        </a:rPr>
                        <a:t>Total</a:t>
                      </a:r>
                      <a:endParaRPr sz="2400">
                        <a:solidFill>
                          <a:srgbClr val="0C0C0C"/>
                        </a:solidFill>
                      </a:endParaRPr>
                    </a:p>
                  </a:txBody>
                  <a:tcPr marT="45725" marB="45725" marR="91450" marL="91450"/>
                </a:tc>
                <a:tc>
                  <a:txBody>
                    <a:bodyPr/>
                    <a:lstStyle/>
                    <a:p>
                      <a:pPr indent="0" lvl="0" marL="0" marR="0" rtl="0" algn="ctr">
                        <a:spcBef>
                          <a:spcPts val="0"/>
                        </a:spcBef>
                        <a:spcAft>
                          <a:spcPts val="0"/>
                        </a:spcAft>
                        <a:buNone/>
                      </a:pPr>
                      <a:r>
                        <a:rPr lang="en-US" sz="2400">
                          <a:solidFill>
                            <a:srgbClr val="0C0C0C"/>
                          </a:solidFill>
                        </a:rPr>
                        <a:t>Intervention Description</a:t>
                      </a:r>
                      <a:endParaRPr sz="2400">
                        <a:solidFill>
                          <a:srgbClr val="0C0C0C"/>
                        </a:solidFill>
                      </a:endParaRPr>
                    </a:p>
                  </a:txBody>
                  <a:tcPr marT="45725" marB="45725" marR="91450" marL="91450"/>
                </a:tc>
                <a:tc>
                  <a:txBody>
                    <a:bodyPr/>
                    <a:lstStyle/>
                    <a:p>
                      <a:pPr indent="0" lvl="0" marL="0" marR="0" rtl="0" algn="ctr">
                        <a:spcBef>
                          <a:spcPts val="0"/>
                        </a:spcBef>
                        <a:spcAft>
                          <a:spcPts val="0"/>
                        </a:spcAft>
                        <a:buNone/>
                      </a:pPr>
                      <a:r>
                        <a:rPr lang="en-US" sz="2400">
                          <a:solidFill>
                            <a:srgbClr val="0C0C0C"/>
                          </a:solidFill>
                        </a:rPr>
                        <a:t>Reviews/</a:t>
                      </a:r>
                      <a:r>
                        <a:rPr lang="en-US" sz="2400">
                          <a:solidFill>
                            <a:srgbClr val="0C0C0C"/>
                          </a:solidFill>
                        </a:rPr>
                        <a:t> </a:t>
                      </a:r>
                      <a:r>
                        <a:rPr lang="en-US" sz="2400">
                          <a:solidFill>
                            <a:srgbClr val="0C0C0C"/>
                          </a:solidFill>
                        </a:rPr>
                        <a:t>Current</a:t>
                      </a:r>
                      <a:r>
                        <a:rPr lang="en-US" sz="2400">
                          <a:solidFill>
                            <a:srgbClr val="0C0C0C"/>
                          </a:solidFill>
                        </a:rPr>
                        <a:t> Issues</a:t>
                      </a:r>
                      <a:endParaRPr sz="2400">
                        <a:solidFill>
                          <a:srgbClr val="0C0C0C"/>
                        </a:solidFill>
                      </a:endParaRPr>
                    </a:p>
                  </a:txBody>
                  <a:tcPr marT="45725" marB="45725" marR="91450" marL="91450"/>
                </a:tc>
                <a:tc>
                  <a:txBody>
                    <a:bodyPr/>
                    <a:lstStyle/>
                    <a:p>
                      <a:pPr indent="0" lvl="0" marL="0" marR="0" rtl="0" algn="ctr">
                        <a:spcBef>
                          <a:spcPts val="0"/>
                        </a:spcBef>
                        <a:spcAft>
                          <a:spcPts val="0"/>
                        </a:spcAft>
                        <a:buNone/>
                      </a:pPr>
                      <a:r>
                        <a:rPr lang="en-US" sz="2400">
                          <a:solidFill>
                            <a:srgbClr val="0C0C0C"/>
                          </a:solidFill>
                        </a:rPr>
                        <a:t>Case Studies</a:t>
                      </a:r>
                      <a:endParaRPr sz="2400">
                        <a:solidFill>
                          <a:srgbClr val="0C0C0C"/>
                        </a:solidFill>
                      </a:endParaRPr>
                    </a:p>
                  </a:txBody>
                  <a:tcPr marT="45725" marB="45725" marR="91450" marL="91450"/>
                </a:tc>
                <a:tc>
                  <a:txBody>
                    <a:bodyPr/>
                    <a:lstStyle/>
                    <a:p>
                      <a:pPr indent="0" lvl="0" marL="0" marR="0" rtl="0" algn="ctr">
                        <a:spcBef>
                          <a:spcPts val="0"/>
                        </a:spcBef>
                        <a:spcAft>
                          <a:spcPts val="0"/>
                        </a:spcAft>
                        <a:buNone/>
                      </a:pPr>
                      <a:r>
                        <a:rPr lang="en-US" sz="2400">
                          <a:solidFill>
                            <a:srgbClr val="0C0C0C"/>
                          </a:solidFill>
                        </a:rPr>
                        <a:t>Other</a:t>
                      </a:r>
                      <a:endParaRPr sz="2400">
                        <a:solidFill>
                          <a:srgbClr val="0C0C0C"/>
                        </a:solidFill>
                      </a:endParaRPr>
                    </a:p>
                  </a:txBody>
                  <a:tcPr marT="45725" marB="45725" marR="91450" marL="91450"/>
                </a:tc>
              </a:tr>
              <a:tr h="370850">
                <a:tc>
                  <a:txBody>
                    <a:bodyPr/>
                    <a:lstStyle/>
                    <a:p>
                      <a:pPr indent="0" lvl="0" marL="0" marR="0" rtl="0" algn="ctr">
                        <a:spcBef>
                          <a:spcPts val="0"/>
                        </a:spcBef>
                        <a:spcAft>
                          <a:spcPts val="0"/>
                        </a:spcAft>
                        <a:buNone/>
                      </a:pPr>
                      <a:r>
                        <a:rPr lang="en-US" sz="3600">
                          <a:solidFill>
                            <a:srgbClr val="FF0000"/>
                          </a:solidFill>
                        </a:rPr>
                        <a:t>21</a:t>
                      </a:r>
                      <a:endParaRPr sz="3600">
                        <a:solidFill>
                          <a:srgbClr val="FF0000"/>
                        </a:solidFill>
                      </a:endParaRPr>
                    </a:p>
                  </a:txBody>
                  <a:tcPr marT="45725" marB="45725" marR="91450" marL="91450"/>
                </a:tc>
                <a:tc>
                  <a:txBody>
                    <a:bodyPr/>
                    <a:lstStyle/>
                    <a:p>
                      <a:pPr indent="0" lvl="0" marL="0" marR="0" rtl="0" algn="ctr">
                        <a:spcBef>
                          <a:spcPts val="0"/>
                        </a:spcBef>
                        <a:spcAft>
                          <a:spcPts val="0"/>
                        </a:spcAft>
                        <a:buNone/>
                      </a:pPr>
                      <a:r>
                        <a:rPr lang="en-US" sz="3600">
                          <a:solidFill>
                            <a:srgbClr val="0C0C0C"/>
                          </a:solidFill>
                        </a:rPr>
                        <a:t>9</a:t>
                      </a:r>
                      <a:endParaRPr sz="3600">
                        <a:solidFill>
                          <a:srgbClr val="0C0C0C"/>
                        </a:solidFill>
                      </a:endParaRPr>
                    </a:p>
                  </a:txBody>
                  <a:tcPr marT="45725" marB="45725" marR="91450" marL="91450"/>
                </a:tc>
                <a:tc>
                  <a:txBody>
                    <a:bodyPr/>
                    <a:lstStyle/>
                    <a:p>
                      <a:pPr indent="0" lvl="0" marL="0" marR="0" rtl="0" algn="ctr">
                        <a:spcBef>
                          <a:spcPts val="0"/>
                        </a:spcBef>
                        <a:spcAft>
                          <a:spcPts val="0"/>
                        </a:spcAft>
                        <a:buNone/>
                      </a:pPr>
                      <a:r>
                        <a:rPr lang="en-US" sz="3600">
                          <a:solidFill>
                            <a:srgbClr val="0C0C0C"/>
                          </a:solidFill>
                        </a:rPr>
                        <a:t>8</a:t>
                      </a:r>
                      <a:endParaRPr sz="3600">
                        <a:solidFill>
                          <a:srgbClr val="0C0C0C"/>
                        </a:solidFill>
                      </a:endParaRPr>
                    </a:p>
                  </a:txBody>
                  <a:tcPr marT="45725" marB="45725" marR="91450" marL="91450"/>
                </a:tc>
                <a:tc>
                  <a:txBody>
                    <a:bodyPr/>
                    <a:lstStyle/>
                    <a:p>
                      <a:pPr indent="0" lvl="0" marL="0" marR="0" rtl="0" algn="ctr">
                        <a:spcBef>
                          <a:spcPts val="0"/>
                        </a:spcBef>
                        <a:spcAft>
                          <a:spcPts val="0"/>
                        </a:spcAft>
                        <a:buNone/>
                      </a:pPr>
                      <a:r>
                        <a:rPr lang="en-US" sz="3600">
                          <a:solidFill>
                            <a:srgbClr val="0C0C0C"/>
                          </a:solidFill>
                        </a:rPr>
                        <a:t>2</a:t>
                      </a:r>
                      <a:endParaRPr sz="3600">
                        <a:solidFill>
                          <a:srgbClr val="0C0C0C"/>
                        </a:solidFill>
                      </a:endParaRPr>
                    </a:p>
                  </a:txBody>
                  <a:tcPr marT="45725" marB="45725" marR="91450" marL="91450"/>
                </a:tc>
                <a:tc>
                  <a:txBody>
                    <a:bodyPr/>
                    <a:lstStyle/>
                    <a:p>
                      <a:pPr indent="0" lvl="0" marL="0" marR="0" rtl="0" algn="ctr">
                        <a:spcBef>
                          <a:spcPts val="0"/>
                        </a:spcBef>
                        <a:spcAft>
                          <a:spcPts val="0"/>
                        </a:spcAft>
                        <a:buNone/>
                      </a:pPr>
                      <a:r>
                        <a:rPr lang="en-US" sz="3600">
                          <a:solidFill>
                            <a:srgbClr val="0C0C0C"/>
                          </a:solidFill>
                        </a:rPr>
                        <a:t>2</a:t>
                      </a:r>
                      <a:endParaRPr sz="3600">
                        <a:solidFill>
                          <a:srgbClr val="0C0C0C"/>
                        </a:solidFill>
                      </a:endParaRPr>
                    </a:p>
                  </a:txBody>
                  <a:tcPr marT="45725" marB="45725" marR="91450" marL="91450"/>
                </a:tc>
              </a:tr>
            </a:tbl>
          </a:graphicData>
        </a:graphic>
      </p:graphicFrame>
      <p:graphicFrame>
        <p:nvGraphicFramePr>
          <p:cNvPr id="1288" name="Google Shape;1288;p127"/>
          <p:cNvGraphicFramePr/>
          <p:nvPr/>
        </p:nvGraphicFramePr>
        <p:xfrm>
          <a:off x="457200" y="4262718"/>
          <a:ext cx="3000000" cy="3000000"/>
        </p:xfrm>
        <a:graphic>
          <a:graphicData uri="http://schemas.openxmlformats.org/drawingml/2006/table">
            <a:tbl>
              <a:tblPr bandRow="1" firstRow="1">
                <a:noFill/>
                <a:tableStyleId>{360CEAA6-A46B-4940-A39F-96CF7175D5AD}</a:tableStyleId>
              </a:tblPr>
              <a:tblGrid>
                <a:gridCol w="1842250"/>
                <a:gridCol w="2272550"/>
                <a:gridCol w="2057400"/>
                <a:gridCol w="2057400"/>
              </a:tblGrid>
              <a:tr h="370850">
                <a:tc gridSpan="4">
                  <a:txBody>
                    <a:bodyPr/>
                    <a:lstStyle/>
                    <a:p>
                      <a:pPr indent="0" lvl="0" marL="0" marR="0" rtl="0" algn="ctr">
                        <a:spcBef>
                          <a:spcPts val="0"/>
                        </a:spcBef>
                        <a:spcAft>
                          <a:spcPts val="0"/>
                        </a:spcAft>
                        <a:buNone/>
                      </a:pPr>
                      <a:r>
                        <a:rPr lang="en-US" sz="3600">
                          <a:solidFill>
                            <a:srgbClr val="FFFFFF"/>
                          </a:solidFill>
                        </a:rPr>
                        <a:t>Quantitative</a:t>
                      </a:r>
                      <a:endParaRPr sz="3600">
                        <a:solidFill>
                          <a:srgbClr val="FFFFFF"/>
                        </a:solidFill>
                      </a:endParaRPr>
                    </a:p>
                  </a:txBody>
                  <a:tcPr marT="45725" marB="45725" marR="91450" marL="91450"/>
                </a:tc>
                <a:tc hMerge="1"/>
                <a:tc hMerge="1"/>
                <a:tc hMerge="1"/>
              </a:tr>
              <a:tr h="370850">
                <a:tc>
                  <a:txBody>
                    <a:bodyPr/>
                    <a:lstStyle/>
                    <a:p>
                      <a:pPr indent="0" lvl="0" marL="0" marR="0" rtl="0" algn="ctr">
                        <a:spcBef>
                          <a:spcPts val="0"/>
                        </a:spcBef>
                        <a:spcAft>
                          <a:spcPts val="0"/>
                        </a:spcAft>
                        <a:buNone/>
                      </a:pPr>
                      <a:r>
                        <a:rPr lang="en-US" sz="2400">
                          <a:solidFill>
                            <a:srgbClr val="0C0C0C"/>
                          </a:solidFill>
                        </a:rPr>
                        <a:t>Total</a:t>
                      </a:r>
                      <a:endParaRPr sz="2400">
                        <a:solidFill>
                          <a:srgbClr val="0C0C0C"/>
                        </a:solidFill>
                      </a:endParaRPr>
                    </a:p>
                  </a:txBody>
                  <a:tcPr marT="45725" marB="45725" marR="91450" marL="91450"/>
                </a:tc>
                <a:tc>
                  <a:txBody>
                    <a:bodyPr/>
                    <a:lstStyle/>
                    <a:p>
                      <a:pPr indent="0" lvl="0" marL="0" marR="0" rtl="0" algn="ctr">
                        <a:spcBef>
                          <a:spcPts val="0"/>
                        </a:spcBef>
                        <a:spcAft>
                          <a:spcPts val="0"/>
                        </a:spcAft>
                        <a:buNone/>
                      </a:pPr>
                      <a:r>
                        <a:rPr lang="en-US" sz="2400">
                          <a:solidFill>
                            <a:srgbClr val="0C0C0C"/>
                          </a:solidFill>
                        </a:rPr>
                        <a:t>Records Reviews</a:t>
                      </a:r>
                      <a:endParaRPr sz="2400">
                        <a:solidFill>
                          <a:srgbClr val="0C0C0C"/>
                        </a:solidFill>
                      </a:endParaRPr>
                    </a:p>
                  </a:txBody>
                  <a:tcPr marT="45725" marB="45725" marR="91450" marL="91450"/>
                </a:tc>
                <a:tc>
                  <a:txBody>
                    <a:bodyPr/>
                    <a:lstStyle/>
                    <a:p>
                      <a:pPr indent="0" lvl="0" marL="0" marR="0" rtl="0" algn="ctr">
                        <a:spcBef>
                          <a:spcPts val="0"/>
                        </a:spcBef>
                        <a:spcAft>
                          <a:spcPts val="0"/>
                        </a:spcAft>
                        <a:buNone/>
                      </a:pPr>
                      <a:r>
                        <a:rPr lang="en-US" sz="2400">
                          <a:solidFill>
                            <a:srgbClr val="0C0C0C"/>
                          </a:solidFill>
                        </a:rPr>
                        <a:t>Case</a:t>
                      </a:r>
                      <a:r>
                        <a:rPr lang="en-US" sz="2400">
                          <a:solidFill>
                            <a:srgbClr val="0C0C0C"/>
                          </a:solidFill>
                        </a:rPr>
                        <a:t> Studies</a:t>
                      </a:r>
                      <a:endParaRPr sz="2400">
                        <a:solidFill>
                          <a:srgbClr val="0C0C0C"/>
                        </a:solidFill>
                      </a:endParaRPr>
                    </a:p>
                  </a:txBody>
                  <a:tcPr marT="45725" marB="45725" marR="91450" marL="91450"/>
                </a:tc>
                <a:tc>
                  <a:txBody>
                    <a:bodyPr/>
                    <a:lstStyle/>
                    <a:p>
                      <a:pPr indent="0" lvl="0" marL="0" marR="0" rtl="0" algn="ctr">
                        <a:spcBef>
                          <a:spcPts val="0"/>
                        </a:spcBef>
                        <a:spcAft>
                          <a:spcPts val="0"/>
                        </a:spcAft>
                        <a:buNone/>
                      </a:pPr>
                      <a:r>
                        <a:rPr lang="en-US" sz="2400">
                          <a:solidFill>
                            <a:srgbClr val="0C0C0C"/>
                          </a:solidFill>
                        </a:rPr>
                        <a:t>Experimental</a:t>
                      </a:r>
                      <a:endParaRPr sz="2400">
                        <a:solidFill>
                          <a:srgbClr val="0C0C0C"/>
                        </a:solidFill>
                      </a:endParaRPr>
                    </a:p>
                  </a:txBody>
                  <a:tcPr marT="45725" marB="45725" marR="91450" marL="91450"/>
                </a:tc>
              </a:tr>
              <a:tr h="370850">
                <a:tc>
                  <a:txBody>
                    <a:bodyPr/>
                    <a:lstStyle/>
                    <a:p>
                      <a:pPr indent="0" lvl="0" marL="0" marR="0" rtl="0" algn="ctr">
                        <a:spcBef>
                          <a:spcPts val="0"/>
                        </a:spcBef>
                        <a:spcAft>
                          <a:spcPts val="0"/>
                        </a:spcAft>
                        <a:buNone/>
                      </a:pPr>
                      <a:r>
                        <a:rPr lang="en-US" sz="3600">
                          <a:solidFill>
                            <a:srgbClr val="FF0000"/>
                          </a:solidFill>
                        </a:rPr>
                        <a:t>7</a:t>
                      </a:r>
                      <a:endParaRPr sz="3600">
                        <a:solidFill>
                          <a:srgbClr val="FF0000"/>
                        </a:solidFill>
                      </a:endParaRPr>
                    </a:p>
                  </a:txBody>
                  <a:tcPr marT="45725" marB="45725" marR="91450" marL="91450"/>
                </a:tc>
                <a:tc>
                  <a:txBody>
                    <a:bodyPr/>
                    <a:lstStyle/>
                    <a:p>
                      <a:pPr indent="0" lvl="0" marL="0" marR="0" rtl="0" algn="ctr">
                        <a:spcBef>
                          <a:spcPts val="0"/>
                        </a:spcBef>
                        <a:spcAft>
                          <a:spcPts val="0"/>
                        </a:spcAft>
                        <a:buNone/>
                      </a:pPr>
                      <a:r>
                        <a:rPr lang="en-US" sz="3600">
                          <a:solidFill>
                            <a:srgbClr val="0C0C0C"/>
                          </a:solidFill>
                        </a:rPr>
                        <a:t>4</a:t>
                      </a:r>
                      <a:endParaRPr sz="3600">
                        <a:solidFill>
                          <a:srgbClr val="0C0C0C"/>
                        </a:solidFill>
                      </a:endParaRPr>
                    </a:p>
                  </a:txBody>
                  <a:tcPr marT="45725" marB="45725" marR="91450" marL="91450"/>
                </a:tc>
                <a:tc>
                  <a:txBody>
                    <a:bodyPr/>
                    <a:lstStyle/>
                    <a:p>
                      <a:pPr indent="0" lvl="0" marL="0" marR="0" rtl="0" algn="ctr">
                        <a:spcBef>
                          <a:spcPts val="0"/>
                        </a:spcBef>
                        <a:spcAft>
                          <a:spcPts val="0"/>
                        </a:spcAft>
                        <a:buNone/>
                      </a:pPr>
                      <a:r>
                        <a:rPr lang="en-US" sz="3600">
                          <a:solidFill>
                            <a:srgbClr val="0C0C0C"/>
                          </a:solidFill>
                        </a:rPr>
                        <a:t>2</a:t>
                      </a:r>
                      <a:endParaRPr sz="3600">
                        <a:solidFill>
                          <a:srgbClr val="0C0C0C"/>
                        </a:solidFill>
                      </a:endParaRPr>
                    </a:p>
                  </a:txBody>
                  <a:tcPr marT="45725" marB="45725" marR="91450" marL="91450"/>
                </a:tc>
                <a:tc>
                  <a:txBody>
                    <a:bodyPr/>
                    <a:lstStyle/>
                    <a:p>
                      <a:pPr indent="0" lvl="0" marL="0" marR="0" rtl="0" algn="ctr">
                        <a:spcBef>
                          <a:spcPts val="0"/>
                        </a:spcBef>
                        <a:spcAft>
                          <a:spcPts val="0"/>
                        </a:spcAft>
                        <a:buNone/>
                      </a:pPr>
                      <a:r>
                        <a:rPr lang="en-US" sz="3600">
                          <a:solidFill>
                            <a:srgbClr val="FF0000"/>
                          </a:solidFill>
                        </a:rPr>
                        <a:t>1</a:t>
                      </a:r>
                      <a:endParaRPr sz="3600">
                        <a:solidFill>
                          <a:srgbClr val="FF0000"/>
                        </a:solidFill>
                      </a:endParaRPr>
                    </a:p>
                  </a:txBody>
                  <a:tcPr marT="45725" marB="45725" marR="91450" marL="91450"/>
                </a:tc>
              </a:tr>
            </a:tbl>
          </a:graphicData>
        </a:graphic>
      </p:graphicFrame>
      <p:sp>
        <p:nvSpPr>
          <p:cNvPr id="1289" name="Google Shape;1289;p127"/>
          <p:cNvSpPr txBox="1"/>
          <p:nvPr/>
        </p:nvSpPr>
        <p:spPr>
          <a:xfrm>
            <a:off x="1322981" y="6446616"/>
            <a:ext cx="3352800" cy="369332"/>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1800">
                <a:solidFill>
                  <a:srgbClr val="000000"/>
                </a:solidFill>
                <a:latin typeface="Arial"/>
                <a:ea typeface="Arial"/>
                <a:cs typeface="Arial"/>
                <a:sym typeface="Arial"/>
              </a:rPr>
              <a:t>Fallon, O’Keeffe, &amp; Sugai 2012</a:t>
            </a:r>
            <a:endParaRPr sz="1800">
              <a:solidFill>
                <a:srgbClr val="000000"/>
              </a:solidFill>
              <a:latin typeface="Arial"/>
              <a:ea typeface="Arial"/>
              <a:cs typeface="Arial"/>
              <a:sym typeface="Arial"/>
            </a:endParaRPr>
          </a:p>
        </p:txBody>
      </p:sp>
      <p:sp>
        <p:nvSpPr>
          <p:cNvPr id="1290" name="Google Shape;1290;p127"/>
          <p:cNvSpPr/>
          <p:nvPr/>
        </p:nvSpPr>
        <p:spPr>
          <a:xfrm>
            <a:off x="502733" y="1292679"/>
            <a:ext cx="1640495" cy="672839"/>
          </a:xfrm>
          <a:prstGeom prst="rect">
            <a:avLst/>
          </a:prstGeom>
          <a:gradFill>
            <a:gsLst>
              <a:gs pos="0">
                <a:srgbClr val="3E7FCD"/>
              </a:gs>
              <a:gs pos="100000">
                <a:srgbClr val="96C0FF"/>
              </a:gs>
            </a:gsLst>
            <a:lin ang="16200000" scaled="0"/>
          </a:gradFill>
          <a:ln cap="flat" cmpd="sng" w="9525">
            <a:solidFill>
              <a:srgbClr val="4A7DBA"/>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3600">
                <a:solidFill>
                  <a:srgbClr val="FF0000"/>
                </a:solidFill>
                <a:latin typeface="Calibri"/>
                <a:ea typeface="Calibri"/>
                <a:cs typeface="Calibri"/>
                <a:sym typeface="Calibri"/>
              </a:rPr>
              <a:t>n = 297</a:t>
            </a:r>
            <a:endParaRPr sz="3600">
              <a:solidFill>
                <a:srgbClr val="FF0000"/>
              </a:solidFill>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90"/>
                                        </p:tgtEl>
                                        <p:attrNameLst>
                                          <p:attrName>style.visibility</p:attrName>
                                        </p:attrNameLst>
                                      </p:cBhvr>
                                      <p:to>
                                        <p:strVal val="visible"/>
                                      </p:to>
                                    </p:set>
                                    <p:animEffect filter="fade" transition="in">
                                      <p:cBhvr>
                                        <p:cTn dur="500"/>
                                        <p:tgtEl>
                                          <p:spTgt spid="129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9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95" name="Shape 1295"/>
        <p:cNvGrpSpPr/>
        <p:nvPr/>
      </p:nvGrpSpPr>
      <p:grpSpPr>
        <a:xfrm>
          <a:off x="0" y="0"/>
          <a:ext cx="0" cy="0"/>
          <a:chOff x="0" y="0"/>
          <a:chExt cx="0" cy="0"/>
        </a:xfrm>
      </p:grpSpPr>
      <p:sp>
        <p:nvSpPr>
          <p:cNvPr id="1296" name="Google Shape;1296;p128"/>
          <p:cNvSpPr txBox="1"/>
          <p:nvPr>
            <p:ph type="title"/>
          </p:nvPr>
        </p:nvSpPr>
        <p:spPr>
          <a:xfrm>
            <a:off x="457200" y="274638"/>
            <a:ext cx="8229600" cy="1143000"/>
          </a:xfrm>
          <a:prstGeom prst="rect">
            <a:avLst/>
          </a:prstGeom>
          <a:solidFill>
            <a:srgbClr val="FFFF00"/>
          </a:solid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1"/>
              </a:buClr>
              <a:buFont typeface="Calibri"/>
              <a:buNone/>
            </a:pPr>
            <a:r>
              <a:rPr b="0" i="0" lang="en-US" sz="4400" u="none" cap="none" strike="noStrike">
                <a:solidFill>
                  <a:schemeClr val="dk1"/>
                </a:solidFill>
                <a:latin typeface="Calibri"/>
                <a:ea typeface="Calibri"/>
                <a:cs typeface="Calibri"/>
                <a:sym typeface="Calibri"/>
              </a:rPr>
              <a:t>Literature Review Summary</a:t>
            </a:r>
            <a:endParaRPr b="0" i="0" sz="4400" u="none" cap="none" strike="noStrike">
              <a:solidFill>
                <a:schemeClr val="dk1"/>
              </a:solidFill>
              <a:latin typeface="Calibri"/>
              <a:ea typeface="Calibri"/>
              <a:cs typeface="Calibri"/>
              <a:sym typeface="Calibri"/>
            </a:endParaRPr>
          </a:p>
        </p:txBody>
      </p:sp>
      <p:sp>
        <p:nvSpPr>
          <p:cNvPr id="1297" name="Google Shape;1297;p128"/>
          <p:cNvSpPr txBox="1"/>
          <p:nvPr/>
        </p:nvSpPr>
        <p:spPr>
          <a:xfrm>
            <a:off x="0" y="6439972"/>
            <a:ext cx="3352800" cy="369332"/>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1800">
                <a:solidFill>
                  <a:srgbClr val="000000"/>
                </a:solidFill>
                <a:latin typeface="Arial"/>
                <a:ea typeface="Arial"/>
                <a:cs typeface="Arial"/>
                <a:sym typeface="Arial"/>
              </a:rPr>
              <a:t>Fallon, O’Keeffe, &amp; Sugai 2012</a:t>
            </a:r>
            <a:endParaRPr sz="1800">
              <a:solidFill>
                <a:srgbClr val="000000"/>
              </a:solidFill>
              <a:latin typeface="Arial"/>
              <a:ea typeface="Arial"/>
              <a:cs typeface="Arial"/>
              <a:sym typeface="Arial"/>
            </a:endParaRPr>
          </a:p>
        </p:txBody>
      </p:sp>
    </p:spTree>
  </p:cSld>
  <p:clrMapOvr>
    <a:masterClrMapping/>
  </p:clrMapOvr>
</p:sld>
</file>

<file path=ppt/slides/slide9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01" name="Shape 1301"/>
        <p:cNvGrpSpPr/>
        <p:nvPr/>
      </p:nvGrpSpPr>
      <p:grpSpPr>
        <a:xfrm>
          <a:off x="0" y="0"/>
          <a:ext cx="0" cy="0"/>
          <a:chOff x="0" y="0"/>
          <a:chExt cx="0" cy="0"/>
        </a:xfrm>
      </p:grpSpPr>
      <p:pic>
        <p:nvPicPr>
          <p:cNvPr id="1302" name="Google Shape;1302;p129"/>
          <p:cNvPicPr preferRelativeResize="0"/>
          <p:nvPr/>
        </p:nvPicPr>
        <p:blipFill rotWithShape="1">
          <a:blip r:embed="rId3">
            <a:alphaModFix/>
          </a:blip>
          <a:srcRect b="0" l="0" r="0" t="0"/>
          <a:stretch/>
        </p:blipFill>
        <p:spPr>
          <a:xfrm>
            <a:off x="184150" y="943389"/>
            <a:ext cx="4141757" cy="5654399"/>
          </a:xfrm>
          <a:prstGeom prst="rect">
            <a:avLst/>
          </a:prstGeom>
          <a:noFill/>
          <a:ln>
            <a:noFill/>
          </a:ln>
        </p:spPr>
      </p:pic>
      <p:pic>
        <p:nvPicPr>
          <p:cNvPr id="1303" name="Google Shape;1303;p129"/>
          <p:cNvPicPr preferRelativeResize="0"/>
          <p:nvPr/>
        </p:nvPicPr>
        <p:blipFill rotWithShape="1">
          <a:blip r:embed="rId4">
            <a:alphaModFix/>
          </a:blip>
          <a:srcRect b="0" l="0" r="0" t="0"/>
          <a:stretch/>
        </p:blipFill>
        <p:spPr>
          <a:xfrm>
            <a:off x="4650739" y="943390"/>
            <a:ext cx="4252985" cy="5654398"/>
          </a:xfrm>
          <a:prstGeom prst="rect">
            <a:avLst/>
          </a:prstGeom>
          <a:noFill/>
          <a:ln>
            <a:noFill/>
          </a:ln>
        </p:spPr>
      </p:pic>
      <p:sp>
        <p:nvSpPr>
          <p:cNvPr id="1304" name="Google Shape;1304;p129"/>
          <p:cNvSpPr txBox="1"/>
          <p:nvPr/>
        </p:nvSpPr>
        <p:spPr>
          <a:xfrm>
            <a:off x="457200" y="92742"/>
            <a:ext cx="7886397" cy="771673"/>
          </a:xfrm>
          <a:prstGeom prst="rect">
            <a:avLst/>
          </a:prstGeom>
          <a:solidFill>
            <a:srgbClr val="FFFF00"/>
          </a:solidFill>
          <a:ln>
            <a:noFill/>
          </a:ln>
        </p:spPr>
        <p:txBody>
          <a:bodyPr anchorCtr="0" anchor="ctr" bIns="45700" lIns="91425" spcFirstLastPara="1" rIns="91425" wrap="square" tIns="45700">
            <a:noAutofit/>
          </a:bodyPr>
          <a:lstStyle/>
          <a:p>
            <a:pPr indent="0" lvl="0" marL="0" marR="0" rtl="0" algn="ctr">
              <a:lnSpc>
                <a:spcPct val="80000"/>
              </a:lnSpc>
              <a:spcBef>
                <a:spcPts val="0"/>
              </a:spcBef>
              <a:spcAft>
                <a:spcPts val="0"/>
              </a:spcAft>
              <a:buClr>
                <a:srgbClr val="000000"/>
              </a:buClr>
              <a:buFont typeface="Calibri"/>
              <a:buNone/>
            </a:pPr>
            <a:r>
              <a:rPr i="1" lang="en-US" sz="2520">
                <a:solidFill>
                  <a:srgbClr val="000000"/>
                </a:solidFill>
                <a:latin typeface="Calibri"/>
                <a:ea typeface="Calibri"/>
                <a:cs typeface="Calibri"/>
                <a:sym typeface="Calibri"/>
              </a:rPr>
              <a:t>Table 3. SWPBS Examples &amp; Suggestions for Enhancing Cultural &amp; Contextual Relevance</a:t>
            </a:r>
            <a:endParaRPr b="0" i="1" sz="2520" u="none" cap="none" strike="noStrike">
              <a:solidFill>
                <a:srgbClr val="000000"/>
              </a:solidFill>
              <a:latin typeface="Calibri"/>
              <a:ea typeface="Calibri"/>
              <a:cs typeface="Calibri"/>
              <a:sym typeface="Calibri"/>
            </a:endParaRPr>
          </a:p>
        </p:txBody>
      </p:sp>
    </p:spTree>
  </p:cSld>
  <p:clrMapOvr>
    <a:masterClrMapping/>
  </p:clrMapOvr>
</p:sld>
</file>

<file path=ppt/slides/slide9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08" name="Shape 1308"/>
        <p:cNvGrpSpPr/>
        <p:nvPr/>
      </p:nvGrpSpPr>
      <p:grpSpPr>
        <a:xfrm>
          <a:off x="0" y="0"/>
          <a:ext cx="0" cy="0"/>
          <a:chOff x="0" y="0"/>
          <a:chExt cx="0" cy="0"/>
        </a:xfrm>
      </p:grpSpPr>
      <p:pic>
        <p:nvPicPr>
          <p:cNvPr id="1309" name="Google Shape;1309;p130"/>
          <p:cNvPicPr preferRelativeResize="0"/>
          <p:nvPr/>
        </p:nvPicPr>
        <p:blipFill rotWithShape="1">
          <a:blip r:embed="rId3">
            <a:alphaModFix/>
          </a:blip>
          <a:srcRect b="0" l="0" r="0" t="0"/>
          <a:stretch/>
        </p:blipFill>
        <p:spPr>
          <a:xfrm>
            <a:off x="1852172" y="1544028"/>
            <a:ext cx="5274662" cy="4219730"/>
          </a:xfrm>
          <a:prstGeom prst="rect">
            <a:avLst/>
          </a:prstGeom>
          <a:noFill/>
          <a:ln>
            <a:noFill/>
          </a:ln>
        </p:spPr>
      </p:pic>
    </p:spTree>
  </p:cSld>
  <p:clrMapOvr>
    <a:masterClrMapping/>
  </p:clrMapOvr>
</p:sld>
</file>

<file path=ppt/slides/slide9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13" name="Shape 1313"/>
        <p:cNvGrpSpPr/>
        <p:nvPr/>
      </p:nvGrpSpPr>
      <p:grpSpPr>
        <a:xfrm>
          <a:off x="0" y="0"/>
          <a:ext cx="0" cy="0"/>
          <a:chOff x="0" y="0"/>
          <a:chExt cx="0" cy="0"/>
        </a:xfrm>
      </p:grpSpPr>
      <p:sp>
        <p:nvSpPr>
          <p:cNvPr id="1314" name="Google Shape;1314;p131"/>
          <p:cNvSpPr txBox="1"/>
          <p:nvPr>
            <p:ph type="title"/>
          </p:nvPr>
        </p:nvSpPr>
        <p:spPr>
          <a:xfrm>
            <a:off x="457200" y="239356"/>
            <a:ext cx="8229600" cy="1143000"/>
          </a:xfrm>
          <a:prstGeom prst="rect">
            <a:avLst/>
          </a:prstGeom>
          <a:solidFill>
            <a:srgbClr val="FFFF00"/>
          </a:solid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1"/>
              </a:buClr>
              <a:buFont typeface="Calibri"/>
              <a:buNone/>
            </a:pPr>
            <a:r>
              <a:rPr b="0" i="1" lang="en-US" sz="4400" u="none" cap="none" strike="noStrike">
                <a:solidFill>
                  <a:schemeClr val="dk1"/>
                </a:solidFill>
                <a:latin typeface="Calibri"/>
                <a:ea typeface="Calibri"/>
                <a:cs typeface="Calibri"/>
                <a:sym typeface="Calibri"/>
              </a:rPr>
              <a:t>“What’s the mechanism?”</a:t>
            </a:r>
            <a:endParaRPr b="0" i="1" sz="4400" u="none" cap="none" strike="noStrike">
              <a:solidFill>
                <a:schemeClr val="dk1"/>
              </a:solidFill>
              <a:latin typeface="Calibri"/>
              <a:ea typeface="Calibri"/>
              <a:cs typeface="Calibri"/>
              <a:sym typeface="Calibri"/>
            </a:endParaRPr>
          </a:p>
        </p:txBody>
      </p:sp>
      <p:sp>
        <p:nvSpPr>
          <p:cNvPr id="1315" name="Google Shape;1315;p131"/>
          <p:cNvSpPr/>
          <p:nvPr/>
        </p:nvSpPr>
        <p:spPr>
          <a:xfrm>
            <a:off x="457200" y="1600200"/>
            <a:ext cx="8229600" cy="4525963"/>
          </a:xfrm>
          <a:custGeom>
            <a:rect b="b" l="l" r="r" t="t"/>
            <a:pathLst>
              <a:path extrusionOk="0" h="120000" w="120000">
                <a:moveTo>
                  <a:pt x="0" y="0"/>
                </a:moveTo>
                <a:lnTo>
                  <a:pt x="120000" y="0"/>
                </a:lnTo>
                <a:lnTo>
                  <a:pt x="120000" y="120000"/>
                </a:lnTo>
                <a:lnTo>
                  <a:pt x="0" y="120000"/>
                </a:lnTo>
                <a:close/>
              </a:path>
              <a:path extrusionOk="0" fill="none" h="120000" w="120000">
                <a:moveTo>
                  <a:pt x="-10000" y="0"/>
                </a:moveTo>
                <a:close/>
                <a:lnTo>
                  <a:pt x="-10000" y="120000"/>
                </a:lnTo>
              </a:path>
              <a:path extrusionOk="0" fill="none" h="120000" w="120000">
                <a:moveTo>
                  <a:pt x="-10000" y="22500"/>
                </a:moveTo>
                <a:lnTo>
                  <a:pt x="-46000" y="135000"/>
                </a:lnTo>
              </a:path>
            </a:pathLst>
          </a:custGeom>
          <a:noFill/>
          <a:ln>
            <a:noFill/>
          </a:ln>
        </p:spPr>
        <p:txBody>
          <a:bodyPr anchorCtr="1" anchor="ctr" bIns="45700" lIns="91425" spcFirstLastPara="1" rIns="91425" wrap="square" tIns="45700">
            <a:noAutofit/>
          </a:bodyPr>
          <a:lstStyle/>
          <a:p>
            <a:pPr indent="-114300" lvl="1" marL="114300" marR="0" rtl="0" algn="l">
              <a:lnSpc>
                <a:spcPct val="75000"/>
              </a:lnSpc>
              <a:spcBef>
                <a:spcPts val="0"/>
              </a:spcBef>
              <a:spcAft>
                <a:spcPts val="0"/>
              </a:spcAft>
              <a:buClr>
                <a:schemeClr val="dk1"/>
              </a:buClr>
              <a:buSzPts val="1800"/>
              <a:buFont typeface="Calibri"/>
              <a:buChar char="•"/>
            </a:pPr>
            <a:r>
              <a:rPr b="0" i="0" lang="en-US" sz="1800" u="none" cap="none" strike="noStrike">
                <a:solidFill>
                  <a:schemeClr val="dk1"/>
                </a:solidFill>
                <a:latin typeface="Calibri"/>
                <a:ea typeface="Calibri"/>
                <a:cs typeface="Calibri"/>
                <a:sym typeface="Calibri"/>
              </a:rPr>
              <a:t>Behavior Analysis</a:t>
            </a:r>
            <a:endParaRPr b="0" i="0" sz="1800" u="none" cap="none" strike="noStrike">
              <a:solidFill>
                <a:schemeClr val="dk1"/>
              </a:solidFill>
              <a:latin typeface="Calibri"/>
              <a:ea typeface="Calibri"/>
              <a:cs typeface="Calibri"/>
              <a:sym typeface="Calibri"/>
            </a:endParaRPr>
          </a:p>
          <a:p>
            <a:pPr indent="-114300" lvl="2" marL="228600" marR="0" rtl="0" algn="l">
              <a:lnSpc>
                <a:spcPct val="75000"/>
              </a:lnSpc>
              <a:spcBef>
                <a:spcPts val="180"/>
              </a:spcBef>
              <a:spcAft>
                <a:spcPts val="0"/>
              </a:spcAft>
              <a:buClr>
                <a:schemeClr val="dk1"/>
              </a:buClr>
              <a:buSzPts val="1800"/>
              <a:buFont typeface="Calibri"/>
              <a:buChar char="•"/>
            </a:pPr>
            <a:r>
              <a:rPr b="0" i="0" lang="en-US" sz="1800" u="none" cap="none" strike="noStrike">
                <a:solidFill>
                  <a:schemeClr val="dk1"/>
                </a:solidFill>
                <a:latin typeface="Calibri"/>
                <a:ea typeface="Calibri"/>
                <a:cs typeface="Calibri"/>
                <a:sym typeface="Calibri"/>
              </a:rPr>
              <a:t>Learned &amp; purposeful</a:t>
            </a:r>
            <a:endParaRPr b="0" i="0" sz="1800" u="none" cap="none" strike="noStrike">
              <a:solidFill>
                <a:schemeClr val="dk1"/>
              </a:solidFill>
              <a:latin typeface="Calibri"/>
              <a:ea typeface="Calibri"/>
              <a:cs typeface="Calibri"/>
              <a:sym typeface="Calibri"/>
            </a:endParaRPr>
          </a:p>
          <a:p>
            <a:pPr indent="0" lvl="2" marL="228600" marR="0" rtl="0" algn="l">
              <a:lnSpc>
                <a:spcPct val="75000"/>
              </a:lnSpc>
              <a:spcBef>
                <a:spcPts val="180"/>
              </a:spcBef>
              <a:spcAft>
                <a:spcPts val="0"/>
              </a:spcAft>
              <a:buClr>
                <a:schemeClr val="dk1"/>
              </a:buClr>
              <a:buSzPts val="1800"/>
              <a:buFont typeface="Calibri"/>
              <a:buNone/>
            </a:pPr>
            <a:r>
              <a:t/>
            </a:r>
            <a:endParaRPr b="0" i="0" sz="1800" u="none" cap="none" strike="noStrike">
              <a:solidFill>
                <a:schemeClr val="dk1"/>
              </a:solidFill>
              <a:latin typeface="Calibri"/>
              <a:ea typeface="Calibri"/>
              <a:cs typeface="Calibri"/>
              <a:sym typeface="Calibri"/>
            </a:endParaRPr>
          </a:p>
          <a:p>
            <a:pPr indent="-114300" lvl="2" marL="228600" marR="0" rtl="0" algn="l">
              <a:lnSpc>
                <a:spcPct val="75000"/>
              </a:lnSpc>
              <a:spcBef>
                <a:spcPts val="180"/>
              </a:spcBef>
              <a:spcAft>
                <a:spcPts val="0"/>
              </a:spcAft>
              <a:buClr>
                <a:schemeClr val="dk1"/>
              </a:buClr>
              <a:buSzPts val="1800"/>
              <a:buFont typeface="Calibri"/>
              <a:buChar char="•"/>
            </a:pPr>
            <a:r>
              <a:rPr b="0" i="0" lang="en-US" sz="1800" u="none" cap="none" strike="noStrike">
                <a:solidFill>
                  <a:schemeClr val="dk1"/>
                </a:solidFill>
                <a:latin typeface="Calibri"/>
                <a:ea typeface="Calibri"/>
                <a:cs typeface="Calibri"/>
                <a:sym typeface="Calibri"/>
              </a:rPr>
              <a:t>Biologically influenced</a:t>
            </a:r>
            <a:endParaRPr b="0" i="0" sz="1800" u="none" cap="none" strike="noStrike">
              <a:solidFill>
                <a:schemeClr val="dk1"/>
              </a:solidFill>
              <a:latin typeface="Calibri"/>
              <a:ea typeface="Calibri"/>
              <a:cs typeface="Calibri"/>
              <a:sym typeface="Calibri"/>
            </a:endParaRPr>
          </a:p>
          <a:p>
            <a:pPr indent="0" lvl="2" marL="228600" marR="0" rtl="0" algn="l">
              <a:lnSpc>
                <a:spcPct val="75000"/>
              </a:lnSpc>
              <a:spcBef>
                <a:spcPts val="180"/>
              </a:spcBef>
              <a:spcAft>
                <a:spcPts val="0"/>
              </a:spcAft>
              <a:buClr>
                <a:schemeClr val="dk1"/>
              </a:buClr>
              <a:buSzPts val="1800"/>
              <a:buFont typeface="Calibri"/>
              <a:buNone/>
            </a:pPr>
            <a:r>
              <a:t/>
            </a:r>
            <a:endParaRPr b="0" i="0" sz="1800" u="none" cap="none" strike="noStrike">
              <a:solidFill>
                <a:schemeClr val="dk1"/>
              </a:solidFill>
              <a:latin typeface="Calibri"/>
              <a:ea typeface="Calibri"/>
              <a:cs typeface="Calibri"/>
              <a:sym typeface="Calibri"/>
            </a:endParaRPr>
          </a:p>
          <a:p>
            <a:pPr indent="-114300" lvl="2" marL="228600" marR="0" rtl="0" algn="l">
              <a:lnSpc>
                <a:spcPct val="75000"/>
              </a:lnSpc>
              <a:spcBef>
                <a:spcPts val="180"/>
              </a:spcBef>
              <a:spcAft>
                <a:spcPts val="0"/>
              </a:spcAft>
              <a:buClr>
                <a:schemeClr val="dk1"/>
              </a:buClr>
              <a:buSzPts val="1800"/>
              <a:buFont typeface="Calibri"/>
              <a:buChar char="•"/>
            </a:pPr>
            <a:r>
              <a:rPr b="0" i="0" lang="en-US" sz="1800" u="none" cap="none" strike="noStrike">
                <a:solidFill>
                  <a:schemeClr val="dk1"/>
                </a:solidFill>
                <a:latin typeface="Calibri"/>
                <a:ea typeface="Calibri"/>
                <a:cs typeface="Calibri"/>
                <a:sym typeface="Calibri"/>
              </a:rPr>
              <a:t>Contextual or environmental</a:t>
            </a:r>
            <a:endParaRPr b="0" i="0" sz="1800" u="none" cap="none" strike="noStrike">
              <a:solidFill>
                <a:schemeClr val="dk1"/>
              </a:solidFill>
              <a:latin typeface="Calibri"/>
              <a:ea typeface="Calibri"/>
              <a:cs typeface="Calibri"/>
              <a:sym typeface="Calibri"/>
            </a:endParaRPr>
          </a:p>
          <a:p>
            <a:pPr indent="0" lvl="2" marL="228600" marR="0" rtl="0" algn="l">
              <a:lnSpc>
                <a:spcPct val="75000"/>
              </a:lnSpc>
              <a:spcBef>
                <a:spcPts val="180"/>
              </a:spcBef>
              <a:spcAft>
                <a:spcPts val="0"/>
              </a:spcAft>
              <a:buClr>
                <a:schemeClr val="dk1"/>
              </a:buClr>
              <a:buSzPts val="1800"/>
              <a:buFont typeface="Calibri"/>
              <a:buNone/>
            </a:pPr>
            <a:r>
              <a:t/>
            </a:r>
            <a:endParaRPr b="0" i="0" sz="1800" u="none" cap="none" strike="noStrike">
              <a:solidFill>
                <a:schemeClr val="dk1"/>
              </a:solidFill>
              <a:latin typeface="Calibri"/>
              <a:ea typeface="Calibri"/>
              <a:cs typeface="Calibri"/>
              <a:sym typeface="Calibri"/>
            </a:endParaRPr>
          </a:p>
          <a:p>
            <a:pPr indent="-114300" lvl="2" marL="228600" marR="0" rtl="0" algn="l">
              <a:lnSpc>
                <a:spcPct val="75000"/>
              </a:lnSpc>
              <a:spcBef>
                <a:spcPts val="180"/>
              </a:spcBef>
              <a:spcAft>
                <a:spcPts val="0"/>
              </a:spcAft>
              <a:buClr>
                <a:schemeClr val="dk1"/>
              </a:buClr>
              <a:buSzPts val="1800"/>
              <a:buFont typeface="Calibri"/>
              <a:buChar char="•"/>
            </a:pPr>
            <a:r>
              <a:rPr b="0" i="0" lang="en-US" sz="1800" u="none" cap="none" strike="noStrike">
                <a:solidFill>
                  <a:schemeClr val="dk1"/>
                </a:solidFill>
                <a:latin typeface="Calibri"/>
                <a:ea typeface="Calibri"/>
                <a:cs typeface="Calibri"/>
                <a:sym typeface="Calibri"/>
              </a:rPr>
              <a:t>Manipulable &amp; Teachable</a:t>
            </a:r>
            <a:endParaRPr b="0" i="0" sz="1800" u="none" cap="none" strike="noStrike">
              <a:solidFill>
                <a:schemeClr val="dk1"/>
              </a:solidFill>
              <a:latin typeface="Calibri"/>
              <a:ea typeface="Calibri"/>
              <a:cs typeface="Calibri"/>
              <a:sym typeface="Calibri"/>
            </a:endParaRPr>
          </a:p>
          <a:p>
            <a:pPr indent="0" lvl="2" marL="228600" marR="0" rtl="0" algn="l">
              <a:lnSpc>
                <a:spcPct val="75000"/>
              </a:lnSpc>
              <a:spcBef>
                <a:spcPts val="180"/>
              </a:spcBef>
              <a:spcAft>
                <a:spcPts val="0"/>
              </a:spcAft>
              <a:buClr>
                <a:schemeClr val="dk1"/>
              </a:buClr>
              <a:buSzPts val="1800"/>
              <a:buFont typeface="Calibri"/>
              <a:buNone/>
            </a:pPr>
            <a:r>
              <a:t/>
            </a:r>
            <a:endParaRPr b="0" i="0" sz="1800" u="none" cap="none" strike="noStrike">
              <a:solidFill>
                <a:schemeClr val="dk1"/>
              </a:solidFill>
              <a:latin typeface="Calibri"/>
              <a:ea typeface="Calibri"/>
              <a:cs typeface="Calibri"/>
              <a:sym typeface="Calibri"/>
            </a:endParaRPr>
          </a:p>
        </p:txBody>
      </p:sp>
    </p:spTree>
  </p:cSld>
  <p:clrMapOvr>
    <a:masterClrMapping/>
  </p:clrMapOvr>
</p:sld>
</file>

<file path=ppt/slides/slide9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19" name="Shape 1319"/>
        <p:cNvGrpSpPr/>
        <p:nvPr/>
      </p:nvGrpSpPr>
      <p:grpSpPr>
        <a:xfrm>
          <a:off x="0" y="0"/>
          <a:ext cx="0" cy="0"/>
          <a:chOff x="0" y="0"/>
          <a:chExt cx="0" cy="0"/>
        </a:xfrm>
      </p:grpSpPr>
      <p:sp>
        <p:nvSpPr>
          <p:cNvPr id="1320" name="Google Shape;1320;p132"/>
          <p:cNvSpPr txBox="1"/>
          <p:nvPr>
            <p:ph type="title"/>
          </p:nvPr>
        </p:nvSpPr>
        <p:spPr>
          <a:xfrm>
            <a:off x="457200" y="-154232"/>
            <a:ext cx="8229600" cy="1143000"/>
          </a:xfrm>
          <a:prstGeom prst="rect">
            <a:avLst/>
          </a:prstGeom>
          <a:solidFill>
            <a:srgbClr val="FFFF00"/>
          </a:solid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1"/>
              </a:buClr>
              <a:buFont typeface="Calibri"/>
              <a:buNone/>
            </a:pPr>
            <a:r>
              <a:rPr b="0" i="1" lang="en-US" sz="3600" u="none" cap="none" strike="noStrike">
                <a:solidFill>
                  <a:schemeClr val="dk1"/>
                </a:solidFill>
                <a:latin typeface="Calibri"/>
                <a:ea typeface="Calibri"/>
                <a:cs typeface="Calibri"/>
                <a:sym typeface="Calibri"/>
              </a:rPr>
              <a:t>What do behaviorists say about culture?</a:t>
            </a:r>
            <a:endParaRPr b="0" i="1" sz="3600" u="none" cap="none" strike="noStrike">
              <a:solidFill>
                <a:schemeClr val="dk1"/>
              </a:solidFill>
              <a:latin typeface="Calibri"/>
              <a:ea typeface="Calibri"/>
              <a:cs typeface="Calibri"/>
              <a:sym typeface="Calibri"/>
            </a:endParaRPr>
          </a:p>
        </p:txBody>
      </p:sp>
      <p:sp>
        <p:nvSpPr>
          <p:cNvPr id="1321" name="Google Shape;1321;p132"/>
          <p:cNvSpPr/>
          <p:nvPr/>
        </p:nvSpPr>
        <p:spPr>
          <a:xfrm>
            <a:off x="-476024" y="988768"/>
            <a:ext cx="5940507" cy="814811"/>
          </a:xfrm>
          <a:prstGeom prst="roundRect">
            <a:avLst>
              <a:gd fmla="val 16667" name="adj"/>
            </a:avLst>
          </a:prstGeom>
          <a:solidFill>
            <a:srgbClr val="FBD4B4"/>
          </a:solidFill>
          <a:ln>
            <a:noFill/>
          </a:ln>
        </p:spPr>
        <p:txBody>
          <a:bodyPr anchorCtr="0" anchor="ctr" bIns="45700" lIns="91425" spcFirstLastPara="1" rIns="91425" wrap="square" tIns="45700">
            <a:noAutofit/>
          </a:bodyPr>
          <a:lstStyle/>
          <a:p>
            <a:pPr indent="0" lvl="0" marL="0" marR="0" rtl="0" algn="ctr">
              <a:lnSpc>
                <a:spcPct val="85000"/>
              </a:lnSpc>
              <a:spcBef>
                <a:spcPts val="0"/>
              </a:spcBef>
              <a:spcAft>
                <a:spcPts val="0"/>
              </a:spcAft>
              <a:buNone/>
            </a:pPr>
            <a:r>
              <a:rPr lang="en-US" sz="3200">
                <a:solidFill>
                  <a:srgbClr val="000000"/>
                </a:solidFill>
                <a:latin typeface="Calibri"/>
                <a:ea typeface="Calibri"/>
                <a:cs typeface="Calibri"/>
                <a:sym typeface="Calibri"/>
              </a:rPr>
              <a:t>“No degree of knowledge about the characteristics of groups or cultures can </a:t>
            </a:r>
            <a:r>
              <a:rPr i="1" lang="en-US" sz="3200">
                <a:solidFill>
                  <a:srgbClr val="000000"/>
                </a:solidFill>
                <a:latin typeface="Calibri"/>
                <a:ea typeface="Calibri"/>
                <a:cs typeface="Calibri"/>
                <a:sym typeface="Calibri"/>
              </a:rPr>
              <a:t>substitute for</a:t>
            </a:r>
            <a:r>
              <a:rPr lang="en-US" sz="3200">
                <a:solidFill>
                  <a:srgbClr val="000000"/>
                </a:solidFill>
                <a:latin typeface="Calibri"/>
                <a:ea typeface="Calibri"/>
                <a:cs typeface="Calibri"/>
                <a:sym typeface="Calibri"/>
              </a:rPr>
              <a:t> the analysis of the actions of a given individual in their </a:t>
            </a:r>
            <a:r>
              <a:rPr lang="en-US" sz="3200">
                <a:solidFill>
                  <a:srgbClr val="FF0000"/>
                </a:solidFill>
                <a:latin typeface="Calibri"/>
                <a:ea typeface="Calibri"/>
                <a:cs typeface="Calibri"/>
                <a:sym typeface="Calibri"/>
              </a:rPr>
              <a:t>historical &amp; situational context </a:t>
            </a:r>
            <a:r>
              <a:rPr lang="en-US" sz="3200">
                <a:solidFill>
                  <a:srgbClr val="000000"/>
                </a:solidFill>
                <a:latin typeface="Calibri"/>
                <a:ea typeface="Calibri"/>
                <a:cs typeface="Calibri"/>
                <a:sym typeface="Calibri"/>
              </a:rPr>
              <a:t>because </a:t>
            </a:r>
            <a:r>
              <a:rPr lang="en-US" sz="3200">
                <a:solidFill>
                  <a:srgbClr val="FF0000"/>
                </a:solidFill>
                <a:latin typeface="Calibri"/>
                <a:ea typeface="Calibri"/>
                <a:cs typeface="Calibri"/>
                <a:sym typeface="Calibri"/>
              </a:rPr>
              <a:t>no two members of any group are socialized in exactly the same way</a:t>
            </a:r>
            <a:r>
              <a:rPr lang="en-US" sz="3200">
                <a:solidFill>
                  <a:srgbClr val="000000"/>
                </a:solidFill>
                <a:latin typeface="Calibri"/>
                <a:ea typeface="Calibri"/>
                <a:cs typeface="Calibri"/>
                <a:sym typeface="Calibri"/>
              </a:rPr>
              <a:t>” </a:t>
            </a:r>
            <a:endParaRPr/>
          </a:p>
          <a:p>
            <a:pPr indent="0" lvl="0" marL="0" marR="0" rtl="0" algn="ctr">
              <a:lnSpc>
                <a:spcPct val="85000"/>
              </a:lnSpc>
              <a:spcBef>
                <a:spcPts val="640"/>
              </a:spcBef>
              <a:spcAft>
                <a:spcPts val="0"/>
              </a:spcAft>
              <a:buNone/>
            </a:pPr>
            <a:r>
              <a:rPr lang="en-US" sz="2400">
                <a:solidFill>
                  <a:srgbClr val="000000"/>
                </a:solidFill>
                <a:latin typeface="Calibri"/>
                <a:ea typeface="Calibri"/>
                <a:cs typeface="Calibri"/>
                <a:sym typeface="Calibri"/>
              </a:rPr>
              <a:t>Hayes &amp; Toarmino, 1995</a:t>
            </a:r>
            <a:endParaRPr sz="2400">
              <a:solidFill>
                <a:srgbClr val="000000"/>
              </a:solidFill>
              <a:latin typeface="Calibri"/>
              <a:ea typeface="Calibri"/>
              <a:cs typeface="Calibri"/>
              <a:sym typeface="Calibri"/>
            </a:endParaRPr>
          </a:p>
        </p:txBody>
      </p:sp>
      <p:sp>
        <p:nvSpPr>
          <p:cNvPr id="1322" name="Google Shape;1322;p132"/>
          <p:cNvSpPr/>
          <p:nvPr/>
        </p:nvSpPr>
        <p:spPr>
          <a:xfrm>
            <a:off x="5091931" y="988768"/>
            <a:ext cx="3115677" cy="814811"/>
          </a:xfrm>
          <a:prstGeom prst="roundRect">
            <a:avLst>
              <a:gd fmla="val 16667" name="adj"/>
            </a:avLst>
          </a:prstGeom>
          <a:solidFill>
            <a:srgbClr val="FBD4B4"/>
          </a:solidFill>
          <a:ln>
            <a:noFill/>
          </a:ln>
        </p:spPr>
        <p:txBody>
          <a:bodyPr anchorCtr="0" anchor="ctr" bIns="45700" lIns="91425" spcFirstLastPara="1" rIns="91425" wrap="square" tIns="45700">
            <a:noAutofit/>
          </a:bodyPr>
          <a:lstStyle/>
          <a:p>
            <a:pPr indent="0" lvl="0" marL="0" marR="0" rtl="0" algn="ctr">
              <a:lnSpc>
                <a:spcPct val="85000"/>
              </a:lnSpc>
              <a:spcBef>
                <a:spcPts val="0"/>
              </a:spcBef>
              <a:spcAft>
                <a:spcPts val="0"/>
              </a:spcAft>
              <a:buNone/>
            </a:pPr>
            <a:r>
              <a:rPr lang="en-US" sz="3200">
                <a:solidFill>
                  <a:srgbClr val="000000"/>
                </a:solidFill>
                <a:latin typeface="Calibri"/>
                <a:ea typeface="Calibri"/>
                <a:cs typeface="Calibri"/>
                <a:sym typeface="Calibri"/>
              </a:rPr>
              <a:t>“A </a:t>
            </a:r>
            <a:r>
              <a:rPr lang="en-US" sz="3200">
                <a:solidFill>
                  <a:srgbClr val="FF0000"/>
                </a:solidFill>
                <a:latin typeface="Calibri"/>
                <a:ea typeface="Calibri"/>
                <a:cs typeface="Calibri"/>
                <a:sym typeface="Calibri"/>
              </a:rPr>
              <a:t>culture evolves </a:t>
            </a:r>
            <a:r>
              <a:rPr lang="en-US" sz="3200">
                <a:solidFill>
                  <a:srgbClr val="000000"/>
                </a:solidFill>
                <a:latin typeface="Calibri"/>
                <a:ea typeface="Calibri"/>
                <a:cs typeface="Calibri"/>
                <a:sym typeface="Calibri"/>
              </a:rPr>
              <a:t>when practices… contribute to the </a:t>
            </a:r>
            <a:r>
              <a:rPr lang="en-US" sz="3200">
                <a:solidFill>
                  <a:srgbClr val="FF0000"/>
                </a:solidFill>
                <a:latin typeface="Calibri"/>
                <a:ea typeface="Calibri"/>
                <a:cs typeface="Calibri"/>
                <a:sym typeface="Calibri"/>
              </a:rPr>
              <a:t>success</a:t>
            </a:r>
            <a:r>
              <a:rPr lang="en-US" sz="3200">
                <a:solidFill>
                  <a:srgbClr val="000000"/>
                </a:solidFill>
                <a:latin typeface="Calibri"/>
                <a:ea typeface="Calibri"/>
                <a:cs typeface="Calibri"/>
                <a:sym typeface="Calibri"/>
              </a:rPr>
              <a:t> of the practicing group in </a:t>
            </a:r>
            <a:r>
              <a:rPr lang="en-US" sz="3200">
                <a:solidFill>
                  <a:srgbClr val="FF0000"/>
                </a:solidFill>
                <a:latin typeface="Calibri"/>
                <a:ea typeface="Calibri"/>
                <a:cs typeface="Calibri"/>
                <a:sym typeface="Calibri"/>
              </a:rPr>
              <a:t>solving its problems</a:t>
            </a:r>
            <a:r>
              <a:rPr lang="en-US" sz="3200">
                <a:solidFill>
                  <a:srgbClr val="000000"/>
                </a:solidFill>
                <a:latin typeface="Calibri"/>
                <a:ea typeface="Calibri"/>
                <a:cs typeface="Calibri"/>
                <a:sym typeface="Calibri"/>
              </a:rPr>
              <a:t>”</a:t>
            </a:r>
            <a:endParaRPr/>
          </a:p>
          <a:p>
            <a:pPr indent="0" lvl="0" marL="0" marR="0" rtl="0" algn="ctr">
              <a:lnSpc>
                <a:spcPct val="85000"/>
              </a:lnSpc>
              <a:spcBef>
                <a:spcPts val="640"/>
              </a:spcBef>
              <a:spcAft>
                <a:spcPts val="0"/>
              </a:spcAft>
              <a:buNone/>
            </a:pPr>
            <a:r>
              <a:rPr lang="en-US" sz="2400">
                <a:solidFill>
                  <a:srgbClr val="000000"/>
                </a:solidFill>
                <a:latin typeface="Calibri"/>
                <a:ea typeface="Calibri"/>
                <a:cs typeface="Calibri"/>
                <a:sym typeface="Calibri"/>
              </a:rPr>
              <a:t>Skinner, 1981</a:t>
            </a:r>
            <a:endParaRPr sz="2400">
              <a:solidFill>
                <a:srgbClr val="000000"/>
              </a:solidFill>
              <a:latin typeface="Calibri"/>
              <a:ea typeface="Calibri"/>
              <a:cs typeface="Calibri"/>
              <a:sym typeface="Calibri"/>
            </a:endParaRPr>
          </a:p>
        </p:txBody>
      </p:sp>
    </p:spTree>
  </p:cSld>
  <p:clrMapOvr>
    <a:masterClrMapping/>
  </p:clrMapOvr>
</p:sld>
</file>

<file path=ppt/slides/slide9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26" name="Shape 1326"/>
        <p:cNvGrpSpPr/>
        <p:nvPr/>
      </p:nvGrpSpPr>
      <p:grpSpPr>
        <a:xfrm>
          <a:off x="0" y="0"/>
          <a:ext cx="0" cy="0"/>
          <a:chOff x="0" y="0"/>
          <a:chExt cx="0" cy="0"/>
        </a:xfrm>
      </p:grpSpPr>
      <p:sp>
        <p:nvSpPr>
          <p:cNvPr id="1327" name="Google Shape;1327;p133"/>
          <p:cNvSpPr txBox="1"/>
          <p:nvPr>
            <p:ph type="title"/>
          </p:nvPr>
        </p:nvSpPr>
        <p:spPr>
          <a:xfrm>
            <a:off x="457200" y="31108"/>
            <a:ext cx="8229600" cy="1143000"/>
          </a:xfrm>
          <a:prstGeom prst="rect">
            <a:avLst/>
          </a:prstGeom>
          <a:solidFill>
            <a:srgbClr val="FFFF00"/>
          </a:solid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1"/>
              </a:buClr>
              <a:buFont typeface="Calibri"/>
              <a:buNone/>
            </a:pPr>
            <a:r>
              <a:rPr b="0" i="0" lang="en-US" sz="4400" u="none" cap="none" strike="noStrike">
                <a:solidFill>
                  <a:schemeClr val="dk1"/>
                </a:solidFill>
                <a:latin typeface="Calibri"/>
                <a:ea typeface="Calibri"/>
                <a:cs typeface="Calibri"/>
                <a:sym typeface="Calibri"/>
              </a:rPr>
              <a:t>Early Conclusion…</a:t>
            </a:r>
            <a:endParaRPr b="0" i="0" sz="4400" u="none" cap="none" strike="noStrike">
              <a:solidFill>
                <a:schemeClr val="dk1"/>
              </a:solidFill>
              <a:latin typeface="Calibri"/>
              <a:ea typeface="Calibri"/>
              <a:cs typeface="Calibri"/>
              <a:sym typeface="Calibri"/>
            </a:endParaRPr>
          </a:p>
        </p:txBody>
      </p:sp>
      <p:sp>
        <p:nvSpPr>
          <p:cNvPr id="1328" name="Google Shape;1328;p133"/>
          <p:cNvSpPr/>
          <p:nvPr/>
        </p:nvSpPr>
        <p:spPr>
          <a:xfrm>
            <a:off x="457200" y="1061098"/>
            <a:ext cx="8229600" cy="5427257"/>
          </a:xfrm>
          <a:custGeom>
            <a:rect b="b" l="l" r="r" t="t"/>
            <a:pathLst>
              <a:path extrusionOk="0" h="120000" w="120000">
                <a:moveTo>
                  <a:pt x="0" y="0"/>
                </a:moveTo>
                <a:lnTo>
                  <a:pt x="120000" y="0"/>
                </a:lnTo>
                <a:lnTo>
                  <a:pt x="120000" y="120000"/>
                </a:lnTo>
                <a:lnTo>
                  <a:pt x="0" y="120000"/>
                </a:lnTo>
                <a:close/>
              </a:path>
              <a:path extrusionOk="0" fill="none" h="120000" w="120000">
                <a:moveTo>
                  <a:pt x="-10000" y="0"/>
                </a:moveTo>
                <a:close/>
                <a:lnTo>
                  <a:pt x="-10000" y="120000"/>
                </a:lnTo>
              </a:path>
              <a:path extrusionOk="0" fill="none" h="120000" w="120000">
                <a:moveTo>
                  <a:pt x="-10000" y="22500"/>
                </a:moveTo>
                <a:lnTo>
                  <a:pt x="-46000" y="135000"/>
                </a:lnTo>
              </a:path>
            </a:pathLst>
          </a:custGeom>
          <a:noFill/>
          <a:ln>
            <a:noFill/>
          </a:ln>
        </p:spPr>
        <p:txBody>
          <a:bodyPr anchorCtr="1" anchor="ctr" bIns="45700" lIns="91425" spcFirstLastPara="1" rIns="91425" wrap="square" tIns="45700">
            <a:noAutofit/>
          </a:bodyPr>
          <a:lstStyle/>
          <a:p>
            <a:pPr indent="-114300" lvl="1" marL="114300" marR="0" rtl="0" algn="l">
              <a:lnSpc>
                <a:spcPct val="75000"/>
              </a:lnSpc>
              <a:spcBef>
                <a:spcPts val="0"/>
              </a:spcBef>
              <a:spcAft>
                <a:spcPts val="0"/>
              </a:spcAft>
              <a:buClr>
                <a:srgbClr val="000000"/>
              </a:buClr>
              <a:buSzPts val="3200"/>
              <a:buFont typeface="Calibri"/>
              <a:buChar char="•"/>
            </a:pPr>
            <a:r>
              <a:rPr b="0" i="0" lang="en-US" sz="3200" u="none" cap="none" strike="noStrike">
                <a:solidFill>
                  <a:srgbClr val="000000"/>
                </a:solidFill>
                <a:latin typeface="Calibri"/>
                <a:ea typeface="Calibri"/>
                <a:cs typeface="Calibri"/>
                <a:sym typeface="Calibri"/>
              </a:rPr>
              <a:t>Nothing is inherently biased or culturally irrelevant about practices &amp; systems PBIS implementation. </a:t>
            </a:r>
            <a:endParaRPr b="0" i="0" sz="3200" u="none" cap="none" strike="noStrike">
              <a:solidFill>
                <a:srgbClr val="000000"/>
              </a:solidFill>
              <a:latin typeface="Calibri"/>
              <a:ea typeface="Calibri"/>
              <a:cs typeface="Calibri"/>
              <a:sym typeface="Calibri"/>
            </a:endParaRPr>
          </a:p>
          <a:p>
            <a:pPr indent="0" lvl="1" marL="114300" marR="0" rtl="0" algn="l">
              <a:lnSpc>
                <a:spcPct val="75000"/>
              </a:lnSpc>
              <a:spcBef>
                <a:spcPts val="320"/>
              </a:spcBef>
              <a:spcAft>
                <a:spcPts val="0"/>
              </a:spcAft>
              <a:buClr>
                <a:schemeClr val="dk1"/>
              </a:buClr>
              <a:buSzPts val="1800"/>
              <a:buFont typeface="Calibri"/>
              <a:buNone/>
            </a:pPr>
            <a:r>
              <a:t/>
            </a:r>
            <a:endParaRPr b="0" i="0" sz="1800" u="none" cap="none" strike="noStrike">
              <a:solidFill>
                <a:schemeClr val="dk1"/>
              </a:solidFill>
              <a:latin typeface="Calibri"/>
              <a:ea typeface="Calibri"/>
              <a:cs typeface="Calibri"/>
              <a:sym typeface="Calibri"/>
            </a:endParaRPr>
          </a:p>
          <a:p>
            <a:pPr indent="-114300" lvl="1" marL="114300" marR="0" rtl="0" algn="l">
              <a:lnSpc>
                <a:spcPct val="75000"/>
              </a:lnSpc>
              <a:spcBef>
                <a:spcPts val="180"/>
              </a:spcBef>
              <a:spcAft>
                <a:spcPts val="0"/>
              </a:spcAft>
              <a:buClr>
                <a:srgbClr val="FF0000"/>
              </a:buClr>
              <a:buSzPts val="2800"/>
              <a:buFont typeface="Calibri"/>
              <a:buChar char="•"/>
            </a:pPr>
            <a:r>
              <a:rPr b="0" i="0" lang="en-US" sz="2800" u="none" cap="none" strike="noStrike">
                <a:solidFill>
                  <a:srgbClr val="FF0000"/>
                </a:solidFill>
                <a:latin typeface="Calibri"/>
                <a:ea typeface="Calibri"/>
                <a:cs typeface="Calibri"/>
                <a:sym typeface="Calibri"/>
              </a:rPr>
              <a:t>However</a:t>
            </a:r>
            <a:r>
              <a:rPr b="0" i="0" lang="en-US" sz="2800" u="none" cap="none" strike="noStrike">
                <a:solidFill>
                  <a:srgbClr val="000000"/>
                </a:solidFill>
                <a:latin typeface="Calibri"/>
                <a:ea typeface="Calibri"/>
                <a:cs typeface="Calibri"/>
                <a:sym typeface="Calibri"/>
              </a:rPr>
              <a:t>, we can improve kid outcomes by making those practices &amp; systems </a:t>
            </a:r>
            <a:r>
              <a:rPr b="1" i="0" lang="en-US" sz="2800" u="none" cap="none" strike="noStrike">
                <a:solidFill>
                  <a:srgbClr val="FF0000"/>
                </a:solidFill>
                <a:latin typeface="Calibri"/>
                <a:ea typeface="Calibri"/>
                <a:cs typeface="Calibri"/>
                <a:sym typeface="Calibri"/>
              </a:rPr>
              <a:t>more reflective of norms, expectations, &amp; learning histories </a:t>
            </a:r>
            <a:r>
              <a:rPr b="0" i="0" lang="en-US" sz="2800" u="none" cap="none" strike="noStrike">
                <a:solidFill>
                  <a:srgbClr val="000000"/>
                </a:solidFill>
                <a:latin typeface="Calibri"/>
                <a:ea typeface="Calibri"/>
                <a:cs typeface="Calibri"/>
                <a:sym typeface="Calibri"/>
              </a:rPr>
              <a:t>of kids &amp; family, community &amp; staff members</a:t>
            </a:r>
            <a:endParaRPr b="0" i="0" sz="2800" u="none" cap="none" strike="noStrike">
              <a:solidFill>
                <a:srgbClr val="000000"/>
              </a:solidFill>
              <a:latin typeface="Calibri"/>
              <a:ea typeface="Calibri"/>
              <a:cs typeface="Calibri"/>
              <a:sym typeface="Calibri"/>
            </a:endParaRPr>
          </a:p>
        </p:txBody>
      </p:sp>
      <p:sp>
        <p:nvSpPr>
          <p:cNvPr id="1329" name="Google Shape;1329;p133"/>
          <p:cNvSpPr txBox="1"/>
          <p:nvPr/>
        </p:nvSpPr>
        <p:spPr>
          <a:xfrm>
            <a:off x="0" y="6426240"/>
            <a:ext cx="3352800" cy="369332"/>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1800">
                <a:solidFill>
                  <a:srgbClr val="000000"/>
                </a:solidFill>
                <a:latin typeface="Arial"/>
                <a:ea typeface="Arial"/>
                <a:cs typeface="Arial"/>
                <a:sym typeface="Arial"/>
              </a:rPr>
              <a:t>Sugai, O’Keeffe, &amp; Fallon 2012</a:t>
            </a:r>
            <a:endParaRPr sz="1800">
              <a:solidFill>
                <a:srgbClr val="000000"/>
              </a:solidFill>
              <a:latin typeface="Arial"/>
              <a:ea typeface="Arial"/>
              <a:cs typeface="Arial"/>
              <a:sym typeface="Arial"/>
            </a:endParaRPr>
          </a:p>
        </p:txBody>
      </p:sp>
    </p:spTree>
  </p:cSld>
  <p:clrMapOvr>
    <a:masterClrMapping/>
  </p:clrMapOvr>
</p:sld>
</file>

<file path=ppt/slides/slide9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33" name="Shape 1333"/>
        <p:cNvGrpSpPr/>
        <p:nvPr/>
      </p:nvGrpSpPr>
      <p:grpSpPr>
        <a:xfrm>
          <a:off x="0" y="0"/>
          <a:ext cx="0" cy="0"/>
          <a:chOff x="0" y="0"/>
          <a:chExt cx="0" cy="0"/>
        </a:xfrm>
      </p:grpSpPr>
      <p:sp>
        <p:nvSpPr>
          <p:cNvPr id="1334" name="Google Shape;1334;p134"/>
          <p:cNvSpPr/>
          <p:nvPr/>
        </p:nvSpPr>
        <p:spPr>
          <a:xfrm>
            <a:off x="191961" y="52924"/>
            <a:ext cx="8844983" cy="6734512"/>
          </a:xfrm>
          <a:custGeom>
            <a:rect b="b" l="l" r="r" t="t"/>
            <a:pathLst>
              <a:path extrusionOk="0" h="120000" w="120000">
                <a:moveTo>
                  <a:pt x="0" y="0"/>
                </a:moveTo>
                <a:lnTo>
                  <a:pt x="120000" y="0"/>
                </a:lnTo>
                <a:lnTo>
                  <a:pt x="120000" y="120000"/>
                </a:lnTo>
                <a:lnTo>
                  <a:pt x="0" y="120000"/>
                </a:lnTo>
                <a:close/>
              </a:path>
              <a:path extrusionOk="0" fill="none" h="120000" w="120000">
                <a:moveTo>
                  <a:pt x="-10000" y="0"/>
                </a:moveTo>
                <a:close/>
                <a:lnTo>
                  <a:pt x="-10000" y="120000"/>
                </a:lnTo>
              </a:path>
              <a:path extrusionOk="0" fill="none" h="120000" w="120000">
                <a:moveTo>
                  <a:pt x="-10000" y="22500"/>
                </a:moveTo>
                <a:lnTo>
                  <a:pt x="-46000" y="135000"/>
                </a:lnTo>
              </a:path>
            </a:pathLst>
          </a:custGeom>
          <a:noFill/>
          <a:ln>
            <a:noFill/>
          </a:ln>
        </p:spPr>
        <p:txBody>
          <a:bodyPr anchorCtr="1" anchor="ctr" bIns="45700" lIns="91425" spcFirstLastPara="1" rIns="91425" wrap="square" tIns="45700">
            <a:noAutofit/>
          </a:bodyPr>
          <a:lstStyle/>
          <a:p>
            <a:pPr indent="-114300" lvl="1" marL="114300" marR="0" rtl="0" algn="l">
              <a:lnSpc>
                <a:spcPct val="75000"/>
              </a:lnSpc>
              <a:spcBef>
                <a:spcPts val="0"/>
              </a:spcBef>
              <a:spcAft>
                <a:spcPts val="0"/>
              </a:spcAft>
              <a:buClr>
                <a:srgbClr val="000000"/>
              </a:buClr>
              <a:buSzPts val="1800"/>
              <a:buFont typeface="Calibri"/>
              <a:buChar char="•"/>
            </a:pPr>
            <a:r>
              <a:rPr b="0" i="0" lang="en-US" sz="1800" u="none" cap="none" strike="noStrike">
                <a:solidFill>
                  <a:srgbClr val="000000"/>
                </a:solidFill>
                <a:latin typeface="Calibri"/>
                <a:ea typeface="Calibri"/>
                <a:cs typeface="Calibri"/>
                <a:sym typeface="Calibri"/>
              </a:rPr>
              <a:t>“George Sugai?” Learning History</a:t>
            </a:r>
            <a:endParaRPr b="0" i="0" sz="1800" u="none" cap="none" strike="noStrike">
              <a:solidFill>
                <a:srgbClr val="000000"/>
              </a:solidFill>
              <a:latin typeface="Calibri"/>
              <a:ea typeface="Calibri"/>
              <a:cs typeface="Calibri"/>
              <a:sym typeface="Calibri"/>
            </a:endParaRPr>
          </a:p>
          <a:p>
            <a:pPr indent="-114300" lvl="2" marL="228600" marR="0" rtl="0" algn="l">
              <a:lnSpc>
                <a:spcPct val="75000"/>
              </a:lnSpc>
              <a:spcBef>
                <a:spcPts val="180"/>
              </a:spcBef>
              <a:spcAft>
                <a:spcPts val="0"/>
              </a:spcAft>
              <a:buClr>
                <a:srgbClr val="000000"/>
              </a:buClr>
              <a:buSzPts val="1800"/>
              <a:buFont typeface="Calibri"/>
              <a:buChar char="•"/>
            </a:pPr>
            <a:r>
              <a:rPr b="0" i="0" lang="en-US" sz="1800" u="none" cap="none" strike="noStrike">
                <a:solidFill>
                  <a:srgbClr val="000000"/>
                </a:solidFill>
                <a:latin typeface="Calibri"/>
                <a:ea typeface="Calibri"/>
                <a:cs typeface="Calibri"/>
                <a:sym typeface="Calibri"/>
              </a:rPr>
              <a:t>1951 Sansei Santa Cruz, CA. Parents born Watsonville</a:t>
            </a:r>
            <a:endParaRPr b="0" i="0" sz="1800" u="none" cap="none" strike="noStrike">
              <a:solidFill>
                <a:srgbClr val="000000"/>
              </a:solidFill>
              <a:latin typeface="Calibri"/>
              <a:ea typeface="Calibri"/>
              <a:cs typeface="Calibri"/>
              <a:sym typeface="Calibri"/>
            </a:endParaRPr>
          </a:p>
          <a:p>
            <a:pPr indent="0" lvl="2" marL="228600" marR="0" rtl="0" algn="l">
              <a:lnSpc>
                <a:spcPct val="75000"/>
              </a:lnSpc>
              <a:spcBef>
                <a:spcPts val="18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a:p>
            <a:pPr indent="-114300" lvl="2" marL="228600" marR="0" rtl="0" algn="l">
              <a:lnSpc>
                <a:spcPct val="75000"/>
              </a:lnSpc>
              <a:spcBef>
                <a:spcPts val="180"/>
              </a:spcBef>
              <a:spcAft>
                <a:spcPts val="0"/>
              </a:spcAft>
              <a:buClr>
                <a:srgbClr val="000000"/>
              </a:buClr>
              <a:buSzPts val="1800"/>
              <a:buFont typeface="Calibri"/>
              <a:buChar char="•"/>
            </a:pPr>
            <a:r>
              <a:rPr b="0" i="0" lang="en-US" sz="1800" u="none" cap="none" strike="noStrike">
                <a:solidFill>
                  <a:srgbClr val="000000"/>
                </a:solidFill>
                <a:latin typeface="Calibri"/>
                <a:ea typeface="Calibri"/>
                <a:cs typeface="Calibri"/>
                <a:sym typeface="Calibri"/>
              </a:rPr>
              <a:t>Buddhism v. “Elks” little league baseball</a:t>
            </a:r>
            <a:endParaRPr b="0" i="0" sz="1800" u="none" cap="none" strike="noStrike">
              <a:solidFill>
                <a:srgbClr val="000000"/>
              </a:solidFill>
              <a:latin typeface="Calibri"/>
              <a:ea typeface="Calibri"/>
              <a:cs typeface="Calibri"/>
              <a:sym typeface="Calibri"/>
            </a:endParaRPr>
          </a:p>
          <a:p>
            <a:pPr indent="0" lvl="2" marL="228600" marR="0" rtl="0" algn="l">
              <a:lnSpc>
                <a:spcPct val="75000"/>
              </a:lnSpc>
              <a:spcBef>
                <a:spcPts val="18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a:p>
            <a:pPr indent="-114300" lvl="2" marL="228600" marR="0" rtl="0" algn="l">
              <a:lnSpc>
                <a:spcPct val="75000"/>
              </a:lnSpc>
              <a:spcBef>
                <a:spcPts val="180"/>
              </a:spcBef>
              <a:spcAft>
                <a:spcPts val="0"/>
              </a:spcAft>
              <a:buClr>
                <a:srgbClr val="000000"/>
              </a:buClr>
              <a:buSzPts val="1800"/>
              <a:buFont typeface="Calibri"/>
              <a:buChar char="•"/>
            </a:pPr>
            <a:r>
              <a:rPr b="0" i="0" lang="en-US" sz="1800" u="none" cap="none" strike="noStrike">
                <a:solidFill>
                  <a:srgbClr val="000000"/>
                </a:solidFill>
                <a:latin typeface="Calibri"/>
                <a:ea typeface="Calibri"/>
                <a:cs typeface="Calibri"/>
                <a:sym typeface="Calibri"/>
              </a:rPr>
              <a:t>Ex Order 9066: Mom interned, Dad moved to UT</a:t>
            </a:r>
            <a:endParaRPr b="0" i="0" sz="1800" u="none" cap="none" strike="noStrike">
              <a:solidFill>
                <a:srgbClr val="000000"/>
              </a:solidFill>
              <a:latin typeface="Calibri"/>
              <a:ea typeface="Calibri"/>
              <a:cs typeface="Calibri"/>
              <a:sym typeface="Calibri"/>
            </a:endParaRPr>
          </a:p>
          <a:p>
            <a:pPr indent="0" lvl="2" marL="228600" marR="0" rtl="0" algn="l">
              <a:lnSpc>
                <a:spcPct val="75000"/>
              </a:lnSpc>
              <a:spcBef>
                <a:spcPts val="18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a:p>
            <a:pPr indent="-114300" lvl="2" marL="228600" marR="0" rtl="0" algn="l">
              <a:lnSpc>
                <a:spcPct val="75000"/>
              </a:lnSpc>
              <a:spcBef>
                <a:spcPts val="180"/>
              </a:spcBef>
              <a:spcAft>
                <a:spcPts val="0"/>
              </a:spcAft>
              <a:buClr>
                <a:srgbClr val="000000"/>
              </a:buClr>
              <a:buSzPts val="1800"/>
              <a:buFont typeface="Calibri"/>
              <a:buChar char="•"/>
            </a:pPr>
            <a:r>
              <a:rPr b="0" i="0" lang="en-US" sz="1800" u="none" cap="none" strike="noStrike">
                <a:solidFill>
                  <a:srgbClr val="000000"/>
                </a:solidFill>
                <a:latin typeface="Calibri"/>
                <a:ea typeface="Calibri"/>
                <a:cs typeface="Calibri"/>
                <a:sym typeface="Calibri"/>
              </a:rPr>
              <a:t>No Japanese, fork v. hashi, soy sauce v. shoyu</a:t>
            </a:r>
            <a:endParaRPr b="0" i="0" sz="1800" u="none" cap="none" strike="noStrike">
              <a:solidFill>
                <a:srgbClr val="000000"/>
              </a:solidFill>
              <a:latin typeface="Calibri"/>
              <a:ea typeface="Calibri"/>
              <a:cs typeface="Calibri"/>
              <a:sym typeface="Calibri"/>
            </a:endParaRPr>
          </a:p>
          <a:p>
            <a:pPr indent="0" lvl="2" marL="228600" marR="0" rtl="0" algn="l">
              <a:lnSpc>
                <a:spcPct val="75000"/>
              </a:lnSpc>
              <a:spcBef>
                <a:spcPts val="18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a:p>
            <a:pPr indent="-114300" lvl="2" marL="228600" marR="0" rtl="0" algn="l">
              <a:lnSpc>
                <a:spcPct val="75000"/>
              </a:lnSpc>
              <a:spcBef>
                <a:spcPts val="180"/>
              </a:spcBef>
              <a:spcAft>
                <a:spcPts val="0"/>
              </a:spcAft>
              <a:buClr>
                <a:srgbClr val="000000"/>
              </a:buClr>
              <a:buSzPts val="1800"/>
              <a:buFont typeface="Calibri"/>
              <a:buChar char="•"/>
            </a:pPr>
            <a:r>
              <a:rPr b="0" i="0" lang="en-US" sz="1800" u="none" cap="none" strike="noStrike">
                <a:solidFill>
                  <a:srgbClr val="000000"/>
                </a:solidFill>
                <a:latin typeface="Calibri"/>
                <a:ea typeface="Calibri"/>
                <a:cs typeface="Calibri"/>
                <a:sym typeface="Calibri"/>
              </a:rPr>
              <a:t>Only 2 JA, 1 AA @ LGHS, Stones v. Beatles</a:t>
            </a:r>
            <a:endParaRPr b="0" i="0" sz="1800" u="none" cap="none" strike="noStrike">
              <a:solidFill>
                <a:srgbClr val="000000"/>
              </a:solidFill>
              <a:latin typeface="Calibri"/>
              <a:ea typeface="Calibri"/>
              <a:cs typeface="Calibri"/>
              <a:sym typeface="Calibri"/>
            </a:endParaRPr>
          </a:p>
          <a:p>
            <a:pPr indent="0" lvl="2" marL="228600" marR="0" rtl="0" algn="l">
              <a:lnSpc>
                <a:spcPct val="75000"/>
              </a:lnSpc>
              <a:spcBef>
                <a:spcPts val="18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a:p>
            <a:pPr indent="-114300" lvl="2" marL="228600" marR="0" rtl="0" algn="l">
              <a:lnSpc>
                <a:spcPct val="75000"/>
              </a:lnSpc>
              <a:spcBef>
                <a:spcPts val="180"/>
              </a:spcBef>
              <a:spcAft>
                <a:spcPts val="0"/>
              </a:spcAft>
              <a:buClr>
                <a:srgbClr val="000000"/>
              </a:buClr>
              <a:buSzPts val="1800"/>
              <a:buFont typeface="Calibri"/>
              <a:buChar char="•"/>
            </a:pPr>
            <a:r>
              <a:rPr b="0" i="0" lang="en-US" sz="1800" u="none" cap="none" strike="noStrike">
                <a:solidFill>
                  <a:srgbClr val="000000"/>
                </a:solidFill>
                <a:latin typeface="Calibri"/>
                <a:ea typeface="Calibri"/>
                <a:cs typeface="Calibri"/>
                <a:sym typeface="Calibri"/>
              </a:rPr>
              <a:t>BF: Dale, Jim, Lansing, “Molly,” Roger</a:t>
            </a:r>
            <a:endParaRPr b="0" i="0" sz="1800" u="none" cap="none" strike="noStrike">
              <a:solidFill>
                <a:srgbClr val="000000"/>
              </a:solidFill>
              <a:latin typeface="Calibri"/>
              <a:ea typeface="Calibri"/>
              <a:cs typeface="Calibri"/>
              <a:sym typeface="Calibri"/>
            </a:endParaRPr>
          </a:p>
          <a:p>
            <a:pPr indent="0" lvl="2" marL="228600" marR="0" rtl="0" algn="l">
              <a:lnSpc>
                <a:spcPct val="75000"/>
              </a:lnSpc>
              <a:spcBef>
                <a:spcPts val="18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a:p>
            <a:pPr indent="-114300" lvl="2" marL="228600" marR="0" rtl="0" algn="l">
              <a:lnSpc>
                <a:spcPct val="75000"/>
              </a:lnSpc>
              <a:spcBef>
                <a:spcPts val="180"/>
              </a:spcBef>
              <a:spcAft>
                <a:spcPts val="0"/>
              </a:spcAft>
              <a:buClr>
                <a:srgbClr val="000000"/>
              </a:buClr>
              <a:buSzPts val="1800"/>
              <a:buFont typeface="Calibri"/>
              <a:buChar char="•"/>
            </a:pPr>
            <a:r>
              <a:rPr b="0" i="0" lang="en-US" sz="1800" u="none" cap="none" strike="noStrike">
                <a:solidFill>
                  <a:srgbClr val="000000"/>
                </a:solidFill>
                <a:latin typeface="Calibri"/>
                <a:ea typeface="Calibri"/>
                <a:cs typeface="Calibri"/>
                <a:sym typeface="Calibri"/>
              </a:rPr>
              <a:t>UCSB, hippies, BoA</a:t>
            </a:r>
            <a:endParaRPr b="0" i="0" sz="1800" u="none" cap="none" strike="noStrike">
              <a:solidFill>
                <a:srgbClr val="000000"/>
              </a:solidFill>
              <a:latin typeface="Calibri"/>
              <a:ea typeface="Calibri"/>
              <a:cs typeface="Calibri"/>
              <a:sym typeface="Calibri"/>
            </a:endParaRPr>
          </a:p>
          <a:p>
            <a:pPr indent="0" lvl="2" marL="228600" marR="0" rtl="0" algn="l">
              <a:lnSpc>
                <a:spcPct val="75000"/>
              </a:lnSpc>
              <a:spcBef>
                <a:spcPts val="180"/>
              </a:spcBef>
              <a:spcAft>
                <a:spcPts val="0"/>
              </a:spcAft>
              <a:buClr>
                <a:schemeClr val="dk1"/>
              </a:buClr>
              <a:buSzPts val="1800"/>
              <a:buFont typeface="Calibri"/>
              <a:buNone/>
            </a:pPr>
            <a:r>
              <a:t/>
            </a:r>
            <a:endParaRPr b="0" i="0" sz="1800" u="none" cap="none" strike="noStrike">
              <a:solidFill>
                <a:schemeClr val="dk1"/>
              </a:solidFill>
              <a:latin typeface="Calibri"/>
              <a:ea typeface="Calibri"/>
              <a:cs typeface="Calibri"/>
              <a:sym typeface="Calibri"/>
            </a:endParaRPr>
          </a:p>
          <a:p>
            <a:pPr indent="-114300" lvl="2" marL="228600" marR="0" rtl="0" algn="l">
              <a:lnSpc>
                <a:spcPct val="75000"/>
              </a:lnSpc>
              <a:spcBef>
                <a:spcPts val="180"/>
              </a:spcBef>
              <a:spcAft>
                <a:spcPts val="0"/>
              </a:spcAft>
              <a:buClr>
                <a:srgbClr val="000000"/>
              </a:buClr>
              <a:buSzPts val="1800"/>
              <a:buFont typeface="Calibri"/>
              <a:buChar char="•"/>
            </a:pPr>
            <a:r>
              <a:rPr b="0" i="0" lang="en-US" sz="1800" u="none" cap="none" strike="noStrike">
                <a:solidFill>
                  <a:srgbClr val="000000"/>
                </a:solidFill>
                <a:latin typeface="Calibri"/>
                <a:ea typeface="Calibri"/>
                <a:cs typeface="Calibri"/>
                <a:sym typeface="Calibri"/>
              </a:rPr>
              <a:t>Nature director in ESC, “Gary” v. toilet</a:t>
            </a:r>
            <a:endParaRPr b="0" i="0" sz="1800" u="none" cap="none" strike="noStrike">
              <a:solidFill>
                <a:srgbClr val="000000"/>
              </a:solidFill>
              <a:latin typeface="Calibri"/>
              <a:ea typeface="Calibri"/>
              <a:cs typeface="Calibri"/>
              <a:sym typeface="Calibri"/>
            </a:endParaRPr>
          </a:p>
          <a:p>
            <a:pPr indent="0" lvl="2" marL="228600" marR="0" rtl="0" algn="l">
              <a:lnSpc>
                <a:spcPct val="75000"/>
              </a:lnSpc>
              <a:spcBef>
                <a:spcPts val="18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a:p>
            <a:pPr indent="-114300" lvl="2" marL="228600" marR="0" rtl="0" algn="l">
              <a:lnSpc>
                <a:spcPct val="75000"/>
              </a:lnSpc>
              <a:spcBef>
                <a:spcPts val="180"/>
              </a:spcBef>
              <a:spcAft>
                <a:spcPts val="0"/>
              </a:spcAft>
              <a:buClr>
                <a:srgbClr val="000000"/>
              </a:buClr>
              <a:buSzPts val="1800"/>
              <a:buFont typeface="Calibri"/>
              <a:buChar char="•"/>
            </a:pPr>
            <a:r>
              <a:rPr b="0" i="0" lang="en-US" sz="1800" u="none" cap="none" strike="noStrike">
                <a:solidFill>
                  <a:srgbClr val="000000"/>
                </a:solidFill>
                <a:latin typeface="Calibri"/>
                <a:ea typeface="Calibri"/>
                <a:cs typeface="Calibri"/>
                <a:sym typeface="Calibri"/>
              </a:rPr>
              <a:t>CA, WA, CO, KY, NH, OR, CT</a:t>
            </a:r>
            <a:endParaRPr b="0" i="0" sz="1800" u="none" cap="none" strike="noStrike">
              <a:solidFill>
                <a:srgbClr val="000000"/>
              </a:solidFill>
              <a:latin typeface="Calibri"/>
              <a:ea typeface="Calibri"/>
              <a:cs typeface="Calibri"/>
              <a:sym typeface="Calibri"/>
            </a:endParaRPr>
          </a:p>
          <a:p>
            <a:pPr indent="0" lvl="2" marL="228600" marR="0" rtl="0" algn="l">
              <a:lnSpc>
                <a:spcPct val="75000"/>
              </a:lnSpc>
              <a:spcBef>
                <a:spcPts val="18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a:p>
            <a:pPr indent="-114300" lvl="2" marL="228600" marR="0" rtl="0" algn="l">
              <a:lnSpc>
                <a:spcPct val="75000"/>
              </a:lnSpc>
              <a:spcBef>
                <a:spcPts val="180"/>
              </a:spcBef>
              <a:spcAft>
                <a:spcPts val="0"/>
              </a:spcAft>
              <a:buClr>
                <a:srgbClr val="000000"/>
              </a:buClr>
              <a:buSzPts val="1800"/>
              <a:buFont typeface="Calibri"/>
              <a:buChar char="•"/>
            </a:pPr>
            <a:r>
              <a:rPr b="0" i="0" lang="en-US" sz="1800" u="none" cap="none" strike="noStrike">
                <a:solidFill>
                  <a:srgbClr val="000000"/>
                </a:solidFill>
                <a:latin typeface="Calibri"/>
                <a:ea typeface="Calibri"/>
                <a:cs typeface="Calibri"/>
                <a:sym typeface="Calibri"/>
              </a:rPr>
              <a:t>Bi-racial: Fernandez</a:t>
            </a:r>
            <a:endParaRPr b="0" i="0" sz="1800" u="none" cap="none" strike="noStrike">
              <a:solidFill>
                <a:srgbClr val="000000"/>
              </a:solidFill>
              <a:latin typeface="Calibri"/>
              <a:ea typeface="Calibri"/>
              <a:cs typeface="Calibri"/>
              <a:sym typeface="Calibri"/>
            </a:endParaRPr>
          </a:p>
          <a:p>
            <a:pPr indent="0" lvl="2" marL="228600" marR="0" rtl="0" algn="l">
              <a:lnSpc>
                <a:spcPct val="75000"/>
              </a:lnSpc>
              <a:spcBef>
                <a:spcPts val="18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a:p>
            <a:pPr indent="-114300" lvl="2" marL="228600" marR="0" rtl="0" algn="l">
              <a:lnSpc>
                <a:spcPct val="75000"/>
              </a:lnSpc>
              <a:spcBef>
                <a:spcPts val="180"/>
              </a:spcBef>
              <a:spcAft>
                <a:spcPts val="0"/>
              </a:spcAft>
              <a:buClr>
                <a:srgbClr val="000000"/>
              </a:buClr>
              <a:buSzPts val="1800"/>
              <a:buFont typeface="Calibri"/>
              <a:buChar char="•"/>
            </a:pPr>
            <a:r>
              <a:rPr b="0" i="0" lang="en-US" sz="1800" u="none" cap="none" strike="noStrike">
                <a:solidFill>
                  <a:srgbClr val="000000"/>
                </a:solidFill>
                <a:latin typeface="Calibri"/>
                <a:ea typeface="Calibri"/>
                <a:cs typeface="Calibri"/>
                <a:sym typeface="Calibri"/>
              </a:rPr>
              <a:t>Hapa: Sugai-Fernandez</a:t>
            </a:r>
            <a:endParaRPr b="0" i="0" sz="1800" u="none" cap="none" strike="noStrike">
              <a:solidFill>
                <a:srgbClr val="000000"/>
              </a:solidFill>
              <a:latin typeface="Calibri"/>
              <a:ea typeface="Calibri"/>
              <a:cs typeface="Calibri"/>
              <a:sym typeface="Calibri"/>
            </a:endParaRPr>
          </a:p>
          <a:p>
            <a:pPr indent="0" lvl="2" marL="228600" marR="0" rtl="0" algn="l">
              <a:lnSpc>
                <a:spcPct val="75000"/>
              </a:lnSpc>
              <a:spcBef>
                <a:spcPts val="18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a:p>
            <a:pPr indent="-114300" lvl="2" marL="228600" marR="0" rtl="0" algn="l">
              <a:lnSpc>
                <a:spcPct val="75000"/>
              </a:lnSpc>
              <a:spcBef>
                <a:spcPts val="180"/>
              </a:spcBef>
              <a:spcAft>
                <a:spcPts val="0"/>
              </a:spcAft>
              <a:buClr>
                <a:srgbClr val="000000"/>
              </a:buClr>
              <a:buSzPts val="1800"/>
              <a:buFont typeface="Calibri"/>
              <a:buChar char="•"/>
            </a:pPr>
            <a:r>
              <a:rPr b="0" i="0" lang="en-US" sz="1800" u="none" cap="none" strike="noStrike">
                <a:solidFill>
                  <a:srgbClr val="000000"/>
                </a:solidFill>
                <a:latin typeface="Calibri"/>
                <a:ea typeface="Calibri"/>
                <a:cs typeface="Calibri"/>
                <a:sym typeface="Calibri"/>
              </a:rPr>
              <a:t>Shaped into “damn behaviorist!”</a:t>
            </a:r>
            <a:endParaRPr b="0" i="0" sz="1800" u="none" cap="none" strike="noStrike">
              <a:solidFill>
                <a:srgbClr val="000000"/>
              </a:solidFill>
              <a:latin typeface="Calibri"/>
              <a:ea typeface="Calibri"/>
              <a:cs typeface="Calibri"/>
              <a:sym typeface="Calibri"/>
            </a:endParaRPr>
          </a:p>
          <a:p>
            <a:pPr indent="0" lvl="2" marL="228600" marR="0" rtl="0" algn="l">
              <a:lnSpc>
                <a:spcPct val="75000"/>
              </a:lnSpc>
              <a:spcBef>
                <a:spcPts val="18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1335" name="Google Shape;1335;p134"/>
          <p:cNvSpPr/>
          <p:nvPr/>
        </p:nvSpPr>
        <p:spPr>
          <a:xfrm>
            <a:off x="2012299" y="3875821"/>
            <a:ext cx="2177241" cy="824774"/>
          </a:xfrm>
          <a:prstGeom prst="ellipse">
            <a:avLst/>
          </a:prstGeom>
          <a:solidFill>
            <a:srgbClr val="E5B8B7"/>
          </a:solidFill>
          <a:ln cap="flat" cmpd="sng" w="9525">
            <a:solidFill>
              <a:srgbClr val="4A7DBA"/>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rPr lang="en-US" sz="1800">
                <a:solidFill>
                  <a:srgbClr val="000000"/>
                </a:solidFill>
                <a:latin typeface="Calibri"/>
                <a:ea typeface="Calibri"/>
                <a:cs typeface="Calibri"/>
                <a:sym typeface="Calibri"/>
              </a:rPr>
              <a:t>CA Sansei JA</a:t>
            </a:r>
            <a:endParaRPr sz="1800">
              <a:solidFill>
                <a:srgbClr val="000000"/>
              </a:solidFill>
              <a:latin typeface="Calibri"/>
              <a:ea typeface="Calibri"/>
              <a:cs typeface="Calibri"/>
              <a:sym typeface="Calibri"/>
            </a:endParaRPr>
          </a:p>
        </p:txBody>
      </p:sp>
      <p:sp>
        <p:nvSpPr>
          <p:cNvPr id="1336" name="Google Shape;1336;p134"/>
          <p:cNvSpPr/>
          <p:nvPr/>
        </p:nvSpPr>
        <p:spPr>
          <a:xfrm>
            <a:off x="2362630" y="2424216"/>
            <a:ext cx="2177241" cy="824774"/>
          </a:xfrm>
          <a:prstGeom prst="ellipse">
            <a:avLst/>
          </a:prstGeom>
          <a:solidFill>
            <a:srgbClr val="E5B8B7"/>
          </a:solidFill>
          <a:ln cap="flat" cmpd="sng" w="9525">
            <a:solidFill>
              <a:srgbClr val="4A7DBA"/>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rPr lang="en-US" sz="1800">
                <a:solidFill>
                  <a:srgbClr val="000000"/>
                </a:solidFill>
                <a:latin typeface="Calibri"/>
                <a:ea typeface="Calibri"/>
                <a:cs typeface="Calibri"/>
                <a:sym typeface="Calibri"/>
              </a:rPr>
              <a:t>PBIS, SpEd &amp; Kids w/ BD</a:t>
            </a:r>
            <a:endParaRPr sz="1800">
              <a:solidFill>
                <a:srgbClr val="000000"/>
              </a:solidFill>
              <a:latin typeface="Calibri"/>
              <a:ea typeface="Calibri"/>
              <a:cs typeface="Calibri"/>
              <a:sym typeface="Calibri"/>
            </a:endParaRPr>
          </a:p>
        </p:txBody>
      </p:sp>
      <p:sp>
        <p:nvSpPr>
          <p:cNvPr id="1337" name="Google Shape;1337;p134"/>
          <p:cNvSpPr/>
          <p:nvPr/>
        </p:nvSpPr>
        <p:spPr>
          <a:xfrm>
            <a:off x="4754296" y="2424216"/>
            <a:ext cx="2177241" cy="824774"/>
          </a:xfrm>
          <a:prstGeom prst="ellipse">
            <a:avLst/>
          </a:prstGeom>
          <a:solidFill>
            <a:srgbClr val="E5B8B7"/>
          </a:solidFill>
          <a:ln cap="flat" cmpd="sng" w="9525">
            <a:solidFill>
              <a:srgbClr val="4A7DBA"/>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800">
                <a:solidFill>
                  <a:srgbClr val="000000"/>
                </a:solidFill>
                <a:latin typeface="Calibri"/>
                <a:ea typeface="Calibri"/>
                <a:cs typeface="Calibri"/>
                <a:sym typeface="Calibri"/>
              </a:rPr>
              <a:t>Sugai-Fernandez</a:t>
            </a:r>
            <a:endParaRPr sz="1800">
              <a:solidFill>
                <a:srgbClr val="000000"/>
              </a:solidFill>
              <a:latin typeface="Calibri"/>
              <a:ea typeface="Calibri"/>
              <a:cs typeface="Calibri"/>
              <a:sym typeface="Calibri"/>
            </a:endParaRPr>
          </a:p>
        </p:txBody>
      </p:sp>
      <p:sp>
        <p:nvSpPr>
          <p:cNvPr id="1338" name="Google Shape;1338;p134"/>
          <p:cNvSpPr/>
          <p:nvPr/>
        </p:nvSpPr>
        <p:spPr>
          <a:xfrm>
            <a:off x="4981265" y="3875821"/>
            <a:ext cx="2177241" cy="824774"/>
          </a:xfrm>
          <a:prstGeom prst="ellipse">
            <a:avLst/>
          </a:prstGeom>
          <a:solidFill>
            <a:srgbClr val="E5B8B7"/>
          </a:solidFill>
          <a:ln cap="flat" cmpd="sng" w="9525">
            <a:solidFill>
              <a:srgbClr val="4A7DBA"/>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800">
                <a:solidFill>
                  <a:srgbClr val="000000"/>
                </a:solidFill>
                <a:latin typeface="Calibri"/>
                <a:ea typeface="Calibri"/>
                <a:cs typeface="Calibri"/>
                <a:sym typeface="Calibri"/>
              </a:rPr>
              <a:t>“Damn behaviorist”</a:t>
            </a:r>
            <a:endParaRPr sz="1800">
              <a:solidFill>
                <a:srgbClr val="000000"/>
              </a:solidFill>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335"/>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336"/>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337"/>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338"/>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9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43" name="Shape 1343"/>
        <p:cNvGrpSpPr/>
        <p:nvPr/>
      </p:nvGrpSpPr>
      <p:grpSpPr>
        <a:xfrm>
          <a:off x="0" y="0"/>
          <a:ext cx="0" cy="0"/>
          <a:chOff x="0" y="0"/>
          <a:chExt cx="0" cy="0"/>
        </a:xfrm>
      </p:grpSpPr>
      <p:sp>
        <p:nvSpPr>
          <p:cNvPr id="1344" name="Google Shape;1344;p135"/>
          <p:cNvSpPr/>
          <p:nvPr/>
        </p:nvSpPr>
        <p:spPr>
          <a:xfrm>
            <a:off x="76200" y="1066800"/>
            <a:ext cx="8915400" cy="5715000"/>
          </a:xfrm>
          <a:custGeom>
            <a:rect b="b" l="l" r="r" t="t"/>
            <a:pathLst>
              <a:path extrusionOk="0" h="120000" w="120000">
                <a:moveTo>
                  <a:pt x="0" y="0"/>
                </a:moveTo>
                <a:lnTo>
                  <a:pt x="120000" y="0"/>
                </a:lnTo>
                <a:lnTo>
                  <a:pt x="120000" y="120000"/>
                </a:lnTo>
                <a:lnTo>
                  <a:pt x="0" y="120000"/>
                </a:lnTo>
                <a:close/>
              </a:path>
              <a:path extrusionOk="0" fill="none" h="120000" w="120000">
                <a:moveTo>
                  <a:pt x="-10000" y="0"/>
                </a:moveTo>
                <a:close/>
                <a:lnTo>
                  <a:pt x="-10000" y="120000"/>
                </a:lnTo>
              </a:path>
              <a:path extrusionOk="0" fill="none" h="120000" w="120000">
                <a:moveTo>
                  <a:pt x="-10000" y="22500"/>
                </a:moveTo>
                <a:lnTo>
                  <a:pt x="-46000" y="135000"/>
                </a:lnTo>
              </a:path>
            </a:pathLst>
          </a:custGeom>
          <a:noFill/>
          <a:ln>
            <a:noFill/>
          </a:ln>
        </p:spPr>
        <p:txBody>
          <a:bodyPr anchorCtr="1" anchor="ctr" bIns="45700" lIns="91425" spcFirstLastPara="1" rIns="91425" wrap="square" tIns="45700">
            <a:noAutofit/>
          </a:bodyPr>
          <a:lstStyle/>
          <a:p>
            <a:pPr indent="-114300" lvl="1" marL="114300" marR="0" rtl="0" algn="l">
              <a:lnSpc>
                <a:spcPct val="75000"/>
              </a:lnSpc>
              <a:spcBef>
                <a:spcPts val="0"/>
              </a:spcBef>
              <a:spcAft>
                <a:spcPts val="0"/>
              </a:spcAft>
              <a:buClr>
                <a:schemeClr val="dk1"/>
              </a:buClr>
              <a:buSzPts val="1800"/>
              <a:buFont typeface="Calibri"/>
              <a:buChar char="•"/>
            </a:pPr>
            <a:r>
              <a:rPr b="0" i="0" lang="en-US" sz="1800" u="none" cap="none" strike="noStrike">
                <a:solidFill>
                  <a:schemeClr val="dk1"/>
                </a:solidFill>
                <a:latin typeface="Calibri"/>
                <a:ea typeface="Calibri"/>
                <a:cs typeface="Calibri"/>
                <a:sym typeface="Calibri"/>
              </a:rPr>
              <a:t>________________</a:t>
            </a:r>
            <a:endParaRPr/>
          </a:p>
          <a:p>
            <a:pPr indent="-114300" lvl="1" marL="114300" marR="0" rtl="0" algn="l">
              <a:lnSpc>
                <a:spcPct val="75000"/>
              </a:lnSpc>
              <a:spcBef>
                <a:spcPts val="180"/>
              </a:spcBef>
              <a:spcAft>
                <a:spcPts val="0"/>
              </a:spcAft>
              <a:buClr>
                <a:schemeClr val="dk1"/>
              </a:buClr>
              <a:buSzPts val="1800"/>
              <a:buFont typeface="Calibri"/>
              <a:buChar char="•"/>
            </a:pPr>
            <a:r>
              <a:rPr b="0" i="0" lang="en-US" sz="1800" u="none" cap="none" strike="noStrike">
                <a:solidFill>
                  <a:schemeClr val="dk1"/>
                </a:solidFill>
                <a:latin typeface="Calibri"/>
                <a:ea typeface="Calibri"/>
                <a:cs typeface="Calibri"/>
                <a:sym typeface="Calibri"/>
              </a:rPr>
              <a:t>Your Name</a:t>
            </a:r>
            <a:endParaRPr b="0" i="0" sz="1800" u="none" cap="none" strike="noStrike">
              <a:solidFill>
                <a:schemeClr val="dk1"/>
              </a:solidFill>
              <a:latin typeface="Calibri"/>
              <a:ea typeface="Calibri"/>
              <a:cs typeface="Calibri"/>
              <a:sym typeface="Calibri"/>
            </a:endParaRPr>
          </a:p>
          <a:p>
            <a:pPr indent="-114300" lvl="2" marL="228600" marR="0" rtl="0" algn="l">
              <a:lnSpc>
                <a:spcPct val="75000"/>
              </a:lnSpc>
              <a:spcBef>
                <a:spcPts val="180"/>
              </a:spcBef>
              <a:spcAft>
                <a:spcPts val="0"/>
              </a:spcAft>
              <a:buClr>
                <a:schemeClr val="dk1"/>
              </a:buClr>
              <a:buSzPts val="2400"/>
              <a:buFont typeface="Calibri"/>
              <a:buChar char="•"/>
            </a:pPr>
            <a:r>
              <a:rPr b="0" i="0" lang="en-US" sz="2400" u="none" cap="none" strike="noStrike">
                <a:solidFill>
                  <a:schemeClr val="dk1"/>
                </a:solidFill>
                <a:latin typeface="Calibri"/>
                <a:ea typeface="Calibri"/>
                <a:cs typeface="Calibri"/>
                <a:sym typeface="Calibri"/>
              </a:rPr>
              <a:t> 1.</a:t>
            </a:r>
            <a:endParaRPr b="0" i="0" sz="2400" u="none" cap="none" strike="noStrike">
              <a:solidFill>
                <a:schemeClr val="dk1"/>
              </a:solidFill>
              <a:latin typeface="Calibri"/>
              <a:ea typeface="Calibri"/>
              <a:cs typeface="Calibri"/>
              <a:sym typeface="Calibri"/>
            </a:endParaRPr>
          </a:p>
          <a:p>
            <a:pPr indent="0" lvl="2" marL="228600" marR="0" rtl="0" algn="l">
              <a:lnSpc>
                <a:spcPct val="75000"/>
              </a:lnSpc>
              <a:spcBef>
                <a:spcPts val="240"/>
              </a:spcBef>
              <a:spcAft>
                <a:spcPts val="0"/>
              </a:spcAft>
              <a:buClr>
                <a:schemeClr val="dk1"/>
              </a:buClr>
              <a:buSzPts val="1800"/>
              <a:buFont typeface="Calibri"/>
              <a:buNone/>
            </a:pPr>
            <a:r>
              <a:t/>
            </a:r>
            <a:endParaRPr b="0" i="0" sz="1800" u="none" cap="none" strike="noStrike">
              <a:solidFill>
                <a:schemeClr val="dk1"/>
              </a:solidFill>
              <a:latin typeface="Calibri"/>
              <a:ea typeface="Calibri"/>
              <a:cs typeface="Calibri"/>
              <a:sym typeface="Calibri"/>
            </a:endParaRPr>
          </a:p>
          <a:p>
            <a:pPr indent="-114300" lvl="2" marL="228600" marR="0" rtl="0" algn="l">
              <a:lnSpc>
                <a:spcPct val="75000"/>
              </a:lnSpc>
              <a:spcBef>
                <a:spcPts val="180"/>
              </a:spcBef>
              <a:spcAft>
                <a:spcPts val="0"/>
              </a:spcAft>
              <a:buClr>
                <a:schemeClr val="dk1"/>
              </a:buClr>
              <a:buSzPts val="2400"/>
              <a:buFont typeface="Calibri"/>
              <a:buChar char="•"/>
            </a:pPr>
            <a:r>
              <a:rPr b="0" i="0" lang="en-US" sz="2400" u="none" cap="none" strike="noStrike">
                <a:solidFill>
                  <a:schemeClr val="dk1"/>
                </a:solidFill>
                <a:latin typeface="Calibri"/>
                <a:ea typeface="Calibri"/>
                <a:cs typeface="Calibri"/>
                <a:sym typeface="Calibri"/>
              </a:rPr>
              <a:t> 5. </a:t>
            </a:r>
            <a:endParaRPr b="0" i="0" sz="2400" u="none" cap="none" strike="noStrike">
              <a:solidFill>
                <a:schemeClr val="dk1"/>
              </a:solidFill>
              <a:latin typeface="Calibri"/>
              <a:ea typeface="Calibri"/>
              <a:cs typeface="Calibri"/>
              <a:sym typeface="Calibri"/>
            </a:endParaRPr>
          </a:p>
          <a:p>
            <a:pPr indent="0" lvl="2" marL="228600" marR="0" rtl="0" algn="l">
              <a:lnSpc>
                <a:spcPct val="75000"/>
              </a:lnSpc>
              <a:spcBef>
                <a:spcPts val="240"/>
              </a:spcBef>
              <a:spcAft>
                <a:spcPts val="0"/>
              </a:spcAft>
              <a:buClr>
                <a:schemeClr val="dk1"/>
              </a:buClr>
              <a:buSzPts val="1800"/>
              <a:buFont typeface="Calibri"/>
              <a:buNone/>
            </a:pPr>
            <a:r>
              <a:t/>
            </a:r>
            <a:endParaRPr b="0" i="0" sz="1800" u="none" cap="none" strike="noStrike">
              <a:solidFill>
                <a:schemeClr val="dk1"/>
              </a:solidFill>
              <a:latin typeface="Calibri"/>
              <a:ea typeface="Calibri"/>
              <a:cs typeface="Calibri"/>
              <a:sym typeface="Calibri"/>
            </a:endParaRPr>
          </a:p>
          <a:p>
            <a:pPr indent="-114300" lvl="2" marL="228600" marR="0" rtl="0" algn="l">
              <a:lnSpc>
                <a:spcPct val="75000"/>
              </a:lnSpc>
              <a:spcBef>
                <a:spcPts val="180"/>
              </a:spcBef>
              <a:spcAft>
                <a:spcPts val="0"/>
              </a:spcAft>
              <a:buClr>
                <a:schemeClr val="dk1"/>
              </a:buClr>
              <a:buSzPts val="2400"/>
              <a:buFont typeface="Calibri"/>
              <a:buChar char="•"/>
            </a:pPr>
            <a:r>
              <a:rPr b="0" i="0" lang="en-US" sz="2400" u="none" cap="none" strike="noStrike">
                <a:solidFill>
                  <a:schemeClr val="dk1"/>
                </a:solidFill>
                <a:latin typeface="Calibri"/>
                <a:ea typeface="Calibri"/>
                <a:cs typeface="Calibri"/>
                <a:sym typeface="Calibri"/>
              </a:rPr>
              <a:t> 4. </a:t>
            </a:r>
            <a:endParaRPr b="0" i="0" sz="2400" u="none" cap="none" strike="noStrike">
              <a:solidFill>
                <a:schemeClr val="dk1"/>
              </a:solidFill>
              <a:latin typeface="Calibri"/>
              <a:ea typeface="Calibri"/>
              <a:cs typeface="Calibri"/>
              <a:sym typeface="Calibri"/>
            </a:endParaRPr>
          </a:p>
          <a:p>
            <a:pPr indent="0" lvl="2" marL="228600" marR="0" rtl="0" algn="l">
              <a:lnSpc>
                <a:spcPct val="75000"/>
              </a:lnSpc>
              <a:spcBef>
                <a:spcPts val="240"/>
              </a:spcBef>
              <a:spcAft>
                <a:spcPts val="0"/>
              </a:spcAft>
              <a:buClr>
                <a:schemeClr val="dk1"/>
              </a:buClr>
              <a:buSzPts val="1800"/>
              <a:buFont typeface="Calibri"/>
              <a:buNone/>
            </a:pPr>
            <a:r>
              <a:t/>
            </a:r>
            <a:endParaRPr b="0" i="0" sz="1800" u="none" cap="none" strike="noStrike">
              <a:solidFill>
                <a:schemeClr val="dk1"/>
              </a:solidFill>
              <a:latin typeface="Calibri"/>
              <a:ea typeface="Calibri"/>
              <a:cs typeface="Calibri"/>
              <a:sym typeface="Calibri"/>
            </a:endParaRPr>
          </a:p>
          <a:p>
            <a:pPr indent="-114300" lvl="2" marL="228600" marR="0" rtl="0" algn="l">
              <a:lnSpc>
                <a:spcPct val="75000"/>
              </a:lnSpc>
              <a:spcBef>
                <a:spcPts val="180"/>
              </a:spcBef>
              <a:spcAft>
                <a:spcPts val="0"/>
              </a:spcAft>
              <a:buClr>
                <a:schemeClr val="dk1"/>
              </a:buClr>
              <a:buSzPts val="2400"/>
              <a:buFont typeface="Calibri"/>
              <a:buChar char="•"/>
            </a:pPr>
            <a:r>
              <a:rPr b="0" i="0" lang="en-US" sz="2400" u="none" cap="none" strike="noStrike">
                <a:solidFill>
                  <a:schemeClr val="dk1"/>
                </a:solidFill>
                <a:latin typeface="Calibri"/>
                <a:ea typeface="Calibri"/>
                <a:cs typeface="Calibri"/>
                <a:sym typeface="Calibri"/>
              </a:rPr>
              <a:t> 3. </a:t>
            </a:r>
            <a:endParaRPr b="0" i="0" sz="2400" u="none" cap="none" strike="noStrike">
              <a:solidFill>
                <a:schemeClr val="dk1"/>
              </a:solidFill>
              <a:latin typeface="Calibri"/>
              <a:ea typeface="Calibri"/>
              <a:cs typeface="Calibri"/>
              <a:sym typeface="Calibri"/>
            </a:endParaRPr>
          </a:p>
          <a:p>
            <a:pPr indent="0" lvl="2" marL="228600" marR="0" rtl="0" algn="l">
              <a:lnSpc>
                <a:spcPct val="75000"/>
              </a:lnSpc>
              <a:spcBef>
                <a:spcPts val="240"/>
              </a:spcBef>
              <a:spcAft>
                <a:spcPts val="0"/>
              </a:spcAft>
              <a:buClr>
                <a:schemeClr val="dk1"/>
              </a:buClr>
              <a:buSzPts val="1800"/>
              <a:buFont typeface="Calibri"/>
              <a:buNone/>
            </a:pPr>
            <a:r>
              <a:t/>
            </a:r>
            <a:endParaRPr b="0" i="0" sz="1800" u="none" cap="none" strike="noStrike">
              <a:solidFill>
                <a:schemeClr val="dk1"/>
              </a:solidFill>
              <a:latin typeface="Calibri"/>
              <a:ea typeface="Calibri"/>
              <a:cs typeface="Calibri"/>
              <a:sym typeface="Calibri"/>
            </a:endParaRPr>
          </a:p>
          <a:p>
            <a:pPr indent="-114300" lvl="2" marL="228600" marR="0" rtl="0" algn="l">
              <a:lnSpc>
                <a:spcPct val="75000"/>
              </a:lnSpc>
              <a:spcBef>
                <a:spcPts val="180"/>
              </a:spcBef>
              <a:spcAft>
                <a:spcPts val="0"/>
              </a:spcAft>
              <a:buClr>
                <a:schemeClr val="dk1"/>
              </a:buClr>
              <a:buSzPts val="2400"/>
              <a:buFont typeface="Calibri"/>
              <a:buChar char="•"/>
            </a:pPr>
            <a:r>
              <a:rPr b="0" i="0" lang="en-US" sz="2400" u="none" cap="none" strike="noStrike">
                <a:solidFill>
                  <a:schemeClr val="dk1"/>
                </a:solidFill>
                <a:latin typeface="Calibri"/>
                <a:ea typeface="Calibri"/>
                <a:cs typeface="Calibri"/>
                <a:sym typeface="Calibri"/>
              </a:rPr>
              <a:t> 2. </a:t>
            </a:r>
            <a:endParaRPr b="0" i="0" sz="2400" u="none" cap="none" strike="noStrike">
              <a:solidFill>
                <a:schemeClr val="dk1"/>
              </a:solidFill>
              <a:latin typeface="Calibri"/>
              <a:ea typeface="Calibri"/>
              <a:cs typeface="Calibri"/>
              <a:sym typeface="Calibri"/>
            </a:endParaRPr>
          </a:p>
          <a:p>
            <a:pPr indent="0" lvl="2" marL="228600" marR="0" rtl="0" algn="l">
              <a:lnSpc>
                <a:spcPct val="75000"/>
              </a:lnSpc>
              <a:spcBef>
                <a:spcPts val="240"/>
              </a:spcBef>
              <a:spcAft>
                <a:spcPts val="0"/>
              </a:spcAft>
              <a:buClr>
                <a:schemeClr val="dk1"/>
              </a:buClr>
              <a:buSzPts val="1800"/>
              <a:buFont typeface="Calibri"/>
              <a:buNone/>
            </a:pPr>
            <a:r>
              <a:t/>
            </a:r>
            <a:endParaRPr b="0" i="0" sz="1800" u="none" cap="none" strike="noStrike">
              <a:solidFill>
                <a:schemeClr val="dk1"/>
              </a:solidFill>
              <a:latin typeface="Calibri"/>
              <a:ea typeface="Calibri"/>
              <a:cs typeface="Calibri"/>
              <a:sym typeface="Calibri"/>
            </a:endParaRPr>
          </a:p>
          <a:p>
            <a:pPr indent="-114300" lvl="2" marL="228600" marR="0" rtl="0" algn="l">
              <a:lnSpc>
                <a:spcPct val="75000"/>
              </a:lnSpc>
              <a:spcBef>
                <a:spcPts val="180"/>
              </a:spcBef>
              <a:spcAft>
                <a:spcPts val="0"/>
              </a:spcAft>
              <a:buClr>
                <a:schemeClr val="dk1"/>
              </a:buClr>
              <a:buSzPts val="2400"/>
              <a:buFont typeface="Calibri"/>
              <a:buChar char="•"/>
            </a:pPr>
            <a:r>
              <a:rPr b="0" i="0" lang="en-US" sz="2400" u="none" cap="none" strike="noStrike">
                <a:solidFill>
                  <a:schemeClr val="dk1"/>
                </a:solidFill>
                <a:latin typeface="Calibri"/>
                <a:ea typeface="Calibri"/>
                <a:cs typeface="Calibri"/>
                <a:sym typeface="Calibri"/>
              </a:rPr>
              <a:t> 6. </a:t>
            </a:r>
            <a:endParaRPr b="0" i="0" sz="2400" u="none" cap="none" strike="noStrike">
              <a:solidFill>
                <a:schemeClr val="dk1"/>
              </a:solidFill>
              <a:latin typeface="Calibri"/>
              <a:ea typeface="Calibri"/>
              <a:cs typeface="Calibri"/>
              <a:sym typeface="Calibri"/>
            </a:endParaRPr>
          </a:p>
          <a:p>
            <a:pPr indent="0" lvl="2" marL="228600" marR="0" rtl="0" algn="l">
              <a:lnSpc>
                <a:spcPct val="75000"/>
              </a:lnSpc>
              <a:spcBef>
                <a:spcPts val="240"/>
              </a:spcBef>
              <a:spcAft>
                <a:spcPts val="0"/>
              </a:spcAft>
              <a:buClr>
                <a:schemeClr val="dk1"/>
              </a:buClr>
              <a:buSzPts val="1800"/>
              <a:buFont typeface="Calibri"/>
              <a:buNone/>
            </a:pPr>
            <a:r>
              <a:t/>
            </a:r>
            <a:endParaRPr b="0" i="0" sz="1800" u="none" cap="none" strike="noStrike">
              <a:solidFill>
                <a:schemeClr val="dk1"/>
              </a:solidFill>
              <a:latin typeface="Calibri"/>
              <a:ea typeface="Calibri"/>
              <a:cs typeface="Calibri"/>
              <a:sym typeface="Calibri"/>
            </a:endParaRPr>
          </a:p>
          <a:p>
            <a:pPr indent="-114300" lvl="2" marL="228600" marR="0" rtl="0" algn="l">
              <a:lnSpc>
                <a:spcPct val="75000"/>
              </a:lnSpc>
              <a:spcBef>
                <a:spcPts val="180"/>
              </a:spcBef>
              <a:spcAft>
                <a:spcPts val="0"/>
              </a:spcAft>
              <a:buClr>
                <a:schemeClr val="dk1"/>
              </a:buClr>
              <a:buSzPts val="2400"/>
              <a:buFont typeface="Calibri"/>
              <a:buChar char="•"/>
            </a:pPr>
            <a:r>
              <a:rPr b="0" i="0" lang="en-US" sz="2400" u="none" cap="none" strike="noStrike">
                <a:solidFill>
                  <a:schemeClr val="dk1"/>
                </a:solidFill>
                <a:latin typeface="Calibri"/>
                <a:ea typeface="Calibri"/>
                <a:cs typeface="Calibri"/>
                <a:sym typeface="Calibri"/>
              </a:rPr>
              <a:t> 7.</a:t>
            </a:r>
            <a:endParaRPr b="0" i="0" sz="2400" u="none" cap="none" strike="noStrike">
              <a:solidFill>
                <a:schemeClr val="dk1"/>
              </a:solidFill>
              <a:latin typeface="Calibri"/>
              <a:ea typeface="Calibri"/>
              <a:cs typeface="Calibri"/>
              <a:sym typeface="Calibri"/>
            </a:endParaRPr>
          </a:p>
          <a:p>
            <a:pPr indent="0" lvl="2" marL="228600" marR="0" rtl="0" algn="l">
              <a:lnSpc>
                <a:spcPct val="75000"/>
              </a:lnSpc>
              <a:spcBef>
                <a:spcPts val="240"/>
              </a:spcBef>
              <a:spcAft>
                <a:spcPts val="0"/>
              </a:spcAft>
              <a:buClr>
                <a:schemeClr val="dk1"/>
              </a:buClr>
              <a:buSzPts val="1800"/>
              <a:buFont typeface="Calibri"/>
              <a:buNone/>
            </a:pPr>
            <a:r>
              <a:t/>
            </a:r>
            <a:endParaRPr b="0" i="0" sz="1800" u="none" cap="none" strike="noStrike">
              <a:solidFill>
                <a:schemeClr val="dk1"/>
              </a:solidFill>
              <a:latin typeface="Calibri"/>
              <a:ea typeface="Calibri"/>
              <a:cs typeface="Calibri"/>
              <a:sym typeface="Calibri"/>
            </a:endParaRPr>
          </a:p>
          <a:p>
            <a:pPr indent="-114300" lvl="2" marL="228600" marR="0" rtl="0" algn="l">
              <a:lnSpc>
                <a:spcPct val="75000"/>
              </a:lnSpc>
              <a:spcBef>
                <a:spcPts val="180"/>
              </a:spcBef>
              <a:spcAft>
                <a:spcPts val="0"/>
              </a:spcAft>
              <a:buClr>
                <a:schemeClr val="dk1"/>
              </a:buClr>
              <a:buSzPts val="2400"/>
              <a:buFont typeface="Calibri"/>
              <a:buChar char="•"/>
            </a:pPr>
            <a:r>
              <a:rPr b="0" i="0" lang="en-US" sz="2400" u="none" cap="none" strike="noStrike">
                <a:solidFill>
                  <a:schemeClr val="dk1"/>
                </a:solidFill>
                <a:latin typeface="Calibri"/>
                <a:ea typeface="Calibri"/>
                <a:cs typeface="Calibri"/>
                <a:sym typeface="Calibri"/>
              </a:rPr>
              <a:t> 8.</a:t>
            </a:r>
            <a:endParaRPr b="0" i="0" sz="2400" u="none" cap="none" strike="noStrike">
              <a:solidFill>
                <a:schemeClr val="dk1"/>
              </a:solidFill>
              <a:latin typeface="Calibri"/>
              <a:ea typeface="Calibri"/>
              <a:cs typeface="Calibri"/>
              <a:sym typeface="Calibri"/>
            </a:endParaRPr>
          </a:p>
          <a:p>
            <a:pPr indent="0" lvl="2" marL="228600" marR="0" rtl="0" algn="l">
              <a:lnSpc>
                <a:spcPct val="75000"/>
              </a:lnSpc>
              <a:spcBef>
                <a:spcPts val="240"/>
              </a:spcBef>
              <a:spcAft>
                <a:spcPts val="0"/>
              </a:spcAft>
              <a:buClr>
                <a:schemeClr val="dk1"/>
              </a:buClr>
              <a:buSzPts val="1800"/>
              <a:buFont typeface="Calibri"/>
              <a:buNone/>
            </a:pPr>
            <a:r>
              <a:t/>
            </a:r>
            <a:endParaRPr b="0" i="0" sz="1800" u="none" cap="none" strike="noStrike">
              <a:solidFill>
                <a:schemeClr val="dk1"/>
              </a:solidFill>
              <a:latin typeface="Calibri"/>
              <a:ea typeface="Calibri"/>
              <a:cs typeface="Calibri"/>
              <a:sym typeface="Calibri"/>
            </a:endParaRPr>
          </a:p>
          <a:p>
            <a:pPr indent="-114300" lvl="2" marL="228600" marR="0" rtl="0" algn="l">
              <a:lnSpc>
                <a:spcPct val="75000"/>
              </a:lnSpc>
              <a:spcBef>
                <a:spcPts val="180"/>
              </a:spcBef>
              <a:spcAft>
                <a:spcPts val="0"/>
              </a:spcAft>
              <a:buClr>
                <a:schemeClr val="dk1"/>
              </a:buClr>
              <a:buSzPts val="2400"/>
              <a:buFont typeface="Calibri"/>
              <a:buChar char="•"/>
            </a:pPr>
            <a:r>
              <a:rPr b="0" i="0" lang="en-US" sz="2400" u="none" cap="none" strike="noStrike">
                <a:solidFill>
                  <a:schemeClr val="dk1"/>
                </a:solidFill>
                <a:latin typeface="Calibri"/>
                <a:ea typeface="Calibri"/>
                <a:cs typeface="Calibri"/>
                <a:sym typeface="Calibri"/>
              </a:rPr>
              <a:t> 9.</a:t>
            </a:r>
            <a:endParaRPr b="0" i="0" sz="2400" u="none" cap="none" strike="noStrike">
              <a:solidFill>
                <a:schemeClr val="dk1"/>
              </a:solidFill>
              <a:latin typeface="Calibri"/>
              <a:ea typeface="Calibri"/>
              <a:cs typeface="Calibri"/>
              <a:sym typeface="Calibri"/>
            </a:endParaRPr>
          </a:p>
          <a:p>
            <a:pPr indent="0" lvl="2" marL="228600" marR="0" rtl="0" algn="l">
              <a:lnSpc>
                <a:spcPct val="75000"/>
              </a:lnSpc>
              <a:spcBef>
                <a:spcPts val="240"/>
              </a:spcBef>
              <a:spcAft>
                <a:spcPts val="0"/>
              </a:spcAft>
              <a:buClr>
                <a:schemeClr val="dk1"/>
              </a:buClr>
              <a:buSzPts val="1800"/>
              <a:buFont typeface="Calibri"/>
              <a:buNone/>
            </a:pPr>
            <a:r>
              <a:t/>
            </a:r>
            <a:endParaRPr b="0" i="0" sz="1800" u="none" cap="none" strike="noStrike">
              <a:solidFill>
                <a:schemeClr val="dk1"/>
              </a:solidFill>
              <a:latin typeface="Calibri"/>
              <a:ea typeface="Calibri"/>
              <a:cs typeface="Calibri"/>
              <a:sym typeface="Calibri"/>
            </a:endParaRPr>
          </a:p>
          <a:p>
            <a:pPr indent="-114300" lvl="2" marL="228600" marR="0" rtl="0" algn="l">
              <a:lnSpc>
                <a:spcPct val="75000"/>
              </a:lnSpc>
              <a:spcBef>
                <a:spcPts val="180"/>
              </a:spcBef>
              <a:spcAft>
                <a:spcPts val="0"/>
              </a:spcAft>
              <a:buClr>
                <a:schemeClr val="dk1"/>
              </a:buClr>
              <a:buSzPts val="2400"/>
              <a:buFont typeface="Calibri"/>
              <a:buChar char="•"/>
            </a:pPr>
            <a:r>
              <a:rPr b="0" i="0" lang="en-US" sz="2400" u="none" cap="none" strike="noStrike">
                <a:solidFill>
                  <a:schemeClr val="dk1"/>
                </a:solidFill>
                <a:latin typeface="Calibri"/>
                <a:ea typeface="Calibri"/>
                <a:cs typeface="Calibri"/>
                <a:sym typeface="Calibri"/>
              </a:rPr>
              <a:t>10.</a:t>
            </a:r>
            <a:endParaRPr b="0" i="0" sz="2400" u="none" cap="none" strike="noStrike">
              <a:solidFill>
                <a:schemeClr val="dk1"/>
              </a:solidFill>
              <a:latin typeface="Calibri"/>
              <a:ea typeface="Calibri"/>
              <a:cs typeface="Calibri"/>
              <a:sym typeface="Calibri"/>
            </a:endParaRPr>
          </a:p>
          <a:p>
            <a:pPr indent="0" lvl="2" marL="228600" marR="0" rtl="0" algn="l">
              <a:lnSpc>
                <a:spcPct val="75000"/>
              </a:lnSpc>
              <a:spcBef>
                <a:spcPts val="240"/>
              </a:spcBef>
              <a:spcAft>
                <a:spcPts val="0"/>
              </a:spcAft>
              <a:buClr>
                <a:schemeClr val="dk1"/>
              </a:buClr>
              <a:buSzPts val="1800"/>
              <a:buFont typeface="Calibri"/>
              <a:buNone/>
            </a:pPr>
            <a:r>
              <a:t/>
            </a:r>
            <a:endParaRPr b="0" i="0" sz="1800" u="none" cap="none" strike="noStrike">
              <a:solidFill>
                <a:schemeClr val="dk1"/>
              </a:solidFill>
              <a:latin typeface="Calibri"/>
              <a:ea typeface="Calibri"/>
              <a:cs typeface="Calibri"/>
              <a:sym typeface="Calibri"/>
            </a:endParaRPr>
          </a:p>
        </p:txBody>
      </p:sp>
      <p:sp>
        <p:nvSpPr>
          <p:cNvPr id="1345" name="Google Shape;1345;p135"/>
          <p:cNvSpPr/>
          <p:nvPr/>
        </p:nvSpPr>
        <p:spPr>
          <a:xfrm rot="1176122">
            <a:off x="2666059" y="4075117"/>
            <a:ext cx="2177241" cy="824774"/>
          </a:xfrm>
          <a:prstGeom prst="ellipse">
            <a:avLst/>
          </a:prstGeom>
          <a:solidFill>
            <a:srgbClr val="E5B8B7"/>
          </a:solidFill>
          <a:ln cap="flat" cmpd="sng" w="9525">
            <a:solidFill>
              <a:srgbClr val="4A7DBA"/>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rPr lang="en-US" sz="1800">
                <a:solidFill>
                  <a:srgbClr val="000000"/>
                </a:solidFill>
                <a:latin typeface="Calibri"/>
                <a:ea typeface="Calibri"/>
                <a:cs typeface="Calibri"/>
                <a:sym typeface="Calibri"/>
              </a:rPr>
              <a:t>1.</a:t>
            </a:r>
            <a:endParaRPr sz="1800">
              <a:solidFill>
                <a:srgbClr val="000000"/>
              </a:solidFill>
              <a:latin typeface="Calibri"/>
              <a:ea typeface="Calibri"/>
              <a:cs typeface="Calibri"/>
              <a:sym typeface="Calibri"/>
            </a:endParaRPr>
          </a:p>
        </p:txBody>
      </p:sp>
      <p:sp>
        <p:nvSpPr>
          <p:cNvPr id="1346" name="Google Shape;1346;p135"/>
          <p:cNvSpPr/>
          <p:nvPr/>
        </p:nvSpPr>
        <p:spPr>
          <a:xfrm rot="-1246358">
            <a:off x="2590092" y="2492884"/>
            <a:ext cx="2177241" cy="824774"/>
          </a:xfrm>
          <a:prstGeom prst="ellipse">
            <a:avLst/>
          </a:prstGeom>
          <a:solidFill>
            <a:srgbClr val="E5B8B7"/>
          </a:solidFill>
          <a:ln cap="flat" cmpd="sng" w="9525">
            <a:solidFill>
              <a:srgbClr val="4A7DBA"/>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rPr lang="en-US" sz="1800">
                <a:solidFill>
                  <a:srgbClr val="000000"/>
                </a:solidFill>
                <a:latin typeface="Calibri"/>
                <a:ea typeface="Calibri"/>
                <a:cs typeface="Calibri"/>
                <a:sym typeface="Calibri"/>
              </a:rPr>
              <a:t>2.</a:t>
            </a:r>
            <a:endParaRPr sz="1800">
              <a:solidFill>
                <a:srgbClr val="000000"/>
              </a:solidFill>
              <a:latin typeface="Calibri"/>
              <a:ea typeface="Calibri"/>
              <a:cs typeface="Calibri"/>
              <a:sym typeface="Calibri"/>
            </a:endParaRPr>
          </a:p>
        </p:txBody>
      </p:sp>
      <p:sp>
        <p:nvSpPr>
          <p:cNvPr id="1347" name="Google Shape;1347;p135"/>
          <p:cNvSpPr/>
          <p:nvPr/>
        </p:nvSpPr>
        <p:spPr>
          <a:xfrm rot="-1166962">
            <a:off x="4113793" y="2777350"/>
            <a:ext cx="2177241" cy="824774"/>
          </a:xfrm>
          <a:prstGeom prst="ellipse">
            <a:avLst/>
          </a:prstGeom>
          <a:solidFill>
            <a:srgbClr val="E5B8B7"/>
          </a:solidFill>
          <a:ln cap="flat" cmpd="sng" w="9525">
            <a:solidFill>
              <a:srgbClr val="4A7DBA"/>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rPr lang="en-US" sz="1800">
                <a:solidFill>
                  <a:srgbClr val="000000"/>
                </a:solidFill>
                <a:latin typeface="Calibri"/>
                <a:ea typeface="Calibri"/>
                <a:cs typeface="Calibri"/>
                <a:sym typeface="Calibri"/>
              </a:rPr>
              <a:t>3.</a:t>
            </a:r>
            <a:endParaRPr sz="1800">
              <a:solidFill>
                <a:srgbClr val="000000"/>
              </a:solidFill>
              <a:latin typeface="Calibri"/>
              <a:ea typeface="Calibri"/>
              <a:cs typeface="Calibri"/>
              <a:sym typeface="Calibri"/>
            </a:endParaRPr>
          </a:p>
        </p:txBody>
      </p:sp>
      <p:sp>
        <p:nvSpPr>
          <p:cNvPr id="1348" name="Google Shape;1348;p135"/>
          <p:cNvSpPr/>
          <p:nvPr/>
        </p:nvSpPr>
        <p:spPr>
          <a:xfrm rot="908291">
            <a:off x="4337117" y="3927581"/>
            <a:ext cx="2177241" cy="824774"/>
          </a:xfrm>
          <a:prstGeom prst="ellipse">
            <a:avLst/>
          </a:prstGeom>
          <a:solidFill>
            <a:srgbClr val="E5B8B7"/>
          </a:solidFill>
          <a:ln cap="flat" cmpd="sng" w="9525">
            <a:solidFill>
              <a:srgbClr val="4A7DBA"/>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rPr lang="en-US" sz="1800">
                <a:solidFill>
                  <a:srgbClr val="000000"/>
                </a:solidFill>
                <a:latin typeface="Calibri"/>
                <a:ea typeface="Calibri"/>
                <a:cs typeface="Calibri"/>
                <a:sym typeface="Calibri"/>
              </a:rPr>
              <a:t>4. </a:t>
            </a:r>
            <a:endParaRPr sz="1800">
              <a:solidFill>
                <a:srgbClr val="000000"/>
              </a:solidFill>
              <a:latin typeface="Calibri"/>
              <a:ea typeface="Calibri"/>
              <a:cs typeface="Calibri"/>
              <a:sym typeface="Calibri"/>
            </a:endParaRPr>
          </a:p>
        </p:txBody>
      </p:sp>
      <p:graphicFrame>
        <p:nvGraphicFramePr>
          <p:cNvPr id="1349" name="Google Shape;1349;p135"/>
          <p:cNvGraphicFramePr/>
          <p:nvPr/>
        </p:nvGraphicFramePr>
        <p:xfrm>
          <a:off x="228600" y="228600"/>
          <a:ext cx="3000000" cy="3000000"/>
        </p:xfrm>
        <a:graphic>
          <a:graphicData uri="http://schemas.openxmlformats.org/drawingml/2006/table">
            <a:tbl>
              <a:tblPr bandRow="1" firstRow="1">
                <a:noFill/>
                <a:tableStyleId>{075F9D29-E9F7-4DCD-BD79-22BA0EA1B462}</a:tableStyleId>
              </a:tblPr>
              <a:tblGrid>
                <a:gridCol w="2971800"/>
                <a:gridCol w="5943600"/>
              </a:tblGrid>
              <a:tr h="370850">
                <a:tc>
                  <a:txBody>
                    <a:bodyPr/>
                    <a:lstStyle/>
                    <a:p>
                      <a:pPr indent="0" lvl="0" marL="0" marR="0" rtl="0" algn="l">
                        <a:spcBef>
                          <a:spcPts val="0"/>
                        </a:spcBef>
                        <a:spcAft>
                          <a:spcPts val="0"/>
                        </a:spcAft>
                        <a:buClr>
                          <a:schemeClr val="dk1"/>
                        </a:buClr>
                        <a:buFont typeface="Calibri"/>
                        <a:buNone/>
                      </a:pPr>
                      <a:r>
                        <a:rPr lang="en-US" sz="2400"/>
                        <a:t>Individual Learning History &amp; Context</a:t>
                      </a:r>
                      <a:endParaRPr/>
                    </a:p>
                  </a:txBody>
                  <a:tcPr marT="45725" marB="45725" marR="91450" marL="91450"/>
                </a:tc>
                <a:tc>
                  <a:txBody>
                    <a:bodyPr/>
                    <a:lstStyle/>
                    <a:p>
                      <a:pPr indent="-342900" lvl="0" marL="342900" marR="0" rtl="0" algn="l">
                        <a:spcBef>
                          <a:spcPts val="0"/>
                        </a:spcBef>
                        <a:spcAft>
                          <a:spcPts val="0"/>
                        </a:spcAft>
                        <a:buClr>
                          <a:schemeClr val="dk1"/>
                        </a:buClr>
                        <a:buSzPts val="1200"/>
                        <a:buFont typeface="Calibri"/>
                        <a:buAutoNum type="arabicPeriod"/>
                      </a:pPr>
                      <a:r>
                        <a:rPr lang="en-US" sz="1200"/>
                        <a:t>Indicate 10 key life events/influences</a:t>
                      </a:r>
                      <a:r>
                        <a:rPr lang="en-US" sz="1200"/>
                        <a:t> (you, students, parents, staff, etc.)</a:t>
                      </a:r>
                      <a:endParaRPr sz="1200"/>
                    </a:p>
                    <a:p>
                      <a:pPr indent="-342900" lvl="0" marL="342900" marR="0" rtl="0" algn="l">
                        <a:spcBef>
                          <a:spcPts val="0"/>
                        </a:spcBef>
                        <a:spcAft>
                          <a:spcPts val="0"/>
                        </a:spcAft>
                        <a:buClr>
                          <a:schemeClr val="dk1"/>
                        </a:buClr>
                        <a:buSzPts val="1200"/>
                        <a:buFont typeface="Calibri"/>
                        <a:buAutoNum type="arabicPeriod"/>
                      </a:pPr>
                      <a:r>
                        <a:rPr lang="en-US" sz="1200"/>
                        <a:t>Summarize in 4 descriptors.</a:t>
                      </a:r>
                      <a:endParaRPr/>
                    </a:p>
                    <a:p>
                      <a:pPr indent="-342900" lvl="0" marL="342900" marR="0" rtl="0" algn="l">
                        <a:spcBef>
                          <a:spcPts val="0"/>
                        </a:spcBef>
                        <a:spcAft>
                          <a:spcPts val="0"/>
                        </a:spcAft>
                        <a:buClr>
                          <a:schemeClr val="dk1"/>
                        </a:buClr>
                        <a:buSzPts val="1200"/>
                        <a:buFont typeface="Calibri"/>
                        <a:buAutoNum type="arabicPeriod"/>
                      </a:pPr>
                      <a:r>
                        <a:rPr lang="en-US" sz="1200"/>
                        <a:t>Describe how learning history affects how</a:t>
                      </a:r>
                      <a:r>
                        <a:rPr lang="en-US" sz="1200"/>
                        <a:t> you describe &amp; act on what you experience.</a:t>
                      </a:r>
                      <a:endParaRPr sz="1200"/>
                    </a:p>
                  </a:txBody>
                  <a:tcPr marT="45725" marB="45725" marR="91450" marL="91450" anchor="ctr"/>
                </a:tc>
              </a:tr>
            </a:tbl>
          </a:graphicData>
        </a:graphic>
      </p:graphicFrame>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345"/>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346"/>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347"/>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348"/>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CDE THEME">
  <a:themeElements>
    <a:clrScheme name="CDE Color Scheme FINAL">
      <a:dk1>
        <a:srgbClr val="000000"/>
      </a:dk1>
      <a:lt1>
        <a:srgbClr val="FFFFFF"/>
      </a:lt1>
      <a:dk2>
        <a:srgbClr val="785F55"/>
      </a:dk2>
      <a:lt2>
        <a:srgbClr val="EFE7D5"/>
      </a:lt2>
      <a:accent1>
        <a:srgbClr val="95B6D2"/>
      </a:accent1>
      <a:accent2>
        <a:srgbClr val="FAAB67"/>
      </a:accent2>
      <a:accent3>
        <a:srgbClr val="ABC178"/>
      </a:accent3>
      <a:accent4>
        <a:srgbClr val="71769D"/>
      </a:accent4>
      <a:accent5>
        <a:srgbClr val="7BA79D"/>
      </a:accent5>
      <a:accent6>
        <a:srgbClr val="8C8C96"/>
      </a:accent6>
      <a:hlink>
        <a:srgbClr val="DD8047"/>
      </a:hlink>
      <a:folHlink>
        <a:srgbClr val="18375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