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3" r:id="rId6"/>
    <p:sldId id="264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2E4F37-CCD3-6224-71C5-39CF915D70F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1AA800C-064B-12E6-143E-FB00336105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54F6FD6-BE63-3F82-525C-351C2FB8CD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CDCAA2C-FDD9-3154-2958-322DE8DCD2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6D45479-36EC-875B-F643-21200B2592A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ACD5404-C9B3-EE37-8118-87D3412E3B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111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B1A9F9C-2116-03CA-EFA6-C65E071718D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77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122</TotalTime>
  <Words>0</Words>
  <Application>Microsoft Office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30</cp:revision>
  <dcterms:created xsi:type="dcterms:W3CDTF">2022-02-09T16:00:33Z</dcterms:created>
  <dcterms:modified xsi:type="dcterms:W3CDTF">2024-02-18T12:09:31Z</dcterms:modified>
</cp:coreProperties>
</file>