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  <p:ext uri="GoogleSlidesCustomDataVersion2">
      <go:slidesCustomData xmlns:go="http://customooxmlschemas.google.com/" r:id="rId20" roundtripDataSignature="AMtx7mh9u1CecZSQ3gC9MTeDlL4lKsOpJ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customschemas.google.com/relationships/presentationmetadata" Target="meta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2f07d378608_0_38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58" name="Google Shape;58;g2f07d378608_0_38:notes"/>
          <p:cNvSpPr/>
          <p:nvPr>
            <p:ph idx="2" type="sldImg"/>
          </p:nvPr>
        </p:nvSpPr>
        <p:spPr>
          <a:xfrm>
            <a:off x="685591" y="1143000"/>
            <a:ext cx="54867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g380a46ac547_0_200:notes"/>
          <p:cNvSpPr/>
          <p:nvPr>
            <p:ph idx="2" type="sldImg"/>
          </p:nvPr>
        </p:nvSpPr>
        <p:spPr>
          <a:xfrm>
            <a:off x="685591" y="1143000"/>
            <a:ext cx="54867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2" name="Google Shape;202;g380a46ac547_0_20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03" name="Google Shape;203;g380a46ac547_0_200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b="0" i="0" lang="es-419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g380a46ac547_0_129:notes"/>
          <p:cNvSpPr/>
          <p:nvPr>
            <p:ph idx="2" type="sldImg"/>
          </p:nvPr>
        </p:nvSpPr>
        <p:spPr>
          <a:xfrm>
            <a:off x="685591" y="1143000"/>
            <a:ext cx="54867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18" name="Google Shape;218;g380a46ac547_0_129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19" name="Google Shape;219;g380a46ac547_0_129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b="0" i="0" lang="es-419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g380a46ac547_0_163:notes"/>
          <p:cNvSpPr/>
          <p:nvPr>
            <p:ph idx="2" type="sldImg"/>
          </p:nvPr>
        </p:nvSpPr>
        <p:spPr>
          <a:xfrm>
            <a:off x="685591" y="1143000"/>
            <a:ext cx="54867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34" name="Google Shape;234;g380a46ac547_0_163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35" name="Google Shape;235;g380a46ac547_0_163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b="0" i="0" lang="es-419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8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g380a46ac547_0_180:notes"/>
          <p:cNvSpPr/>
          <p:nvPr>
            <p:ph idx="2" type="sldImg"/>
          </p:nvPr>
        </p:nvSpPr>
        <p:spPr>
          <a:xfrm>
            <a:off x="685591" y="1143000"/>
            <a:ext cx="54867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50" name="Google Shape;250;g380a46ac547_0_18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51" name="Google Shape;251;g380a46ac547_0_180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b="0" i="0" lang="es-419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4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g380a46ac547_0_12:notes"/>
          <p:cNvSpPr/>
          <p:nvPr>
            <p:ph idx="2" type="sldImg"/>
          </p:nvPr>
        </p:nvSpPr>
        <p:spPr>
          <a:xfrm>
            <a:off x="685591" y="1143000"/>
            <a:ext cx="54867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66" name="Google Shape;266;g380a46ac547_0_12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67" name="Google Shape;267;g380a46ac547_0_12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b="0" i="0" lang="es-419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2f07d378608_0_228:notes"/>
          <p:cNvSpPr/>
          <p:nvPr>
            <p:ph idx="2" type="sldImg"/>
          </p:nvPr>
        </p:nvSpPr>
        <p:spPr>
          <a:xfrm>
            <a:off x="685591" y="1143000"/>
            <a:ext cx="54867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4" name="Google Shape;74;g2f07d378608_0_228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75" name="Google Shape;75;g2f07d378608_0_228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b="0" i="0" lang="es-419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380a46ac547_0_30:notes"/>
          <p:cNvSpPr/>
          <p:nvPr>
            <p:ph idx="2" type="sldImg"/>
          </p:nvPr>
        </p:nvSpPr>
        <p:spPr>
          <a:xfrm>
            <a:off x="685591" y="1143000"/>
            <a:ext cx="54867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0" name="Google Shape;90;g380a46ac547_0_3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91" name="Google Shape;91;g380a46ac547_0_30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b="0" i="0" lang="es-419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380a46ac547_0_47:notes"/>
          <p:cNvSpPr/>
          <p:nvPr>
            <p:ph idx="2" type="sldImg"/>
          </p:nvPr>
        </p:nvSpPr>
        <p:spPr>
          <a:xfrm>
            <a:off x="685591" y="1143000"/>
            <a:ext cx="54867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6" name="Google Shape;106;g380a46ac547_0_47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07" name="Google Shape;107;g380a46ac547_0_47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b="0" i="0" lang="es-419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380a46ac547_0_64:notes"/>
          <p:cNvSpPr/>
          <p:nvPr>
            <p:ph idx="2" type="sldImg"/>
          </p:nvPr>
        </p:nvSpPr>
        <p:spPr>
          <a:xfrm>
            <a:off x="685591" y="1143000"/>
            <a:ext cx="54867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2" name="Google Shape;122;g380a46ac547_0_64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23" name="Google Shape;123;g380a46ac547_0_64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b="0" i="0" lang="es-419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380a46ac547_0_80:notes"/>
          <p:cNvSpPr/>
          <p:nvPr>
            <p:ph idx="2" type="sldImg"/>
          </p:nvPr>
        </p:nvSpPr>
        <p:spPr>
          <a:xfrm>
            <a:off x="685591" y="1143000"/>
            <a:ext cx="54867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8" name="Google Shape;138;g380a46ac547_0_8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39" name="Google Shape;139;g380a46ac547_0_80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b="0" i="0" lang="es-419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380a46ac547_0_97:notes"/>
          <p:cNvSpPr/>
          <p:nvPr>
            <p:ph idx="2" type="sldImg"/>
          </p:nvPr>
        </p:nvSpPr>
        <p:spPr>
          <a:xfrm>
            <a:off x="685591" y="1143000"/>
            <a:ext cx="54867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4" name="Google Shape;154;g380a46ac547_0_97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55" name="Google Shape;155;g380a46ac547_0_97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b="0" i="0" lang="es-419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g380a46ac547_0_114:notes"/>
          <p:cNvSpPr/>
          <p:nvPr>
            <p:ph idx="2" type="sldImg"/>
          </p:nvPr>
        </p:nvSpPr>
        <p:spPr>
          <a:xfrm>
            <a:off x="685591" y="1143000"/>
            <a:ext cx="54867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0" name="Google Shape;170;g380a46ac547_0_114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71" name="Google Shape;171;g380a46ac547_0_114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b="0" i="0" lang="es-419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g380a46ac547_0_146:notes"/>
          <p:cNvSpPr/>
          <p:nvPr>
            <p:ph idx="2" type="sldImg"/>
          </p:nvPr>
        </p:nvSpPr>
        <p:spPr>
          <a:xfrm>
            <a:off x="685591" y="1143000"/>
            <a:ext cx="54867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86" name="Google Shape;186;g380a46ac547_0_146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87" name="Google Shape;187;g380a46ac547_0_146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b="0" i="0" lang="es-419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objetos" type="obj">
  <p:cSld name="OBJECT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g2f07d378608_0_126"/>
          <p:cNvSpPr txBox="1"/>
          <p:nvPr>
            <p:ph type="title"/>
          </p:nvPr>
        </p:nvSpPr>
        <p:spPr>
          <a:xfrm>
            <a:off x="628650" y="273844"/>
            <a:ext cx="7886700" cy="99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6650" lIns="93300" spcFirstLastPara="1" rIns="93300" wrap="square" tIns="4665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" name="Google Shape;11;g2f07d378608_0_126"/>
          <p:cNvSpPr txBox="1"/>
          <p:nvPr>
            <p:ph idx="1" type="body"/>
          </p:nvPr>
        </p:nvSpPr>
        <p:spPr>
          <a:xfrm>
            <a:off x="628650" y="1369222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6650" lIns="93300" spcFirstLastPara="1" rIns="93300" wrap="square" tIns="4665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" name="Google Shape;12;g2f07d378608_0_126"/>
          <p:cNvSpPr txBox="1"/>
          <p:nvPr>
            <p:ph idx="10" type="dt"/>
          </p:nvPr>
        </p:nvSpPr>
        <p:spPr>
          <a:xfrm>
            <a:off x="628650" y="4767275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6650" lIns="93300" spcFirstLastPara="1" rIns="93300" wrap="square" tIns="4665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g2f07d378608_0_126"/>
          <p:cNvSpPr txBox="1"/>
          <p:nvPr>
            <p:ph idx="11" type="ftr"/>
          </p:nvPr>
        </p:nvSpPr>
        <p:spPr>
          <a:xfrm>
            <a:off x="3028951" y="4767275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6650" lIns="93300" spcFirstLastPara="1" rIns="93300" wrap="square" tIns="4665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g2f07d378608_0_126"/>
          <p:cNvSpPr txBox="1"/>
          <p:nvPr>
            <p:ph idx="12" type="sldNum"/>
          </p:nvPr>
        </p:nvSpPr>
        <p:spPr>
          <a:xfrm>
            <a:off x="6457950" y="4767275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6650" lIns="93300" spcFirstLastPara="1" rIns="93300" wrap="square" tIns="4665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7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9" name="Google Shape;49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8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52" name="Google Shape;52;p18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3" name="Google Shape;53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9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7" name="Google Shape;17;p9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8" name="Google Shape;18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0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21" name="Google Shape;21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1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4" name="Google Shape;24;p1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5" name="Google Shape;25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1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8" name="Google Shape;28;p12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9" name="Google Shape;29;p12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0" name="Google Shape;30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33" name="Google Shape;33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4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6" name="Google Shape;36;p14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7" name="Google Shape;37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5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40" name="Google Shape;40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6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" name="Google Shape;43;p16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4" name="Google Shape;44;p16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5" name="Google Shape;45;p16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6" name="Google Shape;46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Relationship Id="rId4" Type="http://schemas.openxmlformats.org/officeDocument/2006/relationships/image" Target="../media/image2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2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2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2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2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" name="Google Shape;60;g2f07d378608_0_38"/>
          <p:cNvGrpSpPr/>
          <p:nvPr/>
        </p:nvGrpSpPr>
        <p:grpSpPr>
          <a:xfrm>
            <a:off x="-360" y="-2431"/>
            <a:ext cx="9145829" cy="5145930"/>
            <a:chOff x="0" y="-4859"/>
            <a:chExt cx="18288001" cy="10291859"/>
          </a:xfrm>
        </p:grpSpPr>
        <p:pic>
          <p:nvPicPr>
            <p:cNvPr id="61" name="Google Shape;61;g2f07d378608_0_38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0" y="0"/>
              <a:ext cx="18288000" cy="10286999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62" name="Google Shape;62;g2f07d378608_0_38"/>
            <p:cNvSpPr/>
            <p:nvPr/>
          </p:nvSpPr>
          <p:spPr>
            <a:xfrm>
              <a:off x="6133466" y="-4859"/>
              <a:ext cx="12154535" cy="10287000"/>
            </a:xfrm>
            <a:custGeom>
              <a:rect b="b" l="l" r="r" t="t"/>
              <a:pathLst>
                <a:path extrusionOk="0" h="10287000" w="12154535">
                  <a:moveTo>
                    <a:pt x="12154169" y="0"/>
                  </a:moveTo>
                  <a:lnTo>
                    <a:pt x="12154169" y="10287000"/>
                  </a:lnTo>
                  <a:lnTo>
                    <a:pt x="0" y="10287000"/>
                  </a:lnTo>
                  <a:lnTo>
                    <a:pt x="5093616" y="0"/>
                  </a:lnTo>
                  <a:lnTo>
                    <a:pt x="12154169" y="0"/>
                  </a:lnTo>
                  <a:close/>
                </a:path>
              </a:pathLst>
            </a:custGeom>
            <a:solidFill>
              <a:srgbClr val="122653">
                <a:alpha val="76470"/>
              </a:srgbClr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</a:pPr>
              <a:r>
                <a:t/>
              </a:r>
              <a:endPara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" name="Google Shape;63;g2f07d378608_0_38"/>
            <p:cNvSpPr/>
            <p:nvPr/>
          </p:nvSpPr>
          <p:spPr>
            <a:xfrm>
              <a:off x="0" y="0"/>
              <a:ext cx="11675110" cy="10287000"/>
            </a:xfrm>
            <a:custGeom>
              <a:rect b="b" l="l" r="r" t="t"/>
              <a:pathLst>
                <a:path extrusionOk="0" h="10287000" w="11675110">
                  <a:moveTo>
                    <a:pt x="11675021" y="0"/>
                  </a:moveTo>
                  <a:lnTo>
                    <a:pt x="6647422" y="10286998"/>
                  </a:lnTo>
                  <a:lnTo>
                    <a:pt x="0" y="10286998"/>
                  </a:lnTo>
                  <a:lnTo>
                    <a:pt x="0" y="0"/>
                  </a:lnTo>
                  <a:lnTo>
                    <a:pt x="11675021" y="0"/>
                  </a:lnTo>
                  <a:close/>
                </a:path>
              </a:pathLst>
            </a:custGeom>
            <a:solidFill>
              <a:srgbClr val="FF1616">
                <a:alpha val="76470"/>
              </a:srgbClr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</a:pPr>
              <a:r>
                <a:t/>
              </a:r>
              <a:endPara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" name="Google Shape;64;g2f07d378608_0_38"/>
            <p:cNvSpPr/>
            <p:nvPr/>
          </p:nvSpPr>
          <p:spPr>
            <a:xfrm>
              <a:off x="5876839" y="0"/>
              <a:ext cx="5410834" cy="10287000"/>
            </a:xfrm>
            <a:custGeom>
              <a:rect b="b" l="l" r="r" t="t"/>
              <a:pathLst>
                <a:path extrusionOk="0" h="10287000" w="5410834">
                  <a:moveTo>
                    <a:pt x="5410413" y="0"/>
                  </a:moveTo>
                  <a:lnTo>
                    <a:pt x="412989" y="10286999"/>
                  </a:lnTo>
                  <a:lnTo>
                    <a:pt x="0" y="10286999"/>
                  </a:lnTo>
                  <a:lnTo>
                    <a:pt x="4997423" y="0"/>
                  </a:lnTo>
                  <a:lnTo>
                    <a:pt x="5410413" y="0"/>
                  </a:lnTo>
                  <a:close/>
                </a:path>
              </a:pathLst>
            </a:custGeom>
            <a:solidFill>
              <a:srgbClr val="122653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</a:pPr>
              <a:r>
                <a:t/>
              </a:r>
              <a:endPara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5" name="Google Shape;65;g2f07d378608_0_38"/>
          <p:cNvGrpSpPr/>
          <p:nvPr/>
        </p:nvGrpSpPr>
        <p:grpSpPr>
          <a:xfrm>
            <a:off x="245849" y="210797"/>
            <a:ext cx="8323761" cy="3371337"/>
            <a:chOff x="320694" y="263691"/>
            <a:chExt cx="16644194" cy="7750199"/>
          </a:xfrm>
        </p:grpSpPr>
        <p:sp>
          <p:nvSpPr>
            <p:cNvPr id="66" name="Google Shape;66;g2f07d378608_0_38"/>
            <p:cNvSpPr/>
            <p:nvPr/>
          </p:nvSpPr>
          <p:spPr>
            <a:xfrm>
              <a:off x="1627187" y="6052375"/>
              <a:ext cx="14839950" cy="1961515"/>
            </a:xfrm>
            <a:custGeom>
              <a:rect b="b" l="l" r="r" t="t"/>
              <a:pathLst>
                <a:path extrusionOk="0" h="1961515" w="14839950">
                  <a:moveTo>
                    <a:pt x="8968549" y="4114"/>
                  </a:moveTo>
                  <a:lnTo>
                    <a:pt x="8968473" y="0"/>
                  </a:lnTo>
                  <a:lnTo>
                    <a:pt x="8873706" y="1714"/>
                  </a:lnTo>
                  <a:lnTo>
                    <a:pt x="8873782" y="5829"/>
                  </a:lnTo>
                  <a:lnTo>
                    <a:pt x="8968549" y="4114"/>
                  </a:lnTo>
                  <a:close/>
                </a:path>
                <a:path extrusionOk="0" h="1961515" w="14839950">
                  <a:moveTo>
                    <a:pt x="14839506" y="1907616"/>
                  </a:moveTo>
                  <a:lnTo>
                    <a:pt x="0" y="1907616"/>
                  </a:lnTo>
                  <a:lnTo>
                    <a:pt x="0" y="1960905"/>
                  </a:lnTo>
                  <a:lnTo>
                    <a:pt x="14839506" y="1960905"/>
                  </a:lnTo>
                  <a:lnTo>
                    <a:pt x="14839506" y="190761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</a:pPr>
              <a:r>
                <a:t/>
              </a:r>
              <a:endPara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id="67" name="Google Shape;67;g2f07d378608_0_38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320694" y="263691"/>
              <a:ext cx="7679814" cy="2301552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68" name="Google Shape;68;g2f07d378608_0_38"/>
            <p:cNvSpPr/>
            <p:nvPr/>
          </p:nvSpPr>
          <p:spPr>
            <a:xfrm>
              <a:off x="1239748" y="2958286"/>
              <a:ext cx="15725140" cy="3131820"/>
            </a:xfrm>
            <a:custGeom>
              <a:rect b="b" l="l" r="r" t="t"/>
              <a:pathLst>
                <a:path extrusionOk="0" h="3131820" w="15725140">
                  <a:moveTo>
                    <a:pt x="1264437" y="0"/>
                  </a:moveTo>
                  <a:lnTo>
                    <a:pt x="0" y="0"/>
                  </a:lnTo>
                  <a:lnTo>
                    <a:pt x="0" y="52019"/>
                  </a:lnTo>
                  <a:lnTo>
                    <a:pt x="0" y="1262557"/>
                  </a:lnTo>
                  <a:lnTo>
                    <a:pt x="52146" y="1262557"/>
                  </a:lnTo>
                  <a:lnTo>
                    <a:pt x="52146" y="52019"/>
                  </a:lnTo>
                  <a:lnTo>
                    <a:pt x="1264437" y="52019"/>
                  </a:lnTo>
                  <a:lnTo>
                    <a:pt x="1264437" y="0"/>
                  </a:lnTo>
                  <a:close/>
                </a:path>
                <a:path extrusionOk="0" h="3131820" w="15725140">
                  <a:moveTo>
                    <a:pt x="15725001" y="1868855"/>
                  </a:moveTo>
                  <a:lnTo>
                    <a:pt x="15672854" y="1868855"/>
                  </a:lnTo>
                  <a:lnTo>
                    <a:pt x="15672854" y="3079394"/>
                  </a:lnTo>
                  <a:lnTo>
                    <a:pt x="14460563" y="3079394"/>
                  </a:lnTo>
                  <a:lnTo>
                    <a:pt x="14460563" y="3131413"/>
                  </a:lnTo>
                  <a:lnTo>
                    <a:pt x="15725001" y="3131413"/>
                  </a:lnTo>
                  <a:lnTo>
                    <a:pt x="15725001" y="3079394"/>
                  </a:lnTo>
                  <a:lnTo>
                    <a:pt x="15725001" y="186885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</a:pPr>
              <a:r>
                <a:t/>
              </a:r>
              <a:endPara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69" name="Google Shape;69;g2f07d378608_0_38"/>
          <p:cNvSpPr txBox="1"/>
          <p:nvPr>
            <p:ph type="title"/>
          </p:nvPr>
        </p:nvSpPr>
        <p:spPr>
          <a:xfrm>
            <a:off x="876953" y="1870664"/>
            <a:ext cx="7580100" cy="525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93650">
            <a:spAutoFit/>
          </a:bodyPr>
          <a:lstStyle/>
          <a:p>
            <a:pPr indent="-584200" lvl="0" marL="584200" marR="0" rtl="0" algn="l">
              <a:lnSpc>
                <a:spcPct val="166074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None/>
            </a:pPr>
            <a:r>
              <a:rPr b="1" lang="es-419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                        </a:t>
            </a:r>
            <a:r>
              <a:rPr b="1" lang="es-419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TÍTULO</a:t>
            </a:r>
            <a:r>
              <a:rPr b="1" lang="es-419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b="1" sz="28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0" name="Google Shape;70;g2f07d378608_0_38"/>
          <p:cNvSpPr txBox="1"/>
          <p:nvPr/>
        </p:nvSpPr>
        <p:spPr>
          <a:xfrm>
            <a:off x="1899250" y="2571750"/>
            <a:ext cx="5668200" cy="49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800">
                <a:solidFill>
                  <a:schemeClr val="lt1"/>
                </a:solidFill>
              </a:rPr>
              <a:t>Nombres y Apellidos</a:t>
            </a:r>
            <a:endParaRPr sz="18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800">
                <a:solidFill>
                  <a:schemeClr val="lt1"/>
                </a:solidFill>
              </a:rPr>
              <a:t>Asesor/a:</a:t>
            </a:r>
            <a:endParaRPr sz="18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800">
                <a:solidFill>
                  <a:schemeClr val="lt1"/>
                </a:solidFill>
              </a:rPr>
              <a:t>Para obtener título de licenciado en educación ….</a:t>
            </a:r>
            <a:endParaRPr sz="18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</a:endParaRPr>
          </a:p>
        </p:txBody>
      </p:sp>
      <p:sp>
        <p:nvSpPr>
          <p:cNvPr id="71" name="Google Shape;71;g2f07d378608_0_38"/>
          <p:cNvSpPr txBox="1"/>
          <p:nvPr/>
        </p:nvSpPr>
        <p:spPr>
          <a:xfrm>
            <a:off x="4572000" y="3961100"/>
            <a:ext cx="37044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800">
                <a:solidFill>
                  <a:schemeClr val="lt1"/>
                </a:solidFill>
              </a:rPr>
              <a:t>Lugar y fecha: </a:t>
            </a:r>
            <a:r>
              <a:rPr lang="es-419" sz="1800">
                <a:solidFill>
                  <a:schemeClr val="dk2"/>
                </a:solidFill>
              </a:rPr>
              <a:t> </a:t>
            </a:r>
            <a:r>
              <a:rPr lang="es-419" sz="1800">
                <a:solidFill>
                  <a:schemeClr val="lt1"/>
                </a:solidFill>
              </a:rPr>
              <a:t>Cusco, mes 2025</a:t>
            </a:r>
            <a:endParaRPr sz="18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g380a46ac547_0_200"/>
          <p:cNvSpPr/>
          <p:nvPr/>
        </p:nvSpPr>
        <p:spPr>
          <a:xfrm>
            <a:off x="49075" y="51726"/>
            <a:ext cx="2005500" cy="691500"/>
          </a:xfrm>
          <a:prstGeom prst="parallelogram">
            <a:avLst>
              <a:gd fmla="val 105089" name="adj"/>
            </a:avLst>
          </a:prstGeom>
          <a:solidFill>
            <a:srgbClr val="083473"/>
          </a:solidFill>
          <a:ln>
            <a:noFill/>
          </a:ln>
        </p:spPr>
        <p:txBody>
          <a:bodyPr anchorCtr="0" anchor="ctr" bIns="46650" lIns="93300" spcFirstLastPara="1" rIns="93300" wrap="square" tIns="466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6" name="Google Shape;206;g380a46ac547_0_200"/>
          <p:cNvSpPr/>
          <p:nvPr/>
        </p:nvSpPr>
        <p:spPr>
          <a:xfrm>
            <a:off x="49075" y="162575"/>
            <a:ext cx="3855900" cy="487800"/>
          </a:xfrm>
          <a:prstGeom prst="parallelogram">
            <a:avLst>
              <a:gd fmla="val 105089" name="adj"/>
            </a:avLst>
          </a:prstGeom>
          <a:solidFill>
            <a:srgbClr val="C00000"/>
          </a:solidFill>
          <a:ln>
            <a:noFill/>
          </a:ln>
        </p:spPr>
        <p:txBody>
          <a:bodyPr anchorCtr="0" anchor="ctr" bIns="46650" lIns="93300" spcFirstLastPara="1" rIns="93300" wrap="square" tIns="466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7" name="Google Shape;207;g380a46ac547_0_200"/>
          <p:cNvSpPr/>
          <p:nvPr/>
        </p:nvSpPr>
        <p:spPr>
          <a:xfrm>
            <a:off x="2848777" y="248836"/>
            <a:ext cx="6248400" cy="123900"/>
          </a:xfrm>
          <a:prstGeom prst="parallelogram">
            <a:avLst>
              <a:gd fmla="val 105089" name="adj"/>
            </a:avLst>
          </a:prstGeom>
          <a:solidFill>
            <a:srgbClr val="C00000"/>
          </a:solidFill>
          <a:ln>
            <a:noFill/>
          </a:ln>
        </p:spPr>
        <p:txBody>
          <a:bodyPr anchorCtr="0" anchor="ctr" bIns="46650" lIns="93300" spcFirstLastPara="1" rIns="93300" wrap="square" tIns="466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08" name="Google Shape;208;g380a46ac547_0_200"/>
          <p:cNvCxnSpPr/>
          <p:nvPr/>
        </p:nvCxnSpPr>
        <p:spPr>
          <a:xfrm>
            <a:off x="298688" y="4984526"/>
            <a:ext cx="8646600" cy="0"/>
          </a:xfrm>
          <a:prstGeom prst="straightConnector1">
            <a:avLst/>
          </a:prstGeom>
          <a:noFill/>
          <a:ln cap="flat" cmpd="sng" w="9525">
            <a:solidFill>
              <a:srgbClr val="C00000"/>
            </a:solidFill>
            <a:prstDash val="solid"/>
            <a:miter lim="800000"/>
            <a:headEnd len="sm" w="sm" type="none"/>
            <a:tailEnd len="sm" w="sm" type="none"/>
          </a:ln>
        </p:spPr>
      </p:cxnSp>
      <p:grpSp>
        <p:nvGrpSpPr>
          <p:cNvPr id="209" name="Google Shape;209;g380a46ac547_0_200"/>
          <p:cNvGrpSpPr/>
          <p:nvPr/>
        </p:nvGrpSpPr>
        <p:grpSpPr>
          <a:xfrm>
            <a:off x="548825" y="248825"/>
            <a:ext cx="8020786" cy="3333310"/>
            <a:chOff x="926524" y="351109"/>
            <a:chExt cx="16038364" cy="7662781"/>
          </a:xfrm>
        </p:grpSpPr>
        <p:sp>
          <p:nvSpPr>
            <p:cNvPr id="210" name="Google Shape;210;g380a46ac547_0_200"/>
            <p:cNvSpPr/>
            <p:nvPr/>
          </p:nvSpPr>
          <p:spPr>
            <a:xfrm>
              <a:off x="1627187" y="6052375"/>
              <a:ext cx="14839950" cy="1961515"/>
            </a:xfrm>
            <a:custGeom>
              <a:rect b="b" l="l" r="r" t="t"/>
              <a:pathLst>
                <a:path extrusionOk="0" h="1961515" w="14839950">
                  <a:moveTo>
                    <a:pt x="8968549" y="4114"/>
                  </a:moveTo>
                  <a:lnTo>
                    <a:pt x="8968473" y="0"/>
                  </a:lnTo>
                  <a:lnTo>
                    <a:pt x="8873706" y="1714"/>
                  </a:lnTo>
                  <a:lnTo>
                    <a:pt x="8873782" y="5829"/>
                  </a:lnTo>
                  <a:lnTo>
                    <a:pt x="8968549" y="4114"/>
                  </a:lnTo>
                  <a:close/>
                </a:path>
                <a:path extrusionOk="0" h="1961515" w="14839950">
                  <a:moveTo>
                    <a:pt x="14839506" y="1907616"/>
                  </a:moveTo>
                  <a:lnTo>
                    <a:pt x="0" y="1907616"/>
                  </a:lnTo>
                  <a:lnTo>
                    <a:pt x="0" y="1960905"/>
                  </a:lnTo>
                  <a:lnTo>
                    <a:pt x="14839506" y="1960905"/>
                  </a:lnTo>
                  <a:lnTo>
                    <a:pt x="14839506" y="190761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</a:pPr>
              <a:r>
                <a:t/>
              </a:r>
              <a:endPara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id="211" name="Google Shape;211;g380a46ac547_0_200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926524" y="351109"/>
              <a:ext cx="2630277" cy="78827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12" name="Google Shape;212;g380a46ac547_0_200"/>
            <p:cNvSpPr/>
            <p:nvPr/>
          </p:nvSpPr>
          <p:spPr>
            <a:xfrm>
              <a:off x="1239748" y="2958286"/>
              <a:ext cx="15725140" cy="3131820"/>
            </a:xfrm>
            <a:custGeom>
              <a:rect b="b" l="l" r="r" t="t"/>
              <a:pathLst>
                <a:path extrusionOk="0" h="3131820" w="15725140">
                  <a:moveTo>
                    <a:pt x="1264437" y="0"/>
                  </a:moveTo>
                  <a:lnTo>
                    <a:pt x="0" y="0"/>
                  </a:lnTo>
                  <a:lnTo>
                    <a:pt x="0" y="52019"/>
                  </a:lnTo>
                  <a:lnTo>
                    <a:pt x="0" y="1262557"/>
                  </a:lnTo>
                  <a:lnTo>
                    <a:pt x="52146" y="1262557"/>
                  </a:lnTo>
                  <a:lnTo>
                    <a:pt x="52146" y="52019"/>
                  </a:lnTo>
                  <a:lnTo>
                    <a:pt x="1264437" y="52019"/>
                  </a:lnTo>
                  <a:lnTo>
                    <a:pt x="1264437" y="0"/>
                  </a:lnTo>
                  <a:close/>
                </a:path>
                <a:path extrusionOk="0" h="3131820" w="15725140">
                  <a:moveTo>
                    <a:pt x="15725001" y="1868855"/>
                  </a:moveTo>
                  <a:lnTo>
                    <a:pt x="15672854" y="1868855"/>
                  </a:lnTo>
                  <a:lnTo>
                    <a:pt x="15672854" y="3079394"/>
                  </a:lnTo>
                  <a:lnTo>
                    <a:pt x="14460563" y="3079394"/>
                  </a:lnTo>
                  <a:lnTo>
                    <a:pt x="14460563" y="3131413"/>
                  </a:lnTo>
                  <a:lnTo>
                    <a:pt x="15725001" y="3131413"/>
                  </a:lnTo>
                  <a:lnTo>
                    <a:pt x="15725001" y="3079394"/>
                  </a:lnTo>
                  <a:lnTo>
                    <a:pt x="15725001" y="186885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</a:pPr>
              <a:r>
                <a:t/>
              </a:r>
              <a:endPara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13" name="Google Shape;213;g380a46ac547_0_200"/>
          <p:cNvSpPr txBox="1"/>
          <p:nvPr/>
        </p:nvSpPr>
        <p:spPr>
          <a:xfrm>
            <a:off x="1448450" y="1204575"/>
            <a:ext cx="2231700" cy="798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214" name="Google Shape;214;g380a46ac547_0_200"/>
          <p:cNvSpPr txBox="1"/>
          <p:nvPr/>
        </p:nvSpPr>
        <p:spPr>
          <a:xfrm>
            <a:off x="3369875" y="801200"/>
            <a:ext cx="3584100" cy="50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-419" sz="2100">
                <a:solidFill>
                  <a:schemeClr val="dk1"/>
                </a:solidFill>
              </a:rPr>
              <a:t>Resultados</a:t>
            </a:r>
            <a:endParaRPr sz="2300">
              <a:solidFill>
                <a:schemeClr val="dk2"/>
              </a:solidFill>
            </a:endParaRPr>
          </a:p>
        </p:txBody>
      </p:sp>
      <p:sp>
        <p:nvSpPr>
          <p:cNvPr id="215" name="Google Shape;215;g380a46ac547_0_200"/>
          <p:cNvSpPr txBox="1"/>
          <p:nvPr/>
        </p:nvSpPr>
        <p:spPr>
          <a:xfrm>
            <a:off x="1352375" y="1847525"/>
            <a:ext cx="6577200" cy="249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984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s-419" sz="1800">
                <a:solidFill>
                  <a:schemeClr val="dk2"/>
                </a:solidFill>
              </a:rPr>
              <a:t> Gráficos de barras, columnas o circulares con hallazgos principales.</a:t>
            </a:r>
            <a:br>
              <a:rPr lang="es-419" sz="1800">
                <a:solidFill>
                  <a:schemeClr val="dk2"/>
                </a:solidFill>
              </a:rPr>
            </a:br>
            <a:endParaRPr sz="1800">
              <a:solidFill>
                <a:schemeClr val="dk2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s-419" sz="1800">
                <a:solidFill>
                  <a:schemeClr val="dk2"/>
                </a:solidFill>
              </a:rPr>
              <a:t>Resalta datos clave con colores.</a:t>
            </a:r>
            <a:br>
              <a:rPr lang="es-419" sz="1800">
                <a:solidFill>
                  <a:schemeClr val="dk2"/>
                </a:solidFill>
              </a:rPr>
            </a:br>
            <a:endParaRPr sz="1800">
              <a:solidFill>
                <a:schemeClr val="dk2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s-419" sz="1800">
                <a:solidFill>
                  <a:schemeClr val="dk2"/>
                </a:solidFill>
              </a:rPr>
              <a:t>Una frase conclusiva en cada gráfico.</a:t>
            </a:r>
            <a:endParaRPr sz="1800">
              <a:solidFill>
                <a:schemeClr val="dk2"/>
              </a:solidFill>
            </a:endParaRPr>
          </a:p>
          <a:p>
            <a:pPr indent="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  <a:p>
            <a:pPr indent="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  <a:p>
            <a:pPr indent="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br>
              <a:rPr lang="es-419" sz="1800">
                <a:solidFill>
                  <a:schemeClr val="dk2"/>
                </a:solidFill>
              </a:rPr>
            </a:b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2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2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g380a46ac547_0_129"/>
          <p:cNvSpPr/>
          <p:nvPr/>
        </p:nvSpPr>
        <p:spPr>
          <a:xfrm>
            <a:off x="49075" y="51726"/>
            <a:ext cx="2005500" cy="691500"/>
          </a:xfrm>
          <a:prstGeom prst="parallelogram">
            <a:avLst>
              <a:gd fmla="val 105089" name="adj"/>
            </a:avLst>
          </a:prstGeom>
          <a:solidFill>
            <a:srgbClr val="083473"/>
          </a:solidFill>
          <a:ln>
            <a:noFill/>
          </a:ln>
        </p:spPr>
        <p:txBody>
          <a:bodyPr anchorCtr="0" anchor="ctr" bIns="46650" lIns="93300" spcFirstLastPara="1" rIns="93300" wrap="square" tIns="466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2" name="Google Shape;222;g380a46ac547_0_129"/>
          <p:cNvSpPr/>
          <p:nvPr/>
        </p:nvSpPr>
        <p:spPr>
          <a:xfrm>
            <a:off x="49075" y="162575"/>
            <a:ext cx="3855900" cy="487800"/>
          </a:xfrm>
          <a:prstGeom prst="parallelogram">
            <a:avLst>
              <a:gd fmla="val 105089" name="adj"/>
            </a:avLst>
          </a:prstGeom>
          <a:solidFill>
            <a:srgbClr val="C00000"/>
          </a:solidFill>
          <a:ln>
            <a:noFill/>
          </a:ln>
        </p:spPr>
        <p:txBody>
          <a:bodyPr anchorCtr="0" anchor="ctr" bIns="46650" lIns="93300" spcFirstLastPara="1" rIns="93300" wrap="square" tIns="466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3" name="Google Shape;223;g380a46ac547_0_129"/>
          <p:cNvSpPr/>
          <p:nvPr/>
        </p:nvSpPr>
        <p:spPr>
          <a:xfrm>
            <a:off x="2848777" y="248836"/>
            <a:ext cx="6248400" cy="123900"/>
          </a:xfrm>
          <a:prstGeom prst="parallelogram">
            <a:avLst>
              <a:gd fmla="val 105089" name="adj"/>
            </a:avLst>
          </a:prstGeom>
          <a:solidFill>
            <a:srgbClr val="C00000"/>
          </a:solidFill>
          <a:ln>
            <a:noFill/>
          </a:ln>
        </p:spPr>
        <p:txBody>
          <a:bodyPr anchorCtr="0" anchor="ctr" bIns="46650" lIns="93300" spcFirstLastPara="1" rIns="93300" wrap="square" tIns="466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24" name="Google Shape;224;g380a46ac547_0_129"/>
          <p:cNvCxnSpPr/>
          <p:nvPr/>
        </p:nvCxnSpPr>
        <p:spPr>
          <a:xfrm>
            <a:off x="298688" y="4984526"/>
            <a:ext cx="8646600" cy="0"/>
          </a:xfrm>
          <a:prstGeom prst="straightConnector1">
            <a:avLst/>
          </a:prstGeom>
          <a:noFill/>
          <a:ln cap="flat" cmpd="sng" w="9525">
            <a:solidFill>
              <a:srgbClr val="C00000"/>
            </a:solidFill>
            <a:prstDash val="solid"/>
            <a:miter lim="800000"/>
            <a:headEnd len="sm" w="sm" type="none"/>
            <a:tailEnd len="sm" w="sm" type="none"/>
          </a:ln>
        </p:spPr>
      </p:cxnSp>
      <p:grpSp>
        <p:nvGrpSpPr>
          <p:cNvPr id="225" name="Google Shape;225;g380a46ac547_0_129"/>
          <p:cNvGrpSpPr/>
          <p:nvPr/>
        </p:nvGrpSpPr>
        <p:grpSpPr>
          <a:xfrm>
            <a:off x="548825" y="248825"/>
            <a:ext cx="8020786" cy="3333310"/>
            <a:chOff x="926524" y="351109"/>
            <a:chExt cx="16038364" cy="7662781"/>
          </a:xfrm>
        </p:grpSpPr>
        <p:sp>
          <p:nvSpPr>
            <p:cNvPr id="226" name="Google Shape;226;g380a46ac547_0_129"/>
            <p:cNvSpPr/>
            <p:nvPr/>
          </p:nvSpPr>
          <p:spPr>
            <a:xfrm>
              <a:off x="1627187" y="6052375"/>
              <a:ext cx="14839950" cy="1961515"/>
            </a:xfrm>
            <a:custGeom>
              <a:rect b="b" l="l" r="r" t="t"/>
              <a:pathLst>
                <a:path extrusionOk="0" h="1961515" w="14839950">
                  <a:moveTo>
                    <a:pt x="8968549" y="4114"/>
                  </a:moveTo>
                  <a:lnTo>
                    <a:pt x="8968473" y="0"/>
                  </a:lnTo>
                  <a:lnTo>
                    <a:pt x="8873706" y="1714"/>
                  </a:lnTo>
                  <a:lnTo>
                    <a:pt x="8873782" y="5829"/>
                  </a:lnTo>
                  <a:lnTo>
                    <a:pt x="8968549" y="4114"/>
                  </a:lnTo>
                  <a:close/>
                </a:path>
                <a:path extrusionOk="0" h="1961515" w="14839950">
                  <a:moveTo>
                    <a:pt x="14839506" y="1907616"/>
                  </a:moveTo>
                  <a:lnTo>
                    <a:pt x="0" y="1907616"/>
                  </a:lnTo>
                  <a:lnTo>
                    <a:pt x="0" y="1960905"/>
                  </a:lnTo>
                  <a:lnTo>
                    <a:pt x="14839506" y="1960905"/>
                  </a:lnTo>
                  <a:lnTo>
                    <a:pt x="14839506" y="190761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</a:pPr>
              <a:r>
                <a:t/>
              </a:r>
              <a:endPara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id="227" name="Google Shape;227;g380a46ac547_0_129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926524" y="351109"/>
              <a:ext cx="2630277" cy="78827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28" name="Google Shape;228;g380a46ac547_0_129"/>
            <p:cNvSpPr/>
            <p:nvPr/>
          </p:nvSpPr>
          <p:spPr>
            <a:xfrm>
              <a:off x="1239748" y="2958286"/>
              <a:ext cx="15725140" cy="3131820"/>
            </a:xfrm>
            <a:custGeom>
              <a:rect b="b" l="l" r="r" t="t"/>
              <a:pathLst>
                <a:path extrusionOk="0" h="3131820" w="15725140">
                  <a:moveTo>
                    <a:pt x="1264437" y="0"/>
                  </a:moveTo>
                  <a:lnTo>
                    <a:pt x="0" y="0"/>
                  </a:lnTo>
                  <a:lnTo>
                    <a:pt x="0" y="52019"/>
                  </a:lnTo>
                  <a:lnTo>
                    <a:pt x="0" y="1262557"/>
                  </a:lnTo>
                  <a:lnTo>
                    <a:pt x="52146" y="1262557"/>
                  </a:lnTo>
                  <a:lnTo>
                    <a:pt x="52146" y="52019"/>
                  </a:lnTo>
                  <a:lnTo>
                    <a:pt x="1264437" y="52019"/>
                  </a:lnTo>
                  <a:lnTo>
                    <a:pt x="1264437" y="0"/>
                  </a:lnTo>
                  <a:close/>
                </a:path>
                <a:path extrusionOk="0" h="3131820" w="15725140">
                  <a:moveTo>
                    <a:pt x="15725001" y="1868855"/>
                  </a:moveTo>
                  <a:lnTo>
                    <a:pt x="15672854" y="1868855"/>
                  </a:lnTo>
                  <a:lnTo>
                    <a:pt x="15672854" y="3079394"/>
                  </a:lnTo>
                  <a:lnTo>
                    <a:pt x="14460563" y="3079394"/>
                  </a:lnTo>
                  <a:lnTo>
                    <a:pt x="14460563" y="3131413"/>
                  </a:lnTo>
                  <a:lnTo>
                    <a:pt x="15725001" y="3131413"/>
                  </a:lnTo>
                  <a:lnTo>
                    <a:pt x="15725001" y="3079394"/>
                  </a:lnTo>
                  <a:lnTo>
                    <a:pt x="15725001" y="186885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</a:pPr>
              <a:r>
                <a:t/>
              </a:r>
              <a:endPara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29" name="Google Shape;229;g380a46ac547_0_129"/>
          <p:cNvSpPr txBox="1"/>
          <p:nvPr/>
        </p:nvSpPr>
        <p:spPr>
          <a:xfrm>
            <a:off x="1448450" y="1204575"/>
            <a:ext cx="2231700" cy="798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230" name="Google Shape;230;g380a46ac547_0_129"/>
          <p:cNvSpPr txBox="1"/>
          <p:nvPr/>
        </p:nvSpPr>
        <p:spPr>
          <a:xfrm>
            <a:off x="3369875" y="801200"/>
            <a:ext cx="3584100" cy="50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-419" sz="2100">
                <a:solidFill>
                  <a:schemeClr val="dk1"/>
                </a:solidFill>
              </a:rPr>
              <a:t>Conclusiones</a:t>
            </a:r>
            <a:endParaRPr sz="2300">
              <a:solidFill>
                <a:schemeClr val="dk2"/>
              </a:solidFill>
            </a:endParaRPr>
          </a:p>
        </p:txBody>
      </p:sp>
      <p:sp>
        <p:nvSpPr>
          <p:cNvPr id="231" name="Google Shape;231;g380a46ac547_0_129"/>
          <p:cNvSpPr txBox="1"/>
          <p:nvPr/>
        </p:nvSpPr>
        <p:spPr>
          <a:xfrm>
            <a:off x="1352375" y="1847525"/>
            <a:ext cx="6577200" cy="249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984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s-419" sz="1800">
                <a:solidFill>
                  <a:schemeClr val="dk2"/>
                </a:solidFill>
              </a:rPr>
              <a:t> </a:t>
            </a:r>
            <a:r>
              <a:rPr lang="es-419" sz="1800">
                <a:solidFill>
                  <a:schemeClr val="dk2"/>
                </a:solidFill>
              </a:rPr>
              <a:t>3 a 4 conclusiones claras en viñetas.</a:t>
            </a:r>
            <a:br>
              <a:rPr lang="es-419" sz="1800">
                <a:solidFill>
                  <a:schemeClr val="dk2"/>
                </a:solidFill>
              </a:rPr>
            </a:br>
            <a:endParaRPr sz="1800">
              <a:solidFill>
                <a:schemeClr val="dk2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s-419" sz="1800">
                <a:solidFill>
                  <a:schemeClr val="dk2"/>
                </a:solidFill>
              </a:rPr>
              <a:t>Relación directa con los objetivos.</a:t>
            </a:r>
            <a:endParaRPr sz="1800">
              <a:solidFill>
                <a:schemeClr val="dk2"/>
              </a:solidFill>
            </a:endParaRPr>
          </a:p>
          <a:p>
            <a:pPr indent="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  <a:p>
            <a:pPr indent="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  <a:p>
            <a:pPr indent="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  <a:p>
            <a:pPr indent="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br>
              <a:rPr lang="es-419" sz="1800">
                <a:solidFill>
                  <a:schemeClr val="dk2"/>
                </a:solidFill>
              </a:rPr>
            </a:b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g380a46ac547_0_163"/>
          <p:cNvSpPr/>
          <p:nvPr/>
        </p:nvSpPr>
        <p:spPr>
          <a:xfrm>
            <a:off x="49075" y="51726"/>
            <a:ext cx="2005500" cy="691500"/>
          </a:xfrm>
          <a:prstGeom prst="parallelogram">
            <a:avLst>
              <a:gd fmla="val 105089" name="adj"/>
            </a:avLst>
          </a:prstGeom>
          <a:solidFill>
            <a:srgbClr val="083473"/>
          </a:solidFill>
          <a:ln>
            <a:noFill/>
          </a:ln>
        </p:spPr>
        <p:txBody>
          <a:bodyPr anchorCtr="0" anchor="ctr" bIns="46650" lIns="93300" spcFirstLastPara="1" rIns="93300" wrap="square" tIns="466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8" name="Google Shape;238;g380a46ac547_0_163"/>
          <p:cNvSpPr/>
          <p:nvPr/>
        </p:nvSpPr>
        <p:spPr>
          <a:xfrm>
            <a:off x="49075" y="162575"/>
            <a:ext cx="3855900" cy="487800"/>
          </a:xfrm>
          <a:prstGeom prst="parallelogram">
            <a:avLst>
              <a:gd fmla="val 105089" name="adj"/>
            </a:avLst>
          </a:prstGeom>
          <a:solidFill>
            <a:srgbClr val="C00000"/>
          </a:solidFill>
          <a:ln>
            <a:noFill/>
          </a:ln>
        </p:spPr>
        <p:txBody>
          <a:bodyPr anchorCtr="0" anchor="ctr" bIns="46650" lIns="93300" spcFirstLastPara="1" rIns="93300" wrap="square" tIns="466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9" name="Google Shape;239;g380a46ac547_0_163"/>
          <p:cNvSpPr/>
          <p:nvPr/>
        </p:nvSpPr>
        <p:spPr>
          <a:xfrm>
            <a:off x="2848777" y="248836"/>
            <a:ext cx="6248400" cy="123900"/>
          </a:xfrm>
          <a:prstGeom prst="parallelogram">
            <a:avLst>
              <a:gd fmla="val 105089" name="adj"/>
            </a:avLst>
          </a:prstGeom>
          <a:solidFill>
            <a:srgbClr val="C00000"/>
          </a:solidFill>
          <a:ln>
            <a:noFill/>
          </a:ln>
        </p:spPr>
        <p:txBody>
          <a:bodyPr anchorCtr="0" anchor="ctr" bIns="46650" lIns="93300" spcFirstLastPara="1" rIns="93300" wrap="square" tIns="466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40" name="Google Shape;240;g380a46ac547_0_163"/>
          <p:cNvCxnSpPr/>
          <p:nvPr/>
        </p:nvCxnSpPr>
        <p:spPr>
          <a:xfrm>
            <a:off x="298688" y="4984526"/>
            <a:ext cx="8646600" cy="0"/>
          </a:xfrm>
          <a:prstGeom prst="straightConnector1">
            <a:avLst/>
          </a:prstGeom>
          <a:noFill/>
          <a:ln cap="flat" cmpd="sng" w="9525">
            <a:solidFill>
              <a:srgbClr val="C00000"/>
            </a:solidFill>
            <a:prstDash val="solid"/>
            <a:miter lim="800000"/>
            <a:headEnd len="sm" w="sm" type="none"/>
            <a:tailEnd len="sm" w="sm" type="none"/>
          </a:ln>
        </p:spPr>
      </p:cxnSp>
      <p:grpSp>
        <p:nvGrpSpPr>
          <p:cNvPr id="241" name="Google Shape;241;g380a46ac547_0_163"/>
          <p:cNvGrpSpPr/>
          <p:nvPr/>
        </p:nvGrpSpPr>
        <p:grpSpPr>
          <a:xfrm>
            <a:off x="548825" y="248825"/>
            <a:ext cx="8020786" cy="3333310"/>
            <a:chOff x="926524" y="351109"/>
            <a:chExt cx="16038364" cy="7662781"/>
          </a:xfrm>
        </p:grpSpPr>
        <p:sp>
          <p:nvSpPr>
            <p:cNvPr id="242" name="Google Shape;242;g380a46ac547_0_163"/>
            <p:cNvSpPr/>
            <p:nvPr/>
          </p:nvSpPr>
          <p:spPr>
            <a:xfrm>
              <a:off x="1627187" y="6052375"/>
              <a:ext cx="14839950" cy="1961515"/>
            </a:xfrm>
            <a:custGeom>
              <a:rect b="b" l="l" r="r" t="t"/>
              <a:pathLst>
                <a:path extrusionOk="0" h="1961515" w="14839950">
                  <a:moveTo>
                    <a:pt x="8968549" y="4114"/>
                  </a:moveTo>
                  <a:lnTo>
                    <a:pt x="8968473" y="0"/>
                  </a:lnTo>
                  <a:lnTo>
                    <a:pt x="8873706" y="1714"/>
                  </a:lnTo>
                  <a:lnTo>
                    <a:pt x="8873782" y="5829"/>
                  </a:lnTo>
                  <a:lnTo>
                    <a:pt x="8968549" y="4114"/>
                  </a:lnTo>
                  <a:close/>
                </a:path>
                <a:path extrusionOk="0" h="1961515" w="14839950">
                  <a:moveTo>
                    <a:pt x="14839506" y="1907616"/>
                  </a:moveTo>
                  <a:lnTo>
                    <a:pt x="0" y="1907616"/>
                  </a:lnTo>
                  <a:lnTo>
                    <a:pt x="0" y="1960905"/>
                  </a:lnTo>
                  <a:lnTo>
                    <a:pt x="14839506" y="1960905"/>
                  </a:lnTo>
                  <a:lnTo>
                    <a:pt x="14839506" y="190761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</a:pPr>
              <a:r>
                <a:t/>
              </a:r>
              <a:endPara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id="243" name="Google Shape;243;g380a46ac547_0_163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926524" y="351109"/>
              <a:ext cx="2630277" cy="78827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44" name="Google Shape;244;g380a46ac547_0_163"/>
            <p:cNvSpPr/>
            <p:nvPr/>
          </p:nvSpPr>
          <p:spPr>
            <a:xfrm>
              <a:off x="1239748" y="2958286"/>
              <a:ext cx="15725140" cy="3131820"/>
            </a:xfrm>
            <a:custGeom>
              <a:rect b="b" l="l" r="r" t="t"/>
              <a:pathLst>
                <a:path extrusionOk="0" h="3131820" w="15725140">
                  <a:moveTo>
                    <a:pt x="1264437" y="0"/>
                  </a:moveTo>
                  <a:lnTo>
                    <a:pt x="0" y="0"/>
                  </a:lnTo>
                  <a:lnTo>
                    <a:pt x="0" y="52019"/>
                  </a:lnTo>
                  <a:lnTo>
                    <a:pt x="0" y="1262557"/>
                  </a:lnTo>
                  <a:lnTo>
                    <a:pt x="52146" y="1262557"/>
                  </a:lnTo>
                  <a:lnTo>
                    <a:pt x="52146" y="52019"/>
                  </a:lnTo>
                  <a:lnTo>
                    <a:pt x="1264437" y="52019"/>
                  </a:lnTo>
                  <a:lnTo>
                    <a:pt x="1264437" y="0"/>
                  </a:lnTo>
                  <a:close/>
                </a:path>
                <a:path extrusionOk="0" h="3131820" w="15725140">
                  <a:moveTo>
                    <a:pt x="15725001" y="1868855"/>
                  </a:moveTo>
                  <a:lnTo>
                    <a:pt x="15672854" y="1868855"/>
                  </a:lnTo>
                  <a:lnTo>
                    <a:pt x="15672854" y="3079394"/>
                  </a:lnTo>
                  <a:lnTo>
                    <a:pt x="14460563" y="3079394"/>
                  </a:lnTo>
                  <a:lnTo>
                    <a:pt x="14460563" y="3131413"/>
                  </a:lnTo>
                  <a:lnTo>
                    <a:pt x="15725001" y="3131413"/>
                  </a:lnTo>
                  <a:lnTo>
                    <a:pt x="15725001" y="3079394"/>
                  </a:lnTo>
                  <a:lnTo>
                    <a:pt x="15725001" y="186885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</a:pPr>
              <a:r>
                <a:t/>
              </a:r>
              <a:endPara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45" name="Google Shape;245;g380a46ac547_0_163"/>
          <p:cNvSpPr txBox="1"/>
          <p:nvPr/>
        </p:nvSpPr>
        <p:spPr>
          <a:xfrm>
            <a:off x="1448450" y="1204575"/>
            <a:ext cx="2231700" cy="798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246" name="Google Shape;246;g380a46ac547_0_163"/>
          <p:cNvSpPr txBox="1"/>
          <p:nvPr/>
        </p:nvSpPr>
        <p:spPr>
          <a:xfrm>
            <a:off x="3369875" y="801200"/>
            <a:ext cx="3584100" cy="50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-419" sz="2100">
                <a:solidFill>
                  <a:schemeClr val="dk1"/>
                </a:solidFill>
              </a:rPr>
              <a:t>Recomendaciones</a:t>
            </a:r>
            <a:endParaRPr sz="2300">
              <a:solidFill>
                <a:schemeClr val="dk2"/>
              </a:solidFill>
            </a:endParaRPr>
          </a:p>
        </p:txBody>
      </p:sp>
      <p:sp>
        <p:nvSpPr>
          <p:cNvPr id="247" name="Google Shape;247;g380a46ac547_0_163"/>
          <p:cNvSpPr txBox="1"/>
          <p:nvPr/>
        </p:nvSpPr>
        <p:spPr>
          <a:xfrm>
            <a:off x="1352375" y="1847525"/>
            <a:ext cx="6577200" cy="249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984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s-419" sz="1800">
                <a:solidFill>
                  <a:schemeClr val="dk2"/>
                </a:solidFill>
              </a:rPr>
              <a:t> </a:t>
            </a:r>
            <a:r>
              <a:rPr lang="es-419" sz="1800">
                <a:solidFill>
                  <a:schemeClr val="dk2"/>
                </a:solidFill>
              </a:rPr>
              <a:t>Para docentes, institución y futuros investigadores.</a:t>
            </a:r>
            <a:br>
              <a:rPr lang="es-419" sz="1800">
                <a:solidFill>
                  <a:schemeClr val="dk2"/>
                </a:solidFill>
              </a:rPr>
            </a:br>
            <a:endParaRPr sz="1800">
              <a:solidFill>
                <a:schemeClr val="dk2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s-419" sz="1800">
                <a:solidFill>
                  <a:schemeClr val="dk2"/>
                </a:solidFill>
              </a:rPr>
              <a:t>Usa un cuadro comparativo o viñetas.</a:t>
            </a:r>
            <a:endParaRPr sz="1800">
              <a:solidFill>
                <a:schemeClr val="dk2"/>
              </a:solidFill>
            </a:endParaRPr>
          </a:p>
          <a:p>
            <a:pPr indent="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  <a:p>
            <a:pPr indent="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  <a:p>
            <a:pPr indent="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  <a:p>
            <a:pPr indent="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  <a:p>
            <a:pPr indent="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br>
              <a:rPr lang="es-419" sz="1800">
                <a:solidFill>
                  <a:schemeClr val="dk2"/>
                </a:solidFill>
              </a:rPr>
            </a:b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2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2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2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g380a46ac547_0_180"/>
          <p:cNvSpPr/>
          <p:nvPr/>
        </p:nvSpPr>
        <p:spPr>
          <a:xfrm>
            <a:off x="49075" y="51726"/>
            <a:ext cx="2005500" cy="691500"/>
          </a:xfrm>
          <a:prstGeom prst="parallelogram">
            <a:avLst>
              <a:gd fmla="val 105089" name="adj"/>
            </a:avLst>
          </a:prstGeom>
          <a:solidFill>
            <a:srgbClr val="083473"/>
          </a:solidFill>
          <a:ln>
            <a:noFill/>
          </a:ln>
        </p:spPr>
        <p:txBody>
          <a:bodyPr anchorCtr="0" anchor="ctr" bIns="46650" lIns="93300" spcFirstLastPara="1" rIns="93300" wrap="square" tIns="466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4" name="Google Shape;254;g380a46ac547_0_180"/>
          <p:cNvSpPr/>
          <p:nvPr/>
        </p:nvSpPr>
        <p:spPr>
          <a:xfrm>
            <a:off x="49075" y="162575"/>
            <a:ext cx="3855900" cy="487800"/>
          </a:xfrm>
          <a:prstGeom prst="parallelogram">
            <a:avLst>
              <a:gd fmla="val 105089" name="adj"/>
            </a:avLst>
          </a:prstGeom>
          <a:solidFill>
            <a:srgbClr val="C00000"/>
          </a:solidFill>
          <a:ln>
            <a:noFill/>
          </a:ln>
        </p:spPr>
        <p:txBody>
          <a:bodyPr anchorCtr="0" anchor="ctr" bIns="46650" lIns="93300" spcFirstLastPara="1" rIns="93300" wrap="square" tIns="466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5" name="Google Shape;255;g380a46ac547_0_180"/>
          <p:cNvSpPr/>
          <p:nvPr/>
        </p:nvSpPr>
        <p:spPr>
          <a:xfrm>
            <a:off x="2848777" y="248836"/>
            <a:ext cx="6248400" cy="123900"/>
          </a:xfrm>
          <a:prstGeom prst="parallelogram">
            <a:avLst>
              <a:gd fmla="val 105089" name="adj"/>
            </a:avLst>
          </a:prstGeom>
          <a:solidFill>
            <a:srgbClr val="C00000"/>
          </a:solidFill>
          <a:ln>
            <a:noFill/>
          </a:ln>
        </p:spPr>
        <p:txBody>
          <a:bodyPr anchorCtr="0" anchor="ctr" bIns="46650" lIns="93300" spcFirstLastPara="1" rIns="93300" wrap="square" tIns="466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56" name="Google Shape;256;g380a46ac547_0_180"/>
          <p:cNvCxnSpPr/>
          <p:nvPr/>
        </p:nvCxnSpPr>
        <p:spPr>
          <a:xfrm>
            <a:off x="298688" y="4984526"/>
            <a:ext cx="8646600" cy="0"/>
          </a:xfrm>
          <a:prstGeom prst="straightConnector1">
            <a:avLst/>
          </a:prstGeom>
          <a:noFill/>
          <a:ln cap="flat" cmpd="sng" w="9525">
            <a:solidFill>
              <a:srgbClr val="C00000"/>
            </a:solidFill>
            <a:prstDash val="solid"/>
            <a:miter lim="800000"/>
            <a:headEnd len="sm" w="sm" type="none"/>
            <a:tailEnd len="sm" w="sm" type="none"/>
          </a:ln>
        </p:spPr>
      </p:cxnSp>
      <p:grpSp>
        <p:nvGrpSpPr>
          <p:cNvPr id="257" name="Google Shape;257;g380a46ac547_0_180"/>
          <p:cNvGrpSpPr/>
          <p:nvPr/>
        </p:nvGrpSpPr>
        <p:grpSpPr>
          <a:xfrm>
            <a:off x="548825" y="248825"/>
            <a:ext cx="8020786" cy="3333310"/>
            <a:chOff x="926524" y="351109"/>
            <a:chExt cx="16038364" cy="7662781"/>
          </a:xfrm>
        </p:grpSpPr>
        <p:sp>
          <p:nvSpPr>
            <p:cNvPr id="258" name="Google Shape;258;g380a46ac547_0_180"/>
            <p:cNvSpPr/>
            <p:nvPr/>
          </p:nvSpPr>
          <p:spPr>
            <a:xfrm>
              <a:off x="1627187" y="6052375"/>
              <a:ext cx="14839950" cy="1961515"/>
            </a:xfrm>
            <a:custGeom>
              <a:rect b="b" l="l" r="r" t="t"/>
              <a:pathLst>
                <a:path extrusionOk="0" h="1961515" w="14839950">
                  <a:moveTo>
                    <a:pt x="8968549" y="4114"/>
                  </a:moveTo>
                  <a:lnTo>
                    <a:pt x="8968473" y="0"/>
                  </a:lnTo>
                  <a:lnTo>
                    <a:pt x="8873706" y="1714"/>
                  </a:lnTo>
                  <a:lnTo>
                    <a:pt x="8873782" y="5829"/>
                  </a:lnTo>
                  <a:lnTo>
                    <a:pt x="8968549" y="4114"/>
                  </a:lnTo>
                  <a:close/>
                </a:path>
                <a:path extrusionOk="0" h="1961515" w="14839950">
                  <a:moveTo>
                    <a:pt x="14839506" y="1907616"/>
                  </a:moveTo>
                  <a:lnTo>
                    <a:pt x="0" y="1907616"/>
                  </a:lnTo>
                  <a:lnTo>
                    <a:pt x="0" y="1960905"/>
                  </a:lnTo>
                  <a:lnTo>
                    <a:pt x="14839506" y="1960905"/>
                  </a:lnTo>
                  <a:lnTo>
                    <a:pt x="14839506" y="190761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</a:pPr>
              <a:r>
                <a:t/>
              </a:r>
              <a:endPara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id="259" name="Google Shape;259;g380a46ac547_0_180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926524" y="351109"/>
              <a:ext cx="2630277" cy="78827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60" name="Google Shape;260;g380a46ac547_0_180"/>
            <p:cNvSpPr/>
            <p:nvPr/>
          </p:nvSpPr>
          <p:spPr>
            <a:xfrm>
              <a:off x="1239748" y="2958286"/>
              <a:ext cx="15725140" cy="3131820"/>
            </a:xfrm>
            <a:custGeom>
              <a:rect b="b" l="l" r="r" t="t"/>
              <a:pathLst>
                <a:path extrusionOk="0" h="3131820" w="15725140">
                  <a:moveTo>
                    <a:pt x="1264437" y="0"/>
                  </a:moveTo>
                  <a:lnTo>
                    <a:pt x="0" y="0"/>
                  </a:lnTo>
                  <a:lnTo>
                    <a:pt x="0" y="52019"/>
                  </a:lnTo>
                  <a:lnTo>
                    <a:pt x="0" y="1262557"/>
                  </a:lnTo>
                  <a:lnTo>
                    <a:pt x="52146" y="1262557"/>
                  </a:lnTo>
                  <a:lnTo>
                    <a:pt x="52146" y="52019"/>
                  </a:lnTo>
                  <a:lnTo>
                    <a:pt x="1264437" y="52019"/>
                  </a:lnTo>
                  <a:lnTo>
                    <a:pt x="1264437" y="0"/>
                  </a:lnTo>
                  <a:close/>
                </a:path>
                <a:path extrusionOk="0" h="3131820" w="15725140">
                  <a:moveTo>
                    <a:pt x="15725001" y="1868855"/>
                  </a:moveTo>
                  <a:lnTo>
                    <a:pt x="15672854" y="1868855"/>
                  </a:lnTo>
                  <a:lnTo>
                    <a:pt x="15672854" y="3079394"/>
                  </a:lnTo>
                  <a:lnTo>
                    <a:pt x="14460563" y="3079394"/>
                  </a:lnTo>
                  <a:lnTo>
                    <a:pt x="14460563" y="3131413"/>
                  </a:lnTo>
                  <a:lnTo>
                    <a:pt x="15725001" y="3131413"/>
                  </a:lnTo>
                  <a:lnTo>
                    <a:pt x="15725001" y="3079394"/>
                  </a:lnTo>
                  <a:lnTo>
                    <a:pt x="15725001" y="186885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</a:pPr>
              <a:r>
                <a:t/>
              </a:r>
              <a:endPara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61" name="Google Shape;261;g380a46ac547_0_180"/>
          <p:cNvSpPr txBox="1"/>
          <p:nvPr/>
        </p:nvSpPr>
        <p:spPr>
          <a:xfrm>
            <a:off x="1448450" y="1204575"/>
            <a:ext cx="2231700" cy="798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262" name="Google Shape;262;g380a46ac547_0_180"/>
          <p:cNvSpPr txBox="1"/>
          <p:nvPr/>
        </p:nvSpPr>
        <p:spPr>
          <a:xfrm>
            <a:off x="3369875" y="801200"/>
            <a:ext cx="3584100" cy="87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s-419" sz="1800">
                <a:solidFill>
                  <a:schemeClr val="dk1"/>
                </a:solidFill>
              </a:rPr>
              <a:t>Cierre y agradecimientos</a:t>
            </a:r>
            <a:endParaRPr b="1"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chemeClr val="dk1"/>
              </a:solidFill>
            </a:endParaRPr>
          </a:p>
        </p:txBody>
      </p:sp>
      <p:sp>
        <p:nvSpPr>
          <p:cNvPr id="263" name="Google Shape;263;g380a46ac547_0_180"/>
          <p:cNvSpPr txBox="1"/>
          <p:nvPr/>
        </p:nvSpPr>
        <p:spPr>
          <a:xfrm>
            <a:off x="1352375" y="1847525"/>
            <a:ext cx="6577200" cy="249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984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s-419" sz="1800">
                <a:solidFill>
                  <a:schemeClr val="dk2"/>
                </a:solidFill>
              </a:rPr>
              <a:t> </a:t>
            </a:r>
            <a:r>
              <a:rPr lang="es-419" sz="1800">
                <a:solidFill>
                  <a:schemeClr val="dk2"/>
                </a:solidFill>
              </a:rPr>
              <a:t>Mensaje final breve.</a:t>
            </a:r>
            <a:br>
              <a:rPr lang="es-419" sz="1800">
                <a:solidFill>
                  <a:schemeClr val="dk2"/>
                </a:solidFill>
              </a:rPr>
            </a:br>
            <a:endParaRPr sz="1800">
              <a:solidFill>
                <a:schemeClr val="dk2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s-419" sz="1800">
                <a:solidFill>
                  <a:schemeClr val="dk2"/>
                </a:solidFill>
              </a:rPr>
              <a:t>Imagen alusiva a la educación o a tu institución.</a:t>
            </a:r>
            <a:endParaRPr sz="1800">
              <a:solidFill>
                <a:schemeClr val="dk2"/>
              </a:solidFill>
            </a:endParaRPr>
          </a:p>
          <a:p>
            <a:pPr indent="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  <a:p>
            <a:pPr indent="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  <a:p>
            <a:pPr indent="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  <a:p>
            <a:pPr indent="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  <a:p>
            <a:pPr indent="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  <a:p>
            <a:pPr indent="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br>
              <a:rPr lang="es-419" sz="1800">
                <a:solidFill>
                  <a:schemeClr val="dk2"/>
                </a:solidFill>
              </a:rPr>
            </a:b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2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2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8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g380a46ac547_0_12"/>
          <p:cNvSpPr/>
          <p:nvPr/>
        </p:nvSpPr>
        <p:spPr>
          <a:xfrm>
            <a:off x="49075" y="51726"/>
            <a:ext cx="2005500" cy="691500"/>
          </a:xfrm>
          <a:prstGeom prst="parallelogram">
            <a:avLst>
              <a:gd fmla="val 105089" name="adj"/>
            </a:avLst>
          </a:prstGeom>
          <a:solidFill>
            <a:srgbClr val="083473"/>
          </a:solidFill>
          <a:ln>
            <a:noFill/>
          </a:ln>
        </p:spPr>
        <p:txBody>
          <a:bodyPr anchorCtr="0" anchor="ctr" bIns="46650" lIns="93300" spcFirstLastPara="1" rIns="93300" wrap="square" tIns="466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0" name="Google Shape;270;g380a46ac547_0_12"/>
          <p:cNvSpPr/>
          <p:nvPr/>
        </p:nvSpPr>
        <p:spPr>
          <a:xfrm>
            <a:off x="49075" y="162575"/>
            <a:ext cx="3855900" cy="487800"/>
          </a:xfrm>
          <a:prstGeom prst="parallelogram">
            <a:avLst>
              <a:gd fmla="val 105089" name="adj"/>
            </a:avLst>
          </a:prstGeom>
          <a:solidFill>
            <a:srgbClr val="C00000"/>
          </a:solidFill>
          <a:ln>
            <a:noFill/>
          </a:ln>
        </p:spPr>
        <p:txBody>
          <a:bodyPr anchorCtr="0" anchor="ctr" bIns="46650" lIns="93300" spcFirstLastPara="1" rIns="93300" wrap="square" tIns="466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1" name="Google Shape;271;g380a46ac547_0_12"/>
          <p:cNvSpPr/>
          <p:nvPr/>
        </p:nvSpPr>
        <p:spPr>
          <a:xfrm>
            <a:off x="2848777" y="248836"/>
            <a:ext cx="6248400" cy="123900"/>
          </a:xfrm>
          <a:prstGeom prst="parallelogram">
            <a:avLst>
              <a:gd fmla="val 105089" name="adj"/>
            </a:avLst>
          </a:prstGeom>
          <a:solidFill>
            <a:srgbClr val="C00000"/>
          </a:solidFill>
          <a:ln>
            <a:noFill/>
          </a:ln>
        </p:spPr>
        <p:txBody>
          <a:bodyPr anchorCtr="0" anchor="ctr" bIns="46650" lIns="93300" spcFirstLastPara="1" rIns="93300" wrap="square" tIns="466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72" name="Google Shape;272;g380a46ac547_0_12"/>
          <p:cNvCxnSpPr/>
          <p:nvPr/>
        </p:nvCxnSpPr>
        <p:spPr>
          <a:xfrm>
            <a:off x="298688" y="4984526"/>
            <a:ext cx="8646600" cy="0"/>
          </a:xfrm>
          <a:prstGeom prst="straightConnector1">
            <a:avLst/>
          </a:prstGeom>
          <a:noFill/>
          <a:ln cap="flat" cmpd="sng" w="9525">
            <a:solidFill>
              <a:srgbClr val="C00000"/>
            </a:solidFill>
            <a:prstDash val="solid"/>
            <a:miter lim="800000"/>
            <a:headEnd len="sm" w="sm" type="none"/>
            <a:tailEnd len="sm" w="sm" type="none"/>
          </a:ln>
        </p:spPr>
      </p:cxnSp>
      <p:grpSp>
        <p:nvGrpSpPr>
          <p:cNvPr id="273" name="Google Shape;273;g380a46ac547_0_12"/>
          <p:cNvGrpSpPr/>
          <p:nvPr/>
        </p:nvGrpSpPr>
        <p:grpSpPr>
          <a:xfrm>
            <a:off x="548825" y="248825"/>
            <a:ext cx="8020786" cy="3333310"/>
            <a:chOff x="926524" y="351109"/>
            <a:chExt cx="16038364" cy="7662781"/>
          </a:xfrm>
        </p:grpSpPr>
        <p:sp>
          <p:nvSpPr>
            <p:cNvPr id="274" name="Google Shape;274;g380a46ac547_0_12"/>
            <p:cNvSpPr/>
            <p:nvPr/>
          </p:nvSpPr>
          <p:spPr>
            <a:xfrm>
              <a:off x="1627187" y="6052375"/>
              <a:ext cx="14839950" cy="1961515"/>
            </a:xfrm>
            <a:custGeom>
              <a:rect b="b" l="l" r="r" t="t"/>
              <a:pathLst>
                <a:path extrusionOk="0" h="1961515" w="14839950">
                  <a:moveTo>
                    <a:pt x="8968549" y="4114"/>
                  </a:moveTo>
                  <a:lnTo>
                    <a:pt x="8968473" y="0"/>
                  </a:lnTo>
                  <a:lnTo>
                    <a:pt x="8873706" y="1714"/>
                  </a:lnTo>
                  <a:lnTo>
                    <a:pt x="8873782" y="5829"/>
                  </a:lnTo>
                  <a:lnTo>
                    <a:pt x="8968549" y="4114"/>
                  </a:lnTo>
                  <a:close/>
                </a:path>
                <a:path extrusionOk="0" h="1961515" w="14839950">
                  <a:moveTo>
                    <a:pt x="14839506" y="1907616"/>
                  </a:moveTo>
                  <a:lnTo>
                    <a:pt x="0" y="1907616"/>
                  </a:lnTo>
                  <a:lnTo>
                    <a:pt x="0" y="1960905"/>
                  </a:lnTo>
                  <a:lnTo>
                    <a:pt x="14839506" y="1960905"/>
                  </a:lnTo>
                  <a:lnTo>
                    <a:pt x="14839506" y="190761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</a:pPr>
              <a:r>
                <a:t/>
              </a:r>
              <a:endPara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id="275" name="Google Shape;275;g380a46ac547_0_12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926524" y="351109"/>
              <a:ext cx="2630277" cy="78827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76" name="Google Shape;276;g380a46ac547_0_12"/>
            <p:cNvSpPr/>
            <p:nvPr/>
          </p:nvSpPr>
          <p:spPr>
            <a:xfrm>
              <a:off x="1239748" y="2958286"/>
              <a:ext cx="15725140" cy="3131820"/>
            </a:xfrm>
            <a:custGeom>
              <a:rect b="b" l="l" r="r" t="t"/>
              <a:pathLst>
                <a:path extrusionOk="0" h="3131820" w="15725140">
                  <a:moveTo>
                    <a:pt x="1264437" y="0"/>
                  </a:moveTo>
                  <a:lnTo>
                    <a:pt x="0" y="0"/>
                  </a:lnTo>
                  <a:lnTo>
                    <a:pt x="0" y="52019"/>
                  </a:lnTo>
                  <a:lnTo>
                    <a:pt x="0" y="1262557"/>
                  </a:lnTo>
                  <a:lnTo>
                    <a:pt x="52146" y="1262557"/>
                  </a:lnTo>
                  <a:lnTo>
                    <a:pt x="52146" y="52019"/>
                  </a:lnTo>
                  <a:lnTo>
                    <a:pt x="1264437" y="52019"/>
                  </a:lnTo>
                  <a:lnTo>
                    <a:pt x="1264437" y="0"/>
                  </a:lnTo>
                  <a:close/>
                </a:path>
                <a:path extrusionOk="0" h="3131820" w="15725140">
                  <a:moveTo>
                    <a:pt x="15725001" y="1868855"/>
                  </a:moveTo>
                  <a:lnTo>
                    <a:pt x="15672854" y="1868855"/>
                  </a:lnTo>
                  <a:lnTo>
                    <a:pt x="15672854" y="3079394"/>
                  </a:lnTo>
                  <a:lnTo>
                    <a:pt x="14460563" y="3079394"/>
                  </a:lnTo>
                  <a:lnTo>
                    <a:pt x="14460563" y="3131413"/>
                  </a:lnTo>
                  <a:lnTo>
                    <a:pt x="15725001" y="3131413"/>
                  </a:lnTo>
                  <a:lnTo>
                    <a:pt x="15725001" y="3079394"/>
                  </a:lnTo>
                  <a:lnTo>
                    <a:pt x="15725001" y="186885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</a:pPr>
              <a:r>
                <a:t/>
              </a:r>
              <a:endPara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77" name="Google Shape;277;g380a46ac547_0_12"/>
          <p:cNvSpPr/>
          <p:nvPr/>
        </p:nvSpPr>
        <p:spPr>
          <a:xfrm>
            <a:off x="1308050" y="1485400"/>
            <a:ext cx="4064400" cy="761100"/>
          </a:xfrm>
          <a:prstGeom prst="roundRect">
            <a:avLst>
              <a:gd fmla="val 16667" name="adj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419"/>
              <a:t>Recomendaciones para las diapositivas:</a:t>
            </a:r>
            <a:endParaRPr/>
          </a:p>
        </p:txBody>
      </p:sp>
      <p:sp>
        <p:nvSpPr>
          <p:cNvPr id="278" name="Google Shape;278;g380a46ac547_0_12"/>
          <p:cNvSpPr txBox="1"/>
          <p:nvPr/>
        </p:nvSpPr>
        <p:spPr>
          <a:xfrm>
            <a:off x="1500175" y="2564350"/>
            <a:ext cx="58899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-"/>
            </a:pPr>
            <a:r>
              <a:rPr lang="es-419" sz="1100">
                <a:solidFill>
                  <a:schemeClr val="dk1"/>
                </a:solidFill>
              </a:rPr>
              <a:t>Usa máximo </a:t>
            </a:r>
            <a:r>
              <a:rPr b="1" lang="es-419" sz="1100">
                <a:solidFill>
                  <a:schemeClr val="dk1"/>
                </a:solidFill>
              </a:rPr>
              <a:t>6 viñetas por diapositiva</a:t>
            </a:r>
            <a:r>
              <a:rPr lang="es-419" sz="1100">
                <a:solidFill>
                  <a:schemeClr val="dk1"/>
                </a:solidFill>
              </a:rPr>
              <a:t>.</a:t>
            </a:r>
            <a:br>
              <a:rPr lang="es-419" sz="1100">
                <a:solidFill>
                  <a:schemeClr val="dk1"/>
                </a:solidFill>
              </a:rPr>
            </a:br>
            <a:endParaRPr sz="1100">
              <a:solidFill>
                <a:schemeClr val="dk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-"/>
            </a:pPr>
            <a:r>
              <a:rPr lang="es-419" sz="1100">
                <a:solidFill>
                  <a:schemeClr val="dk1"/>
                </a:solidFill>
              </a:rPr>
              <a:t>Predominio de imágenes, íconos y esquemas, no párrafos largos.</a:t>
            </a:r>
            <a:endParaRPr sz="1100">
              <a:solidFill>
                <a:schemeClr val="dk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-"/>
            </a:pPr>
            <a:r>
              <a:rPr lang="es-419" sz="1100">
                <a:solidFill>
                  <a:schemeClr val="dk1"/>
                </a:solidFill>
              </a:rPr>
              <a:t>Tipografía legible (Arial, Calibri).</a:t>
            </a:r>
            <a:br>
              <a:rPr lang="es-419" sz="1100">
                <a:solidFill>
                  <a:schemeClr val="dk1"/>
                </a:solidFill>
              </a:rPr>
            </a:br>
            <a:endParaRPr sz="1100">
              <a:solidFill>
                <a:schemeClr val="dk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-"/>
            </a:pPr>
            <a:r>
              <a:rPr lang="es-419" sz="1100">
                <a:solidFill>
                  <a:schemeClr val="dk1"/>
                </a:solidFill>
              </a:rPr>
              <a:t>Animaciones suaves (desvanecer o aparecer), evita efectos llamativos.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2f07d378608_0_228"/>
          <p:cNvSpPr/>
          <p:nvPr/>
        </p:nvSpPr>
        <p:spPr>
          <a:xfrm>
            <a:off x="49075" y="51726"/>
            <a:ext cx="2005500" cy="691500"/>
          </a:xfrm>
          <a:prstGeom prst="parallelogram">
            <a:avLst>
              <a:gd fmla="val 105089" name="adj"/>
            </a:avLst>
          </a:prstGeom>
          <a:solidFill>
            <a:srgbClr val="083473"/>
          </a:solidFill>
          <a:ln>
            <a:noFill/>
          </a:ln>
        </p:spPr>
        <p:txBody>
          <a:bodyPr anchorCtr="0" anchor="ctr" bIns="46650" lIns="93300" spcFirstLastPara="1" rIns="93300" wrap="square" tIns="466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" name="Google Shape;78;g2f07d378608_0_228"/>
          <p:cNvSpPr/>
          <p:nvPr/>
        </p:nvSpPr>
        <p:spPr>
          <a:xfrm>
            <a:off x="49075" y="162575"/>
            <a:ext cx="3855900" cy="487800"/>
          </a:xfrm>
          <a:prstGeom prst="parallelogram">
            <a:avLst>
              <a:gd fmla="val 105089" name="adj"/>
            </a:avLst>
          </a:prstGeom>
          <a:solidFill>
            <a:srgbClr val="C00000"/>
          </a:solidFill>
          <a:ln>
            <a:noFill/>
          </a:ln>
        </p:spPr>
        <p:txBody>
          <a:bodyPr anchorCtr="0" anchor="ctr" bIns="46650" lIns="93300" spcFirstLastPara="1" rIns="93300" wrap="square" tIns="466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" name="Google Shape;79;g2f07d378608_0_228"/>
          <p:cNvSpPr/>
          <p:nvPr/>
        </p:nvSpPr>
        <p:spPr>
          <a:xfrm>
            <a:off x="2848777" y="248836"/>
            <a:ext cx="6248400" cy="123900"/>
          </a:xfrm>
          <a:prstGeom prst="parallelogram">
            <a:avLst>
              <a:gd fmla="val 105089" name="adj"/>
            </a:avLst>
          </a:prstGeom>
          <a:solidFill>
            <a:srgbClr val="C00000"/>
          </a:solidFill>
          <a:ln>
            <a:noFill/>
          </a:ln>
        </p:spPr>
        <p:txBody>
          <a:bodyPr anchorCtr="0" anchor="ctr" bIns="46650" lIns="93300" spcFirstLastPara="1" rIns="93300" wrap="square" tIns="466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80" name="Google Shape;80;g2f07d378608_0_228"/>
          <p:cNvCxnSpPr/>
          <p:nvPr/>
        </p:nvCxnSpPr>
        <p:spPr>
          <a:xfrm>
            <a:off x="298688" y="4984526"/>
            <a:ext cx="8646600" cy="0"/>
          </a:xfrm>
          <a:prstGeom prst="straightConnector1">
            <a:avLst/>
          </a:prstGeom>
          <a:noFill/>
          <a:ln cap="flat" cmpd="sng" w="9525">
            <a:solidFill>
              <a:srgbClr val="C00000"/>
            </a:solidFill>
            <a:prstDash val="solid"/>
            <a:miter lim="800000"/>
            <a:headEnd len="sm" w="sm" type="none"/>
            <a:tailEnd len="sm" w="sm" type="none"/>
          </a:ln>
        </p:spPr>
      </p:cxnSp>
      <p:grpSp>
        <p:nvGrpSpPr>
          <p:cNvPr id="81" name="Google Shape;81;g2f07d378608_0_228"/>
          <p:cNvGrpSpPr/>
          <p:nvPr/>
        </p:nvGrpSpPr>
        <p:grpSpPr>
          <a:xfrm>
            <a:off x="548825" y="248825"/>
            <a:ext cx="8020786" cy="3333310"/>
            <a:chOff x="926524" y="351109"/>
            <a:chExt cx="16038364" cy="7662781"/>
          </a:xfrm>
        </p:grpSpPr>
        <p:sp>
          <p:nvSpPr>
            <p:cNvPr id="82" name="Google Shape;82;g2f07d378608_0_228"/>
            <p:cNvSpPr/>
            <p:nvPr/>
          </p:nvSpPr>
          <p:spPr>
            <a:xfrm>
              <a:off x="1627187" y="6052375"/>
              <a:ext cx="14839950" cy="1961515"/>
            </a:xfrm>
            <a:custGeom>
              <a:rect b="b" l="l" r="r" t="t"/>
              <a:pathLst>
                <a:path extrusionOk="0" h="1961515" w="14839950">
                  <a:moveTo>
                    <a:pt x="8968549" y="4114"/>
                  </a:moveTo>
                  <a:lnTo>
                    <a:pt x="8968473" y="0"/>
                  </a:lnTo>
                  <a:lnTo>
                    <a:pt x="8873706" y="1714"/>
                  </a:lnTo>
                  <a:lnTo>
                    <a:pt x="8873782" y="5829"/>
                  </a:lnTo>
                  <a:lnTo>
                    <a:pt x="8968549" y="4114"/>
                  </a:lnTo>
                  <a:close/>
                </a:path>
                <a:path extrusionOk="0" h="1961515" w="14839950">
                  <a:moveTo>
                    <a:pt x="14839506" y="1907616"/>
                  </a:moveTo>
                  <a:lnTo>
                    <a:pt x="0" y="1907616"/>
                  </a:lnTo>
                  <a:lnTo>
                    <a:pt x="0" y="1960905"/>
                  </a:lnTo>
                  <a:lnTo>
                    <a:pt x="14839506" y="1960905"/>
                  </a:lnTo>
                  <a:lnTo>
                    <a:pt x="14839506" y="190761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</a:pPr>
              <a:r>
                <a:t/>
              </a:r>
              <a:endPara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id="83" name="Google Shape;83;g2f07d378608_0_228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926524" y="351109"/>
              <a:ext cx="2630277" cy="78827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84" name="Google Shape;84;g2f07d378608_0_228"/>
            <p:cNvSpPr/>
            <p:nvPr/>
          </p:nvSpPr>
          <p:spPr>
            <a:xfrm>
              <a:off x="1239748" y="2958286"/>
              <a:ext cx="15725140" cy="3131820"/>
            </a:xfrm>
            <a:custGeom>
              <a:rect b="b" l="l" r="r" t="t"/>
              <a:pathLst>
                <a:path extrusionOk="0" h="3131820" w="15725140">
                  <a:moveTo>
                    <a:pt x="1264437" y="0"/>
                  </a:moveTo>
                  <a:lnTo>
                    <a:pt x="0" y="0"/>
                  </a:lnTo>
                  <a:lnTo>
                    <a:pt x="0" y="52019"/>
                  </a:lnTo>
                  <a:lnTo>
                    <a:pt x="0" y="1262557"/>
                  </a:lnTo>
                  <a:lnTo>
                    <a:pt x="52146" y="1262557"/>
                  </a:lnTo>
                  <a:lnTo>
                    <a:pt x="52146" y="52019"/>
                  </a:lnTo>
                  <a:lnTo>
                    <a:pt x="1264437" y="52019"/>
                  </a:lnTo>
                  <a:lnTo>
                    <a:pt x="1264437" y="0"/>
                  </a:lnTo>
                  <a:close/>
                </a:path>
                <a:path extrusionOk="0" h="3131820" w="15725140">
                  <a:moveTo>
                    <a:pt x="15725001" y="1868855"/>
                  </a:moveTo>
                  <a:lnTo>
                    <a:pt x="15672854" y="1868855"/>
                  </a:lnTo>
                  <a:lnTo>
                    <a:pt x="15672854" y="3079394"/>
                  </a:lnTo>
                  <a:lnTo>
                    <a:pt x="14460563" y="3079394"/>
                  </a:lnTo>
                  <a:lnTo>
                    <a:pt x="14460563" y="3131413"/>
                  </a:lnTo>
                  <a:lnTo>
                    <a:pt x="15725001" y="3131413"/>
                  </a:lnTo>
                  <a:lnTo>
                    <a:pt x="15725001" y="3079394"/>
                  </a:lnTo>
                  <a:lnTo>
                    <a:pt x="15725001" y="186885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</a:pPr>
              <a:r>
                <a:t/>
              </a:r>
              <a:endPara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85" name="Google Shape;85;g2f07d378608_0_228"/>
          <p:cNvSpPr txBox="1"/>
          <p:nvPr/>
        </p:nvSpPr>
        <p:spPr>
          <a:xfrm>
            <a:off x="1448450" y="1204575"/>
            <a:ext cx="2231700" cy="798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86" name="Google Shape;86;g2f07d378608_0_228"/>
          <p:cNvSpPr txBox="1"/>
          <p:nvPr/>
        </p:nvSpPr>
        <p:spPr>
          <a:xfrm>
            <a:off x="3369875" y="801200"/>
            <a:ext cx="2571900" cy="96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s-419" sz="2100">
                <a:solidFill>
                  <a:schemeClr val="dk1"/>
                </a:solidFill>
              </a:rPr>
              <a:t>Presentación</a:t>
            </a:r>
            <a:endParaRPr b="1" sz="2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sz="2300">
              <a:solidFill>
                <a:schemeClr val="dk2"/>
              </a:solidFill>
            </a:endParaRPr>
          </a:p>
        </p:txBody>
      </p:sp>
      <p:sp>
        <p:nvSpPr>
          <p:cNvPr id="87" name="Google Shape;87;g2f07d378608_0_228"/>
          <p:cNvSpPr txBox="1"/>
          <p:nvPr/>
        </p:nvSpPr>
        <p:spPr>
          <a:xfrm>
            <a:off x="1352375" y="1847525"/>
            <a:ext cx="4449000" cy="249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984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s-419" sz="1800">
                <a:solidFill>
                  <a:schemeClr val="dk2"/>
                </a:solidFill>
              </a:rPr>
              <a:t>Breve contexto del tema.</a:t>
            </a:r>
            <a:br>
              <a:rPr lang="es-419" sz="1800">
                <a:solidFill>
                  <a:schemeClr val="dk2"/>
                </a:solidFill>
              </a:rPr>
            </a:br>
            <a:endParaRPr sz="1800">
              <a:solidFill>
                <a:schemeClr val="dk2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s-419" sz="1800">
                <a:solidFill>
                  <a:schemeClr val="dk2"/>
                </a:solidFill>
              </a:rPr>
              <a:t>Una imagen alusiva.</a:t>
            </a:r>
            <a:endParaRPr sz="1800">
              <a:solidFill>
                <a:schemeClr val="dk2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s-419" sz="1800">
                <a:solidFill>
                  <a:schemeClr val="dk2"/>
                </a:solidFill>
              </a:rPr>
              <a:t>Frase de impacto o pregunta inicial.</a:t>
            </a:r>
            <a:br>
              <a:rPr lang="es-419" sz="1800">
                <a:solidFill>
                  <a:schemeClr val="dk2"/>
                </a:solidFill>
              </a:rPr>
            </a:b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380a46ac547_0_30"/>
          <p:cNvSpPr/>
          <p:nvPr/>
        </p:nvSpPr>
        <p:spPr>
          <a:xfrm>
            <a:off x="49075" y="51726"/>
            <a:ext cx="2005500" cy="691500"/>
          </a:xfrm>
          <a:prstGeom prst="parallelogram">
            <a:avLst>
              <a:gd fmla="val 105089" name="adj"/>
            </a:avLst>
          </a:prstGeom>
          <a:solidFill>
            <a:srgbClr val="083473"/>
          </a:solidFill>
          <a:ln>
            <a:noFill/>
          </a:ln>
        </p:spPr>
        <p:txBody>
          <a:bodyPr anchorCtr="0" anchor="ctr" bIns="46650" lIns="93300" spcFirstLastPara="1" rIns="93300" wrap="square" tIns="466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g380a46ac547_0_30"/>
          <p:cNvSpPr/>
          <p:nvPr/>
        </p:nvSpPr>
        <p:spPr>
          <a:xfrm>
            <a:off x="49075" y="162575"/>
            <a:ext cx="3855900" cy="487800"/>
          </a:xfrm>
          <a:prstGeom prst="parallelogram">
            <a:avLst>
              <a:gd fmla="val 105089" name="adj"/>
            </a:avLst>
          </a:prstGeom>
          <a:solidFill>
            <a:srgbClr val="C00000"/>
          </a:solidFill>
          <a:ln>
            <a:noFill/>
          </a:ln>
        </p:spPr>
        <p:txBody>
          <a:bodyPr anchorCtr="0" anchor="ctr" bIns="46650" lIns="93300" spcFirstLastPara="1" rIns="93300" wrap="square" tIns="466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g380a46ac547_0_30"/>
          <p:cNvSpPr/>
          <p:nvPr/>
        </p:nvSpPr>
        <p:spPr>
          <a:xfrm>
            <a:off x="2848777" y="248836"/>
            <a:ext cx="6248400" cy="123900"/>
          </a:xfrm>
          <a:prstGeom prst="parallelogram">
            <a:avLst>
              <a:gd fmla="val 105089" name="adj"/>
            </a:avLst>
          </a:prstGeom>
          <a:solidFill>
            <a:srgbClr val="C00000"/>
          </a:solidFill>
          <a:ln>
            <a:noFill/>
          </a:ln>
        </p:spPr>
        <p:txBody>
          <a:bodyPr anchorCtr="0" anchor="ctr" bIns="46650" lIns="93300" spcFirstLastPara="1" rIns="93300" wrap="square" tIns="466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96" name="Google Shape;96;g380a46ac547_0_30"/>
          <p:cNvCxnSpPr/>
          <p:nvPr/>
        </p:nvCxnSpPr>
        <p:spPr>
          <a:xfrm>
            <a:off x="298688" y="4984526"/>
            <a:ext cx="8646600" cy="0"/>
          </a:xfrm>
          <a:prstGeom prst="straightConnector1">
            <a:avLst/>
          </a:prstGeom>
          <a:noFill/>
          <a:ln cap="flat" cmpd="sng" w="9525">
            <a:solidFill>
              <a:srgbClr val="C00000"/>
            </a:solidFill>
            <a:prstDash val="solid"/>
            <a:miter lim="800000"/>
            <a:headEnd len="sm" w="sm" type="none"/>
            <a:tailEnd len="sm" w="sm" type="none"/>
          </a:ln>
        </p:spPr>
      </p:cxnSp>
      <p:grpSp>
        <p:nvGrpSpPr>
          <p:cNvPr id="97" name="Google Shape;97;g380a46ac547_0_30"/>
          <p:cNvGrpSpPr/>
          <p:nvPr/>
        </p:nvGrpSpPr>
        <p:grpSpPr>
          <a:xfrm>
            <a:off x="548825" y="248825"/>
            <a:ext cx="8020786" cy="3333310"/>
            <a:chOff x="926524" y="351109"/>
            <a:chExt cx="16038364" cy="7662781"/>
          </a:xfrm>
        </p:grpSpPr>
        <p:sp>
          <p:nvSpPr>
            <p:cNvPr id="98" name="Google Shape;98;g380a46ac547_0_30"/>
            <p:cNvSpPr/>
            <p:nvPr/>
          </p:nvSpPr>
          <p:spPr>
            <a:xfrm>
              <a:off x="1627187" y="6052375"/>
              <a:ext cx="14839950" cy="1961515"/>
            </a:xfrm>
            <a:custGeom>
              <a:rect b="b" l="l" r="r" t="t"/>
              <a:pathLst>
                <a:path extrusionOk="0" h="1961515" w="14839950">
                  <a:moveTo>
                    <a:pt x="8968549" y="4114"/>
                  </a:moveTo>
                  <a:lnTo>
                    <a:pt x="8968473" y="0"/>
                  </a:lnTo>
                  <a:lnTo>
                    <a:pt x="8873706" y="1714"/>
                  </a:lnTo>
                  <a:lnTo>
                    <a:pt x="8873782" y="5829"/>
                  </a:lnTo>
                  <a:lnTo>
                    <a:pt x="8968549" y="4114"/>
                  </a:lnTo>
                  <a:close/>
                </a:path>
                <a:path extrusionOk="0" h="1961515" w="14839950">
                  <a:moveTo>
                    <a:pt x="14839506" y="1907616"/>
                  </a:moveTo>
                  <a:lnTo>
                    <a:pt x="0" y="1907616"/>
                  </a:lnTo>
                  <a:lnTo>
                    <a:pt x="0" y="1960905"/>
                  </a:lnTo>
                  <a:lnTo>
                    <a:pt x="14839506" y="1960905"/>
                  </a:lnTo>
                  <a:lnTo>
                    <a:pt x="14839506" y="190761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</a:pPr>
              <a:r>
                <a:t/>
              </a:r>
              <a:endPara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id="99" name="Google Shape;99;g380a46ac547_0_30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926524" y="351109"/>
              <a:ext cx="2630277" cy="78827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00" name="Google Shape;100;g380a46ac547_0_30"/>
            <p:cNvSpPr/>
            <p:nvPr/>
          </p:nvSpPr>
          <p:spPr>
            <a:xfrm>
              <a:off x="1239748" y="2958286"/>
              <a:ext cx="15725140" cy="3131820"/>
            </a:xfrm>
            <a:custGeom>
              <a:rect b="b" l="l" r="r" t="t"/>
              <a:pathLst>
                <a:path extrusionOk="0" h="3131820" w="15725140">
                  <a:moveTo>
                    <a:pt x="1264437" y="0"/>
                  </a:moveTo>
                  <a:lnTo>
                    <a:pt x="0" y="0"/>
                  </a:lnTo>
                  <a:lnTo>
                    <a:pt x="0" y="52019"/>
                  </a:lnTo>
                  <a:lnTo>
                    <a:pt x="0" y="1262557"/>
                  </a:lnTo>
                  <a:lnTo>
                    <a:pt x="52146" y="1262557"/>
                  </a:lnTo>
                  <a:lnTo>
                    <a:pt x="52146" y="52019"/>
                  </a:lnTo>
                  <a:lnTo>
                    <a:pt x="1264437" y="52019"/>
                  </a:lnTo>
                  <a:lnTo>
                    <a:pt x="1264437" y="0"/>
                  </a:lnTo>
                  <a:close/>
                </a:path>
                <a:path extrusionOk="0" h="3131820" w="15725140">
                  <a:moveTo>
                    <a:pt x="15725001" y="1868855"/>
                  </a:moveTo>
                  <a:lnTo>
                    <a:pt x="15672854" y="1868855"/>
                  </a:lnTo>
                  <a:lnTo>
                    <a:pt x="15672854" y="3079394"/>
                  </a:lnTo>
                  <a:lnTo>
                    <a:pt x="14460563" y="3079394"/>
                  </a:lnTo>
                  <a:lnTo>
                    <a:pt x="14460563" y="3131413"/>
                  </a:lnTo>
                  <a:lnTo>
                    <a:pt x="15725001" y="3131413"/>
                  </a:lnTo>
                  <a:lnTo>
                    <a:pt x="15725001" y="3079394"/>
                  </a:lnTo>
                  <a:lnTo>
                    <a:pt x="15725001" y="186885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</a:pPr>
              <a:r>
                <a:t/>
              </a:r>
              <a:endPara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01" name="Google Shape;101;g380a46ac547_0_30"/>
          <p:cNvSpPr txBox="1"/>
          <p:nvPr/>
        </p:nvSpPr>
        <p:spPr>
          <a:xfrm>
            <a:off x="1448450" y="1204575"/>
            <a:ext cx="2231700" cy="798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102" name="Google Shape;102;g380a46ac547_0_30"/>
          <p:cNvSpPr txBox="1"/>
          <p:nvPr/>
        </p:nvSpPr>
        <p:spPr>
          <a:xfrm>
            <a:off x="3369875" y="801200"/>
            <a:ext cx="3584100" cy="50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-419" sz="2100">
                <a:solidFill>
                  <a:schemeClr val="dk1"/>
                </a:solidFill>
              </a:rPr>
              <a:t>Problema de investigación</a:t>
            </a:r>
            <a:endParaRPr sz="2300">
              <a:solidFill>
                <a:schemeClr val="dk2"/>
              </a:solidFill>
            </a:endParaRPr>
          </a:p>
        </p:txBody>
      </p:sp>
      <p:sp>
        <p:nvSpPr>
          <p:cNvPr id="103" name="Google Shape;103;g380a46ac547_0_30"/>
          <p:cNvSpPr txBox="1"/>
          <p:nvPr/>
        </p:nvSpPr>
        <p:spPr>
          <a:xfrm>
            <a:off x="1352375" y="1847525"/>
            <a:ext cx="4449000" cy="249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984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s-419" sz="1800">
                <a:solidFill>
                  <a:schemeClr val="dk2"/>
                </a:solidFill>
              </a:rPr>
              <a:t>Situación problemática (2–3 viñetas).</a:t>
            </a:r>
            <a:br>
              <a:rPr lang="es-419" sz="1800">
                <a:solidFill>
                  <a:schemeClr val="dk2"/>
                </a:solidFill>
              </a:rPr>
            </a:br>
            <a:endParaRPr sz="1800">
              <a:solidFill>
                <a:schemeClr val="dk2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s-419" sz="1800">
                <a:solidFill>
                  <a:schemeClr val="dk2"/>
                </a:solidFill>
              </a:rPr>
              <a:t>Pregunta de investigación (resaltada en negrita o recuadro).</a:t>
            </a:r>
            <a:endParaRPr sz="1800">
              <a:solidFill>
                <a:schemeClr val="dk2"/>
              </a:solidFill>
            </a:endParaRPr>
          </a:p>
          <a:p>
            <a:pPr indent="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br>
              <a:rPr lang="es-419" sz="1800">
                <a:solidFill>
                  <a:schemeClr val="dk2"/>
                </a:solidFill>
              </a:rPr>
            </a:b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380a46ac547_0_47"/>
          <p:cNvSpPr/>
          <p:nvPr/>
        </p:nvSpPr>
        <p:spPr>
          <a:xfrm>
            <a:off x="49075" y="51726"/>
            <a:ext cx="2005500" cy="691500"/>
          </a:xfrm>
          <a:prstGeom prst="parallelogram">
            <a:avLst>
              <a:gd fmla="val 105089" name="adj"/>
            </a:avLst>
          </a:prstGeom>
          <a:solidFill>
            <a:srgbClr val="083473"/>
          </a:solidFill>
          <a:ln>
            <a:noFill/>
          </a:ln>
        </p:spPr>
        <p:txBody>
          <a:bodyPr anchorCtr="0" anchor="ctr" bIns="46650" lIns="93300" spcFirstLastPara="1" rIns="93300" wrap="square" tIns="466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g380a46ac547_0_47"/>
          <p:cNvSpPr/>
          <p:nvPr/>
        </p:nvSpPr>
        <p:spPr>
          <a:xfrm>
            <a:off x="49075" y="162575"/>
            <a:ext cx="3855900" cy="487800"/>
          </a:xfrm>
          <a:prstGeom prst="parallelogram">
            <a:avLst>
              <a:gd fmla="val 105089" name="adj"/>
            </a:avLst>
          </a:prstGeom>
          <a:solidFill>
            <a:srgbClr val="C00000"/>
          </a:solidFill>
          <a:ln>
            <a:noFill/>
          </a:ln>
        </p:spPr>
        <p:txBody>
          <a:bodyPr anchorCtr="0" anchor="ctr" bIns="46650" lIns="93300" spcFirstLastPara="1" rIns="93300" wrap="square" tIns="466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g380a46ac547_0_47"/>
          <p:cNvSpPr/>
          <p:nvPr/>
        </p:nvSpPr>
        <p:spPr>
          <a:xfrm>
            <a:off x="2848777" y="248836"/>
            <a:ext cx="6248400" cy="123900"/>
          </a:xfrm>
          <a:prstGeom prst="parallelogram">
            <a:avLst>
              <a:gd fmla="val 105089" name="adj"/>
            </a:avLst>
          </a:prstGeom>
          <a:solidFill>
            <a:srgbClr val="C00000"/>
          </a:solidFill>
          <a:ln>
            <a:noFill/>
          </a:ln>
        </p:spPr>
        <p:txBody>
          <a:bodyPr anchorCtr="0" anchor="ctr" bIns="46650" lIns="93300" spcFirstLastPara="1" rIns="93300" wrap="square" tIns="466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12" name="Google Shape;112;g380a46ac547_0_47"/>
          <p:cNvCxnSpPr/>
          <p:nvPr/>
        </p:nvCxnSpPr>
        <p:spPr>
          <a:xfrm>
            <a:off x="298688" y="4984526"/>
            <a:ext cx="8646600" cy="0"/>
          </a:xfrm>
          <a:prstGeom prst="straightConnector1">
            <a:avLst/>
          </a:prstGeom>
          <a:noFill/>
          <a:ln cap="flat" cmpd="sng" w="9525">
            <a:solidFill>
              <a:srgbClr val="C00000"/>
            </a:solidFill>
            <a:prstDash val="solid"/>
            <a:miter lim="800000"/>
            <a:headEnd len="sm" w="sm" type="none"/>
            <a:tailEnd len="sm" w="sm" type="none"/>
          </a:ln>
        </p:spPr>
      </p:cxnSp>
      <p:grpSp>
        <p:nvGrpSpPr>
          <p:cNvPr id="113" name="Google Shape;113;g380a46ac547_0_47"/>
          <p:cNvGrpSpPr/>
          <p:nvPr/>
        </p:nvGrpSpPr>
        <p:grpSpPr>
          <a:xfrm>
            <a:off x="548825" y="248825"/>
            <a:ext cx="8020786" cy="3333310"/>
            <a:chOff x="926524" y="351109"/>
            <a:chExt cx="16038364" cy="7662781"/>
          </a:xfrm>
        </p:grpSpPr>
        <p:sp>
          <p:nvSpPr>
            <p:cNvPr id="114" name="Google Shape;114;g380a46ac547_0_47"/>
            <p:cNvSpPr/>
            <p:nvPr/>
          </p:nvSpPr>
          <p:spPr>
            <a:xfrm>
              <a:off x="1627187" y="6052375"/>
              <a:ext cx="14839950" cy="1961515"/>
            </a:xfrm>
            <a:custGeom>
              <a:rect b="b" l="l" r="r" t="t"/>
              <a:pathLst>
                <a:path extrusionOk="0" h="1961515" w="14839950">
                  <a:moveTo>
                    <a:pt x="8968549" y="4114"/>
                  </a:moveTo>
                  <a:lnTo>
                    <a:pt x="8968473" y="0"/>
                  </a:lnTo>
                  <a:lnTo>
                    <a:pt x="8873706" y="1714"/>
                  </a:lnTo>
                  <a:lnTo>
                    <a:pt x="8873782" y="5829"/>
                  </a:lnTo>
                  <a:lnTo>
                    <a:pt x="8968549" y="4114"/>
                  </a:lnTo>
                  <a:close/>
                </a:path>
                <a:path extrusionOk="0" h="1961515" w="14839950">
                  <a:moveTo>
                    <a:pt x="14839506" y="1907616"/>
                  </a:moveTo>
                  <a:lnTo>
                    <a:pt x="0" y="1907616"/>
                  </a:lnTo>
                  <a:lnTo>
                    <a:pt x="0" y="1960905"/>
                  </a:lnTo>
                  <a:lnTo>
                    <a:pt x="14839506" y="1960905"/>
                  </a:lnTo>
                  <a:lnTo>
                    <a:pt x="14839506" y="190761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</a:pPr>
              <a:r>
                <a:t/>
              </a:r>
              <a:endPara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id="115" name="Google Shape;115;g380a46ac547_0_47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926524" y="351109"/>
              <a:ext cx="2630277" cy="78827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16" name="Google Shape;116;g380a46ac547_0_47"/>
            <p:cNvSpPr/>
            <p:nvPr/>
          </p:nvSpPr>
          <p:spPr>
            <a:xfrm>
              <a:off x="1239748" y="2958286"/>
              <a:ext cx="15725140" cy="3131820"/>
            </a:xfrm>
            <a:custGeom>
              <a:rect b="b" l="l" r="r" t="t"/>
              <a:pathLst>
                <a:path extrusionOk="0" h="3131820" w="15725140">
                  <a:moveTo>
                    <a:pt x="1264437" y="0"/>
                  </a:moveTo>
                  <a:lnTo>
                    <a:pt x="0" y="0"/>
                  </a:lnTo>
                  <a:lnTo>
                    <a:pt x="0" y="52019"/>
                  </a:lnTo>
                  <a:lnTo>
                    <a:pt x="0" y="1262557"/>
                  </a:lnTo>
                  <a:lnTo>
                    <a:pt x="52146" y="1262557"/>
                  </a:lnTo>
                  <a:lnTo>
                    <a:pt x="52146" y="52019"/>
                  </a:lnTo>
                  <a:lnTo>
                    <a:pt x="1264437" y="52019"/>
                  </a:lnTo>
                  <a:lnTo>
                    <a:pt x="1264437" y="0"/>
                  </a:lnTo>
                  <a:close/>
                </a:path>
                <a:path extrusionOk="0" h="3131820" w="15725140">
                  <a:moveTo>
                    <a:pt x="15725001" y="1868855"/>
                  </a:moveTo>
                  <a:lnTo>
                    <a:pt x="15672854" y="1868855"/>
                  </a:lnTo>
                  <a:lnTo>
                    <a:pt x="15672854" y="3079394"/>
                  </a:lnTo>
                  <a:lnTo>
                    <a:pt x="14460563" y="3079394"/>
                  </a:lnTo>
                  <a:lnTo>
                    <a:pt x="14460563" y="3131413"/>
                  </a:lnTo>
                  <a:lnTo>
                    <a:pt x="15725001" y="3131413"/>
                  </a:lnTo>
                  <a:lnTo>
                    <a:pt x="15725001" y="3079394"/>
                  </a:lnTo>
                  <a:lnTo>
                    <a:pt x="15725001" y="186885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</a:pPr>
              <a:r>
                <a:t/>
              </a:r>
              <a:endPara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17" name="Google Shape;117;g380a46ac547_0_47"/>
          <p:cNvSpPr txBox="1"/>
          <p:nvPr/>
        </p:nvSpPr>
        <p:spPr>
          <a:xfrm>
            <a:off x="1448450" y="1204575"/>
            <a:ext cx="2231700" cy="798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118" name="Google Shape;118;g380a46ac547_0_47"/>
          <p:cNvSpPr txBox="1"/>
          <p:nvPr/>
        </p:nvSpPr>
        <p:spPr>
          <a:xfrm>
            <a:off x="3369875" y="801200"/>
            <a:ext cx="3584100" cy="50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-419" sz="2100">
                <a:solidFill>
                  <a:schemeClr val="dk1"/>
                </a:solidFill>
              </a:rPr>
              <a:t>Objetivos</a:t>
            </a:r>
            <a:endParaRPr sz="2300">
              <a:solidFill>
                <a:schemeClr val="dk2"/>
              </a:solidFill>
            </a:endParaRPr>
          </a:p>
        </p:txBody>
      </p:sp>
      <p:sp>
        <p:nvSpPr>
          <p:cNvPr id="119" name="Google Shape;119;g380a46ac547_0_47"/>
          <p:cNvSpPr txBox="1"/>
          <p:nvPr/>
        </p:nvSpPr>
        <p:spPr>
          <a:xfrm>
            <a:off x="1352375" y="1847525"/>
            <a:ext cx="4449000" cy="249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984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s-419" sz="1800">
                <a:solidFill>
                  <a:schemeClr val="dk2"/>
                </a:solidFill>
              </a:rPr>
              <a:t>Objetivo general (arriba).</a:t>
            </a:r>
            <a:br>
              <a:rPr lang="es-419" sz="1800">
                <a:solidFill>
                  <a:schemeClr val="dk2"/>
                </a:solidFill>
              </a:rPr>
            </a:br>
            <a:endParaRPr sz="1800">
              <a:solidFill>
                <a:schemeClr val="dk2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s-419" sz="1800">
                <a:solidFill>
                  <a:schemeClr val="dk2"/>
                </a:solidFill>
              </a:rPr>
              <a:t>Objetivos específicos (en lista breve).</a:t>
            </a:r>
            <a:endParaRPr sz="1800">
              <a:solidFill>
                <a:schemeClr val="dk2"/>
              </a:solidFill>
            </a:endParaRPr>
          </a:p>
          <a:p>
            <a:pPr indent="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  <a:p>
            <a:pPr indent="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br>
              <a:rPr lang="es-419" sz="1800">
                <a:solidFill>
                  <a:schemeClr val="dk2"/>
                </a:solidFill>
              </a:rPr>
            </a:b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380a46ac547_0_64"/>
          <p:cNvSpPr/>
          <p:nvPr/>
        </p:nvSpPr>
        <p:spPr>
          <a:xfrm>
            <a:off x="49075" y="51726"/>
            <a:ext cx="2005500" cy="691500"/>
          </a:xfrm>
          <a:prstGeom prst="parallelogram">
            <a:avLst>
              <a:gd fmla="val 105089" name="adj"/>
            </a:avLst>
          </a:prstGeom>
          <a:solidFill>
            <a:srgbClr val="083473"/>
          </a:solidFill>
          <a:ln>
            <a:noFill/>
          </a:ln>
        </p:spPr>
        <p:txBody>
          <a:bodyPr anchorCtr="0" anchor="ctr" bIns="46650" lIns="93300" spcFirstLastPara="1" rIns="93300" wrap="square" tIns="466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g380a46ac547_0_64"/>
          <p:cNvSpPr/>
          <p:nvPr/>
        </p:nvSpPr>
        <p:spPr>
          <a:xfrm>
            <a:off x="49075" y="162575"/>
            <a:ext cx="3855900" cy="487800"/>
          </a:xfrm>
          <a:prstGeom prst="parallelogram">
            <a:avLst>
              <a:gd fmla="val 105089" name="adj"/>
            </a:avLst>
          </a:prstGeom>
          <a:solidFill>
            <a:srgbClr val="C00000"/>
          </a:solidFill>
          <a:ln>
            <a:noFill/>
          </a:ln>
        </p:spPr>
        <p:txBody>
          <a:bodyPr anchorCtr="0" anchor="ctr" bIns="46650" lIns="93300" spcFirstLastPara="1" rIns="93300" wrap="square" tIns="466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Google Shape;127;g380a46ac547_0_64"/>
          <p:cNvSpPr/>
          <p:nvPr/>
        </p:nvSpPr>
        <p:spPr>
          <a:xfrm>
            <a:off x="2848777" y="248836"/>
            <a:ext cx="6248400" cy="123900"/>
          </a:xfrm>
          <a:prstGeom prst="parallelogram">
            <a:avLst>
              <a:gd fmla="val 105089" name="adj"/>
            </a:avLst>
          </a:prstGeom>
          <a:solidFill>
            <a:srgbClr val="C00000"/>
          </a:solidFill>
          <a:ln>
            <a:noFill/>
          </a:ln>
        </p:spPr>
        <p:txBody>
          <a:bodyPr anchorCtr="0" anchor="ctr" bIns="46650" lIns="93300" spcFirstLastPara="1" rIns="93300" wrap="square" tIns="466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28" name="Google Shape;128;g380a46ac547_0_64"/>
          <p:cNvCxnSpPr/>
          <p:nvPr/>
        </p:nvCxnSpPr>
        <p:spPr>
          <a:xfrm>
            <a:off x="298688" y="4984526"/>
            <a:ext cx="8646600" cy="0"/>
          </a:xfrm>
          <a:prstGeom prst="straightConnector1">
            <a:avLst/>
          </a:prstGeom>
          <a:noFill/>
          <a:ln cap="flat" cmpd="sng" w="9525">
            <a:solidFill>
              <a:srgbClr val="C00000"/>
            </a:solidFill>
            <a:prstDash val="solid"/>
            <a:miter lim="800000"/>
            <a:headEnd len="sm" w="sm" type="none"/>
            <a:tailEnd len="sm" w="sm" type="none"/>
          </a:ln>
        </p:spPr>
      </p:cxnSp>
      <p:grpSp>
        <p:nvGrpSpPr>
          <p:cNvPr id="129" name="Google Shape;129;g380a46ac547_0_64"/>
          <p:cNvGrpSpPr/>
          <p:nvPr/>
        </p:nvGrpSpPr>
        <p:grpSpPr>
          <a:xfrm>
            <a:off x="548825" y="248825"/>
            <a:ext cx="8020786" cy="3333310"/>
            <a:chOff x="926524" y="351109"/>
            <a:chExt cx="16038364" cy="7662781"/>
          </a:xfrm>
        </p:grpSpPr>
        <p:sp>
          <p:nvSpPr>
            <p:cNvPr id="130" name="Google Shape;130;g380a46ac547_0_64"/>
            <p:cNvSpPr/>
            <p:nvPr/>
          </p:nvSpPr>
          <p:spPr>
            <a:xfrm>
              <a:off x="1627187" y="6052375"/>
              <a:ext cx="14839950" cy="1961515"/>
            </a:xfrm>
            <a:custGeom>
              <a:rect b="b" l="l" r="r" t="t"/>
              <a:pathLst>
                <a:path extrusionOk="0" h="1961515" w="14839950">
                  <a:moveTo>
                    <a:pt x="8968549" y="4114"/>
                  </a:moveTo>
                  <a:lnTo>
                    <a:pt x="8968473" y="0"/>
                  </a:lnTo>
                  <a:lnTo>
                    <a:pt x="8873706" y="1714"/>
                  </a:lnTo>
                  <a:lnTo>
                    <a:pt x="8873782" y="5829"/>
                  </a:lnTo>
                  <a:lnTo>
                    <a:pt x="8968549" y="4114"/>
                  </a:lnTo>
                  <a:close/>
                </a:path>
                <a:path extrusionOk="0" h="1961515" w="14839950">
                  <a:moveTo>
                    <a:pt x="14839506" y="1907616"/>
                  </a:moveTo>
                  <a:lnTo>
                    <a:pt x="0" y="1907616"/>
                  </a:lnTo>
                  <a:lnTo>
                    <a:pt x="0" y="1960905"/>
                  </a:lnTo>
                  <a:lnTo>
                    <a:pt x="14839506" y="1960905"/>
                  </a:lnTo>
                  <a:lnTo>
                    <a:pt x="14839506" y="190761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</a:pPr>
              <a:r>
                <a:t/>
              </a:r>
              <a:endPara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id="131" name="Google Shape;131;g380a46ac547_0_64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926524" y="351109"/>
              <a:ext cx="2630277" cy="78827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32" name="Google Shape;132;g380a46ac547_0_64"/>
            <p:cNvSpPr/>
            <p:nvPr/>
          </p:nvSpPr>
          <p:spPr>
            <a:xfrm>
              <a:off x="1239748" y="2958286"/>
              <a:ext cx="15725140" cy="3131820"/>
            </a:xfrm>
            <a:custGeom>
              <a:rect b="b" l="l" r="r" t="t"/>
              <a:pathLst>
                <a:path extrusionOk="0" h="3131820" w="15725140">
                  <a:moveTo>
                    <a:pt x="1264437" y="0"/>
                  </a:moveTo>
                  <a:lnTo>
                    <a:pt x="0" y="0"/>
                  </a:lnTo>
                  <a:lnTo>
                    <a:pt x="0" y="52019"/>
                  </a:lnTo>
                  <a:lnTo>
                    <a:pt x="0" y="1262557"/>
                  </a:lnTo>
                  <a:lnTo>
                    <a:pt x="52146" y="1262557"/>
                  </a:lnTo>
                  <a:lnTo>
                    <a:pt x="52146" y="52019"/>
                  </a:lnTo>
                  <a:lnTo>
                    <a:pt x="1264437" y="52019"/>
                  </a:lnTo>
                  <a:lnTo>
                    <a:pt x="1264437" y="0"/>
                  </a:lnTo>
                  <a:close/>
                </a:path>
                <a:path extrusionOk="0" h="3131820" w="15725140">
                  <a:moveTo>
                    <a:pt x="15725001" y="1868855"/>
                  </a:moveTo>
                  <a:lnTo>
                    <a:pt x="15672854" y="1868855"/>
                  </a:lnTo>
                  <a:lnTo>
                    <a:pt x="15672854" y="3079394"/>
                  </a:lnTo>
                  <a:lnTo>
                    <a:pt x="14460563" y="3079394"/>
                  </a:lnTo>
                  <a:lnTo>
                    <a:pt x="14460563" y="3131413"/>
                  </a:lnTo>
                  <a:lnTo>
                    <a:pt x="15725001" y="3131413"/>
                  </a:lnTo>
                  <a:lnTo>
                    <a:pt x="15725001" y="3079394"/>
                  </a:lnTo>
                  <a:lnTo>
                    <a:pt x="15725001" y="186885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</a:pPr>
              <a:r>
                <a:t/>
              </a:r>
              <a:endPara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33" name="Google Shape;133;g380a46ac547_0_64"/>
          <p:cNvSpPr txBox="1"/>
          <p:nvPr/>
        </p:nvSpPr>
        <p:spPr>
          <a:xfrm>
            <a:off x="1448450" y="1204575"/>
            <a:ext cx="2231700" cy="798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134" name="Google Shape;134;g380a46ac547_0_64"/>
          <p:cNvSpPr txBox="1"/>
          <p:nvPr/>
        </p:nvSpPr>
        <p:spPr>
          <a:xfrm>
            <a:off x="3369875" y="801200"/>
            <a:ext cx="3584100" cy="50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-419" sz="2100">
                <a:solidFill>
                  <a:schemeClr val="dk1"/>
                </a:solidFill>
              </a:rPr>
              <a:t>Marco teórico</a:t>
            </a:r>
            <a:endParaRPr sz="2300">
              <a:solidFill>
                <a:schemeClr val="dk2"/>
              </a:solidFill>
            </a:endParaRPr>
          </a:p>
        </p:txBody>
      </p:sp>
      <p:sp>
        <p:nvSpPr>
          <p:cNvPr id="135" name="Google Shape;135;g380a46ac547_0_64"/>
          <p:cNvSpPr txBox="1"/>
          <p:nvPr/>
        </p:nvSpPr>
        <p:spPr>
          <a:xfrm>
            <a:off x="1352375" y="1847525"/>
            <a:ext cx="7168500" cy="249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984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s-419" sz="1800">
                <a:solidFill>
                  <a:schemeClr val="dk2"/>
                </a:solidFill>
              </a:rPr>
              <a:t>principales teorías y autores (con íconos o esquema visual).</a:t>
            </a:r>
            <a:endParaRPr sz="1800">
              <a:solidFill>
                <a:schemeClr val="dk2"/>
              </a:solidFill>
            </a:endParaRPr>
          </a:p>
          <a:p>
            <a:pPr indent="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  <a:p>
            <a:pPr indent="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br>
              <a:rPr lang="es-419" sz="1800">
                <a:solidFill>
                  <a:schemeClr val="dk2"/>
                </a:solidFill>
              </a:rPr>
            </a:b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380a46ac547_0_80"/>
          <p:cNvSpPr/>
          <p:nvPr/>
        </p:nvSpPr>
        <p:spPr>
          <a:xfrm>
            <a:off x="49075" y="51726"/>
            <a:ext cx="2005500" cy="691500"/>
          </a:xfrm>
          <a:prstGeom prst="parallelogram">
            <a:avLst>
              <a:gd fmla="val 105089" name="adj"/>
            </a:avLst>
          </a:prstGeom>
          <a:solidFill>
            <a:srgbClr val="083473"/>
          </a:solidFill>
          <a:ln>
            <a:noFill/>
          </a:ln>
        </p:spPr>
        <p:txBody>
          <a:bodyPr anchorCtr="0" anchor="ctr" bIns="46650" lIns="93300" spcFirstLastPara="1" rIns="93300" wrap="square" tIns="466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2" name="Google Shape;142;g380a46ac547_0_80"/>
          <p:cNvSpPr/>
          <p:nvPr/>
        </p:nvSpPr>
        <p:spPr>
          <a:xfrm>
            <a:off x="49075" y="162575"/>
            <a:ext cx="3855900" cy="487800"/>
          </a:xfrm>
          <a:prstGeom prst="parallelogram">
            <a:avLst>
              <a:gd fmla="val 105089" name="adj"/>
            </a:avLst>
          </a:prstGeom>
          <a:solidFill>
            <a:srgbClr val="C00000"/>
          </a:solidFill>
          <a:ln>
            <a:noFill/>
          </a:ln>
        </p:spPr>
        <p:txBody>
          <a:bodyPr anchorCtr="0" anchor="ctr" bIns="46650" lIns="93300" spcFirstLastPara="1" rIns="93300" wrap="square" tIns="466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" name="Google Shape;143;g380a46ac547_0_80"/>
          <p:cNvSpPr/>
          <p:nvPr/>
        </p:nvSpPr>
        <p:spPr>
          <a:xfrm>
            <a:off x="2848777" y="248836"/>
            <a:ext cx="6248400" cy="123900"/>
          </a:xfrm>
          <a:prstGeom prst="parallelogram">
            <a:avLst>
              <a:gd fmla="val 105089" name="adj"/>
            </a:avLst>
          </a:prstGeom>
          <a:solidFill>
            <a:srgbClr val="C00000"/>
          </a:solidFill>
          <a:ln>
            <a:noFill/>
          </a:ln>
        </p:spPr>
        <p:txBody>
          <a:bodyPr anchorCtr="0" anchor="ctr" bIns="46650" lIns="93300" spcFirstLastPara="1" rIns="93300" wrap="square" tIns="466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44" name="Google Shape;144;g380a46ac547_0_80"/>
          <p:cNvCxnSpPr/>
          <p:nvPr/>
        </p:nvCxnSpPr>
        <p:spPr>
          <a:xfrm>
            <a:off x="298688" y="4984526"/>
            <a:ext cx="8646600" cy="0"/>
          </a:xfrm>
          <a:prstGeom prst="straightConnector1">
            <a:avLst/>
          </a:prstGeom>
          <a:noFill/>
          <a:ln cap="flat" cmpd="sng" w="9525">
            <a:solidFill>
              <a:srgbClr val="C00000"/>
            </a:solidFill>
            <a:prstDash val="solid"/>
            <a:miter lim="800000"/>
            <a:headEnd len="sm" w="sm" type="none"/>
            <a:tailEnd len="sm" w="sm" type="none"/>
          </a:ln>
        </p:spPr>
      </p:cxnSp>
      <p:grpSp>
        <p:nvGrpSpPr>
          <p:cNvPr id="145" name="Google Shape;145;g380a46ac547_0_80"/>
          <p:cNvGrpSpPr/>
          <p:nvPr/>
        </p:nvGrpSpPr>
        <p:grpSpPr>
          <a:xfrm>
            <a:off x="548825" y="248825"/>
            <a:ext cx="8020786" cy="3333310"/>
            <a:chOff x="926524" y="351109"/>
            <a:chExt cx="16038364" cy="7662781"/>
          </a:xfrm>
        </p:grpSpPr>
        <p:sp>
          <p:nvSpPr>
            <p:cNvPr id="146" name="Google Shape;146;g380a46ac547_0_80"/>
            <p:cNvSpPr/>
            <p:nvPr/>
          </p:nvSpPr>
          <p:spPr>
            <a:xfrm>
              <a:off x="1627187" y="6052375"/>
              <a:ext cx="14839950" cy="1961515"/>
            </a:xfrm>
            <a:custGeom>
              <a:rect b="b" l="l" r="r" t="t"/>
              <a:pathLst>
                <a:path extrusionOk="0" h="1961515" w="14839950">
                  <a:moveTo>
                    <a:pt x="8968549" y="4114"/>
                  </a:moveTo>
                  <a:lnTo>
                    <a:pt x="8968473" y="0"/>
                  </a:lnTo>
                  <a:lnTo>
                    <a:pt x="8873706" y="1714"/>
                  </a:lnTo>
                  <a:lnTo>
                    <a:pt x="8873782" y="5829"/>
                  </a:lnTo>
                  <a:lnTo>
                    <a:pt x="8968549" y="4114"/>
                  </a:lnTo>
                  <a:close/>
                </a:path>
                <a:path extrusionOk="0" h="1961515" w="14839950">
                  <a:moveTo>
                    <a:pt x="14839506" y="1907616"/>
                  </a:moveTo>
                  <a:lnTo>
                    <a:pt x="0" y="1907616"/>
                  </a:lnTo>
                  <a:lnTo>
                    <a:pt x="0" y="1960905"/>
                  </a:lnTo>
                  <a:lnTo>
                    <a:pt x="14839506" y="1960905"/>
                  </a:lnTo>
                  <a:lnTo>
                    <a:pt x="14839506" y="190761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</a:pPr>
              <a:r>
                <a:t/>
              </a:r>
              <a:endPara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id="147" name="Google Shape;147;g380a46ac547_0_80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926524" y="351109"/>
              <a:ext cx="2630277" cy="78827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48" name="Google Shape;148;g380a46ac547_0_80"/>
            <p:cNvSpPr/>
            <p:nvPr/>
          </p:nvSpPr>
          <p:spPr>
            <a:xfrm>
              <a:off x="1239748" y="2958286"/>
              <a:ext cx="15725140" cy="3131820"/>
            </a:xfrm>
            <a:custGeom>
              <a:rect b="b" l="l" r="r" t="t"/>
              <a:pathLst>
                <a:path extrusionOk="0" h="3131820" w="15725140">
                  <a:moveTo>
                    <a:pt x="1264437" y="0"/>
                  </a:moveTo>
                  <a:lnTo>
                    <a:pt x="0" y="0"/>
                  </a:lnTo>
                  <a:lnTo>
                    <a:pt x="0" y="52019"/>
                  </a:lnTo>
                  <a:lnTo>
                    <a:pt x="0" y="1262557"/>
                  </a:lnTo>
                  <a:lnTo>
                    <a:pt x="52146" y="1262557"/>
                  </a:lnTo>
                  <a:lnTo>
                    <a:pt x="52146" y="52019"/>
                  </a:lnTo>
                  <a:lnTo>
                    <a:pt x="1264437" y="52019"/>
                  </a:lnTo>
                  <a:lnTo>
                    <a:pt x="1264437" y="0"/>
                  </a:lnTo>
                  <a:close/>
                </a:path>
                <a:path extrusionOk="0" h="3131820" w="15725140">
                  <a:moveTo>
                    <a:pt x="15725001" y="1868855"/>
                  </a:moveTo>
                  <a:lnTo>
                    <a:pt x="15672854" y="1868855"/>
                  </a:lnTo>
                  <a:lnTo>
                    <a:pt x="15672854" y="3079394"/>
                  </a:lnTo>
                  <a:lnTo>
                    <a:pt x="14460563" y="3079394"/>
                  </a:lnTo>
                  <a:lnTo>
                    <a:pt x="14460563" y="3131413"/>
                  </a:lnTo>
                  <a:lnTo>
                    <a:pt x="15725001" y="3131413"/>
                  </a:lnTo>
                  <a:lnTo>
                    <a:pt x="15725001" y="3079394"/>
                  </a:lnTo>
                  <a:lnTo>
                    <a:pt x="15725001" y="186885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</a:pPr>
              <a:r>
                <a:t/>
              </a:r>
              <a:endPara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49" name="Google Shape;149;g380a46ac547_0_80"/>
          <p:cNvSpPr txBox="1"/>
          <p:nvPr/>
        </p:nvSpPr>
        <p:spPr>
          <a:xfrm>
            <a:off x="1448450" y="1204575"/>
            <a:ext cx="2231700" cy="798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150" name="Google Shape;150;g380a46ac547_0_80"/>
          <p:cNvSpPr txBox="1"/>
          <p:nvPr/>
        </p:nvSpPr>
        <p:spPr>
          <a:xfrm>
            <a:off x="3369875" y="801200"/>
            <a:ext cx="3584100" cy="50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-419" sz="2100">
                <a:solidFill>
                  <a:schemeClr val="dk1"/>
                </a:solidFill>
              </a:rPr>
              <a:t>Marco teórico</a:t>
            </a:r>
            <a:endParaRPr sz="2300">
              <a:solidFill>
                <a:schemeClr val="dk2"/>
              </a:solidFill>
            </a:endParaRPr>
          </a:p>
        </p:txBody>
      </p:sp>
      <p:sp>
        <p:nvSpPr>
          <p:cNvPr id="151" name="Google Shape;151;g380a46ac547_0_80"/>
          <p:cNvSpPr txBox="1"/>
          <p:nvPr/>
        </p:nvSpPr>
        <p:spPr>
          <a:xfrm>
            <a:off x="1352375" y="1847525"/>
            <a:ext cx="5047500" cy="249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984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s-419" sz="1800">
                <a:solidFill>
                  <a:schemeClr val="dk2"/>
                </a:solidFill>
              </a:rPr>
              <a:t> Investigaciones previas y aportes.</a:t>
            </a:r>
            <a:endParaRPr sz="1800">
              <a:solidFill>
                <a:schemeClr val="dk2"/>
              </a:solidFill>
            </a:endParaRPr>
          </a:p>
          <a:p>
            <a:pPr indent="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  <a:p>
            <a:pPr indent="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br>
              <a:rPr lang="es-419" sz="1800">
                <a:solidFill>
                  <a:schemeClr val="dk2"/>
                </a:solidFill>
              </a:rPr>
            </a:b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g380a46ac547_0_97"/>
          <p:cNvSpPr/>
          <p:nvPr/>
        </p:nvSpPr>
        <p:spPr>
          <a:xfrm>
            <a:off x="49075" y="51726"/>
            <a:ext cx="2005500" cy="691500"/>
          </a:xfrm>
          <a:prstGeom prst="parallelogram">
            <a:avLst>
              <a:gd fmla="val 105089" name="adj"/>
            </a:avLst>
          </a:prstGeom>
          <a:solidFill>
            <a:srgbClr val="083473"/>
          </a:solidFill>
          <a:ln>
            <a:noFill/>
          </a:ln>
        </p:spPr>
        <p:txBody>
          <a:bodyPr anchorCtr="0" anchor="ctr" bIns="46650" lIns="93300" spcFirstLastPara="1" rIns="93300" wrap="square" tIns="466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" name="Google Shape;158;g380a46ac547_0_97"/>
          <p:cNvSpPr/>
          <p:nvPr/>
        </p:nvSpPr>
        <p:spPr>
          <a:xfrm>
            <a:off x="49075" y="162575"/>
            <a:ext cx="3855900" cy="487800"/>
          </a:xfrm>
          <a:prstGeom prst="parallelogram">
            <a:avLst>
              <a:gd fmla="val 105089" name="adj"/>
            </a:avLst>
          </a:prstGeom>
          <a:solidFill>
            <a:srgbClr val="C00000"/>
          </a:solidFill>
          <a:ln>
            <a:noFill/>
          </a:ln>
        </p:spPr>
        <p:txBody>
          <a:bodyPr anchorCtr="0" anchor="ctr" bIns="46650" lIns="93300" spcFirstLastPara="1" rIns="93300" wrap="square" tIns="466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" name="Google Shape;159;g380a46ac547_0_97"/>
          <p:cNvSpPr/>
          <p:nvPr/>
        </p:nvSpPr>
        <p:spPr>
          <a:xfrm>
            <a:off x="2848777" y="248836"/>
            <a:ext cx="6248400" cy="123900"/>
          </a:xfrm>
          <a:prstGeom prst="parallelogram">
            <a:avLst>
              <a:gd fmla="val 105089" name="adj"/>
            </a:avLst>
          </a:prstGeom>
          <a:solidFill>
            <a:srgbClr val="C00000"/>
          </a:solidFill>
          <a:ln>
            <a:noFill/>
          </a:ln>
        </p:spPr>
        <p:txBody>
          <a:bodyPr anchorCtr="0" anchor="ctr" bIns="46650" lIns="93300" spcFirstLastPara="1" rIns="93300" wrap="square" tIns="466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60" name="Google Shape;160;g380a46ac547_0_97"/>
          <p:cNvCxnSpPr/>
          <p:nvPr/>
        </p:nvCxnSpPr>
        <p:spPr>
          <a:xfrm>
            <a:off x="298688" y="4984526"/>
            <a:ext cx="8646600" cy="0"/>
          </a:xfrm>
          <a:prstGeom prst="straightConnector1">
            <a:avLst/>
          </a:prstGeom>
          <a:noFill/>
          <a:ln cap="flat" cmpd="sng" w="9525">
            <a:solidFill>
              <a:srgbClr val="C00000"/>
            </a:solidFill>
            <a:prstDash val="solid"/>
            <a:miter lim="800000"/>
            <a:headEnd len="sm" w="sm" type="none"/>
            <a:tailEnd len="sm" w="sm" type="none"/>
          </a:ln>
        </p:spPr>
      </p:cxnSp>
      <p:grpSp>
        <p:nvGrpSpPr>
          <p:cNvPr id="161" name="Google Shape;161;g380a46ac547_0_97"/>
          <p:cNvGrpSpPr/>
          <p:nvPr/>
        </p:nvGrpSpPr>
        <p:grpSpPr>
          <a:xfrm>
            <a:off x="548825" y="248825"/>
            <a:ext cx="8020786" cy="3333310"/>
            <a:chOff x="926524" y="351109"/>
            <a:chExt cx="16038364" cy="7662781"/>
          </a:xfrm>
        </p:grpSpPr>
        <p:sp>
          <p:nvSpPr>
            <p:cNvPr id="162" name="Google Shape;162;g380a46ac547_0_97"/>
            <p:cNvSpPr/>
            <p:nvPr/>
          </p:nvSpPr>
          <p:spPr>
            <a:xfrm>
              <a:off x="1627187" y="6052375"/>
              <a:ext cx="14839950" cy="1961515"/>
            </a:xfrm>
            <a:custGeom>
              <a:rect b="b" l="l" r="r" t="t"/>
              <a:pathLst>
                <a:path extrusionOk="0" h="1961515" w="14839950">
                  <a:moveTo>
                    <a:pt x="8968549" y="4114"/>
                  </a:moveTo>
                  <a:lnTo>
                    <a:pt x="8968473" y="0"/>
                  </a:lnTo>
                  <a:lnTo>
                    <a:pt x="8873706" y="1714"/>
                  </a:lnTo>
                  <a:lnTo>
                    <a:pt x="8873782" y="5829"/>
                  </a:lnTo>
                  <a:lnTo>
                    <a:pt x="8968549" y="4114"/>
                  </a:lnTo>
                  <a:close/>
                </a:path>
                <a:path extrusionOk="0" h="1961515" w="14839950">
                  <a:moveTo>
                    <a:pt x="14839506" y="1907616"/>
                  </a:moveTo>
                  <a:lnTo>
                    <a:pt x="0" y="1907616"/>
                  </a:lnTo>
                  <a:lnTo>
                    <a:pt x="0" y="1960905"/>
                  </a:lnTo>
                  <a:lnTo>
                    <a:pt x="14839506" y="1960905"/>
                  </a:lnTo>
                  <a:lnTo>
                    <a:pt x="14839506" y="190761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</a:pPr>
              <a:r>
                <a:t/>
              </a:r>
              <a:endPara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id="163" name="Google Shape;163;g380a46ac547_0_97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926524" y="351109"/>
              <a:ext cx="2630277" cy="78827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64" name="Google Shape;164;g380a46ac547_0_97"/>
            <p:cNvSpPr/>
            <p:nvPr/>
          </p:nvSpPr>
          <p:spPr>
            <a:xfrm>
              <a:off x="1239748" y="2958286"/>
              <a:ext cx="15725140" cy="3131820"/>
            </a:xfrm>
            <a:custGeom>
              <a:rect b="b" l="l" r="r" t="t"/>
              <a:pathLst>
                <a:path extrusionOk="0" h="3131820" w="15725140">
                  <a:moveTo>
                    <a:pt x="1264437" y="0"/>
                  </a:moveTo>
                  <a:lnTo>
                    <a:pt x="0" y="0"/>
                  </a:lnTo>
                  <a:lnTo>
                    <a:pt x="0" y="52019"/>
                  </a:lnTo>
                  <a:lnTo>
                    <a:pt x="0" y="1262557"/>
                  </a:lnTo>
                  <a:lnTo>
                    <a:pt x="52146" y="1262557"/>
                  </a:lnTo>
                  <a:lnTo>
                    <a:pt x="52146" y="52019"/>
                  </a:lnTo>
                  <a:lnTo>
                    <a:pt x="1264437" y="52019"/>
                  </a:lnTo>
                  <a:lnTo>
                    <a:pt x="1264437" y="0"/>
                  </a:lnTo>
                  <a:close/>
                </a:path>
                <a:path extrusionOk="0" h="3131820" w="15725140">
                  <a:moveTo>
                    <a:pt x="15725001" y="1868855"/>
                  </a:moveTo>
                  <a:lnTo>
                    <a:pt x="15672854" y="1868855"/>
                  </a:lnTo>
                  <a:lnTo>
                    <a:pt x="15672854" y="3079394"/>
                  </a:lnTo>
                  <a:lnTo>
                    <a:pt x="14460563" y="3079394"/>
                  </a:lnTo>
                  <a:lnTo>
                    <a:pt x="14460563" y="3131413"/>
                  </a:lnTo>
                  <a:lnTo>
                    <a:pt x="15725001" y="3131413"/>
                  </a:lnTo>
                  <a:lnTo>
                    <a:pt x="15725001" y="3079394"/>
                  </a:lnTo>
                  <a:lnTo>
                    <a:pt x="15725001" y="186885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</a:pPr>
              <a:r>
                <a:t/>
              </a:r>
              <a:endPara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65" name="Google Shape;165;g380a46ac547_0_97"/>
          <p:cNvSpPr txBox="1"/>
          <p:nvPr/>
        </p:nvSpPr>
        <p:spPr>
          <a:xfrm>
            <a:off x="1448450" y="1204575"/>
            <a:ext cx="2231700" cy="798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166" name="Google Shape;166;g380a46ac547_0_97"/>
          <p:cNvSpPr txBox="1"/>
          <p:nvPr/>
        </p:nvSpPr>
        <p:spPr>
          <a:xfrm>
            <a:off x="3369875" y="801200"/>
            <a:ext cx="3584100" cy="50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-419" sz="2100">
                <a:solidFill>
                  <a:schemeClr val="dk1"/>
                </a:solidFill>
              </a:rPr>
              <a:t>Metodología</a:t>
            </a:r>
            <a:endParaRPr sz="2300">
              <a:solidFill>
                <a:schemeClr val="dk2"/>
              </a:solidFill>
            </a:endParaRPr>
          </a:p>
        </p:txBody>
      </p:sp>
      <p:sp>
        <p:nvSpPr>
          <p:cNvPr id="167" name="Google Shape;167;g380a46ac547_0_97"/>
          <p:cNvSpPr txBox="1"/>
          <p:nvPr/>
        </p:nvSpPr>
        <p:spPr>
          <a:xfrm>
            <a:off x="1352375" y="1847525"/>
            <a:ext cx="7217100" cy="2808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984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s-419" sz="1800">
                <a:solidFill>
                  <a:schemeClr val="dk2"/>
                </a:solidFill>
              </a:rPr>
              <a:t> </a:t>
            </a:r>
            <a:r>
              <a:rPr lang="es-419" sz="1800">
                <a:solidFill>
                  <a:schemeClr val="dk2"/>
                </a:solidFill>
              </a:rPr>
              <a:t>Diseño de investigación.</a:t>
            </a:r>
            <a:br>
              <a:rPr lang="es-419" sz="1800">
                <a:solidFill>
                  <a:schemeClr val="dk2"/>
                </a:solidFill>
              </a:rPr>
            </a:br>
            <a:endParaRPr sz="1800">
              <a:solidFill>
                <a:schemeClr val="dk2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s-419" sz="1800">
                <a:solidFill>
                  <a:schemeClr val="dk2"/>
                </a:solidFill>
              </a:rPr>
              <a:t>Población y muestra (usar íconos de personas/grupos).</a:t>
            </a:r>
            <a:br>
              <a:rPr lang="es-419" sz="1800">
                <a:solidFill>
                  <a:schemeClr val="dk2"/>
                </a:solidFill>
              </a:rPr>
            </a:br>
            <a:endParaRPr sz="1800">
              <a:solidFill>
                <a:schemeClr val="dk2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s-419" sz="1800">
                <a:solidFill>
                  <a:schemeClr val="dk2"/>
                </a:solidFill>
              </a:rPr>
              <a:t>Técnicas e instrumentos (tabla con íconos: encuesta, rúbrica, observación).</a:t>
            </a:r>
            <a:br>
              <a:rPr lang="es-419" sz="1800">
                <a:solidFill>
                  <a:schemeClr val="dk2"/>
                </a:solidFill>
              </a:rPr>
            </a:br>
            <a:endParaRPr sz="1800">
              <a:solidFill>
                <a:schemeClr val="dk2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s-419" sz="1800">
                <a:solidFill>
                  <a:schemeClr val="dk2"/>
                </a:solidFill>
              </a:rPr>
              <a:t>Procedimiento (diagrama de flechas o pasos).</a:t>
            </a:r>
            <a:endParaRPr sz="1800">
              <a:solidFill>
                <a:schemeClr val="dk2"/>
              </a:solidFill>
            </a:endParaRPr>
          </a:p>
          <a:p>
            <a:pPr indent="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  <a:p>
            <a:pPr indent="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br>
              <a:rPr lang="es-419" sz="1800">
                <a:solidFill>
                  <a:schemeClr val="dk2"/>
                </a:solidFill>
              </a:rPr>
            </a:b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g380a46ac547_0_114"/>
          <p:cNvSpPr/>
          <p:nvPr/>
        </p:nvSpPr>
        <p:spPr>
          <a:xfrm>
            <a:off x="49075" y="51726"/>
            <a:ext cx="2005500" cy="691500"/>
          </a:xfrm>
          <a:prstGeom prst="parallelogram">
            <a:avLst>
              <a:gd fmla="val 105089" name="adj"/>
            </a:avLst>
          </a:prstGeom>
          <a:solidFill>
            <a:srgbClr val="083473"/>
          </a:solidFill>
          <a:ln>
            <a:noFill/>
          </a:ln>
        </p:spPr>
        <p:txBody>
          <a:bodyPr anchorCtr="0" anchor="ctr" bIns="46650" lIns="93300" spcFirstLastPara="1" rIns="93300" wrap="square" tIns="466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4" name="Google Shape;174;g380a46ac547_0_114"/>
          <p:cNvSpPr/>
          <p:nvPr/>
        </p:nvSpPr>
        <p:spPr>
          <a:xfrm>
            <a:off x="49075" y="162575"/>
            <a:ext cx="3855900" cy="487800"/>
          </a:xfrm>
          <a:prstGeom prst="parallelogram">
            <a:avLst>
              <a:gd fmla="val 105089" name="adj"/>
            </a:avLst>
          </a:prstGeom>
          <a:solidFill>
            <a:srgbClr val="C00000"/>
          </a:solidFill>
          <a:ln>
            <a:noFill/>
          </a:ln>
        </p:spPr>
        <p:txBody>
          <a:bodyPr anchorCtr="0" anchor="ctr" bIns="46650" lIns="93300" spcFirstLastPara="1" rIns="93300" wrap="square" tIns="466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5" name="Google Shape;175;g380a46ac547_0_114"/>
          <p:cNvSpPr/>
          <p:nvPr/>
        </p:nvSpPr>
        <p:spPr>
          <a:xfrm>
            <a:off x="2848777" y="248836"/>
            <a:ext cx="6248400" cy="123900"/>
          </a:xfrm>
          <a:prstGeom prst="parallelogram">
            <a:avLst>
              <a:gd fmla="val 105089" name="adj"/>
            </a:avLst>
          </a:prstGeom>
          <a:solidFill>
            <a:srgbClr val="C00000"/>
          </a:solidFill>
          <a:ln>
            <a:noFill/>
          </a:ln>
        </p:spPr>
        <p:txBody>
          <a:bodyPr anchorCtr="0" anchor="ctr" bIns="46650" lIns="93300" spcFirstLastPara="1" rIns="93300" wrap="square" tIns="466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76" name="Google Shape;176;g380a46ac547_0_114"/>
          <p:cNvCxnSpPr/>
          <p:nvPr/>
        </p:nvCxnSpPr>
        <p:spPr>
          <a:xfrm>
            <a:off x="298688" y="4984526"/>
            <a:ext cx="8646600" cy="0"/>
          </a:xfrm>
          <a:prstGeom prst="straightConnector1">
            <a:avLst/>
          </a:prstGeom>
          <a:noFill/>
          <a:ln cap="flat" cmpd="sng" w="9525">
            <a:solidFill>
              <a:srgbClr val="C00000"/>
            </a:solidFill>
            <a:prstDash val="solid"/>
            <a:miter lim="800000"/>
            <a:headEnd len="sm" w="sm" type="none"/>
            <a:tailEnd len="sm" w="sm" type="none"/>
          </a:ln>
        </p:spPr>
      </p:cxnSp>
      <p:grpSp>
        <p:nvGrpSpPr>
          <p:cNvPr id="177" name="Google Shape;177;g380a46ac547_0_114"/>
          <p:cNvGrpSpPr/>
          <p:nvPr/>
        </p:nvGrpSpPr>
        <p:grpSpPr>
          <a:xfrm>
            <a:off x="548825" y="248825"/>
            <a:ext cx="8020786" cy="3333310"/>
            <a:chOff x="926524" y="351109"/>
            <a:chExt cx="16038364" cy="7662781"/>
          </a:xfrm>
        </p:grpSpPr>
        <p:sp>
          <p:nvSpPr>
            <p:cNvPr id="178" name="Google Shape;178;g380a46ac547_0_114"/>
            <p:cNvSpPr/>
            <p:nvPr/>
          </p:nvSpPr>
          <p:spPr>
            <a:xfrm>
              <a:off x="1627187" y="6052375"/>
              <a:ext cx="14839950" cy="1961515"/>
            </a:xfrm>
            <a:custGeom>
              <a:rect b="b" l="l" r="r" t="t"/>
              <a:pathLst>
                <a:path extrusionOk="0" h="1961515" w="14839950">
                  <a:moveTo>
                    <a:pt x="8968549" y="4114"/>
                  </a:moveTo>
                  <a:lnTo>
                    <a:pt x="8968473" y="0"/>
                  </a:lnTo>
                  <a:lnTo>
                    <a:pt x="8873706" y="1714"/>
                  </a:lnTo>
                  <a:lnTo>
                    <a:pt x="8873782" y="5829"/>
                  </a:lnTo>
                  <a:lnTo>
                    <a:pt x="8968549" y="4114"/>
                  </a:lnTo>
                  <a:close/>
                </a:path>
                <a:path extrusionOk="0" h="1961515" w="14839950">
                  <a:moveTo>
                    <a:pt x="14839506" y="1907616"/>
                  </a:moveTo>
                  <a:lnTo>
                    <a:pt x="0" y="1907616"/>
                  </a:lnTo>
                  <a:lnTo>
                    <a:pt x="0" y="1960905"/>
                  </a:lnTo>
                  <a:lnTo>
                    <a:pt x="14839506" y="1960905"/>
                  </a:lnTo>
                  <a:lnTo>
                    <a:pt x="14839506" y="190761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</a:pPr>
              <a:r>
                <a:t/>
              </a:r>
              <a:endPara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id="179" name="Google Shape;179;g380a46ac547_0_114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926524" y="351109"/>
              <a:ext cx="2630277" cy="78827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80" name="Google Shape;180;g380a46ac547_0_114"/>
            <p:cNvSpPr/>
            <p:nvPr/>
          </p:nvSpPr>
          <p:spPr>
            <a:xfrm>
              <a:off x="1239748" y="2958286"/>
              <a:ext cx="15725140" cy="3131820"/>
            </a:xfrm>
            <a:custGeom>
              <a:rect b="b" l="l" r="r" t="t"/>
              <a:pathLst>
                <a:path extrusionOk="0" h="3131820" w="15725140">
                  <a:moveTo>
                    <a:pt x="1264437" y="0"/>
                  </a:moveTo>
                  <a:lnTo>
                    <a:pt x="0" y="0"/>
                  </a:lnTo>
                  <a:lnTo>
                    <a:pt x="0" y="52019"/>
                  </a:lnTo>
                  <a:lnTo>
                    <a:pt x="0" y="1262557"/>
                  </a:lnTo>
                  <a:lnTo>
                    <a:pt x="52146" y="1262557"/>
                  </a:lnTo>
                  <a:lnTo>
                    <a:pt x="52146" y="52019"/>
                  </a:lnTo>
                  <a:lnTo>
                    <a:pt x="1264437" y="52019"/>
                  </a:lnTo>
                  <a:lnTo>
                    <a:pt x="1264437" y="0"/>
                  </a:lnTo>
                  <a:close/>
                </a:path>
                <a:path extrusionOk="0" h="3131820" w="15725140">
                  <a:moveTo>
                    <a:pt x="15725001" y="1868855"/>
                  </a:moveTo>
                  <a:lnTo>
                    <a:pt x="15672854" y="1868855"/>
                  </a:lnTo>
                  <a:lnTo>
                    <a:pt x="15672854" y="3079394"/>
                  </a:lnTo>
                  <a:lnTo>
                    <a:pt x="14460563" y="3079394"/>
                  </a:lnTo>
                  <a:lnTo>
                    <a:pt x="14460563" y="3131413"/>
                  </a:lnTo>
                  <a:lnTo>
                    <a:pt x="15725001" y="3131413"/>
                  </a:lnTo>
                  <a:lnTo>
                    <a:pt x="15725001" y="3079394"/>
                  </a:lnTo>
                  <a:lnTo>
                    <a:pt x="15725001" y="186885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</a:pPr>
              <a:r>
                <a:t/>
              </a:r>
              <a:endPara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81" name="Google Shape;181;g380a46ac547_0_114"/>
          <p:cNvSpPr txBox="1"/>
          <p:nvPr/>
        </p:nvSpPr>
        <p:spPr>
          <a:xfrm>
            <a:off x="1448450" y="1204575"/>
            <a:ext cx="2231700" cy="798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182" name="Google Shape;182;g380a46ac547_0_114"/>
          <p:cNvSpPr txBox="1"/>
          <p:nvPr/>
        </p:nvSpPr>
        <p:spPr>
          <a:xfrm>
            <a:off x="3369875" y="801200"/>
            <a:ext cx="3584100" cy="50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-419" sz="2100">
                <a:solidFill>
                  <a:schemeClr val="dk1"/>
                </a:solidFill>
              </a:rPr>
              <a:t>Metodología</a:t>
            </a:r>
            <a:endParaRPr sz="2300">
              <a:solidFill>
                <a:schemeClr val="dk2"/>
              </a:solidFill>
            </a:endParaRPr>
          </a:p>
        </p:txBody>
      </p:sp>
      <p:sp>
        <p:nvSpPr>
          <p:cNvPr id="183" name="Google Shape;183;g380a46ac547_0_114"/>
          <p:cNvSpPr txBox="1"/>
          <p:nvPr/>
        </p:nvSpPr>
        <p:spPr>
          <a:xfrm>
            <a:off x="1352375" y="1847525"/>
            <a:ext cx="6577200" cy="249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984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s-419" sz="1800">
                <a:solidFill>
                  <a:schemeClr val="dk2"/>
                </a:solidFill>
              </a:rPr>
              <a:t> Diseño de investigación.</a:t>
            </a:r>
            <a:br>
              <a:rPr lang="es-419" sz="1800">
                <a:solidFill>
                  <a:schemeClr val="dk2"/>
                </a:solidFill>
              </a:rPr>
            </a:br>
            <a:endParaRPr sz="1800">
              <a:solidFill>
                <a:schemeClr val="dk2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s-419" sz="1800">
                <a:solidFill>
                  <a:schemeClr val="dk2"/>
                </a:solidFill>
              </a:rPr>
              <a:t>Población y muestra (usar íconos de personas/grupos).</a:t>
            </a:r>
            <a:br>
              <a:rPr lang="es-419" sz="1800">
                <a:solidFill>
                  <a:schemeClr val="dk2"/>
                </a:solidFill>
              </a:rPr>
            </a:br>
            <a:endParaRPr sz="1800">
              <a:solidFill>
                <a:schemeClr val="dk2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s-419" sz="1800">
                <a:solidFill>
                  <a:schemeClr val="dk2"/>
                </a:solidFill>
              </a:rPr>
              <a:t>Técnicas e instrumentos (tabla con íconos: encuesta, rúbrica, observación).</a:t>
            </a:r>
            <a:br>
              <a:rPr lang="es-419" sz="1800">
                <a:solidFill>
                  <a:schemeClr val="dk2"/>
                </a:solidFill>
              </a:rPr>
            </a:br>
            <a:endParaRPr sz="1800">
              <a:solidFill>
                <a:schemeClr val="dk2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s-419" sz="1800">
                <a:solidFill>
                  <a:schemeClr val="dk2"/>
                </a:solidFill>
              </a:rPr>
              <a:t>Procedimiento (diagrama de flechas o pasos).</a:t>
            </a:r>
            <a:endParaRPr sz="1800">
              <a:solidFill>
                <a:schemeClr val="dk2"/>
              </a:solidFill>
            </a:endParaRPr>
          </a:p>
          <a:p>
            <a:pPr indent="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  <a:p>
            <a:pPr indent="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br>
              <a:rPr lang="es-419" sz="1800">
                <a:solidFill>
                  <a:schemeClr val="dk2"/>
                </a:solidFill>
              </a:rPr>
            </a:b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g380a46ac547_0_146"/>
          <p:cNvSpPr/>
          <p:nvPr/>
        </p:nvSpPr>
        <p:spPr>
          <a:xfrm>
            <a:off x="49075" y="51726"/>
            <a:ext cx="2005500" cy="691500"/>
          </a:xfrm>
          <a:prstGeom prst="parallelogram">
            <a:avLst>
              <a:gd fmla="val 105089" name="adj"/>
            </a:avLst>
          </a:prstGeom>
          <a:solidFill>
            <a:srgbClr val="083473"/>
          </a:solidFill>
          <a:ln>
            <a:noFill/>
          </a:ln>
        </p:spPr>
        <p:txBody>
          <a:bodyPr anchorCtr="0" anchor="ctr" bIns="46650" lIns="93300" spcFirstLastPara="1" rIns="93300" wrap="square" tIns="466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Google Shape;190;g380a46ac547_0_146"/>
          <p:cNvSpPr/>
          <p:nvPr/>
        </p:nvSpPr>
        <p:spPr>
          <a:xfrm>
            <a:off x="49075" y="162575"/>
            <a:ext cx="3855900" cy="487800"/>
          </a:xfrm>
          <a:prstGeom prst="parallelogram">
            <a:avLst>
              <a:gd fmla="val 105089" name="adj"/>
            </a:avLst>
          </a:prstGeom>
          <a:solidFill>
            <a:srgbClr val="C00000"/>
          </a:solidFill>
          <a:ln>
            <a:noFill/>
          </a:ln>
        </p:spPr>
        <p:txBody>
          <a:bodyPr anchorCtr="0" anchor="ctr" bIns="46650" lIns="93300" spcFirstLastPara="1" rIns="93300" wrap="square" tIns="466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1" name="Google Shape;191;g380a46ac547_0_146"/>
          <p:cNvSpPr/>
          <p:nvPr/>
        </p:nvSpPr>
        <p:spPr>
          <a:xfrm>
            <a:off x="2848777" y="248836"/>
            <a:ext cx="6248400" cy="123900"/>
          </a:xfrm>
          <a:prstGeom prst="parallelogram">
            <a:avLst>
              <a:gd fmla="val 105089" name="adj"/>
            </a:avLst>
          </a:prstGeom>
          <a:solidFill>
            <a:srgbClr val="C00000"/>
          </a:solidFill>
          <a:ln>
            <a:noFill/>
          </a:ln>
        </p:spPr>
        <p:txBody>
          <a:bodyPr anchorCtr="0" anchor="ctr" bIns="46650" lIns="93300" spcFirstLastPara="1" rIns="93300" wrap="square" tIns="466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92" name="Google Shape;192;g380a46ac547_0_146"/>
          <p:cNvCxnSpPr/>
          <p:nvPr/>
        </p:nvCxnSpPr>
        <p:spPr>
          <a:xfrm>
            <a:off x="298688" y="4984526"/>
            <a:ext cx="8646600" cy="0"/>
          </a:xfrm>
          <a:prstGeom prst="straightConnector1">
            <a:avLst/>
          </a:prstGeom>
          <a:noFill/>
          <a:ln cap="flat" cmpd="sng" w="9525">
            <a:solidFill>
              <a:srgbClr val="C00000"/>
            </a:solidFill>
            <a:prstDash val="solid"/>
            <a:miter lim="800000"/>
            <a:headEnd len="sm" w="sm" type="none"/>
            <a:tailEnd len="sm" w="sm" type="none"/>
          </a:ln>
        </p:spPr>
      </p:cxnSp>
      <p:grpSp>
        <p:nvGrpSpPr>
          <p:cNvPr id="193" name="Google Shape;193;g380a46ac547_0_146"/>
          <p:cNvGrpSpPr/>
          <p:nvPr/>
        </p:nvGrpSpPr>
        <p:grpSpPr>
          <a:xfrm>
            <a:off x="548825" y="248825"/>
            <a:ext cx="8020786" cy="3333310"/>
            <a:chOff x="926524" y="351109"/>
            <a:chExt cx="16038364" cy="7662781"/>
          </a:xfrm>
        </p:grpSpPr>
        <p:sp>
          <p:nvSpPr>
            <p:cNvPr id="194" name="Google Shape;194;g380a46ac547_0_146"/>
            <p:cNvSpPr/>
            <p:nvPr/>
          </p:nvSpPr>
          <p:spPr>
            <a:xfrm>
              <a:off x="1627187" y="6052375"/>
              <a:ext cx="14839950" cy="1961515"/>
            </a:xfrm>
            <a:custGeom>
              <a:rect b="b" l="l" r="r" t="t"/>
              <a:pathLst>
                <a:path extrusionOk="0" h="1961515" w="14839950">
                  <a:moveTo>
                    <a:pt x="8968549" y="4114"/>
                  </a:moveTo>
                  <a:lnTo>
                    <a:pt x="8968473" y="0"/>
                  </a:lnTo>
                  <a:lnTo>
                    <a:pt x="8873706" y="1714"/>
                  </a:lnTo>
                  <a:lnTo>
                    <a:pt x="8873782" y="5829"/>
                  </a:lnTo>
                  <a:lnTo>
                    <a:pt x="8968549" y="4114"/>
                  </a:lnTo>
                  <a:close/>
                </a:path>
                <a:path extrusionOk="0" h="1961515" w="14839950">
                  <a:moveTo>
                    <a:pt x="14839506" y="1907616"/>
                  </a:moveTo>
                  <a:lnTo>
                    <a:pt x="0" y="1907616"/>
                  </a:lnTo>
                  <a:lnTo>
                    <a:pt x="0" y="1960905"/>
                  </a:lnTo>
                  <a:lnTo>
                    <a:pt x="14839506" y="1960905"/>
                  </a:lnTo>
                  <a:lnTo>
                    <a:pt x="14839506" y="190761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</a:pPr>
              <a:r>
                <a:t/>
              </a:r>
              <a:endPara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id="195" name="Google Shape;195;g380a46ac547_0_146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926524" y="351109"/>
              <a:ext cx="2630277" cy="78827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96" name="Google Shape;196;g380a46ac547_0_146"/>
            <p:cNvSpPr/>
            <p:nvPr/>
          </p:nvSpPr>
          <p:spPr>
            <a:xfrm>
              <a:off x="1239748" y="2958286"/>
              <a:ext cx="15725140" cy="3131820"/>
            </a:xfrm>
            <a:custGeom>
              <a:rect b="b" l="l" r="r" t="t"/>
              <a:pathLst>
                <a:path extrusionOk="0" h="3131820" w="15725140">
                  <a:moveTo>
                    <a:pt x="1264437" y="0"/>
                  </a:moveTo>
                  <a:lnTo>
                    <a:pt x="0" y="0"/>
                  </a:lnTo>
                  <a:lnTo>
                    <a:pt x="0" y="52019"/>
                  </a:lnTo>
                  <a:lnTo>
                    <a:pt x="0" y="1262557"/>
                  </a:lnTo>
                  <a:lnTo>
                    <a:pt x="52146" y="1262557"/>
                  </a:lnTo>
                  <a:lnTo>
                    <a:pt x="52146" y="52019"/>
                  </a:lnTo>
                  <a:lnTo>
                    <a:pt x="1264437" y="52019"/>
                  </a:lnTo>
                  <a:lnTo>
                    <a:pt x="1264437" y="0"/>
                  </a:lnTo>
                  <a:close/>
                </a:path>
                <a:path extrusionOk="0" h="3131820" w="15725140">
                  <a:moveTo>
                    <a:pt x="15725001" y="1868855"/>
                  </a:moveTo>
                  <a:lnTo>
                    <a:pt x="15672854" y="1868855"/>
                  </a:lnTo>
                  <a:lnTo>
                    <a:pt x="15672854" y="3079394"/>
                  </a:lnTo>
                  <a:lnTo>
                    <a:pt x="14460563" y="3079394"/>
                  </a:lnTo>
                  <a:lnTo>
                    <a:pt x="14460563" y="3131413"/>
                  </a:lnTo>
                  <a:lnTo>
                    <a:pt x="15725001" y="3131413"/>
                  </a:lnTo>
                  <a:lnTo>
                    <a:pt x="15725001" y="3079394"/>
                  </a:lnTo>
                  <a:lnTo>
                    <a:pt x="15725001" y="186885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</a:pPr>
              <a:r>
                <a:t/>
              </a:r>
              <a:endPara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97" name="Google Shape;197;g380a46ac547_0_146"/>
          <p:cNvSpPr txBox="1"/>
          <p:nvPr/>
        </p:nvSpPr>
        <p:spPr>
          <a:xfrm>
            <a:off x="1448450" y="1204575"/>
            <a:ext cx="2231700" cy="798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198" name="Google Shape;198;g380a46ac547_0_146"/>
          <p:cNvSpPr txBox="1"/>
          <p:nvPr/>
        </p:nvSpPr>
        <p:spPr>
          <a:xfrm>
            <a:off x="3369875" y="801200"/>
            <a:ext cx="3584100" cy="50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-419" sz="2100">
                <a:solidFill>
                  <a:schemeClr val="dk1"/>
                </a:solidFill>
              </a:rPr>
              <a:t>Resultados</a:t>
            </a:r>
            <a:endParaRPr sz="2300">
              <a:solidFill>
                <a:schemeClr val="dk2"/>
              </a:solidFill>
            </a:endParaRPr>
          </a:p>
        </p:txBody>
      </p:sp>
      <p:sp>
        <p:nvSpPr>
          <p:cNvPr id="199" name="Google Shape;199;g380a46ac547_0_146"/>
          <p:cNvSpPr txBox="1"/>
          <p:nvPr/>
        </p:nvSpPr>
        <p:spPr>
          <a:xfrm>
            <a:off x="1352375" y="1847525"/>
            <a:ext cx="6577200" cy="249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984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s-419" sz="1800">
                <a:solidFill>
                  <a:schemeClr val="dk2"/>
                </a:solidFill>
              </a:rPr>
              <a:t> Gráficos de barras, columnas o circulares con hallazgos principales.</a:t>
            </a:r>
            <a:br>
              <a:rPr lang="es-419" sz="1800">
                <a:solidFill>
                  <a:schemeClr val="dk2"/>
                </a:solidFill>
              </a:rPr>
            </a:br>
            <a:endParaRPr sz="1800">
              <a:solidFill>
                <a:schemeClr val="dk2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s-419" sz="1800">
                <a:solidFill>
                  <a:schemeClr val="dk2"/>
                </a:solidFill>
              </a:rPr>
              <a:t>Resalta datos clave con colores.</a:t>
            </a:r>
            <a:br>
              <a:rPr lang="es-419" sz="1800">
                <a:solidFill>
                  <a:schemeClr val="dk2"/>
                </a:solidFill>
              </a:rPr>
            </a:br>
            <a:endParaRPr sz="1800">
              <a:solidFill>
                <a:schemeClr val="dk2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s-419" sz="1800">
                <a:solidFill>
                  <a:schemeClr val="dk2"/>
                </a:solidFill>
              </a:rPr>
              <a:t>Una frase conclusiva en cada gráfico.</a:t>
            </a:r>
            <a:endParaRPr sz="1800">
              <a:solidFill>
                <a:schemeClr val="dk2"/>
              </a:solidFill>
            </a:endParaRPr>
          </a:p>
          <a:p>
            <a:pPr indent="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  <a:p>
            <a:pPr indent="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  <a:p>
            <a:pPr indent="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br>
              <a:rPr lang="es-419" sz="1800">
                <a:solidFill>
                  <a:schemeClr val="dk2"/>
                </a:solidFill>
              </a:rPr>
            </a:b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