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410D10EE-0E15-4656-A612-138467C75A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C5063F00-999E-4343-9F84-4F86A25C15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47582526-2DC6-435D-A70C-BE7B76D39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2019-09-16T19:27:59Z</dcterms:modified>
</cp:coreProperties>
</file>