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77" r:id="rId4"/>
    <p:sldId id="281" r:id="rId5"/>
    <p:sldId id="269" r:id="rId6"/>
    <p:sldId id="278" r:id="rId7"/>
    <p:sldId id="280" r:id="rId8"/>
    <p:sldId id="261" r:id="rId9"/>
    <p:sldId id="276" r:id="rId10"/>
    <p:sldId id="279" r:id="rId11"/>
    <p:sldId id="270" r:id="rId12"/>
    <p:sldId id="267"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1/4/2026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1/4/2026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1/4/2026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1/4/2026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1/4/2026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a:solidFill>
                  <a:srgbClr val="FF0000"/>
                </a:solidFill>
                <a:latin typeface="Arial" panose="020B0604020202020204" pitchFamily="34" charset="0"/>
                <a:cs typeface="Arial" panose="020B0604020202020204" pitchFamily="34" charset="0"/>
              </a:rPr>
              <a:t>BÁT PHÚC</a:t>
            </a:r>
          </a:p>
        </p:txBody>
      </p:sp>
    </p:spTree>
    <p:extLst>
      <p:ext uri="{BB962C8B-B14F-4D97-AF65-F5344CB8AC3E}">
        <p14:creationId xmlns:p14="http://schemas.microsoft.com/office/powerpoint/2010/main" val="398607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1481A-3442-38E4-7C43-AC3D13F2A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D10BE4-CECF-FF0B-C7F9-579342D188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FD5FAA-71AA-ACDE-23E7-74B243D1F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8C9372-F065-9CC0-B217-35CC628CEDB6}"/>
              </a:ext>
            </a:extLst>
          </p:cNvPr>
          <p:cNvSpPr/>
          <p:nvPr/>
        </p:nvSpPr>
        <p:spPr>
          <a:xfrm>
            <a:off x="425027" y="921994"/>
            <a:ext cx="11314545" cy="6740307"/>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thần lương Chúa nuôi dưỡng cho tâm hồn</a:t>
            </a:r>
            <a:r>
              <a:rPr lang="en-US" sz="7200" b="1" dirty="0">
                <a:latin typeface="Times New Roman" panose="02020603050405020304" pitchFamily="18" charset="0"/>
                <a:cs typeface="Times New Roman" panose="02020603050405020304" pitchFamily="18" charset="0"/>
              </a:rPr>
              <a:t>.</a:t>
            </a:r>
            <a:r>
              <a:rPr lang="vi-VN" sz="7200" b="1" dirty="0">
                <a:latin typeface="Times New Roman" panose="02020603050405020304" pitchFamily="18" charset="0"/>
                <a:cs typeface="Times New Roman" panose="02020603050405020304" pitchFamily="18" charset="0"/>
              </a:rPr>
              <a:t> </a:t>
            </a:r>
            <a:br>
              <a:rPr lang="vi-VN" sz="7200" b="1" dirty="0">
                <a:latin typeface="Times New Roman" panose="02020603050405020304" pitchFamily="18" charset="0"/>
                <a:cs typeface="Times New Roman" panose="02020603050405020304" pitchFamily="18" charset="0"/>
              </a:rPr>
            </a:b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59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35971"/>
            <a:ext cx="11314545" cy="480131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4</a:t>
            </a:r>
            <a:r>
              <a:rPr lang="vi-VN" sz="66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Hạnh phúc cho những người luôn luôn sống hòa, được gọi con của Chúa Cha, và hạnh phúc cho những người sống bị bách hại vì họ sẽ được làm dân nước Chúa</a:t>
            </a:r>
            <a:r>
              <a:rPr lang="en-US" sz="6000" b="1" dirty="0">
                <a:latin typeface="Times New Roman" panose="02020603050405020304" pitchFamily="18" charset="0"/>
                <a:cs typeface="Times New Roman" panose="02020603050405020304" pitchFamily="18" charset="0"/>
              </a:rPr>
              <a:t>.</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518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21994"/>
            <a:ext cx="11314545" cy="5632311"/>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lời của Chúa soi sáng cho tâm hồn.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244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82FE2-94F1-D005-FCC9-A9A3CBEEE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10869-404D-BE2F-5D54-194EA8A5FAA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A900F42-376D-B122-5361-1FF29E5BE9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90F4FF1-46A2-C105-68F0-A94D9B864EAC}"/>
              </a:ext>
            </a:extLst>
          </p:cNvPr>
          <p:cNvSpPr/>
          <p:nvPr/>
        </p:nvSpPr>
        <p:spPr>
          <a:xfrm>
            <a:off x="425027" y="921994"/>
            <a:ext cx="11314545" cy="6740307"/>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thần lương Chúa nuôi dưỡng cho tâm hồn</a:t>
            </a:r>
            <a:r>
              <a:rPr lang="en-US" sz="7200" b="1" dirty="0">
                <a:latin typeface="Times New Roman" panose="02020603050405020304" pitchFamily="18" charset="0"/>
                <a:cs typeface="Times New Roman" panose="02020603050405020304" pitchFamily="18" charset="0"/>
              </a:rPr>
              <a:t>.</a:t>
            </a:r>
            <a:r>
              <a:rPr lang="vi-VN" sz="7200" b="1" dirty="0">
                <a:latin typeface="Times New Roman" panose="02020603050405020304" pitchFamily="18" charset="0"/>
                <a:cs typeface="Times New Roman" panose="02020603050405020304" pitchFamily="18" charset="0"/>
              </a:rPr>
              <a:t> </a:t>
            </a:r>
            <a:br>
              <a:rPr lang="vi-VN" sz="7200" b="1" dirty="0">
                <a:latin typeface="Times New Roman" panose="02020603050405020304" pitchFamily="18" charset="0"/>
                <a:cs typeface="Times New Roman" panose="02020603050405020304" pitchFamily="18" charset="0"/>
              </a:rPr>
            </a:b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554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35971"/>
            <a:ext cx="11314545" cy="6555641"/>
          </a:xfrm>
          <a:prstGeom prst="rect">
            <a:avLst/>
          </a:prstGeom>
        </p:spPr>
        <p:txBody>
          <a:bodyPr wrap="square">
            <a:spAutoFit/>
          </a:bodyPr>
          <a:lstStyle/>
          <a:p>
            <a:pPr algn="just"/>
            <a:r>
              <a:rPr lang="en-US" sz="6000" b="1" dirty="0">
                <a:solidFill>
                  <a:srgbClr val="FF0000"/>
                </a:solidFill>
                <a:latin typeface="Times New Roman" panose="02020603050405020304" pitchFamily="18" charset="0"/>
                <a:cs typeface="Times New Roman" panose="02020603050405020304" pitchFamily="18" charset="0"/>
              </a:rPr>
              <a:t>1</a:t>
            </a:r>
            <a:r>
              <a:rPr lang="vi-VN" sz="6000" b="1" dirty="0">
                <a:solidFill>
                  <a:srgbClr val="FF0000"/>
                </a:solidFill>
                <a:effectLst/>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 Hạnh phúc cho những người tâm tư khó nghèo vì nầy nước Trời của họ, và hạnh phúc cho những người suốt đời sống hiền vì được cơ nghiệp nầy đây nước Chúa.</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6082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DF329-E4D1-5940-6B7E-380A0441E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F39CF-9ABE-9AF4-2FF5-750BA7F21FB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6330FCF-8C9B-902A-C3D3-BBF98BC72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B06CB65-09CF-BE29-B17A-EA1381129532}"/>
              </a:ext>
            </a:extLst>
          </p:cNvPr>
          <p:cNvSpPr/>
          <p:nvPr/>
        </p:nvSpPr>
        <p:spPr>
          <a:xfrm>
            <a:off x="425027" y="921994"/>
            <a:ext cx="11314545" cy="5632311"/>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lời của Chúa soi sáng cho tâm hồn.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18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F80D6-1F21-A266-85FC-473BE820E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739CB3-461F-FFE7-8E49-D315FBF7F15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51B6E3-CE3F-66C5-EDF0-B53E13C613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CCB83B-C0F4-0C27-17CA-1E851E7EB179}"/>
              </a:ext>
            </a:extLst>
          </p:cNvPr>
          <p:cNvSpPr/>
          <p:nvPr/>
        </p:nvSpPr>
        <p:spPr>
          <a:xfrm>
            <a:off x="425027" y="921994"/>
            <a:ext cx="11314545" cy="6740307"/>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thần lương Chúa nuôi dưỡng cho tâm hồn</a:t>
            </a:r>
            <a:r>
              <a:rPr lang="en-US" sz="7200" b="1" dirty="0">
                <a:latin typeface="Times New Roman" panose="02020603050405020304" pitchFamily="18" charset="0"/>
                <a:cs typeface="Times New Roman" panose="02020603050405020304" pitchFamily="18" charset="0"/>
              </a:rPr>
              <a:t>.</a:t>
            </a:r>
            <a:r>
              <a:rPr lang="vi-VN" sz="7200" b="1" dirty="0">
                <a:latin typeface="Times New Roman" panose="02020603050405020304" pitchFamily="18" charset="0"/>
                <a:cs typeface="Times New Roman" panose="02020603050405020304" pitchFamily="18" charset="0"/>
              </a:rPr>
              <a:t> </a:t>
            </a:r>
            <a:br>
              <a:rPr lang="vi-VN" sz="7200" b="1" dirty="0">
                <a:latin typeface="Times New Roman" panose="02020603050405020304" pitchFamily="18" charset="0"/>
                <a:cs typeface="Times New Roman" panose="02020603050405020304" pitchFamily="18" charset="0"/>
              </a:rPr>
            </a:b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2497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35971"/>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2</a:t>
            </a:r>
            <a:r>
              <a:rPr lang="vi-VN" sz="66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Hạnh phúc cho những người nay than khóc nhiều, vì họ sẽ được ủi an, và hạnh phúc cho những người sống đời chính trực vì họ sẽ được thỏa thuê ơn Chúa.</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1497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A57ED-73B7-9415-DF8B-73C348166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4461A-CBA4-0EEE-8930-DFEB615A068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2FF6B99-0822-00F8-82DC-B3471B835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DCBA911-48E1-C676-018C-DB71DDF75E20}"/>
              </a:ext>
            </a:extLst>
          </p:cNvPr>
          <p:cNvSpPr/>
          <p:nvPr/>
        </p:nvSpPr>
        <p:spPr>
          <a:xfrm>
            <a:off x="425027" y="921994"/>
            <a:ext cx="11314545" cy="5632311"/>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lời của Chúa soi sáng cho tâm hồn.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449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B588B-16B8-ED81-05AA-E1ABAA73D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0FC43-8A6C-BAF9-3A9B-B0BAA7690BA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FC1A1A9-96A1-3CDA-D76D-DC9D9C5111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78F8B9C-4EB5-4A53-2DEA-E7BA30B0AC7D}"/>
              </a:ext>
            </a:extLst>
          </p:cNvPr>
          <p:cNvSpPr/>
          <p:nvPr/>
        </p:nvSpPr>
        <p:spPr>
          <a:xfrm>
            <a:off x="425027" y="921994"/>
            <a:ext cx="11314545" cy="6740307"/>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thần lương Chúa nuôi dưỡng cho tâm hồn</a:t>
            </a:r>
            <a:r>
              <a:rPr lang="en-US" sz="7200" b="1" dirty="0">
                <a:latin typeface="Times New Roman" panose="02020603050405020304" pitchFamily="18" charset="0"/>
                <a:cs typeface="Times New Roman" panose="02020603050405020304" pitchFamily="18" charset="0"/>
              </a:rPr>
              <a:t>.</a:t>
            </a:r>
            <a:r>
              <a:rPr lang="vi-VN" sz="7200" b="1" dirty="0">
                <a:latin typeface="Times New Roman" panose="02020603050405020304" pitchFamily="18" charset="0"/>
                <a:cs typeface="Times New Roman" panose="02020603050405020304" pitchFamily="18" charset="0"/>
              </a:rPr>
              <a:t> </a:t>
            </a:r>
            <a:br>
              <a:rPr lang="vi-VN" sz="7200" b="1" dirty="0">
                <a:latin typeface="Times New Roman" panose="02020603050405020304" pitchFamily="18" charset="0"/>
                <a:cs typeface="Times New Roman" panose="02020603050405020304" pitchFamily="18" charset="0"/>
              </a:rPr>
            </a:b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2015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921994"/>
            <a:ext cx="11314545" cy="5632311"/>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latin typeface="Times New Roman" panose="02020603050405020304" pitchFamily="18" charset="0"/>
                <a:cs typeface="Times New Roman" panose="02020603050405020304" pitchFamily="18" charset="0"/>
              </a:rPr>
              <a:t>Hạnh phúc cho những người hay thương xót người vì họ sẽ được xót thương và hạnh phúc cho những người có lòng trong sạch vì họ sẽ được nhìn xem Thiên Chúa.</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6826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436DF-E7AB-2851-35DC-DCFCA68F0A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B0AA7-F71E-5CE4-F54F-B48DCA4D78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AAD5C1-6CF1-8405-7363-AE6ABB48ED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D9FB0A0-F7FC-A529-9DE0-589E9BB1173C}"/>
              </a:ext>
            </a:extLst>
          </p:cNvPr>
          <p:cNvSpPr/>
          <p:nvPr/>
        </p:nvSpPr>
        <p:spPr>
          <a:xfrm>
            <a:off x="425027" y="921994"/>
            <a:ext cx="11314545" cy="5632311"/>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Thật hạnh phúc được làm con Chúa là Chúa tể càn khôn, thật hạnh phúc được lời của Chúa soi sáng cho tâm hồn.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17267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31</TotalTime>
  <Words>385</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Times New Roman</vt:lpstr>
      <vt:lpstr>Savon</vt:lpstr>
      <vt:lpstr>BÁT PHÚC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Administrator</cp:lastModifiedBy>
  <cp:revision>24</cp:revision>
  <dcterms:created xsi:type="dcterms:W3CDTF">2024-12-09T09:20:09Z</dcterms:created>
  <dcterms:modified xsi:type="dcterms:W3CDTF">2026-01-04T08:52:49Z</dcterms:modified>
</cp:coreProperties>
</file>