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image/png" Extension="png"/>
  <Default ContentType="application/vnd.openxmlformats-officedocument.obfuscatedFont" Extension="odttf"/>
  <Default ContentType="application/vnd.openxmlformats-package.relationships+xml" Extension="rels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21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22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23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72" r:id="rId4"/>
    <p:sldMasterId id="2147483673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</p:sldIdLst>
  <p:sldSz cy="51435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pos="292">
          <p15:clr>
            <a:srgbClr val="747775"/>
          </p15:clr>
        </p15:guide>
        <p15:guide id="2" pos="5468">
          <p15:clr>
            <a:srgbClr val="747775"/>
          </p15:clr>
        </p15:guide>
        <p15:guide id="3" orient="horz" pos="210">
          <p15:clr>
            <a:srgbClr val="747775"/>
          </p15:clr>
        </p15:guide>
        <p15:guide id="4" orient="horz" pos="3045">
          <p15:clr>
            <a:srgbClr val="747775"/>
          </p15:clr>
        </p15:guide>
        <p15:guide id="5" pos="5544">
          <p15:clr>
            <a:srgbClr val="747775"/>
          </p15:clr>
        </p15:guide>
        <p15:guide id="6" pos="331">
          <p15:clr>
            <a:srgbClr val="747775"/>
          </p15:clr>
        </p15:guide>
        <p15:guide id="7" orient="horz" pos="573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92"/>
        <p:guide pos="5468"/>
        <p:guide pos="210" orient="horz"/>
        <p:guide pos="3045" orient="horz"/>
        <p:guide pos="5544"/>
        <p:guide pos="331"/>
        <p:guide pos="573" orient="horz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4.xml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24" Type="http://schemas.openxmlformats.org/officeDocument/2006/relationships/slide" Target="slides/slide18.xml"/><Relationship Id="rId23" Type="http://schemas.openxmlformats.org/officeDocument/2006/relationships/slide" Target="slides/slide17.xml"/><Relationship Id="rId1" Type="http://schemas.openxmlformats.org/officeDocument/2006/relationships/theme" Target="theme/theme3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28" Type="http://schemas.openxmlformats.org/officeDocument/2006/relationships/slide" Target="slides/slide22.xml"/><Relationship Id="rId27" Type="http://schemas.openxmlformats.org/officeDocument/2006/relationships/slide" Target="slides/slide21.xml"/><Relationship Id="rId5" Type="http://schemas.openxmlformats.org/officeDocument/2006/relationships/slideMaster" Target="slideMasters/slideMaster2.xml"/><Relationship Id="rId6" Type="http://schemas.openxmlformats.org/officeDocument/2006/relationships/notesMaster" Target="notesMasters/notesMaster1.xml"/><Relationship Id="rId29" Type="http://schemas.openxmlformats.org/officeDocument/2006/relationships/slide" Target="slides/slide23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1" Type="http://schemas.openxmlformats.org/officeDocument/2006/relationships/slide" Target="slides/slide25.xml"/><Relationship Id="rId30" Type="http://schemas.openxmlformats.org/officeDocument/2006/relationships/slide" Target="slides/slide24.xml"/><Relationship Id="rId11" Type="http://schemas.openxmlformats.org/officeDocument/2006/relationships/slide" Target="slides/slide5.xml"/><Relationship Id="rId10" Type="http://schemas.openxmlformats.org/officeDocument/2006/relationships/slide" Target="slides/slide4.xml"/><Relationship Id="rId13" Type="http://schemas.openxmlformats.org/officeDocument/2006/relationships/slide" Target="slides/slide7.xml"/><Relationship Id="rId12" Type="http://schemas.openxmlformats.org/officeDocument/2006/relationships/slide" Target="slides/slide6.xml"/><Relationship Id="rId15" Type="http://schemas.openxmlformats.org/officeDocument/2006/relationships/slide" Target="slides/slide9.xml"/><Relationship Id="rId14" Type="http://schemas.openxmlformats.org/officeDocument/2006/relationships/slide" Target="slides/slide8.xml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g326d9bea2b1_2_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8" name="Google Shape;98;g326d9bea2b1_2_3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g3495b7a6c94_0_8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1" name="Google Shape;201;g3495b7a6c94_0_8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0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g346b9cf7dcf_1_10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2" name="Google Shape;212;g346b9cf7dcf_1_10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0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g346b9cf7dcf_1_11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2" name="Google Shape;222;g346b9cf7dcf_1_1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g3495b7a6c94_0_10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3" name="Google Shape;233;g3495b7a6c94_0_10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4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g3495b7a6c94_0_13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6" name="Google Shape;246;g3495b7a6c94_0_1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7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g346b9cf7dcf_1_13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9" name="Google Shape;259;g346b9cf7dcf_1_1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0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g3495b7a6c94_0_16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2" name="Google Shape;272;g3495b7a6c94_0_16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8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g346b9cf7dcf_1_15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0" name="Google Shape;280;g346b9cf7dcf_1_15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7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g346b9cf7dcf_1_17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9" name="Google Shape;289;g346b9cf7dcf_1_17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9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g3495b7a6c94_0_20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1" name="Google Shape;301;g3495b7a6c94_0_20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g2d81fcb571a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" name="Google Shape;107;g2d81fcb571a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0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g346b9cf7dcf_1_19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2" name="Google Shape;312;g346b9cf7dcf_1_19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3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g3495b7a6c94_0_23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5" name="Google Shape;325;g3495b7a6c94_0_2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4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g34c6d7c8e2a_0_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6" name="Google Shape;336;g34c6d7c8e2a_0_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2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g346b9cf7dcf_1_23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4" name="Google Shape;354;g346b9cf7dcf_1_2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2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Google Shape;363;g2d84dd2ccc6_2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4" name="Google Shape;364;g2d84dd2ccc6_2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Google Shape;392;g2dcb6282e69_1_2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3" name="Google Shape;393;g2dcb6282e69_1_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g346b9cf7dcf_1_4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" name="Google Shape;118;g346b9cf7dcf_1_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g346b9cf7dcf_1_3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" name="Google Shape;135;g346b9cf7dcf_1_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g3495b7a6c94_0_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" name="Google Shape;143;g3495b7a6c94_0_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g346b9cf7dcf_1_1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6" name="Google Shape;156;g346b9cf7dcf_1_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g3495b7a6c94_0_4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8" name="Google Shape;168;g3495b7a6c94_0_4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g3495b7a6c94_0_6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9" name="Google Shape;179;g3495b7a6c94_0_6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g346b9cf7dcf_1_8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8" name="Google Shape;188;g346b9cf7dcf_1_8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0.jpg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sp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sp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sp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Title Slide">
  <p:cSld name="1_Title Slide">
    <p:spTree>
      <p:nvGrpSpPr>
        <p:cNvPr id="5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Google Shape;52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" y="0"/>
            <a:ext cx="9144003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53" name="Google Shape;53;p14"/>
          <p:cNvSpPr/>
          <p:nvPr>
            <p:ph idx="2" type="pic"/>
          </p:nvPr>
        </p:nvSpPr>
        <p:spPr>
          <a:xfrm>
            <a:off x="745584" y="1334892"/>
            <a:ext cx="518787" cy="518787"/>
          </a:xfrm>
          <a:prstGeom prst="rect">
            <a:avLst/>
          </a:prstGeom>
          <a:solidFill>
            <a:srgbClr val="757070"/>
          </a:solidFill>
          <a:ln>
            <a:noFill/>
          </a:ln>
        </p:spPr>
      </p:sp>
      <p:sp>
        <p:nvSpPr>
          <p:cNvPr id="54" name="Google Shape;54;p14"/>
          <p:cNvSpPr/>
          <p:nvPr>
            <p:ph idx="3" type="pic"/>
          </p:nvPr>
        </p:nvSpPr>
        <p:spPr>
          <a:xfrm>
            <a:off x="7684615" y="702213"/>
            <a:ext cx="651865" cy="651866"/>
          </a:xfrm>
          <a:prstGeom prst="rect">
            <a:avLst/>
          </a:prstGeom>
          <a:solidFill>
            <a:srgbClr val="757070"/>
          </a:solidFill>
          <a:ln>
            <a:noFill/>
          </a:ln>
        </p:spPr>
      </p:sp>
      <p:sp>
        <p:nvSpPr>
          <p:cNvPr id="55" name="Google Shape;55;p14"/>
          <p:cNvSpPr/>
          <p:nvPr>
            <p:ph idx="4" type="pic"/>
          </p:nvPr>
        </p:nvSpPr>
        <p:spPr>
          <a:xfrm>
            <a:off x="1720664" y="3571457"/>
            <a:ext cx="995082" cy="995082"/>
          </a:xfrm>
          <a:prstGeom prst="rect">
            <a:avLst/>
          </a:prstGeom>
          <a:solidFill>
            <a:srgbClr val="757070"/>
          </a:solidFill>
          <a:ln>
            <a:noFill/>
          </a:ln>
        </p:spPr>
      </p:sp>
      <p:sp>
        <p:nvSpPr>
          <p:cNvPr id="56" name="Google Shape;56;p14"/>
          <p:cNvSpPr/>
          <p:nvPr>
            <p:ph idx="5" type="pic"/>
          </p:nvPr>
        </p:nvSpPr>
        <p:spPr>
          <a:xfrm>
            <a:off x="7008782" y="3207320"/>
            <a:ext cx="518787" cy="518787"/>
          </a:xfrm>
          <a:prstGeom prst="rect">
            <a:avLst/>
          </a:prstGeom>
          <a:solidFill>
            <a:srgbClr val="757070"/>
          </a:solidFill>
          <a:ln>
            <a:noFill/>
          </a:ln>
        </p:spPr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>
  <p:cSld name="Title Slide"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 1">
  <p:cSld name="Title Slide_1">
    <p:bg>
      <p:bgPr>
        <a:solidFill>
          <a:schemeClr val="dk1"/>
        </a:solidFill>
      </p:bgPr>
    </p:bg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Title Slide">
  <p:cSld name="2_Title Slide"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_Title Slide">
  <p:cSld name="3_Title Slide"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8"/>
          <p:cNvSpPr/>
          <p:nvPr>
            <p:ph idx="2" type="pic"/>
          </p:nvPr>
        </p:nvSpPr>
        <p:spPr>
          <a:xfrm>
            <a:off x="742950" y="1134174"/>
            <a:ext cx="3829050" cy="1437576"/>
          </a:xfrm>
          <a:prstGeom prst="rect">
            <a:avLst/>
          </a:prstGeom>
          <a:solidFill>
            <a:srgbClr val="757070"/>
          </a:solidFill>
          <a:ln>
            <a:noFill/>
          </a:ln>
        </p:spPr>
      </p:sp>
      <p:sp>
        <p:nvSpPr>
          <p:cNvPr id="62" name="Google Shape;62;p18"/>
          <p:cNvSpPr/>
          <p:nvPr>
            <p:ph idx="3" type="pic"/>
          </p:nvPr>
        </p:nvSpPr>
        <p:spPr>
          <a:xfrm>
            <a:off x="4735326" y="2572828"/>
            <a:ext cx="1694049" cy="1437576"/>
          </a:xfrm>
          <a:prstGeom prst="rect">
            <a:avLst/>
          </a:prstGeom>
          <a:solidFill>
            <a:srgbClr val="757070"/>
          </a:solidFill>
          <a:ln>
            <a:noFill/>
          </a:ln>
        </p:spPr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_Title Slide">
  <p:cSld name="4_Title Slide"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9"/>
          <p:cNvSpPr/>
          <p:nvPr>
            <p:ph idx="2" type="pic"/>
          </p:nvPr>
        </p:nvSpPr>
        <p:spPr>
          <a:xfrm>
            <a:off x="5287823" y="953402"/>
            <a:ext cx="3126669" cy="1437576"/>
          </a:xfrm>
          <a:prstGeom prst="rect">
            <a:avLst/>
          </a:prstGeom>
          <a:solidFill>
            <a:srgbClr val="757070"/>
          </a:solidFill>
          <a:ln>
            <a:noFill/>
          </a:ln>
        </p:spPr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5_Title Slide">
  <p:cSld name="5_Title Slide"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0"/>
          <p:cNvSpPr/>
          <p:nvPr>
            <p:ph idx="2" type="pic"/>
          </p:nvPr>
        </p:nvSpPr>
        <p:spPr>
          <a:xfrm>
            <a:off x="1372929" y="1852962"/>
            <a:ext cx="1540391" cy="1437576"/>
          </a:xfrm>
          <a:prstGeom prst="rect">
            <a:avLst/>
          </a:prstGeom>
          <a:solidFill>
            <a:srgbClr val="757070"/>
          </a:solidFill>
          <a:ln>
            <a:noFill/>
          </a:ln>
        </p:spPr>
      </p:sp>
      <p:sp>
        <p:nvSpPr>
          <p:cNvPr id="67" name="Google Shape;67;p20"/>
          <p:cNvSpPr/>
          <p:nvPr>
            <p:ph idx="3" type="pic"/>
          </p:nvPr>
        </p:nvSpPr>
        <p:spPr>
          <a:xfrm>
            <a:off x="3801804" y="1852962"/>
            <a:ext cx="1540391" cy="1437576"/>
          </a:xfrm>
          <a:prstGeom prst="rect">
            <a:avLst/>
          </a:prstGeom>
          <a:solidFill>
            <a:srgbClr val="757070"/>
          </a:solidFill>
          <a:ln>
            <a:noFill/>
          </a:ln>
        </p:spPr>
      </p:sp>
      <p:sp>
        <p:nvSpPr>
          <p:cNvPr id="68" name="Google Shape;68;p20"/>
          <p:cNvSpPr/>
          <p:nvPr>
            <p:ph idx="4" type="pic"/>
          </p:nvPr>
        </p:nvSpPr>
        <p:spPr>
          <a:xfrm>
            <a:off x="6230679" y="1852962"/>
            <a:ext cx="1540391" cy="1437576"/>
          </a:xfrm>
          <a:prstGeom prst="rect">
            <a:avLst/>
          </a:prstGeom>
          <a:solidFill>
            <a:srgbClr val="757070"/>
          </a:solidFill>
          <a:ln>
            <a:noFill/>
          </a:ln>
        </p:spPr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6_Title Slide">
  <p:cSld name="6_Title Slide"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21"/>
          <p:cNvSpPr/>
          <p:nvPr>
            <p:ph idx="2" type="pic"/>
          </p:nvPr>
        </p:nvSpPr>
        <p:spPr>
          <a:xfrm>
            <a:off x="713918" y="1037766"/>
            <a:ext cx="1540391" cy="1437576"/>
          </a:xfrm>
          <a:prstGeom prst="rect">
            <a:avLst/>
          </a:prstGeom>
          <a:solidFill>
            <a:srgbClr val="757070"/>
          </a:solidFill>
          <a:ln>
            <a:noFill/>
          </a:ln>
        </p:spPr>
      </p:sp>
      <p:sp>
        <p:nvSpPr>
          <p:cNvPr id="71" name="Google Shape;71;p21"/>
          <p:cNvSpPr/>
          <p:nvPr>
            <p:ph idx="3" type="pic"/>
          </p:nvPr>
        </p:nvSpPr>
        <p:spPr>
          <a:xfrm>
            <a:off x="4358064" y="1008578"/>
            <a:ext cx="427872" cy="399314"/>
          </a:xfrm>
          <a:prstGeom prst="rect">
            <a:avLst/>
          </a:prstGeom>
          <a:solidFill>
            <a:srgbClr val="757070"/>
          </a:solidFill>
          <a:ln>
            <a:noFill/>
          </a:ln>
        </p:spPr>
      </p:sp>
      <p:sp>
        <p:nvSpPr>
          <p:cNvPr id="72" name="Google Shape;72;p21"/>
          <p:cNvSpPr/>
          <p:nvPr>
            <p:ph idx="4" type="pic"/>
          </p:nvPr>
        </p:nvSpPr>
        <p:spPr>
          <a:xfrm>
            <a:off x="6970349" y="1037766"/>
            <a:ext cx="793194" cy="740251"/>
          </a:xfrm>
          <a:prstGeom prst="rect">
            <a:avLst/>
          </a:prstGeom>
          <a:solidFill>
            <a:srgbClr val="757070"/>
          </a:solidFill>
          <a:ln>
            <a:noFill/>
          </a:ln>
        </p:spPr>
      </p:sp>
      <p:sp>
        <p:nvSpPr>
          <p:cNvPr id="73" name="Google Shape;73;p21"/>
          <p:cNvSpPr/>
          <p:nvPr>
            <p:ph idx="5" type="pic"/>
          </p:nvPr>
        </p:nvSpPr>
        <p:spPr>
          <a:xfrm>
            <a:off x="2143125" y="3568643"/>
            <a:ext cx="793194" cy="740251"/>
          </a:xfrm>
          <a:prstGeom prst="rect">
            <a:avLst/>
          </a:prstGeom>
          <a:solidFill>
            <a:srgbClr val="757070"/>
          </a:solidFill>
          <a:ln>
            <a:noFill/>
          </a:ln>
        </p:spPr>
      </p:sp>
      <p:sp>
        <p:nvSpPr>
          <p:cNvPr id="74" name="Google Shape;74;p21"/>
          <p:cNvSpPr/>
          <p:nvPr>
            <p:ph idx="6" type="pic"/>
          </p:nvPr>
        </p:nvSpPr>
        <p:spPr>
          <a:xfrm>
            <a:off x="5006041" y="3296190"/>
            <a:ext cx="583876" cy="544905"/>
          </a:xfrm>
          <a:prstGeom prst="rect">
            <a:avLst/>
          </a:prstGeom>
          <a:solidFill>
            <a:srgbClr val="757070"/>
          </a:solidFill>
          <a:ln>
            <a:noFill/>
          </a:ln>
        </p:spPr>
      </p:sp>
      <p:sp>
        <p:nvSpPr>
          <p:cNvPr id="75" name="Google Shape;75;p21"/>
          <p:cNvSpPr/>
          <p:nvPr>
            <p:ph idx="7" type="pic"/>
          </p:nvPr>
        </p:nvSpPr>
        <p:spPr>
          <a:xfrm>
            <a:off x="6876890" y="2875475"/>
            <a:ext cx="1540391" cy="1437576"/>
          </a:xfrm>
          <a:prstGeom prst="rect">
            <a:avLst/>
          </a:prstGeom>
          <a:solidFill>
            <a:srgbClr val="757070"/>
          </a:solidFill>
          <a:ln>
            <a:noFill/>
          </a:ln>
        </p:spPr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sp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7_Title Slide">
  <p:cSld name="7_Title Slide"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8_Title Slide">
  <p:cSld name="8_Title Slide">
    <p:bg>
      <p:bgPr>
        <a:gradFill>
          <a:gsLst>
            <a:gs pos="0">
              <a:schemeClr val="accent1"/>
            </a:gs>
            <a:gs pos="100000">
              <a:schemeClr val="accent2"/>
            </a:gs>
          </a:gsLst>
          <a:lin ang="2698631" scaled="0"/>
        </a:gradFill>
      </p:bgPr>
    </p:bg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23"/>
          <p:cNvSpPr/>
          <p:nvPr>
            <p:ph idx="2" type="pic"/>
          </p:nvPr>
        </p:nvSpPr>
        <p:spPr>
          <a:xfrm>
            <a:off x="6811329" y="1077471"/>
            <a:ext cx="1147941" cy="1147941"/>
          </a:xfrm>
          <a:prstGeom prst="rect">
            <a:avLst/>
          </a:prstGeom>
          <a:solidFill>
            <a:srgbClr val="757070"/>
          </a:solidFill>
          <a:ln>
            <a:noFill/>
          </a:ln>
        </p:spPr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9_Title Slide">
  <p:cSld name="9_Title Slide"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24"/>
          <p:cNvSpPr/>
          <p:nvPr>
            <p:ph idx="2" type="pic"/>
          </p:nvPr>
        </p:nvSpPr>
        <p:spPr>
          <a:xfrm>
            <a:off x="828218" y="1117156"/>
            <a:ext cx="3117254" cy="2909189"/>
          </a:xfrm>
          <a:prstGeom prst="rect">
            <a:avLst/>
          </a:prstGeom>
          <a:solidFill>
            <a:srgbClr val="757070"/>
          </a:solidFill>
          <a:ln>
            <a:noFill/>
          </a:ln>
        </p:spPr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0_Title Slide">
  <p:cSld name="10_Title Slide"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25"/>
          <p:cNvSpPr/>
          <p:nvPr>
            <p:ph idx="2" type="pic"/>
          </p:nvPr>
        </p:nvSpPr>
        <p:spPr>
          <a:xfrm>
            <a:off x="745584" y="1334892"/>
            <a:ext cx="518787" cy="518787"/>
          </a:xfrm>
          <a:prstGeom prst="rect">
            <a:avLst/>
          </a:prstGeom>
          <a:solidFill>
            <a:srgbClr val="757070"/>
          </a:solidFill>
          <a:ln>
            <a:noFill/>
          </a:ln>
        </p:spPr>
      </p:sp>
      <p:sp>
        <p:nvSpPr>
          <p:cNvPr id="83" name="Google Shape;83;p25"/>
          <p:cNvSpPr/>
          <p:nvPr>
            <p:ph idx="3" type="pic"/>
          </p:nvPr>
        </p:nvSpPr>
        <p:spPr>
          <a:xfrm>
            <a:off x="1720664" y="3571457"/>
            <a:ext cx="995082" cy="995082"/>
          </a:xfrm>
          <a:prstGeom prst="rect">
            <a:avLst/>
          </a:prstGeom>
          <a:solidFill>
            <a:srgbClr val="757070"/>
          </a:solidFill>
          <a:ln>
            <a:noFill/>
          </a:ln>
        </p:spPr>
      </p:sp>
      <p:sp>
        <p:nvSpPr>
          <p:cNvPr id="84" name="Google Shape;84;p25"/>
          <p:cNvSpPr/>
          <p:nvPr>
            <p:ph idx="4" type="pic"/>
          </p:nvPr>
        </p:nvSpPr>
        <p:spPr>
          <a:xfrm>
            <a:off x="7684615" y="702213"/>
            <a:ext cx="651865" cy="651866"/>
          </a:xfrm>
          <a:prstGeom prst="rect">
            <a:avLst/>
          </a:prstGeom>
          <a:solidFill>
            <a:srgbClr val="757070"/>
          </a:solidFill>
          <a:ln>
            <a:noFill/>
          </a:ln>
        </p:spPr>
      </p:sp>
      <p:sp>
        <p:nvSpPr>
          <p:cNvPr id="85" name="Google Shape;85;p25"/>
          <p:cNvSpPr/>
          <p:nvPr>
            <p:ph idx="5" type="pic"/>
          </p:nvPr>
        </p:nvSpPr>
        <p:spPr>
          <a:xfrm>
            <a:off x="7008782" y="3207320"/>
            <a:ext cx="518787" cy="518787"/>
          </a:xfrm>
          <a:prstGeom prst="rect">
            <a:avLst/>
          </a:prstGeom>
          <a:solidFill>
            <a:srgbClr val="757070"/>
          </a:solidFill>
          <a:ln>
            <a:noFill/>
          </a:ln>
        </p:spPr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 1">
  <p:cSld name="CUSTOM"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26"/>
          <p:cNvSpPr/>
          <p:nvPr/>
        </p:nvSpPr>
        <p:spPr>
          <a:xfrm>
            <a:off x="4572000" y="902968"/>
            <a:ext cx="3762900" cy="1059000"/>
          </a:xfrm>
          <a:prstGeom prst="roundRect">
            <a:avLst>
              <a:gd fmla="val 50000" name="adj"/>
            </a:avLst>
          </a:prstGeom>
          <a:gradFill>
            <a:gsLst>
              <a:gs pos="0">
                <a:srgbClr val="AE8AFF">
                  <a:alpha val="49803"/>
                </a:srgbClr>
              </a:gs>
              <a:gs pos="100000">
                <a:srgbClr val="AE8AFF">
                  <a:alpha val="0"/>
                </a:srgbClr>
              </a:gs>
            </a:gsLst>
            <a:lin ang="0" scaled="0"/>
          </a:gra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88" name="Google Shape;88;p26"/>
          <p:cNvSpPr txBox="1"/>
          <p:nvPr/>
        </p:nvSpPr>
        <p:spPr>
          <a:xfrm>
            <a:off x="4999182" y="1084849"/>
            <a:ext cx="1736100" cy="2385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1"/>
                </a:solidFill>
                <a:latin typeface="Exo"/>
                <a:ea typeface="Exo"/>
                <a:cs typeface="Exo"/>
                <a:sym typeface="Exo"/>
              </a:rPr>
              <a:t>Product Strategy 1</a:t>
            </a:r>
            <a:endParaRPr sz="1100"/>
          </a:p>
        </p:txBody>
      </p:sp>
      <p:sp>
        <p:nvSpPr>
          <p:cNvPr id="89" name="Google Shape;89;p26"/>
          <p:cNvSpPr txBox="1"/>
          <p:nvPr/>
        </p:nvSpPr>
        <p:spPr>
          <a:xfrm>
            <a:off x="4999182" y="1334413"/>
            <a:ext cx="2990100" cy="3771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Quisque non elit mauris. Cras euismod, metus ac finibus finib us, felis dui suscipit purus, a maximus leo ligula at</a:t>
            </a:r>
            <a:endParaRPr sz="1100"/>
          </a:p>
        </p:txBody>
      </p:sp>
      <p:sp>
        <p:nvSpPr>
          <p:cNvPr id="90" name="Google Shape;90;p26"/>
          <p:cNvSpPr/>
          <p:nvPr/>
        </p:nvSpPr>
        <p:spPr>
          <a:xfrm>
            <a:off x="4572000" y="2041706"/>
            <a:ext cx="3762900" cy="1059000"/>
          </a:xfrm>
          <a:prstGeom prst="roundRect">
            <a:avLst>
              <a:gd fmla="val 50000" name="adj"/>
            </a:avLst>
          </a:prstGeom>
          <a:gradFill>
            <a:gsLst>
              <a:gs pos="0">
                <a:srgbClr val="AE8AFF">
                  <a:alpha val="49803"/>
                </a:srgbClr>
              </a:gs>
              <a:gs pos="100000">
                <a:srgbClr val="AE8AFF">
                  <a:alpha val="0"/>
                </a:srgbClr>
              </a:gs>
            </a:gsLst>
            <a:lin ang="0" scaled="0"/>
          </a:gra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91" name="Google Shape;91;p26"/>
          <p:cNvSpPr txBox="1"/>
          <p:nvPr/>
        </p:nvSpPr>
        <p:spPr>
          <a:xfrm>
            <a:off x="4999182" y="2223587"/>
            <a:ext cx="1736100" cy="2385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1"/>
                </a:solidFill>
                <a:latin typeface="Exo"/>
                <a:ea typeface="Exo"/>
                <a:cs typeface="Exo"/>
                <a:sym typeface="Exo"/>
              </a:rPr>
              <a:t>Product Strategy 2</a:t>
            </a:r>
            <a:endParaRPr sz="1100"/>
          </a:p>
        </p:txBody>
      </p:sp>
      <p:sp>
        <p:nvSpPr>
          <p:cNvPr id="92" name="Google Shape;92;p26"/>
          <p:cNvSpPr txBox="1"/>
          <p:nvPr/>
        </p:nvSpPr>
        <p:spPr>
          <a:xfrm>
            <a:off x="4999182" y="2473151"/>
            <a:ext cx="2990100" cy="3771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Quisque non elit mauris. Cras euismod, metus ac finibus finib us, felis dui suscipit purus, a maximus leo ligula at</a:t>
            </a:r>
            <a:endParaRPr sz="1100"/>
          </a:p>
        </p:txBody>
      </p:sp>
      <p:sp>
        <p:nvSpPr>
          <p:cNvPr id="93" name="Google Shape;93;p26"/>
          <p:cNvSpPr/>
          <p:nvPr/>
        </p:nvSpPr>
        <p:spPr>
          <a:xfrm>
            <a:off x="4572000" y="3181445"/>
            <a:ext cx="3762900" cy="1059000"/>
          </a:xfrm>
          <a:prstGeom prst="roundRect">
            <a:avLst>
              <a:gd fmla="val 50000" name="adj"/>
            </a:avLst>
          </a:prstGeom>
          <a:gradFill>
            <a:gsLst>
              <a:gs pos="0">
                <a:srgbClr val="AE8AFF">
                  <a:alpha val="49803"/>
                </a:srgbClr>
              </a:gs>
              <a:gs pos="100000">
                <a:srgbClr val="AE8AFF">
                  <a:alpha val="0"/>
                </a:srgbClr>
              </a:gs>
            </a:gsLst>
            <a:lin ang="0" scaled="0"/>
          </a:gra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94" name="Google Shape;94;p26"/>
          <p:cNvSpPr txBox="1"/>
          <p:nvPr/>
        </p:nvSpPr>
        <p:spPr>
          <a:xfrm>
            <a:off x="4999182" y="3363326"/>
            <a:ext cx="1736100" cy="2385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1"/>
                </a:solidFill>
                <a:latin typeface="Exo"/>
                <a:ea typeface="Exo"/>
                <a:cs typeface="Exo"/>
                <a:sym typeface="Exo"/>
              </a:rPr>
              <a:t>Product Strategy 3</a:t>
            </a:r>
            <a:endParaRPr sz="1100"/>
          </a:p>
        </p:txBody>
      </p:sp>
      <p:sp>
        <p:nvSpPr>
          <p:cNvPr id="95" name="Google Shape;95;p26"/>
          <p:cNvSpPr txBox="1"/>
          <p:nvPr/>
        </p:nvSpPr>
        <p:spPr>
          <a:xfrm>
            <a:off x="4999182" y="3612890"/>
            <a:ext cx="2990100" cy="3771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Quisque non elit mauris. Cras euismod, metus ac finibus finib us, felis dui suscipit purus, a maximus leo ligula at</a:t>
            </a:r>
            <a:endParaRPr sz="110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sp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sp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sp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sp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sp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sp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sp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sp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sp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3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sp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accent1="accent1" accent2="accent2" accent3="accent3" accent4="accent4" accent5="accent5" accent6="accent6" bg1="lt1" bg2="dk2" tx1="dk1" tx2="lt2" folHlink="folHlink" hlink="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  <p:sldLayoutId id="2147483670" r:id="rId12"/>
    <p:sldLayoutId id="2147483671" r:id="rId13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43.jpg"/><Relationship Id="rId4" Type="http://schemas.openxmlformats.org/officeDocument/2006/relationships/image" Target="../media/image7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9.jpg"/><Relationship Id="rId4" Type="http://schemas.openxmlformats.org/officeDocument/2006/relationships/image" Target="../media/image5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7.png"/><Relationship Id="rId4" Type="http://schemas.openxmlformats.org/officeDocument/2006/relationships/image" Target="../media/image5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48.jpg"/><Relationship Id="rId4" Type="http://schemas.openxmlformats.org/officeDocument/2006/relationships/image" Target="../media/image5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32.jpg"/><Relationship Id="rId4" Type="http://schemas.openxmlformats.org/officeDocument/2006/relationships/image" Target="../media/image5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46.jpg"/><Relationship Id="rId4" Type="http://schemas.openxmlformats.org/officeDocument/2006/relationships/image" Target="../media/image5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2.jpg"/><Relationship Id="rId4" Type="http://schemas.openxmlformats.org/officeDocument/2006/relationships/image" Target="../media/image5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45.jpg"/><Relationship Id="rId4" Type="http://schemas.openxmlformats.org/officeDocument/2006/relationships/image" Target="../media/image18.png"/><Relationship Id="rId5" Type="http://schemas.openxmlformats.org/officeDocument/2006/relationships/image" Target="../media/image25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41.jpg"/><Relationship Id="rId4" Type="http://schemas.openxmlformats.org/officeDocument/2006/relationships/image" Target="../media/image5.png"/><Relationship Id="rId5" Type="http://schemas.openxmlformats.org/officeDocument/2006/relationships/image" Target="../media/image26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30.png"/><Relationship Id="rId4" Type="http://schemas.openxmlformats.org/officeDocument/2006/relationships/image" Target="../media/image42.jpg"/><Relationship Id="rId5" Type="http://schemas.openxmlformats.org/officeDocument/2006/relationships/image" Target="../media/image5.png"/><Relationship Id="rId6" Type="http://schemas.openxmlformats.org/officeDocument/2006/relationships/image" Target="../media/image27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37.png"/><Relationship Id="rId4" Type="http://schemas.openxmlformats.org/officeDocument/2006/relationships/image" Target="../media/image5.png"/><Relationship Id="rId5" Type="http://schemas.openxmlformats.org/officeDocument/2006/relationships/image" Target="../media/image28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3.jpg"/><Relationship Id="rId4" Type="http://schemas.openxmlformats.org/officeDocument/2006/relationships/image" Target="../media/image5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34.jpg"/><Relationship Id="rId4" Type="http://schemas.openxmlformats.org/officeDocument/2006/relationships/image" Target="../media/image5.png"/><Relationship Id="rId5" Type="http://schemas.openxmlformats.org/officeDocument/2006/relationships/image" Target="../media/image31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44.jpg"/><Relationship Id="rId4" Type="http://schemas.openxmlformats.org/officeDocument/2006/relationships/image" Target="../media/image5.png"/><Relationship Id="rId5" Type="http://schemas.openxmlformats.org/officeDocument/2006/relationships/image" Target="../media/image35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33.jpg"/><Relationship Id="rId4" Type="http://schemas.openxmlformats.org/officeDocument/2006/relationships/image" Target="../media/image5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38.png"/><Relationship Id="rId4" Type="http://schemas.openxmlformats.org/officeDocument/2006/relationships/image" Target="../media/image5.png"/><Relationship Id="rId5" Type="http://schemas.openxmlformats.org/officeDocument/2006/relationships/image" Target="../media/image30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30.png"/><Relationship Id="rId4" Type="http://schemas.openxmlformats.org/officeDocument/2006/relationships/image" Target="../media/image40.png"/><Relationship Id="rId5" Type="http://schemas.openxmlformats.org/officeDocument/2006/relationships/image" Target="../media/image36.png"/><Relationship Id="rId6" Type="http://schemas.openxmlformats.org/officeDocument/2006/relationships/image" Target="../media/image7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47.jpg"/><Relationship Id="rId4" Type="http://schemas.openxmlformats.org/officeDocument/2006/relationships/hyperlink" Target="http://jmsecuritysystem.com" TargetMode="External"/><Relationship Id="rId5" Type="http://schemas.openxmlformats.org/officeDocument/2006/relationships/image" Target="../media/image7.png"/><Relationship Id="rId6" Type="http://schemas.openxmlformats.org/officeDocument/2006/relationships/image" Target="../media/image39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9.jpg"/><Relationship Id="rId4" Type="http://schemas.openxmlformats.org/officeDocument/2006/relationships/image" Target="../media/image5.png"/><Relationship Id="rId5" Type="http://schemas.openxmlformats.org/officeDocument/2006/relationships/image" Target="../media/image3.png"/><Relationship Id="rId6" Type="http://schemas.openxmlformats.org/officeDocument/2006/relationships/image" Target="../media/image10.png"/><Relationship Id="rId7" Type="http://schemas.openxmlformats.org/officeDocument/2006/relationships/image" Target="../media/image11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4.jpg"/><Relationship Id="rId4" Type="http://schemas.openxmlformats.org/officeDocument/2006/relationships/image" Target="../media/image5.png"/><Relationship Id="rId5" Type="http://schemas.openxmlformats.org/officeDocument/2006/relationships/image" Target="../media/image1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5.png"/><Relationship Id="rId4" Type="http://schemas.openxmlformats.org/officeDocument/2006/relationships/image" Target="../media/image2.png"/><Relationship Id="rId9" Type="http://schemas.openxmlformats.org/officeDocument/2006/relationships/image" Target="../media/image13.png"/><Relationship Id="rId5" Type="http://schemas.openxmlformats.org/officeDocument/2006/relationships/image" Target="../media/image4.png"/><Relationship Id="rId6" Type="http://schemas.openxmlformats.org/officeDocument/2006/relationships/image" Target="../media/image6.png"/><Relationship Id="rId7" Type="http://schemas.openxmlformats.org/officeDocument/2006/relationships/image" Target="../media/image9.png"/><Relationship Id="rId8" Type="http://schemas.openxmlformats.org/officeDocument/2006/relationships/image" Target="../media/image8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2.jpg"/><Relationship Id="rId4" Type="http://schemas.openxmlformats.org/officeDocument/2006/relationships/image" Target="../media/image5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1.jpg"/><Relationship Id="rId4" Type="http://schemas.openxmlformats.org/officeDocument/2006/relationships/image" Target="../media/image5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5.jpg"/><Relationship Id="rId4" Type="http://schemas.openxmlformats.org/officeDocument/2006/relationships/image" Target="../media/image5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4.jpg"/><Relationship Id="rId4" Type="http://schemas.openxmlformats.org/officeDocument/2006/relationships/image" Target="../media/image16.png"/><Relationship Id="rId5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" name="Google Shape;100;p27" title="LED-indoor_topbanner-1_PC copia.jpg"/>
          <p:cNvPicPr preferRelativeResize="0"/>
          <p:nvPr/>
        </p:nvPicPr>
        <p:blipFill rotWithShape="1">
          <a:blip r:embed="rId3">
            <a:alphaModFix/>
          </a:blip>
          <a:srcRect b="0" l="16529" r="7539" t="0"/>
          <a:stretch/>
        </p:blipFill>
        <p:spPr>
          <a:xfrm>
            <a:off x="0" y="0"/>
            <a:ext cx="9144000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101" name="Google Shape;101;p27"/>
          <p:cNvSpPr/>
          <p:nvPr/>
        </p:nvSpPr>
        <p:spPr>
          <a:xfrm>
            <a:off x="0" y="3601225"/>
            <a:ext cx="9144000" cy="1535400"/>
          </a:xfrm>
          <a:prstGeom prst="rect">
            <a:avLst/>
          </a:prstGeom>
          <a:gradFill>
            <a:gsLst>
              <a:gs pos="0">
                <a:srgbClr val="FFFFFF">
                  <a:alpha val="0"/>
                </a:srgbClr>
              </a:gs>
              <a:gs pos="100000">
                <a:schemeClr val="dk2"/>
              </a:gs>
            </a:gsLst>
            <a:lin ang="5400012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2" name="Google Shape;102;p27"/>
          <p:cNvSpPr txBox="1"/>
          <p:nvPr/>
        </p:nvSpPr>
        <p:spPr>
          <a:xfrm>
            <a:off x="449334" y="3664300"/>
            <a:ext cx="4069500" cy="13005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0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Soluciones </a:t>
            </a:r>
            <a:endParaRPr b="1" sz="40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0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Audiovisuales</a:t>
            </a:r>
            <a:endParaRPr b="1" i="0" sz="4000" u="none" cap="none" strike="noStrike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103" name="Google Shape;103;p27"/>
          <p:cNvPicPr preferRelativeResize="0"/>
          <p:nvPr/>
        </p:nvPicPr>
        <p:blipFill rotWithShape="1">
          <a:blip r:embed="rId4">
            <a:alphaModFix/>
          </a:blip>
          <a:srcRect b="0" l="69" r="79" t="0"/>
          <a:stretch/>
        </p:blipFill>
        <p:spPr>
          <a:xfrm>
            <a:off x="6593000" y="166775"/>
            <a:ext cx="2087952" cy="916526"/>
          </a:xfrm>
          <a:prstGeom prst="rect">
            <a:avLst/>
          </a:prstGeom>
          <a:noFill/>
          <a:ln>
            <a:noFill/>
          </a:ln>
        </p:spPr>
      </p:pic>
      <p:sp>
        <p:nvSpPr>
          <p:cNvPr id="104" name="Google Shape;104;p27"/>
          <p:cNvSpPr txBox="1"/>
          <p:nvPr/>
        </p:nvSpPr>
        <p:spPr>
          <a:xfrm>
            <a:off x="4968594" y="4402900"/>
            <a:ext cx="3832500" cy="561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Tecnología vanguardista con Hikvision y Fonestar</a:t>
            </a:r>
            <a:endParaRPr b="1" i="0" sz="1600" u="none" cap="none" strike="noStrike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2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3" name="Google Shape;203;p36" title="rental-led_banner_PC.jpg"/>
          <p:cNvPicPr preferRelativeResize="0"/>
          <p:nvPr/>
        </p:nvPicPr>
        <p:blipFill rotWithShape="1">
          <a:blip r:embed="rId3">
            <a:alphaModFix/>
          </a:blip>
          <a:srcRect b="0" l="11111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04" name="Google Shape;204;p36"/>
          <p:cNvSpPr/>
          <p:nvPr/>
        </p:nvSpPr>
        <p:spPr>
          <a:xfrm rot="5400000">
            <a:off x="570750" y="-642150"/>
            <a:ext cx="5162400" cy="6408900"/>
          </a:xfrm>
          <a:prstGeom prst="rect">
            <a:avLst/>
          </a:prstGeom>
          <a:gradFill>
            <a:gsLst>
              <a:gs pos="0">
                <a:srgbClr val="FFFFFF">
                  <a:alpha val="0"/>
                </a:srgbClr>
              </a:gs>
              <a:gs pos="100000">
                <a:srgbClr val="000000">
                  <a:alpha val="69803"/>
                </a:srgbClr>
              </a:gs>
            </a:gsLst>
            <a:lin ang="5400012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5" name="Google Shape;205;p36"/>
          <p:cNvSpPr txBox="1"/>
          <p:nvPr/>
        </p:nvSpPr>
        <p:spPr>
          <a:xfrm>
            <a:off x="6780152" y="4606525"/>
            <a:ext cx="19008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Soluciones Hikvision  |  </a:t>
            </a:r>
            <a:fld id="{00000000-1234-1234-1234-123412341234}" type="slidenum">
              <a:rPr b="1" lang="en" sz="10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‹#›</a:t>
            </a:fld>
            <a:endParaRPr b="1" sz="10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206" name="Google Shape;206;p36"/>
          <p:cNvPicPr preferRelativeResize="0"/>
          <p:nvPr/>
        </p:nvPicPr>
        <p:blipFill rotWithShape="1">
          <a:blip r:embed="rId4">
            <a:alphaModFix/>
          </a:blip>
          <a:srcRect b="19" l="0" r="0" t="29"/>
          <a:stretch/>
        </p:blipFill>
        <p:spPr>
          <a:xfrm>
            <a:off x="8243737" y="333400"/>
            <a:ext cx="437222" cy="424199"/>
          </a:xfrm>
          <a:prstGeom prst="rect">
            <a:avLst/>
          </a:prstGeom>
          <a:noFill/>
          <a:ln>
            <a:noFill/>
          </a:ln>
        </p:spPr>
      </p:pic>
      <p:sp>
        <p:nvSpPr>
          <p:cNvPr id="207" name="Google Shape;207;p36"/>
          <p:cNvSpPr txBox="1"/>
          <p:nvPr/>
        </p:nvSpPr>
        <p:spPr>
          <a:xfrm>
            <a:off x="463050" y="962167"/>
            <a:ext cx="3081000" cy="1146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Pantallas para campañas y eventos temporales que ofrecen alta calidad de imagen sin compromiso de instalación permanente. Disponibles para interior y exterior.</a:t>
            </a:r>
            <a:endParaRPr sz="10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08" name="Google Shape;208;p36"/>
          <p:cNvSpPr txBox="1"/>
          <p:nvPr/>
        </p:nvSpPr>
        <p:spPr>
          <a:xfrm>
            <a:off x="463046" y="333400"/>
            <a:ext cx="2419200" cy="4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3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Rental </a:t>
            </a:r>
            <a:r>
              <a:rPr b="1" lang="en" sz="2300">
                <a:solidFill>
                  <a:schemeClr val="accent1"/>
                </a:solidFill>
                <a:latin typeface="Poppins"/>
                <a:ea typeface="Poppins"/>
                <a:cs typeface="Poppins"/>
                <a:sym typeface="Poppins"/>
              </a:rPr>
              <a:t>Display </a:t>
            </a:r>
            <a:endParaRPr b="1" sz="2300">
              <a:solidFill>
                <a:schemeClr val="accent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09" name="Google Shape;209;p36"/>
          <p:cNvSpPr txBox="1"/>
          <p:nvPr/>
        </p:nvSpPr>
        <p:spPr>
          <a:xfrm>
            <a:off x="463050" y="2300754"/>
            <a:ext cx="2815200" cy="1608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-200659" lvl="0" marL="18288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Poppins"/>
              <a:buChar char="●"/>
            </a:pPr>
            <a:r>
              <a:rPr lang="en" sz="10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Flexibilidad y rápida instalación para eventos. </a:t>
            </a:r>
            <a:endParaRPr sz="10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-200659" lvl="0" marL="18288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Poppins"/>
              <a:buChar char="●"/>
            </a:pPr>
            <a:r>
              <a:rPr lang="en" sz="10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Robustez que permite el manejo continuo garantizando la integridad del módulo LED.</a:t>
            </a:r>
            <a:endParaRPr sz="10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-200659" lvl="0" marL="18288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Poppins"/>
              <a:buChar char="●"/>
            </a:pPr>
            <a:r>
              <a:rPr lang="en" sz="10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Permiten transformar cualquier espacio en una experiencia dinámica.</a:t>
            </a:r>
            <a:endParaRPr sz="10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3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4" name="Google Shape;214;p37" title="Group 1477630.png"/>
          <p:cNvPicPr preferRelativeResize="0"/>
          <p:nvPr/>
        </p:nvPicPr>
        <p:blipFill rotWithShape="1">
          <a:blip r:embed="rId3">
            <a:alphaModFix/>
          </a:blip>
          <a:srcRect b="0" l="13137" r="3131" t="7175"/>
          <a:stretch/>
        </p:blipFill>
        <p:spPr>
          <a:xfrm>
            <a:off x="0" y="0"/>
            <a:ext cx="9144003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215" name="Google Shape;215;p37"/>
          <p:cNvSpPr txBox="1"/>
          <p:nvPr/>
        </p:nvSpPr>
        <p:spPr>
          <a:xfrm>
            <a:off x="6780152" y="4606525"/>
            <a:ext cx="19008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rPr>
              <a:t>Soluciones Hikvision</a:t>
            </a:r>
            <a:r>
              <a:rPr lang="en" sz="1000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rPr>
              <a:t>  |  </a:t>
            </a:r>
            <a:fld id="{00000000-1234-1234-1234-123412341234}" type="slidenum">
              <a:rPr b="1" lang="en" sz="1000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rPr>
              <a:t>‹#›</a:t>
            </a:fld>
            <a:endParaRPr b="1" sz="1000">
              <a:solidFill>
                <a:schemeClr val="dk2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216" name="Google Shape;216;p37"/>
          <p:cNvPicPr preferRelativeResize="0"/>
          <p:nvPr/>
        </p:nvPicPr>
        <p:blipFill rotWithShape="1">
          <a:blip r:embed="rId4">
            <a:alphaModFix/>
          </a:blip>
          <a:srcRect b="19" l="0" r="0" t="29"/>
          <a:stretch/>
        </p:blipFill>
        <p:spPr>
          <a:xfrm>
            <a:off x="525537" y="333400"/>
            <a:ext cx="437222" cy="424199"/>
          </a:xfrm>
          <a:prstGeom prst="rect">
            <a:avLst/>
          </a:prstGeom>
          <a:noFill/>
          <a:ln>
            <a:noFill/>
          </a:ln>
        </p:spPr>
      </p:pic>
      <p:sp>
        <p:nvSpPr>
          <p:cNvPr id="217" name="Google Shape;217;p37"/>
          <p:cNvSpPr txBox="1"/>
          <p:nvPr/>
        </p:nvSpPr>
        <p:spPr>
          <a:xfrm>
            <a:off x="5675850" y="1308100"/>
            <a:ext cx="3069900" cy="1146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rPr>
              <a:t>Pantallas táctiles 4K diseñadas para salones, aulas, y conferencias. Favorecen </a:t>
            </a:r>
            <a:r>
              <a:rPr lang="en" sz="1000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rPr>
              <a:t>la</a:t>
            </a:r>
            <a:r>
              <a:rPr lang="en" sz="1000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rPr>
              <a:t> colaboración, reducen la dependencia de proyectores y mejoran la retención de información.</a:t>
            </a:r>
            <a:endParaRPr sz="1000">
              <a:solidFill>
                <a:schemeClr val="dk2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18" name="Google Shape;218;p37"/>
          <p:cNvSpPr txBox="1"/>
          <p:nvPr/>
        </p:nvSpPr>
        <p:spPr>
          <a:xfrm>
            <a:off x="4776098" y="333400"/>
            <a:ext cx="3980700" cy="777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300">
                <a:solidFill>
                  <a:schemeClr val="accent1"/>
                </a:solidFill>
                <a:latin typeface="Poppins"/>
                <a:ea typeface="Poppins"/>
                <a:cs typeface="Poppins"/>
                <a:sym typeface="Poppins"/>
              </a:rPr>
              <a:t>Pantallas Interactivas</a:t>
            </a:r>
            <a:r>
              <a:rPr b="1" lang="en" sz="2300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rPr>
              <a:t> Serie Profesional</a:t>
            </a:r>
            <a:r>
              <a:rPr b="1" lang="en" sz="2300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rPr>
              <a:t>  </a:t>
            </a:r>
            <a:endParaRPr b="1" sz="2300">
              <a:solidFill>
                <a:schemeClr val="dk2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19" name="Google Shape;219;p37"/>
          <p:cNvSpPr txBox="1"/>
          <p:nvPr/>
        </p:nvSpPr>
        <p:spPr>
          <a:xfrm>
            <a:off x="5761242" y="2681386"/>
            <a:ext cx="2925300" cy="1608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-200659" lvl="0" marL="18288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Poppins"/>
              <a:buChar char="●"/>
            </a:pPr>
            <a:r>
              <a:rPr lang="en" sz="1000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rPr>
              <a:t>Aumento de la productividad en ambientes colaborativos.</a:t>
            </a:r>
            <a:endParaRPr sz="1000">
              <a:solidFill>
                <a:schemeClr val="dk2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-200659" lvl="0" marL="18288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Poppins"/>
              <a:buChar char="●"/>
            </a:pPr>
            <a:r>
              <a:rPr lang="en" sz="1000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rPr>
              <a:t>Integración con software educativo y corporativo.</a:t>
            </a:r>
            <a:endParaRPr sz="1000">
              <a:solidFill>
                <a:schemeClr val="dk2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-200659" lvl="0" marL="18288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Poppins"/>
              <a:buChar char="●"/>
            </a:pPr>
            <a:r>
              <a:rPr lang="en" sz="1000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rPr>
              <a:t>Ideal para </a:t>
            </a:r>
            <a:r>
              <a:rPr lang="en" sz="1000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rPr>
              <a:t>análisis</a:t>
            </a:r>
            <a:r>
              <a:rPr lang="en" sz="1000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rPr>
              <a:t> de planos </a:t>
            </a:r>
            <a:r>
              <a:rPr lang="en" sz="1000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rPr>
              <a:t>arquitectónicos</a:t>
            </a:r>
            <a:r>
              <a:rPr lang="en" sz="1000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rPr>
              <a:t> o diseños con detalles diminutos.</a:t>
            </a:r>
            <a:endParaRPr sz="1000">
              <a:solidFill>
                <a:schemeClr val="dk2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3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4" name="Google Shape;224;p38" title="Controller_Banner_PC.jpg"/>
          <p:cNvPicPr preferRelativeResize="0"/>
          <p:nvPr/>
        </p:nvPicPr>
        <p:blipFill rotWithShape="1">
          <a:blip r:embed="rId3">
            <a:alphaModFix/>
          </a:blip>
          <a:srcRect b="0" l="5555" r="5555" t="0"/>
          <a:stretch/>
        </p:blipFill>
        <p:spPr>
          <a:xfrm>
            <a:off x="0" y="0"/>
            <a:ext cx="9144000" cy="5143476"/>
          </a:xfrm>
          <a:prstGeom prst="rect">
            <a:avLst/>
          </a:prstGeom>
          <a:noFill/>
          <a:ln>
            <a:noFill/>
          </a:ln>
        </p:spPr>
      </p:pic>
      <p:sp>
        <p:nvSpPr>
          <p:cNvPr id="225" name="Google Shape;225;p38"/>
          <p:cNvSpPr txBox="1"/>
          <p:nvPr/>
        </p:nvSpPr>
        <p:spPr>
          <a:xfrm>
            <a:off x="6780152" y="4606525"/>
            <a:ext cx="19008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Soluciones Hikvision </a:t>
            </a:r>
            <a:r>
              <a:rPr lang="en" sz="10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|  </a:t>
            </a:r>
            <a:fld id="{00000000-1234-1234-1234-123412341234}" type="slidenum">
              <a:rPr b="1" lang="en" sz="10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‹#›</a:t>
            </a:fld>
            <a:endParaRPr b="1" sz="10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226" name="Google Shape;226;p38"/>
          <p:cNvPicPr preferRelativeResize="0"/>
          <p:nvPr/>
        </p:nvPicPr>
        <p:blipFill rotWithShape="1">
          <a:blip r:embed="rId4">
            <a:alphaModFix/>
          </a:blip>
          <a:srcRect b="19" l="0" r="0" t="29"/>
          <a:stretch/>
        </p:blipFill>
        <p:spPr>
          <a:xfrm>
            <a:off x="8243737" y="333400"/>
            <a:ext cx="437222" cy="424199"/>
          </a:xfrm>
          <a:prstGeom prst="rect">
            <a:avLst/>
          </a:prstGeom>
          <a:noFill/>
          <a:ln>
            <a:noFill/>
          </a:ln>
        </p:spPr>
      </p:pic>
      <p:sp>
        <p:nvSpPr>
          <p:cNvPr id="227" name="Google Shape;227;p38"/>
          <p:cNvSpPr txBox="1"/>
          <p:nvPr/>
        </p:nvSpPr>
        <p:spPr>
          <a:xfrm>
            <a:off x="445625" y="333850"/>
            <a:ext cx="3267300" cy="4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300">
                <a:solidFill>
                  <a:schemeClr val="accent1"/>
                </a:solidFill>
                <a:latin typeface="Poppins"/>
                <a:ea typeface="Poppins"/>
                <a:cs typeface="Poppins"/>
                <a:sym typeface="Poppins"/>
              </a:rPr>
              <a:t>Controladores</a:t>
            </a:r>
            <a:r>
              <a:rPr b="1" lang="en" sz="23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 LED</a:t>
            </a:r>
            <a:endParaRPr b="1" sz="23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28" name="Google Shape;228;p38"/>
          <p:cNvSpPr txBox="1"/>
          <p:nvPr/>
        </p:nvSpPr>
        <p:spPr>
          <a:xfrm>
            <a:off x="463050" y="1010675"/>
            <a:ext cx="2876400" cy="915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Optimiza la distribución y el control de contenidos en paredes y videowalls, facilitando experiencias visuales envolventes.</a:t>
            </a:r>
            <a:endParaRPr sz="10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29" name="Google Shape;229;p38"/>
          <p:cNvSpPr txBox="1"/>
          <p:nvPr/>
        </p:nvSpPr>
        <p:spPr>
          <a:xfrm>
            <a:off x="471101" y="2244138"/>
            <a:ext cx="2756100" cy="915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-200659" lvl="0" marL="18288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Poppins"/>
              <a:buChar char="●"/>
            </a:pPr>
            <a:r>
              <a:rPr lang="en" sz="10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Gestión centralizada y flexible.</a:t>
            </a:r>
            <a:endParaRPr sz="10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-200659" lvl="0" marL="18288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Poppins"/>
              <a:buChar char="●"/>
            </a:pPr>
            <a:r>
              <a:rPr lang="en" sz="10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Amplia compatibilidad para varios formato.</a:t>
            </a:r>
            <a:endParaRPr sz="10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-200659" lvl="0" marL="18288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Poppins"/>
              <a:buChar char="●"/>
            </a:pPr>
            <a:r>
              <a:rPr lang="en" sz="10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Seguridad de contenido remoto.</a:t>
            </a:r>
            <a:endParaRPr sz="10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30" name="Google Shape;230;p38"/>
          <p:cNvSpPr txBox="1"/>
          <p:nvPr/>
        </p:nvSpPr>
        <p:spPr>
          <a:xfrm flipH="1">
            <a:off x="463050" y="4647025"/>
            <a:ext cx="3980700" cy="223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rPr>
              <a:t>Diseñadores y consultores de soluciones tecnológicas</a:t>
            </a:r>
            <a:endParaRPr sz="1000">
              <a:solidFill>
                <a:schemeClr val="dk2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4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" name="Google Shape;235;p39" title="LCD_banner_PC-new.jpg"/>
          <p:cNvPicPr preferRelativeResize="0"/>
          <p:nvPr/>
        </p:nvPicPr>
        <p:blipFill rotWithShape="1">
          <a:blip r:embed="rId3">
            <a:alphaModFix/>
          </a:blip>
          <a:srcRect b="0" l="11111" r="0" t="0"/>
          <a:stretch/>
        </p:blipFill>
        <p:spPr>
          <a:xfrm>
            <a:off x="-25" y="0"/>
            <a:ext cx="9143997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236" name="Google Shape;236;p39"/>
          <p:cNvSpPr/>
          <p:nvPr/>
        </p:nvSpPr>
        <p:spPr>
          <a:xfrm flipH="1" rot="-5400000">
            <a:off x="786300" y="-797900"/>
            <a:ext cx="5162400" cy="6734700"/>
          </a:xfrm>
          <a:prstGeom prst="rect">
            <a:avLst/>
          </a:prstGeom>
          <a:gradFill>
            <a:gsLst>
              <a:gs pos="0">
                <a:schemeClr val="dk1"/>
              </a:gs>
              <a:gs pos="100000">
                <a:srgbClr val="FFFFFF">
                  <a:alpha val="0"/>
                </a:srgbClr>
              </a:gs>
            </a:gsLst>
            <a:lin ang="5400700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7" name="Google Shape;237;p39"/>
          <p:cNvSpPr/>
          <p:nvPr/>
        </p:nvSpPr>
        <p:spPr>
          <a:xfrm flipH="1" rot="-5400000">
            <a:off x="786300" y="-795600"/>
            <a:ext cx="5162400" cy="6734700"/>
          </a:xfrm>
          <a:prstGeom prst="rect">
            <a:avLst/>
          </a:prstGeom>
          <a:gradFill>
            <a:gsLst>
              <a:gs pos="0">
                <a:schemeClr val="dk1"/>
              </a:gs>
              <a:gs pos="100000">
                <a:srgbClr val="FFFFFF">
                  <a:alpha val="0"/>
                </a:srgbClr>
              </a:gs>
            </a:gsLst>
            <a:lin ang="5400700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8" name="Google Shape;238;p39"/>
          <p:cNvSpPr txBox="1"/>
          <p:nvPr/>
        </p:nvSpPr>
        <p:spPr>
          <a:xfrm>
            <a:off x="6780152" y="4606525"/>
            <a:ext cx="19008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rPr>
              <a:t>Soluciones Hikvision |  </a:t>
            </a:r>
            <a:fld id="{00000000-1234-1234-1234-123412341234}" type="slidenum">
              <a:rPr b="1" lang="en" sz="1000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rPr>
              <a:t>‹#›</a:t>
            </a:fld>
            <a:endParaRPr b="1" sz="1000">
              <a:solidFill>
                <a:schemeClr val="dk2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239" name="Google Shape;239;p39"/>
          <p:cNvPicPr preferRelativeResize="0"/>
          <p:nvPr/>
        </p:nvPicPr>
        <p:blipFill rotWithShape="1">
          <a:blip r:embed="rId4">
            <a:alphaModFix/>
          </a:blip>
          <a:srcRect b="19" l="0" r="0" t="29"/>
          <a:stretch/>
        </p:blipFill>
        <p:spPr>
          <a:xfrm>
            <a:off x="8243737" y="333400"/>
            <a:ext cx="437222" cy="424199"/>
          </a:xfrm>
          <a:prstGeom prst="rect">
            <a:avLst/>
          </a:prstGeom>
          <a:noFill/>
          <a:ln>
            <a:noFill/>
          </a:ln>
        </p:spPr>
      </p:pic>
      <p:sp>
        <p:nvSpPr>
          <p:cNvPr id="240" name="Google Shape;240;p39"/>
          <p:cNvSpPr txBox="1"/>
          <p:nvPr/>
        </p:nvSpPr>
        <p:spPr>
          <a:xfrm>
            <a:off x="463050" y="909975"/>
            <a:ext cx="2954700" cy="1146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rPr>
              <a:t>Solución LCD Ultra HD para centros de control y presentaciones de datos críticos; ideal para panorámicas y toma de decisiones en tiempo real. Módulos LCD disponibles en 55” y 65”.</a:t>
            </a:r>
            <a:endParaRPr sz="1000">
              <a:solidFill>
                <a:schemeClr val="dk2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41" name="Google Shape;241;p39"/>
          <p:cNvSpPr txBox="1"/>
          <p:nvPr/>
        </p:nvSpPr>
        <p:spPr>
          <a:xfrm>
            <a:off x="4767000" y="2830025"/>
            <a:ext cx="36405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2"/>
              </a:solidFill>
              <a:latin typeface="Poppins Light"/>
              <a:ea typeface="Poppins Light"/>
              <a:cs typeface="Poppins Light"/>
              <a:sym typeface="Poppins Light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2"/>
              </a:solidFill>
              <a:latin typeface="Poppins Light"/>
              <a:ea typeface="Poppins Light"/>
              <a:cs typeface="Poppins Light"/>
              <a:sym typeface="Poppins Light"/>
            </a:endParaRPr>
          </a:p>
        </p:txBody>
      </p:sp>
      <p:sp>
        <p:nvSpPr>
          <p:cNvPr id="242" name="Google Shape;242;p39"/>
          <p:cNvSpPr txBox="1"/>
          <p:nvPr/>
        </p:nvSpPr>
        <p:spPr>
          <a:xfrm>
            <a:off x="463050" y="2290975"/>
            <a:ext cx="2820300" cy="1146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-200659" lvl="0" marL="18288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Poppins"/>
              <a:buChar char="●"/>
            </a:pPr>
            <a:r>
              <a:rPr lang="en" sz="1000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rPr>
              <a:t>Visualización detallada y clara.</a:t>
            </a:r>
            <a:endParaRPr sz="1000">
              <a:solidFill>
                <a:schemeClr val="dk2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-200659" lvl="0" marL="18288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Poppins"/>
              <a:buChar char="●"/>
            </a:pPr>
            <a:r>
              <a:rPr lang="en" sz="1000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rPr>
              <a:t>Configuración modular para diversos espacios.</a:t>
            </a:r>
            <a:endParaRPr sz="1000">
              <a:solidFill>
                <a:schemeClr val="dk2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-200659" lvl="0" marL="18288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Poppins"/>
              <a:buChar char="●"/>
            </a:pPr>
            <a:r>
              <a:rPr lang="en" sz="1000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rPr>
              <a:t>Uso 24/7 sin merma de calidad en los módulos.</a:t>
            </a:r>
            <a:endParaRPr sz="1000">
              <a:solidFill>
                <a:schemeClr val="dk2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43" name="Google Shape;243;p39"/>
          <p:cNvSpPr txBox="1"/>
          <p:nvPr/>
        </p:nvSpPr>
        <p:spPr>
          <a:xfrm>
            <a:off x="463048" y="333400"/>
            <a:ext cx="2562600" cy="4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300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rPr>
              <a:t>Video </a:t>
            </a:r>
            <a:r>
              <a:rPr b="1" lang="en" sz="2300">
                <a:solidFill>
                  <a:schemeClr val="accent1"/>
                </a:solidFill>
                <a:latin typeface="Poppins"/>
                <a:ea typeface="Poppins"/>
                <a:cs typeface="Poppins"/>
                <a:sym typeface="Poppins"/>
              </a:rPr>
              <a:t>Walls  </a:t>
            </a:r>
            <a:endParaRPr b="1" sz="2300">
              <a:solidFill>
                <a:schemeClr val="accent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7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8" name="Google Shape;248;p40" title="immagine-3.jpg"/>
          <p:cNvPicPr preferRelativeResize="0"/>
          <p:nvPr/>
        </p:nvPicPr>
        <p:blipFill rotWithShape="1">
          <a:blip r:embed="rId3">
            <a:alphaModFix/>
          </a:blip>
          <a:srcRect b="0" l="0" r="17389" t="3185"/>
          <a:stretch/>
        </p:blipFill>
        <p:spPr>
          <a:xfrm flipH="1"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49" name="Google Shape;249;p40"/>
          <p:cNvSpPr/>
          <p:nvPr/>
        </p:nvSpPr>
        <p:spPr>
          <a:xfrm flipH="1" rot="-5400000">
            <a:off x="781125" y="-803000"/>
            <a:ext cx="5162400" cy="6744900"/>
          </a:xfrm>
          <a:prstGeom prst="rect">
            <a:avLst/>
          </a:prstGeom>
          <a:gradFill>
            <a:gsLst>
              <a:gs pos="0">
                <a:schemeClr val="dk1"/>
              </a:gs>
              <a:gs pos="100000">
                <a:srgbClr val="FFFFFF">
                  <a:alpha val="0"/>
                </a:srgbClr>
              </a:gs>
            </a:gsLst>
            <a:lin ang="5400700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0" name="Google Shape;250;p40"/>
          <p:cNvSpPr txBox="1"/>
          <p:nvPr/>
        </p:nvSpPr>
        <p:spPr>
          <a:xfrm>
            <a:off x="6780152" y="4606525"/>
            <a:ext cx="19008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rPr>
              <a:t>Soluciones Hikvision |  </a:t>
            </a:r>
            <a:fld id="{00000000-1234-1234-1234-123412341234}" type="slidenum">
              <a:rPr b="1" lang="en" sz="1000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rPr>
              <a:t>‹#›</a:t>
            </a:fld>
            <a:endParaRPr b="1" sz="1000">
              <a:solidFill>
                <a:schemeClr val="dk2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251" name="Google Shape;251;p40"/>
          <p:cNvPicPr preferRelativeResize="0"/>
          <p:nvPr/>
        </p:nvPicPr>
        <p:blipFill rotWithShape="1">
          <a:blip r:embed="rId4">
            <a:alphaModFix/>
          </a:blip>
          <a:srcRect b="19" l="0" r="0" t="29"/>
          <a:stretch/>
        </p:blipFill>
        <p:spPr>
          <a:xfrm>
            <a:off x="8243737" y="333400"/>
            <a:ext cx="437222" cy="424199"/>
          </a:xfrm>
          <a:prstGeom prst="rect">
            <a:avLst/>
          </a:prstGeom>
          <a:noFill/>
          <a:ln>
            <a:noFill/>
          </a:ln>
        </p:spPr>
      </p:pic>
      <p:sp>
        <p:nvSpPr>
          <p:cNvPr id="252" name="Google Shape;252;p40"/>
          <p:cNvSpPr/>
          <p:nvPr/>
        </p:nvSpPr>
        <p:spPr>
          <a:xfrm flipH="1" rot="-5400000">
            <a:off x="781125" y="-800700"/>
            <a:ext cx="5162400" cy="6744900"/>
          </a:xfrm>
          <a:prstGeom prst="rect">
            <a:avLst/>
          </a:prstGeom>
          <a:gradFill>
            <a:gsLst>
              <a:gs pos="0">
                <a:schemeClr val="dk1"/>
              </a:gs>
              <a:gs pos="100000">
                <a:srgbClr val="FFFFFF">
                  <a:alpha val="0"/>
                </a:srgbClr>
              </a:gs>
            </a:gsLst>
            <a:lin ang="5400700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3" name="Google Shape;253;p40"/>
          <p:cNvSpPr txBox="1"/>
          <p:nvPr/>
        </p:nvSpPr>
        <p:spPr>
          <a:xfrm>
            <a:off x="463050" y="1290566"/>
            <a:ext cx="3414300" cy="915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rPr>
              <a:t>Los </a:t>
            </a:r>
            <a:r>
              <a:rPr lang="en" sz="1000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rPr>
              <a:t>Posters</a:t>
            </a:r>
            <a:r>
              <a:rPr lang="en" sz="1000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rPr>
              <a:t> Led </a:t>
            </a:r>
            <a:r>
              <a:rPr lang="en" sz="1000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rPr>
              <a:t> son perfectos para centros comerciales. Ferias, eventos corporativos, exposiciones y cualquier lugar donde se desee captar la </a:t>
            </a:r>
            <a:r>
              <a:rPr lang="en" sz="1000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rPr>
              <a:t>atención</a:t>
            </a:r>
            <a:r>
              <a:rPr lang="en" sz="1000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rPr>
              <a:t> del </a:t>
            </a:r>
            <a:r>
              <a:rPr lang="en" sz="1000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rPr>
              <a:t>público.</a:t>
            </a:r>
            <a:endParaRPr sz="1000">
              <a:solidFill>
                <a:schemeClr val="dk2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54" name="Google Shape;254;p40"/>
          <p:cNvSpPr txBox="1"/>
          <p:nvPr/>
        </p:nvSpPr>
        <p:spPr>
          <a:xfrm>
            <a:off x="532050" y="2480315"/>
            <a:ext cx="3276300" cy="1146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-200659" lvl="0" marL="18288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Poppins"/>
              <a:buChar char="●"/>
            </a:pPr>
            <a:r>
              <a:rPr lang="en" sz="1000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rPr>
              <a:t>Instalación</a:t>
            </a:r>
            <a:r>
              <a:rPr lang="en" sz="1000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rPr>
              <a:t> sencilla y altamente visible.</a:t>
            </a:r>
            <a:endParaRPr sz="1000">
              <a:solidFill>
                <a:schemeClr val="dk2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-200659" lvl="0" marL="18288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Poppins"/>
              <a:buChar char="●"/>
            </a:pPr>
            <a:r>
              <a:rPr lang="en" sz="1000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rPr>
              <a:t>Se pueden montar en pared, soporte inclinado, en colgante , etc.</a:t>
            </a:r>
            <a:endParaRPr sz="1000">
              <a:solidFill>
                <a:schemeClr val="dk2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-200659" lvl="0" marL="18288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Poppins"/>
              <a:buChar char="●"/>
            </a:pPr>
            <a:r>
              <a:rPr lang="en" sz="1000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rPr>
              <a:t>Se pueden conectar hasta 10 pantallas para crear un impacto visual.</a:t>
            </a:r>
            <a:endParaRPr sz="1000">
              <a:solidFill>
                <a:schemeClr val="dk2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55" name="Google Shape;255;p40"/>
          <p:cNvSpPr txBox="1"/>
          <p:nvPr/>
        </p:nvSpPr>
        <p:spPr>
          <a:xfrm>
            <a:off x="463051" y="333850"/>
            <a:ext cx="3213900" cy="3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rPr>
              <a:t>Publicidad Digital de Interior</a:t>
            </a:r>
            <a:endParaRPr b="1" sz="1600">
              <a:solidFill>
                <a:schemeClr val="dk2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56" name="Google Shape;256;p40"/>
          <p:cNvSpPr txBox="1"/>
          <p:nvPr/>
        </p:nvSpPr>
        <p:spPr>
          <a:xfrm>
            <a:off x="463051" y="593421"/>
            <a:ext cx="3276300" cy="4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300">
                <a:solidFill>
                  <a:schemeClr val="accent1"/>
                </a:solidFill>
                <a:latin typeface="Poppins"/>
                <a:ea typeface="Poppins"/>
                <a:cs typeface="Poppins"/>
                <a:sym typeface="Poppins"/>
              </a:rPr>
              <a:t>Led Poster Display </a:t>
            </a:r>
            <a:r>
              <a:rPr b="1" lang="en" sz="2300">
                <a:solidFill>
                  <a:schemeClr val="accent1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endParaRPr b="1" sz="2300">
              <a:solidFill>
                <a:schemeClr val="accent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0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1" name="Google Shape;261;p41" title="digital-signage_banner_PC.jpg"/>
          <p:cNvPicPr preferRelativeResize="0"/>
          <p:nvPr/>
        </p:nvPicPr>
        <p:blipFill rotWithShape="1">
          <a:blip r:embed="rId3">
            <a:alphaModFix/>
          </a:blip>
          <a:srcRect b="0" l="1200" r="9911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62" name="Google Shape;262;p41"/>
          <p:cNvSpPr/>
          <p:nvPr/>
        </p:nvSpPr>
        <p:spPr>
          <a:xfrm flipH="1" rot="-5400000">
            <a:off x="553952" y="-576450"/>
            <a:ext cx="5162400" cy="6296400"/>
          </a:xfrm>
          <a:prstGeom prst="rect">
            <a:avLst/>
          </a:prstGeom>
          <a:gradFill>
            <a:gsLst>
              <a:gs pos="0">
                <a:schemeClr val="dk1"/>
              </a:gs>
              <a:gs pos="100000">
                <a:srgbClr val="FFFFFF">
                  <a:alpha val="0"/>
                </a:srgbClr>
              </a:gs>
            </a:gsLst>
            <a:lin ang="5400700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3" name="Google Shape;263;p41"/>
          <p:cNvSpPr/>
          <p:nvPr/>
        </p:nvSpPr>
        <p:spPr>
          <a:xfrm flipH="1" rot="-5400000">
            <a:off x="567002" y="-576450"/>
            <a:ext cx="5162400" cy="6296400"/>
          </a:xfrm>
          <a:prstGeom prst="rect">
            <a:avLst/>
          </a:prstGeom>
          <a:gradFill>
            <a:gsLst>
              <a:gs pos="0">
                <a:schemeClr val="dk1"/>
              </a:gs>
              <a:gs pos="100000">
                <a:srgbClr val="FFFFFF">
                  <a:alpha val="0"/>
                </a:srgbClr>
              </a:gs>
            </a:gsLst>
            <a:lin ang="5400700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4" name="Google Shape;264;p41"/>
          <p:cNvSpPr txBox="1"/>
          <p:nvPr/>
        </p:nvSpPr>
        <p:spPr>
          <a:xfrm>
            <a:off x="6780152" y="4606525"/>
            <a:ext cx="19008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rPr>
              <a:t>Soluciones Hikvision</a:t>
            </a:r>
            <a:r>
              <a:rPr lang="en" sz="1000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rPr>
              <a:t> |  </a:t>
            </a:r>
            <a:fld id="{00000000-1234-1234-1234-123412341234}" type="slidenum">
              <a:rPr b="1" lang="en" sz="1000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rPr>
              <a:t>‹#›</a:t>
            </a:fld>
            <a:endParaRPr b="1" sz="1000">
              <a:solidFill>
                <a:schemeClr val="dk2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265" name="Google Shape;265;p41"/>
          <p:cNvPicPr preferRelativeResize="0"/>
          <p:nvPr/>
        </p:nvPicPr>
        <p:blipFill rotWithShape="1">
          <a:blip r:embed="rId4">
            <a:alphaModFix/>
          </a:blip>
          <a:srcRect b="19" l="0" r="0" t="29"/>
          <a:stretch/>
        </p:blipFill>
        <p:spPr>
          <a:xfrm>
            <a:off x="8243737" y="333400"/>
            <a:ext cx="437222" cy="424199"/>
          </a:xfrm>
          <a:prstGeom prst="rect">
            <a:avLst/>
          </a:prstGeom>
          <a:noFill/>
          <a:ln>
            <a:noFill/>
          </a:ln>
        </p:spPr>
      </p:pic>
      <p:sp>
        <p:nvSpPr>
          <p:cNvPr id="266" name="Google Shape;266;p41"/>
          <p:cNvSpPr txBox="1"/>
          <p:nvPr/>
        </p:nvSpPr>
        <p:spPr>
          <a:xfrm>
            <a:off x="463051" y="333850"/>
            <a:ext cx="3213900" cy="3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rPr>
              <a:t>Publicidad Digital de Interior</a:t>
            </a:r>
            <a:endParaRPr b="1" sz="1600">
              <a:solidFill>
                <a:schemeClr val="dk2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67" name="Google Shape;267;p41"/>
          <p:cNvSpPr txBox="1"/>
          <p:nvPr/>
        </p:nvSpPr>
        <p:spPr>
          <a:xfrm>
            <a:off x="463047" y="1244650"/>
            <a:ext cx="2932200" cy="1377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rPr>
              <a:t>Displays montados que captan la atención en áreas de alto tránsito, ideales para publicidad dinámica. Con una calidad 4K en el contenido, </a:t>
            </a:r>
            <a:r>
              <a:rPr lang="en" sz="1000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rPr>
              <a:t>podría</a:t>
            </a:r>
            <a:r>
              <a:rPr lang="en" sz="1000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rPr>
              <a:t> ser una </a:t>
            </a:r>
            <a:r>
              <a:rPr lang="en" sz="1000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rPr>
              <a:t>opción</a:t>
            </a:r>
            <a:r>
              <a:rPr lang="en" sz="1000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rPr>
              <a:t> a </a:t>
            </a:r>
            <a:r>
              <a:rPr lang="en" sz="1000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rPr>
              <a:t>utilizar</a:t>
            </a:r>
            <a:r>
              <a:rPr lang="en" sz="1000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rPr>
              <a:t> en </a:t>
            </a:r>
            <a:r>
              <a:rPr lang="en" sz="1000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rPr>
              <a:t>múltiples</a:t>
            </a:r>
            <a:r>
              <a:rPr lang="en" sz="1000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rPr>
              <a:t> espacios donde se quiera cautivar la </a:t>
            </a:r>
            <a:r>
              <a:rPr lang="en" sz="1000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rPr>
              <a:t>atención</a:t>
            </a:r>
            <a:r>
              <a:rPr lang="en" sz="1000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rPr>
              <a:t>.</a:t>
            </a:r>
            <a:endParaRPr sz="1000">
              <a:solidFill>
                <a:schemeClr val="dk2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68" name="Google Shape;268;p41"/>
          <p:cNvSpPr txBox="1"/>
          <p:nvPr/>
        </p:nvSpPr>
        <p:spPr>
          <a:xfrm>
            <a:off x="463051" y="593421"/>
            <a:ext cx="3276300" cy="4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300">
                <a:solidFill>
                  <a:schemeClr val="accent1"/>
                </a:solidFill>
                <a:latin typeface="Poppins"/>
                <a:ea typeface="Poppins"/>
                <a:cs typeface="Poppins"/>
                <a:sym typeface="Poppins"/>
              </a:rPr>
              <a:t>Pantallas de Pared </a:t>
            </a:r>
            <a:endParaRPr b="1" sz="2300">
              <a:solidFill>
                <a:schemeClr val="accent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69" name="Google Shape;269;p41"/>
          <p:cNvSpPr txBox="1"/>
          <p:nvPr/>
        </p:nvSpPr>
        <p:spPr>
          <a:xfrm>
            <a:off x="463050" y="2863300"/>
            <a:ext cx="2708100" cy="1608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-200659" lvl="0" marL="18288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Poppins"/>
              <a:buChar char="●"/>
            </a:pPr>
            <a:r>
              <a:rPr lang="en" sz="1000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rPr>
              <a:t>Contenidos actualizables remotamente.</a:t>
            </a:r>
            <a:endParaRPr sz="1000">
              <a:solidFill>
                <a:schemeClr val="dk2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-200659" lvl="0" marL="18288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Poppins"/>
              <a:buChar char="●"/>
            </a:pPr>
            <a:r>
              <a:rPr lang="en" sz="1000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rPr>
              <a:t>Tecnología</a:t>
            </a:r>
            <a:r>
              <a:rPr lang="en" sz="1000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rPr>
              <a:t> y calidad superior a cualquiera en el  mercado.</a:t>
            </a:r>
            <a:endParaRPr sz="1000">
              <a:solidFill>
                <a:schemeClr val="dk2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-200659" lvl="0" marL="18288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Poppins"/>
              <a:buChar char="●"/>
            </a:pPr>
            <a:r>
              <a:rPr lang="en" sz="1000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rPr>
              <a:t>Una pantalla led que ofrece una alta precisión de color y una experiencia de visualización fluida.</a:t>
            </a:r>
            <a:endParaRPr sz="1000">
              <a:solidFill>
                <a:schemeClr val="dk2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chemeClr val="lt1"/>
            </a:gs>
            <a:gs pos="100000">
              <a:schemeClr val="accent5"/>
            </a:gs>
          </a:gsLst>
          <a:lin ang="0" scaled="0"/>
        </a:gradFill>
      </p:bgPr>
    </p:bg>
    <p:spTree>
      <p:nvGrpSpPr>
        <p:cNvPr id="273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4" name="Google Shape;274;p42" title="Group 223.jpg"/>
          <p:cNvPicPr preferRelativeResize="0"/>
          <p:nvPr/>
        </p:nvPicPr>
        <p:blipFill rotWithShape="1">
          <a:blip r:embed="rId3">
            <a:alphaModFix/>
          </a:blip>
          <a:srcRect b="5852" l="0" r="0" t="9816"/>
          <a:stretch/>
        </p:blipFill>
        <p:spPr>
          <a:xfrm>
            <a:off x="0" y="0"/>
            <a:ext cx="9144003" cy="5143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75" name="Google Shape;275;p42" title="Fonestar.png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183100" y="1903825"/>
            <a:ext cx="1900800" cy="294188"/>
          </a:xfrm>
          <a:prstGeom prst="rect">
            <a:avLst/>
          </a:prstGeom>
          <a:noFill/>
          <a:ln>
            <a:noFill/>
          </a:ln>
        </p:spPr>
      </p:pic>
      <p:pic>
        <p:nvPicPr>
          <p:cNvPr id="276" name="Google Shape;276;p42" title="Recurso 2@3x.png"/>
          <p:cNvPicPr preferRelativeResize="0"/>
          <p:nvPr/>
        </p:nvPicPr>
        <p:blipFill rotWithShape="1">
          <a:blip r:embed="rId5">
            <a:alphaModFix/>
          </a:blip>
          <a:srcRect b="8955" l="0" r="0" t="1671"/>
          <a:stretch/>
        </p:blipFill>
        <p:spPr>
          <a:xfrm>
            <a:off x="0" y="0"/>
            <a:ext cx="9144003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77" name="Google Shape;277;p42"/>
          <p:cNvSpPr txBox="1"/>
          <p:nvPr/>
        </p:nvSpPr>
        <p:spPr>
          <a:xfrm>
            <a:off x="6780152" y="4606525"/>
            <a:ext cx="19008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Fonestar  |  </a:t>
            </a:r>
            <a:fld id="{00000000-1234-1234-1234-123412341234}" type="slidenum">
              <a:rPr b="1" lang="en" sz="10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‹#›</a:t>
            </a:fld>
            <a:endParaRPr b="1" sz="10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28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2" name="Google Shape;282;p43" title="Group 3 (2).jpg"/>
          <p:cNvPicPr preferRelativeResize="0"/>
          <p:nvPr/>
        </p:nvPicPr>
        <p:blipFill rotWithShape="1">
          <a:blip r:embed="rId3">
            <a:alphaModFix/>
          </a:blip>
          <a:srcRect b="0" l="0" r="0" t="15725"/>
          <a:stretch/>
        </p:blipFill>
        <p:spPr>
          <a:xfrm>
            <a:off x="0" y="0"/>
            <a:ext cx="9144003" cy="5143502"/>
          </a:xfrm>
          <a:prstGeom prst="rect">
            <a:avLst/>
          </a:prstGeom>
          <a:noFill/>
          <a:ln>
            <a:noFill/>
          </a:ln>
        </p:spPr>
      </p:pic>
      <p:sp>
        <p:nvSpPr>
          <p:cNvPr id="283" name="Google Shape;283;p43"/>
          <p:cNvSpPr txBox="1"/>
          <p:nvPr/>
        </p:nvSpPr>
        <p:spPr>
          <a:xfrm>
            <a:off x="6780152" y="4606525"/>
            <a:ext cx="19008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Fonestar  |  </a:t>
            </a:r>
            <a:fld id="{00000000-1234-1234-1234-123412341234}" type="slidenum">
              <a:rPr b="1" lang="en" sz="10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‹#›</a:t>
            </a:fld>
            <a:endParaRPr b="1" sz="10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284" name="Google Shape;284;p43"/>
          <p:cNvPicPr preferRelativeResize="0"/>
          <p:nvPr/>
        </p:nvPicPr>
        <p:blipFill rotWithShape="1">
          <a:blip r:embed="rId4">
            <a:alphaModFix/>
          </a:blip>
          <a:srcRect b="19" l="0" r="0" t="29"/>
          <a:stretch/>
        </p:blipFill>
        <p:spPr>
          <a:xfrm>
            <a:off x="8243737" y="333400"/>
            <a:ext cx="437222" cy="424199"/>
          </a:xfrm>
          <a:prstGeom prst="rect">
            <a:avLst/>
          </a:prstGeom>
          <a:noFill/>
          <a:ln>
            <a:noFill/>
          </a:ln>
        </p:spPr>
      </p:pic>
      <p:sp>
        <p:nvSpPr>
          <p:cNvPr id="285" name="Google Shape;285;p43"/>
          <p:cNvSpPr txBox="1"/>
          <p:nvPr/>
        </p:nvSpPr>
        <p:spPr>
          <a:xfrm>
            <a:off x="4492200" y="3278600"/>
            <a:ext cx="4188900" cy="1146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Una marca de origen Español, con más de 70 años de experiencia, Fonestar es sinónimo de excelencia en soluciones de audio. Sus equipos garantizan claridad y robustez, siendo la opción ideal en hospitales, centros comerciales, y espacios deportivos.</a:t>
            </a:r>
            <a:endParaRPr sz="10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286" name="Google Shape;286;p4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492200" y="2841909"/>
            <a:ext cx="1900800" cy="29421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0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1" name="Google Shape;291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0" y="0"/>
            <a:ext cx="7688970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92" name="Google Shape;292;p44" title="250319_Creatividades_SONORA_01_ES.jpg"/>
          <p:cNvPicPr preferRelativeResize="0"/>
          <p:nvPr/>
        </p:nvPicPr>
        <p:blipFill rotWithShape="1">
          <a:blip r:embed="rId4">
            <a:alphaModFix/>
          </a:blip>
          <a:srcRect b="18355" l="0" r="0" t="36656"/>
          <a:stretch/>
        </p:blipFill>
        <p:spPr>
          <a:xfrm>
            <a:off x="0" y="0"/>
            <a:ext cx="9144000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293" name="Google Shape;293;p44"/>
          <p:cNvSpPr txBox="1"/>
          <p:nvPr/>
        </p:nvSpPr>
        <p:spPr>
          <a:xfrm>
            <a:off x="6780152" y="4606525"/>
            <a:ext cx="19008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Soluciones </a:t>
            </a:r>
            <a:r>
              <a:rPr lang="en" sz="10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Fonestar  </a:t>
            </a:r>
            <a:r>
              <a:rPr lang="en" sz="10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  |  </a:t>
            </a:r>
            <a:fld id="{00000000-1234-1234-1234-123412341234}" type="slidenum">
              <a:rPr b="1" lang="en" sz="10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‹#›</a:t>
            </a:fld>
            <a:endParaRPr b="1" sz="10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294" name="Google Shape;294;p44"/>
          <p:cNvPicPr preferRelativeResize="0"/>
          <p:nvPr/>
        </p:nvPicPr>
        <p:blipFill rotWithShape="1">
          <a:blip r:embed="rId5">
            <a:alphaModFix/>
          </a:blip>
          <a:srcRect b="19" l="0" r="0" t="29"/>
          <a:stretch/>
        </p:blipFill>
        <p:spPr>
          <a:xfrm>
            <a:off x="8243737" y="333400"/>
            <a:ext cx="437222" cy="424199"/>
          </a:xfrm>
          <a:prstGeom prst="rect">
            <a:avLst/>
          </a:prstGeom>
          <a:noFill/>
          <a:ln>
            <a:noFill/>
          </a:ln>
        </p:spPr>
      </p:pic>
      <p:sp>
        <p:nvSpPr>
          <p:cNvPr id="295" name="Google Shape;295;p44"/>
          <p:cNvSpPr txBox="1"/>
          <p:nvPr/>
        </p:nvSpPr>
        <p:spPr>
          <a:xfrm>
            <a:off x="471100" y="333400"/>
            <a:ext cx="5529600" cy="4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3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Audio Profesional para Empresas</a:t>
            </a:r>
            <a:endParaRPr b="1" sz="23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96" name="Google Shape;296;p44"/>
          <p:cNvSpPr txBox="1"/>
          <p:nvPr/>
        </p:nvSpPr>
        <p:spPr>
          <a:xfrm>
            <a:off x="463050" y="909975"/>
            <a:ext cx="5319900" cy="453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Sistemas de sonido que aseguran comunicación clara y direccional en espacios corporativos y comerciales.</a:t>
            </a:r>
            <a:endParaRPr sz="10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97" name="Google Shape;297;p44"/>
          <p:cNvSpPr txBox="1"/>
          <p:nvPr/>
        </p:nvSpPr>
        <p:spPr>
          <a:xfrm>
            <a:off x="463053" y="1575511"/>
            <a:ext cx="3739500" cy="2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* </a:t>
            </a:r>
            <a:r>
              <a:rPr lang="en" sz="10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Sonido de alta fidelidad con control zonificado.</a:t>
            </a:r>
            <a:endParaRPr sz="10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298" name="Google Shape;298;p44" title="Group 226 (1).pn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71100" y="4254351"/>
            <a:ext cx="2087049" cy="580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2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3" name="Google Shape;303;p45" title="SEVEN-(ES) 1.png"/>
          <p:cNvPicPr preferRelativeResize="0"/>
          <p:nvPr/>
        </p:nvPicPr>
        <p:blipFill rotWithShape="1">
          <a:blip r:embed="rId3">
            <a:alphaModFix/>
          </a:blip>
          <a:srcRect b="0" l="4406" r="0" t="27922"/>
          <a:stretch/>
        </p:blipFill>
        <p:spPr>
          <a:xfrm>
            <a:off x="0" y="0"/>
            <a:ext cx="9144001" cy="5127824"/>
          </a:xfrm>
          <a:prstGeom prst="rect">
            <a:avLst/>
          </a:prstGeom>
          <a:noFill/>
          <a:ln>
            <a:noFill/>
          </a:ln>
        </p:spPr>
      </p:pic>
      <p:sp>
        <p:nvSpPr>
          <p:cNvPr id="304" name="Google Shape;304;p45"/>
          <p:cNvSpPr txBox="1"/>
          <p:nvPr/>
        </p:nvSpPr>
        <p:spPr>
          <a:xfrm>
            <a:off x="6780152" y="4606525"/>
            <a:ext cx="19008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rPr>
              <a:t>Soluciones Fonestar    |  </a:t>
            </a:r>
            <a:fld id="{00000000-1234-1234-1234-123412341234}" type="slidenum">
              <a:rPr b="1" lang="en" sz="1000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rPr>
              <a:t>‹#›</a:t>
            </a:fld>
            <a:endParaRPr b="1" sz="1000">
              <a:solidFill>
                <a:schemeClr val="dk2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305" name="Google Shape;305;p45"/>
          <p:cNvPicPr preferRelativeResize="0"/>
          <p:nvPr/>
        </p:nvPicPr>
        <p:blipFill rotWithShape="1">
          <a:blip r:embed="rId4">
            <a:alphaModFix/>
          </a:blip>
          <a:srcRect b="19" l="0" r="0" t="29"/>
          <a:stretch/>
        </p:blipFill>
        <p:spPr>
          <a:xfrm>
            <a:off x="8243737" y="333400"/>
            <a:ext cx="437222" cy="424199"/>
          </a:xfrm>
          <a:prstGeom prst="rect">
            <a:avLst/>
          </a:prstGeom>
          <a:noFill/>
          <a:ln>
            <a:noFill/>
          </a:ln>
        </p:spPr>
      </p:pic>
      <p:sp>
        <p:nvSpPr>
          <p:cNvPr id="306" name="Google Shape;306;p45"/>
          <p:cNvSpPr txBox="1"/>
          <p:nvPr/>
        </p:nvSpPr>
        <p:spPr>
          <a:xfrm>
            <a:off x="525525" y="1345438"/>
            <a:ext cx="3913800" cy="746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rPr>
              <a:t>Equipos diseñados para transmitir mensajes claros en situaciones críticas, asegurando la seguridad en emergencias.</a:t>
            </a:r>
            <a:endParaRPr sz="1100">
              <a:solidFill>
                <a:schemeClr val="dk2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307" name="Google Shape;307;p45"/>
          <p:cNvSpPr txBox="1"/>
          <p:nvPr/>
        </p:nvSpPr>
        <p:spPr>
          <a:xfrm>
            <a:off x="525525" y="2326593"/>
            <a:ext cx="3691200" cy="6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-200659" lvl="0" marL="18288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Poppins"/>
              <a:buChar char="●"/>
            </a:pPr>
            <a:r>
              <a:rPr lang="en" sz="1000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rPr>
              <a:t>Respuesta rápida y mensajes preprogramados.</a:t>
            </a:r>
            <a:endParaRPr sz="1000">
              <a:solidFill>
                <a:schemeClr val="dk2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-200659" lvl="0" marL="18288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Poppins"/>
              <a:buChar char="●"/>
            </a:pPr>
            <a:r>
              <a:rPr lang="en" sz="1000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rPr>
              <a:t>Certificación EN 54.</a:t>
            </a:r>
            <a:endParaRPr sz="1000">
              <a:solidFill>
                <a:schemeClr val="dk2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-200659" lvl="0" marL="18288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Poppins"/>
              <a:buChar char="●"/>
            </a:pPr>
            <a:r>
              <a:rPr lang="en" sz="1000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rPr>
              <a:t>Escalable a la medida que el proyecto requiera.</a:t>
            </a:r>
            <a:endParaRPr sz="1000">
              <a:solidFill>
                <a:schemeClr val="dk2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308" name="Google Shape;308;p45"/>
          <p:cNvSpPr txBox="1"/>
          <p:nvPr/>
        </p:nvSpPr>
        <p:spPr>
          <a:xfrm>
            <a:off x="525525" y="333400"/>
            <a:ext cx="5012700" cy="777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300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rPr>
              <a:t>Audio de </a:t>
            </a:r>
            <a:endParaRPr b="1" sz="2300">
              <a:solidFill>
                <a:schemeClr val="dk2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300">
                <a:solidFill>
                  <a:schemeClr val="accent1"/>
                </a:solidFill>
                <a:latin typeface="Poppins"/>
                <a:ea typeface="Poppins"/>
                <a:cs typeface="Poppins"/>
                <a:sym typeface="Poppins"/>
              </a:rPr>
              <a:t>Evacuación y Emergencia</a:t>
            </a:r>
            <a:endParaRPr b="1" sz="2300">
              <a:solidFill>
                <a:schemeClr val="accent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309" name="Google Shape;309;p45" title="Group 227 (2)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63050" y="3989220"/>
            <a:ext cx="2290309" cy="777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" name="Google Shape;109;p28" title="video-wall-featuring-multimedia-images-displayed-various-television-screens (1)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6025"/>
            <a:ext cx="9144003" cy="5162401"/>
          </a:xfrm>
          <a:prstGeom prst="rect">
            <a:avLst/>
          </a:prstGeom>
          <a:noFill/>
          <a:ln>
            <a:noFill/>
          </a:ln>
        </p:spPr>
      </p:pic>
      <p:sp>
        <p:nvSpPr>
          <p:cNvPr id="110" name="Google Shape;110;p28"/>
          <p:cNvSpPr/>
          <p:nvPr/>
        </p:nvSpPr>
        <p:spPr>
          <a:xfrm rot="5400000">
            <a:off x="624433" y="-635000"/>
            <a:ext cx="5162400" cy="6408900"/>
          </a:xfrm>
          <a:prstGeom prst="rect">
            <a:avLst/>
          </a:prstGeom>
          <a:gradFill>
            <a:gsLst>
              <a:gs pos="0">
                <a:srgbClr val="FFFFFF">
                  <a:alpha val="0"/>
                </a:srgbClr>
              </a:gs>
              <a:gs pos="100000">
                <a:schemeClr val="dk2"/>
              </a:gs>
            </a:gsLst>
            <a:lin ang="5400012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1" name="Google Shape;111;p28"/>
          <p:cNvSpPr/>
          <p:nvPr/>
        </p:nvSpPr>
        <p:spPr>
          <a:xfrm rot="5400000">
            <a:off x="624433" y="-629275"/>
            <a:ext cx="5162400" cy="6408900"/>
          </a:xfrm>
          <a:prstGeom prst="rect">
            <a:avLst/>
          </a:prstGeom>
          <a:gradFill>
            <a:gsLst>
              <a:gs pos="0">
                <a:srgbClr val="FFFFFF">
                  <a:alpha val="0"/>
                </a:srgbClr>
              </a:gs>
              <a:gs pos="100000">
                <a:schemeClr val="dk2"/>
              </a:gs>
            </a:gsLst>
            <a:lin ang="5400012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2" name="Google Shape;112;p28"/>
          <p:cNvSpPr txBox="1"/>
          <p:nvPr/>
        </p:nvSpPr>
        <p:spPr>
          <a:xfrm>
            <a:off x="6780152" y="4606525"/>
            <a:ext cx="19008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Introducción  |  </a:t>
            </a:r>
            <a:fld id="{00000000-1234-1234-1234-123412341234}" type="slidenum">
              <a:rPr b="1" lang="en" sz="10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‹#›</a:t>
            </a:fld>
            <a:endParaRPr b="1" sz="10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13" name="Google Shape;113;p28"/>
          <p:cNvSpPr txBox="1"/>
          <p:nvPr/>
        </p:nvSpPr>
        <p:spPr>
          <a:xfrm>
            <a:off x="463050" y="1059950"/>
            <a:ext cx="3464400" cy="3224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JM Security System</a:t>
            </a:r>
            <a:r>
              <a:rPr lang="en" sz="10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 es una empresa desarrolladora de soluciones y </a:t>
            </a:r>
            <a:r>
              <a:rPr lang="en" sz="10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distribución</a:t>
            </a:r>
            <a:r>
              <a:rPr lang="en" sz="10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 de soluciones </a:t>
            </a:r>
            <a:r>
              <a:rPr lang="en" sz="10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tecnológica</a:t>
            </a:r>
            <a:r>
              <a:rPr lang="en" sz="10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 en </a:t>
            </a:r>
            <a:r>
              <a:rPr lang="en" sz="10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República</a:t>
            </a:r>
            <a:r>
              <a:rPr lang="en" sz="10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 Dominicana, </a:t>
            </a:r>
            <a:r>
              <a:rPr lang="en" sz="10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más</a:t>
            </a:r>
            <a:r>
              <a:rPr lang="en" sz="10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 de </a:t>
            </a:r>
            <a:r>
              <a:rPr b="1" lang="en" sz="10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16 años de experiencia</a:t>
            </a:r>
            <a:r>
              <a:rPr lang="en" sz="10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 nos ha dado la seguridad de brindar </a:t>
            </a:r>
            <a:r>
              <a:rPr lang="en" sz="10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tecnologías</a:t>
            </a:r>
            <a:r>
              <a:rPr lang="en" sz="10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" sz="10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afines</a:t>
            </a:r>
            <a:r>
              <a:rPr lang="en" sz="10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 a las necesidades </a:t>
            </a:r>
            <a:r>
              <a:rPr lang="en" sz="10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más</a:t>
            </a:r>
            <a:r>
              <a:rPr lang="en" sz="10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 demandante de todos los sectores comerciales. Hemos desarrollado cientos de proyectos exitosos en sectores como </a:t>
            </a:r>
            <a:r>
              <a:rPr b="1" lang="en" sz="10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retail, educación, salud y centros de control.</a:t>
            </a:r>
            <a:r>
              <a:rPr lang="en" sz="10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endParaRPr sz="10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Nuestro enfoque personalizado y capacidad de implementación llave en mano generan un </a:t>
            </a:r>
            <a:r>
              <a:rPr b="1" lang="en" sz="10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ROI</a:t>
            </a:r>
            <a:r>
              <a:rPr lang="en" sz="10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 medible en términos de optimización operativa y mejor interacción con el cliente.</a:t>
            </a:r>
            <a:endParaRPr sz="10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14" name="Google Shape;114;p28"/>
          <p:cNvSpPr txBox="1"/>
          <p:nvPr/>
        </p:nvSpPr>
        <p:spPr>
          <a:xfrm>
            <a:off x="463050" y="333400"/>
            <a:ext cx="3060600" cy="4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3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¿Quiénes</a:t>
            </a:r>
            <a:r>
              <a:rPr b="1" lang="en" sz="2300">
                <a:solidFill>
                  <a:schemeClr val="accent1"/>
                </a:solidFill>
                <a:latin typeface="Poppins"/>
                <a:ea typeface="Poppins"/>
                <a:cs typeface="Poppins"/>
                <a:sym typeface="Poppins"/>
              </a:rPr>
              <a:t> Somos?</a:t>
            </a:r>
            <a:endParaRPr b="1" sz="2300">
              <a:solidFill>
                <a:schemeClr val="accent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115" name="Google Shape;115;p28"/>
          <p:cNvPicPr preferRelativeResize="0"/>
          <p:nvPr/>
        </p:nvPicPr>
        <p:blipFill rotWithShape="1">
          <a:blip r:embed="rId4">
            <a:alphaModFix/>
          </a:blip>
          <a:srcRect b="19" l="0" r="0" t="29"/>
          <a:stretch/>
        </p:blipFill>
        <p:spPr>
          <a:xfrm>
            <a:off x="8243737" y="333400"/>
            <a:ext cx="437222" cy="4241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3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4" name="Google Shape;314;p46" title="Foonestar.jpg"/>
          <p:cNvPicPr preferRelativeResize="0"/>
          <p:nvPr/>
        </p:nvPicPr>
        <p:blipFill rotWithShape="1">
          <a:blip r:embed="rId3">
            <a:alphaModFix/>
          </a:blip>
          <a:srcRect b="0" l="563" r="553" t="0"/>
          <a:stretch/>
        </p:blipFill>
        <p:spPr>
          <a:xfrm>
            <a:off x="0" y="-252375"/>
            <a:ext cx="9187728" cy="5395878"/>
          </a:xfrm>
          <a:prstGeom prst="rect">
            <a:avLst/>
          </a:prstGeom>
          <a:noFill/>
          <a:ln>
            <a:noFill/>
          </a:ln>
        </p:spPr>
      </p:pic>
      <p:sp>
        <p:nvSpPr>
          <p:cNvPr id="315" name="Google Shape;315;p46"/>
          <p:cNvSpPr/>
          <p:nvPr/>
        </p:nvSpPr>
        <p:spPr>
          <a:xfrm rot="5400000">
            <a:off x="123100" y="-384425"/>
            <a:ext cx="5394300" cy="5658900"/>
          </a:xfrm>
          <a:prstGeom prst="rect">
            <a:avLst/>
          </a:prstGeom>
          <a:gradFill>
            <a:gsLst>
              <a:gs pos="0">
                <a:srgbClr val="FFFFFF">
                  <a:alpha val="0"/>
                </a:srgbClr>
              </a:gs>
              <a:gs pos="100000">
                <a:schemeClr val="dk2"/>
              </a:gs>
            </a:gsLst>
            <a:lin ang="5400700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6" name="Google Shape;316;p46"/>
          <p:cNvSpPr/>
          <p:nvPr/>
        </p:nvSpPr>
        <p:spPr>
          <a:xfrm rot="5400000">
            <a:off x="123100" y="-384425"/>
            <a:ext cx="5394300" cy="5658900"/>
          </a:xfrm>
          <a:prstGeom prst="rect">
            <a:avLst/>
          </a:prstGeom>
          <a:gradFill>
            <a:gsLst>
              <a:gs pos="0">
                <a:srgbClr val="FFFFFF">
                  <a:alpha val="0"/>
                </a:srgbClr>
              </a:gs>
              <a:gs pos="100000">
                <a:schemeClr val="dk2"/>
              </a:gs>
            </a:gsLst>
            <a:lin ang="5400700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7" name="Google Shape;317;p46"/>
          <p:cNvSpPr txBox="1"/>
          <p:nvPr/>
        </p:nvSpPr>
        <p:spPr>
          <a:xfrm>
            <a:off x="6780152" y="4606525"/>
            <a:ext cx="19008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Soluciones </a:t>
            </a:r>
            <a:r>
              <a:rPr lang="en" sz="10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Fonestar  </a:t>
            </a:r>
            <a:r>
              <a:rPr lang="en" sz="10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  |  </a:t>
            </a:r>
            <a:fld id="{00000000-1234-1234-1234-123412341234}" type="slidenum">
              <a:rPr b="1" lang="en" sz="10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‹#›</a:t>
            </a:fld>
            <a:endParaRPr b="1" sz="10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318" name="Google Shape;318;p46"/>
          <p:cNvPicPr preferRelativeResize="0"/>
          <p:nvPr/>
        </p:nvPicPr>
        <p:blipFill rotWithShape="1">
          <a:blip r:embed="rId4">
            <a:alphaModFix/>
          </a:blip>
          <a:srcRect b="19" l="0" r="0" t="29"/>
          <a:stretch/>
        </p:blipFill>
        <p:spPr>
          <a:xfrm>
            <a:off x="8243737" y="333400"/>
            <a:ext cx="437222" cy="424199"/>
          </a:xfrm>
          <a:prstGeom prst="rect">
            <a:avLst/>
          </a:prstGeom>
          <a:noFill/>
          <a:ln>
            <a:noFill/>
          </a:ln>
        </p:spPr>
      </p:pic>
      <p:sp>
        <p:nvSpPr>
          <p:cNvPr id="319" name="Google Shape;319;p46"/>
          <p:cNvSpPr txBox="1"/>
          <p:nvPr/>
        </p:nvSpPr>
        <p:spPr>
          <a:xfrm>
            <a:off x="450175" y="331250"/>
            <a:ext cx="4421100" cy="11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3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Audio para </a:t>
            </a:r>
            <a:r>
              <a:rPr b="1" lang="en" sz="23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Educación y </a:t>
            </a:r>
            <a:r>
              <a:rPr b="1" lang="en" sz="23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Plazas Comerciales / Deportivas</a:t>
            </a:r>
            <a:endParaRPr b="1" sz="23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320" name="Google Shape;320;p46"/>
          <p:cNvSpPr txBox="1"/>
          <p:nvPr/>
        </p:nvSpPr>
        <p:spPr>
          <a:xfrm>
            <a:off x="463050" y="1677212"/>
            <a:ext cx="3507600" cy="6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Sistemas que ofrecen sonido claro y balanceado, ideales para auditorios, aulas, centros comerciales y áreas abiertas.</a:t>
            </a:r>
            <a:endParaRPr sz="10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321" name="Google Shape;321;p46"/>
          <p:cNvSpPr txBox="1"/>
          <p:nvPr/>
        </p:nvSpPr>
        <p:spPr>
          <a:xfrm>
            <a:off x="471103" y="2747747"/>
            <a:ext cx="3739500" cy="453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* </a:t>
            </a:r>
            <a:r>
              <a:rPr lang="en" sz="10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Facilita la comunicación y ambienta adecuadamente el espacio.</a:t>
            </a:r>
            <a:endParaRPr sz="10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322" name="Google Shape;322;p46" title="Group 225 (3).png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26375" y="4255903"/>
            <a:ext cx="2834627" cy="578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6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" name="Google Shape;327;p47" title="Group 1477635.jpg"/>
          <p:cNvPicPr preferRelativeResize="0"/>
          <p:nvPr/>
        </p:nvPicPr>
        <p:blipFill rotWithShape="1">
          <a:blip r:embed="rId3">
            <a:alphaModFix/>
          </a:blip>
          <a:srcRect b="16199" l="10160" r="0" t="21900"/>
          <a:stretch/>
        </p:blipFill>
        <p:spPr>
          <a:xfrm>
            <a:off x="0" y="0"/>
            <a:ext cx="9144003" cy="5143202"/>
          </a:xfrm>
          <a:prstGeom prst="rect">
            <a:avLst/>
          </a:prstGeom>
          <a:noFill/>
          <a:ln>
            <a:noFill/>
          </a:ln>
        </p:spPr>
      </p:pic>
      <p:sp>
        <p:nvSpPr>
          <p:cNvPr id="328" name="Google Shape;328;p47"/>
          <p:cNvSpPr txBox="1"/>
          <p:nvPr/>
        </p:nvSpPr>
        <p:spPr>
          <a:xfrm>
            <a:off x="6780152" y="4606525"/>
            <a:ext cx="19008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Soluciones Fonestar    |  </a:t>
            </a:r>
            <a:fld id="{00000000-1234-1234-1234-123412341234}" type="slidenum">
              <a:rPr b="1" lang="en" sz="10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‹#›</a:t>
            </a:fld>
            <a:endParaRPr b="1" sz="10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329" name="Google Shape;329;p47"/>
          <p:cNvPicPr preferRelativeResize="0"/>
          <p:nvPr/>
        </p:nvPicPr>
        <p:blipFill rotWithShape="1">
          <a:blip r:embed="rId4">
            <a:alphaModFix/>
          </a:blip>
          <a:srcRect b="19" l="0" r="0" t="29"/>
          <a:stretch/>
        </p:blipFill>
        <p:spPr>
          <a:xfrm>
            <a:off x="8243737" y="333400"/>
            <a:ext cx="437222" cy="424199"/>
          </a:xfrm>
          <a:prstGeom prst="rect">
            <a:avLst/>
          </a:prstGeom>
          <a:noFill/>
          <a:ln>
            <a:noFill/>
          </a:ln>
        </p:spPr>
      </p:pic>
      <p:sp>
        <p:nvSpPr>
          <p:cNvPr id="330" name="Google Shape;330;p47"/>
          <p:cNvSpPr txBox="1"/>
          <p:nvPr/>
        </p:nvSpPr>
        <p:spPr>
          <a:xfrm>
            <a:off x="463050" y="1609175"/>
            <a:ext cx="3451500" cy="6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Equipos especializados para entornos sociosanitarios y sistemas distribuidos de audio IP, con gestión centralizada.</a:t>
            </a:r>
            <a:endParaRPr sz="10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331" name="Google Shape;331;p47"/>
          <p:cNvSpPr txBox="1"/>
          <p:nvPr/>
        </p:nvSpPr>
        <p:spPr>
          <a:xfrm>
            <a:off x="463052" y="2611677"/>
            <a:ext cx="3451500" cy="453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* </a:t>
            </a:r>
            <a:r>
              <a:rPr lang="en" sz="10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Adaptación a entornos críticos con fácil escalabilidad.</a:t>
            </a:r>
            <a:endParaRPr sz="10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332" name="Google Shape;332;p47"/>
          <p:cNvSpPr txBox="1"/>
          <p:nvPr/>
        </p:nvSpPr>
        <p:spPr>
          <a:xfrm>
            <a:off x="463050" y="337950"/>
            <a:ext cx="3584100" cy="11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3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Soluciones para Sociosanitarios y Audio IP</a:t>
            </a:r>
            <a:endParaRPr b="1" sz="23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333" name="Google Shape;333;p47" title="Group 228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63050" y="4149650"/>
            <a:ext cx="3023209" cy="684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337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8" name="Google Shape;338;p48" title="freepik__fondo-de-negocios-con-empresarios-y-pantallas-led__47852.jpeg"/>
          <p:cNvPicPr preferRelativeResize="0"/>
          <p:nvPr/>
        </p:nvPicPr>
        <p:blipFill rotWithShape="1">
          <a:blip r:embed="rId3">
            <a:alphaModFix amt="37000"/>
          </a:blip>
          <a:srcRect b="17790" l="0" r="0" t="0"/>
          <a:stretch/>
        </p:blipFill>
        <p:spPr>
          <a:xfrm>
            <a:off x="0" y="0"/>
            <a:ext cx="9144001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339" name="Google Shape;339;p48"/>
          <p:cNvSpPr txBox="1"/>
          <p:nvPr/>
        </p:nvSpPr>
        <p:spPr>
          <a:xfrm>
            <a:off x="6780152" y="4606525"/>
            <a:ext cx="19008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Negocios |  </a:t>
            </a:r>
            <a:fld id="{00000000-1234-1234-1234-123412341234}" type="slidenum">
              <a:rPr b="1" lang="en" sz="10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‹#›</a:t>
            </a:fld>
            <a:endParaRPr b="1" sz="10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340" name="Google Shape;340;p48"/>
          <p:cNvPicPr preferRelativeResize="0"/>
          <p:nvPr/>
        </p:nvPicPr>
        <p:blipFill rotWithShape="1">
          <a:blip r:embed="rId4">
            <a:alphaModFix/>
          </a:blip>
          <a:srcRect b="19" l="0" r="0" t="29"/>
          <a:stretch/>
        </p:blipFill>
        <p:spPr>
          <a:xfrm>
            <a:off x="8243737" y="333400"/>
            <a:ext cx="437222" cy="424199"/>
          </a:xfrm>
          <a:prstGeom prst="rect">
            <a:avLst/>
          </a:prstGeom>
          <a:noFill/>
          <a:ln>
            <a:noFill/>
          </a:ln>
        </p:spPr>
      </p:pic>
      <p:sp>
        <p:nvSpPr>
          <p:cNvPr id="341" name="Google Shape;341;p48"/>
          <p:cNvSpPr txBox="1"/>
          <p:nvPr/>
        </p:nvSpPr>
        <p:spPr>
          <a:xfrm>
            <a:off x="1695304" y="333850"/>
            <a:ext cx="5753400" cy="4233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63000"/>
              </a:srgbClr>
            </a:outerShdw>
          </a:effectLst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3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Esquemas de Negocios Disponibles</a:t>
            </a:r>
            <a:endParaRPr b="1" sz="23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342" name="Google Shape;342;p48"/>
          <p:cNvSpPr txBox="1"/>
          <p:nvPr/>
        </p:nvSpPr>
        <p:spPr>
          <a:xfrm>
            <a:off x="3488526" y="1920375"/>
            <a:ext cx="2166900" cy="569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Modelo sociedad integrada</a:t>
            </a:r>
            <a:endParaRPr b="1" sz="13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343" name="Google Shape;343;p48"/>
          <p:cNvSpPr txBox="1"/>
          <p:nvPr/>
        </p:nvSpPr>
        <p:spPr>
          <a:xfrm>
            <a:off x="3419075" y="2556041"/>
            <a:ext cx="2305800" cy="1608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Promovemos la </a:t>
            </a:r>
            <a:r>
              <a:rPr lang="en" sz="10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integración</a:t>
            </a:r>
            <a:r>
              <a:rPr lang="en" sz="10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 de proyectos donde nuestra </a:t>
            </a:r>
            <a:r>
              <a:rPr lang="en" sz="10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capacidad</a:t>
            </a:r>
            <a:r>
              <a:rPr lang="en" sz="10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" sz="10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logística</a:t>
            </a:r>
            <a:r>
              <a:rPr lang="en" sz="10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 y comercial se unen con las oportunidades de nuestros clientes, de manera que juntos hagamos alianzas para ganar proyectos.</a:t>
            </a:r>
            <a:endParaRPr sz="10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cxnSp>
        <p:nvCxnSpPr>
          <p:cNvPr id="344" name="Google Shape;344;p48"/>
          <p:cNvCxnSpPr/>
          <p:nvPr/>
        </p:nvCxnSpPr>
        <p:spPr>
          <a:xfrm>
            <a:off x="4572000" y="881475"/>
            <a:ext cx="0" cy="95700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med" w="med" type="oval"/>
            <a:tailEnd len="med" w="med" type="oval"/>
          </a:ln>
        </p:spPr>
      </p:cxnSp>
      <p:cxnSp>
        <p:nvCxnSpPr>
          <p:cNvPr id="345" name="Google Shape;345;p48"/>
          <p:cNvCxnSpPr/>
          <p:nvPr/>
        </p:nvCxnSpPr>
        <p:spPr>
          <a:xfrm>
            <a:off x="1933875" y="1540025"/>
            <a:ext cx="5156700" cy="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46" name="Google Shape;346;p48"/>
          <p:cNvCxnSpPr/>
          <p:nvPr/>
        </p:nvCxnSpPr>
        <p:spPr>
          <a:xfrm>
            <a:off x="1929767" y="1535919"/>
            <a:ext cx="0" cy="34560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med" w="med" type="none"/>
            <a:tailEnd len="med" w="med" type="oval"/>
          </a:ln>
        </p:spPr>
      </p:cxnSp>
      <p:cxnSp>
        <p:nvCxnSpPr>
          <p:cNvPr id="347" name="Google Shape;347;p48"/>
          <p:cNvCxnSpPr/>
          <p:nvPr/>
        </p:nvCxnSpPr>
        <p:spPr>
          <a:xfrm>
            <a:off x="7090567" y="1540019"/>
            <a:ext cx="0" cy="34560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med" w="med" type="none"/>
            <a:tailEnd len="med" w="med" type="oval"/>
          </a:ln>
        </p:spPr>
      </p:cxnSp>
      <p:sp>
        <p:nvSpPr>
          <p:cNvPr id="348" name="Google Shape;348;p48"/>
          <p:cNvSpPr txBox="1"/>
          <p:nvPr/>
        </p:nvSpPr>
        <p:spPr>
          <a:xfrm>
            <a:off x="1231375" y="1920375"/>
            <a:ext cx="1396800" cy="269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Venta directa</a:t>
            </a:r>
            <a:endParaRPr b="1" sz="13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349" name="Google Shape;349;p48"/>
          <p:cNvSpPr txBox="1"/>
          <p:nvPr/>
        </p:nvSpPr>
        <p:spPr>
          <a:xfrm>
            <a:off x="776925" y="2268325"/>
            <a:ext cx="2305800" cy="915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Suplimos los productos y licencias bajo asesoría profesional certificada por los fabricantes.</a:t>
            </a:r>
            <a:endParaRPr sz="10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350" name="Google Shape;350;p48"/>
          <p:cNvSpPr txBox="1"/>
          <p:nvPr/>
        </p:nvSpPr>
        <p:spPr>
          <a:xfrm>
            <a:off x="6103276" y="1920375"/>
            <a:ext cx="1974600" cy="269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Alquiler o renta</a:t>
            </a:r>
            <a:endParaRPr b="1" sz="13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351" name="Google Shape;351;p48"/>
          <p:cNvSpPr txBox="1"/>
          <p:nvPr/>
        </p:nvSpPr>
        <p:spPr>
          <a:xfrm>
            <a:off x="5911575" y="2326425"/>
            <a:ext cx="2358000" cy="1839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En circunstancias donde amerite hacer </a:t>
            </a:r>
            <a:r>
              <a:rPr lang="en" sz="10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inversión</a:t>
            </a:r>
            <a:r>
              <a:rPr lang="en" sz="10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 de soluciones, estamos dispuestos en negociar introducir la </a:t>
            </a:r>
            <a:r>
              <a:rPr lang="en" sz="10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solución</a:t>
            </a:r>
            <a:r>
              <a:rPr lang="en" sz="10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 al proyecto de manera que el mismo ser pagado en condiciones determinadas por el retorno en el uso de la </a:t>
            </a:r>
            <a:r>
              <a:rPr lang="en" sz="10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inversión</a:t>
            </a:r>
            <a:r>
              <a:rPr lang="en" sz="10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 en </a:t>
            </a:r>
            <a:r>
              <a:rPr lang="en" sz="10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sí</a:t>
            </a:r>
            <a:r>
              <a:rPr lang="en" sz="10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 misma.</a:t>
            </a:r>
            <a:endParaRPr sz="10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5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6" name="Google Shape;356;p49" title="side-view-busy-woman-work-wearing-headset-writing-something-down.png"/>
          <p:cNvPicPr preferRelativeResize="0"/>
          <p:nvPr/>
        </p:nvPicPr>
        <p:blipFill rotWithShape="1">
          <a:blip r:embed="rId3">
            <a:alphaModFix/>
          </a:blip>
          <a:srcRect b="0" l="0" r="17498" t="29918"/>
          <a:stretch/>
        </p:blipFill>
        <p:spPr>
          <a:xfrm>
            <a:off x="667775" y="0"/>
            <a:ext cx="8476227" cy="5143498"/>
          </a:xfrm>
          <a:prstGeom prst="rect">
            <a:avLst/>
          </a:prstGeom>
          <a:noFill/>
          <a:ln>
            <a:noFill/>
          </a:ln>
        </p:spPr>
      </p:pic>
      <p:sp>
        <p:nvSpPr>
          <p:cNvPr id="357" name="Google Shape;357;p49"/>
          <p:cNvSpPr txBox="1"/>
          <p:nvPr/>
        </p:nvSpPr>
        <p:spPr>
          <a:xfrm>
            <a:off x="6780152" y="4606525"/>
            <a:ext cx="19008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rPr>
              <a:t>¿Por</a:t>
            </a:r>
            <a:r>
              <a:rPr lang="en" sz="1000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rPr>
              <a:t> qu</a:t>
            </a:r>
            <a:r>
              <a:rPr lang="en" sz="1000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rPr>
              <a:t>é Elegirnos?</a:t>
            </a:r>
            <a:r>
              <a:rPr lang="en" sz="1000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rPr>
              <a:t> |  </a:t>
            </a:r>
            <a:fld id="{00000000-1234-1234-1234-123412341234}" type="slidenum">
              <a:rPr b="1" lang="en" sz="1000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rPr>
              <a:t>‹#›</a:t>
            </a:fld>
            <a:endParaRPr b="1" sz="1000">
              <a:solidFill>
                <a:schemeClr val="dk2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358" name="Google Shape;358;p49"/>
          <p:cNvPicPr preferRelativeResize="0"/>
          <p:nvPr/>
        </p:nvPicPr>
        <p:blipFill rotWithShape="1">
          <a:blip r:embed="rId4">
            <a:alphaModFix/>
          </a:blip>
          <a:srcRect b="19" l="0" r="0" t="29"/>
          <a:stretch/>
        </p:blipFill>
        <p:spPr>
          <a:xfrm>
            <a:off x="8243737" y="333400"/>
            <a:ext cx="437222" cy="4241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59" name="Google Shape;359;p4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-10" y="0"/>
            <a:ext cx="7688970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360" name="Google Shape;360;p49"/>
          <p:cNvSpPr txBox="1"/>
          <p:nvPr/>
        </p:nvSpPr>
        <p:spPr>
          <a:xfrm>
            <a:off x="469770" y="1321416"/>
            <a:ext cx="3378600" cy="2993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rPr>
              <a:t>Con JM Security System, obtendrá asesoría personalizada, soporte para </a:t>
            </a:r>
            <a:r>
              <a:rPr lang="en" sz="1000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rPr>
              <a:t>instalación</a:t>
            </a:r>
            <a:r>
              <a:rPr lang="en" sz="1000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rPr>
              <a:t> certificada y </a:t>
            </a:r>
            <a:r>
              <a:rPr lang="en" sz="1000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rPr>
              <a:t>garantía</a:t>
            </a:r>
            <a:r>
              <a:rPr lang="en" sz="1000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rPr>
              <a:t> local de la mano con nuestros fabricantes.</a:t>
            </a:r>
            <a:endParaRPr sz="1000">
              <a:solidFill>
                <a:schemeClr val="dk2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chemeClr val="dk2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rPr>
              <a:t>Nuestra experiencia y alianzas estratégicas se traducen en soluciones que mejoran la comunicación, reducen costos y generan un ROI comprobable en diversas industrias (retail, educación, salud y centros de control).</a:t>
            </a:r>
            <a:endParaRPr sz="1000">
              <a:solidFill>
                <a:schemeClr val="dk2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chemeClr val="dk2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rPr>
              <a:t>Llevar tus proyectos a niveles de altos </a:t>
            </a:r>
            <a:r>
              <a:rPr lang="en" sz="1000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rPr>
              <a:t>estándares</a:t>
            </a:r>
            <a:r>
              <a:rPr lang="en" sz="1000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rPr>
              <a:t> es nuestra promesa de servicio, </a:t>
            </a:r>
            <a:r>
              <a:rPr lang="en" sz="1000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rPr>
              <a:t>déjanos</a:t>
            </a:r>
            <a:r>
              <a:rPr lang="en" sz="1000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rPr>
              <a:t> ayudarte.</a:t>
            </a:r>
            <a:endParaRPr sz="1000">
              <a:solidFill>
                <a:schemeClr val="dk2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361" name="Google Shape;361;p49"/>
          <p:cNvSpPr txBox="1"/>
          <p:nvPr/>
        </p:nvSpPr>
        <p:spPr>
          <a:xfrm>
            <a:off x="463050" y="333400"/>
            <a:ext cx="4390800" cy="777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300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rPr>
              <a:t>¿Por Qué </a:t>
            </a:r>
            <a:r>
              <a:rPr b="1" lang="en" sz="2300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rPr>
              <a:t>Elegir</a:t>
            </a:r>
            <a:r>
              <a:rPr b="1" lang="en" sz="2300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endParaRPr b="1" sz="2300">
              <a:solidFill>
                <a:schemeClr val="dk2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300">
                <a:solidFill>
                  <a:schemeClr val="accent1"/>
                </a:solidFill>
                <a:latin typeface="Poppins"/>
                <a:ea typeface="Poppins"/>
                <a:cs typeface="Poppins"/>
                <a:sym typeface="Poppins"/>
              </a:rPr>
              <a:t>JM Security System?</a:t>
            </a:r>
            <a:endParaRPr b="1" sz="2300">
              <a:solidFill>
                <a:schemeClr val="accent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365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6" name="Google Shape;366;p5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0" y="0"/>
            <a:ext cx="7688970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367" name="Google Shape;367;p50"/>
          <p:cNvSpPr txBox="1"/>
          <p:nvPr/>
        </p:nvSpPr>
        <p:spPr>
          <a:xfrm>
            <a:off x="463050" y="2018072"/>
            <a:ext cx="1477500" cy="269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>
                <a:solidFill>
                  <a:schemeClr val="accent1"/>
                </a:solidFill>
                <a:latin typeface="Poppins"/>
                <a:ea typeface="Poppins"/>
                <a:cs typeface="Poppins"/>
                <a:sym typeface="Poppins"/>
              </a:rPr>
              <a:t>Santo Domingo</a:t>
            </a:r>
            <a:endParaRPr b="1" sz="1300">
              <a:solidFill>
                <a:schemeClr val="dk2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368" name="Google Shape;368;p50"/>
          <p:cNvSpPr txBox="1"/>
          <p:nvPr/>
        </p:nvSpPr>
        <p:spPr>
          <a:xfrm>
            <a:off x="624228" y="2382500"/>
            <a:ext cx="1707000" cy="453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rPr>
              <a:t>Calle Lorenzo Despradel #7, Santo Domingo, DN</a:t>
            </a:r>
            <a:endParaRPr sz="1000">
              <a:solidFill>
                <a:schemeClr val="dk2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369" name="Google Shape;369;p50"/>
          <p:cNvSpPr txBox="1"/>
          <p:nvPr/>
        </p:nvSpPr>
        <p:spPr>
          <a:xfrm>
            <a:off x="624228" y="2843317"/>
            <a:ext cx="1707000" cy="2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rPr>
              <a:t>(809) 475 2210</a:t>
            </a:r>
            <a:endParaRPr sz="1000">
              <a:solidFill>
                <a:schemeClr val="dk2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370" name="Google Shape;370;p5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27528" y="2413398"/>
            <a:ext cx="96701" cy="126882"/>
          </a:xfrm>
          <a:prstGeom prst="rect">
            <a:avLst/>
          </a:prstGeom>
          <a:noFill/>
          <a:ln>
            <a:noFill/>
          </a:ln>
        </p:spPr>
      </p:pic>
      <p:pic>
        <p:nvPicPr>
          <p:cNvPr id="371" name="Google Shape;371;p5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97487" y="2891479"/>
            <a:ext cx="126741" cy="126874"/>
          </a:xfrm>
          <a:prstGeom prst="rect">
            <a:avLst/>
          </a:prstGeom>
          <a:noFill/>
          <a:ln>
            <a:noFill/>
          </a:ln>
        </p:spPr>
      </p:pic>
      <p:sp>
        <p:nvSpPr>
          <p:cNvPr id="372" name="Google Shape;372;p50"/>
          <p:cNvSpPr txBox="1"/>
          <p:nvPr/>
        </p:nvSpPr>
        <p:spPr>
          <a:xfrm>
            <a:off x="463050" y="3200098"/>
            <a:ext cx="1477500" cy="269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>
                <a:solidFill>
                  <a:schemeClr val="accent1"/>
                </a:solidFill>
                <a:latin typeface="Poppins"/>
                <a:ea typeface="Poppins"/>
                <a:cs typeface="Poppins"/>
                <a:sym typeface="Poppins"/>
              </a:rPr>
              <a:t>Santiago</a:t>
            </a:r>
            <a:endParaRPr b="1" sz="1300">
              <a:solidFill>
                <a:schemeClr val="dk2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373" name="Google Shape;373;p50"/>
          <p:cNvSpPr txBox="1"/>
          <p:nvPr/>
        </p:nvSpPr>
        <p:spPr>
          <a:xfrm>
            <a:off x="624225" y="3536575"/>
            <a:ext cx="1947900" cy="453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rPr>
              <a:t>Av. Bartolomé Colón 68, Santiago de los Caballeros</a:t>
            </a:r>
            <a:endParaRPr sz="1000">
              <a:solidFill>
                <a:schemeClr val="dk2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374" name="Google Shape;374;p50"/>
          <p:cNvSpPr txBox="1"/>
          <p:nvPr/>
        </p:nvSpPr>
        <p:spPr>
          <a:xfrm>
            <a:off x="624228" y="4003363"/>
            <a:ext cx="1707000" cy="2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rPr>
              <a:t>(809) 337 2210</a:t>
            </a:r>
            <a:endParaRPr sz="1000">
              <a:solidFill>
                <a:schemeClr val="dk2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375" name="Google Shape;375;p5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27528" y="3567463"/>
            <a:ext cx="96701" cy="126882"/>
          </a:xfrm>
          <a:prstGeom prst="rect">
            <a:avLst/>
          </a:prstGeom>
          <a:noFill/>
          <a:ln>
            <a:noFill/>
          </a:ln>
        </p:spPr>
      </p:pic>
      <p:pic>
        <p:nvPicPr>
          <p:cNvPr id="376" name="Google Shape;376;p5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97487" y="4051525"/>
            <a:ext cx="126741" cy="126874"/>
          </a:xfrm>
          <a:prstGeom prst="rect">
            <a:avLst/>
          </a:prstGeom>
          <a:noFill/>
          <a:ln>
            <a:noFill/>
          </a:ln>
        </p:spPr>
      </p:pic>
      <p:sp>
        <p:nvSpPr>
          <p:cNvPr id="377" name="Google Shape;377;p50"/>
          <p:cNvSpPr txBox="1"/>
          <p:nvPr/>
        </p:nvSpPr>
        <p:spPr>
          <a:xfrm>
            <a:off x="2860192" y="2018075"/>
            <a:ext cx="2257200" cy="269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>
                <a:solidFill>
                  <a:schemeClr val="accent1"/>
                </a:solidFill>
                <a:latin typeface="Poppins"/>
                <a:ea typeface="Poppins"/>
                <a:cs typeface="Poppins"/>
                <a:sym typeface="Poppins"/>
              </a:rPr>
              <a:t>Zona Oriental (Ozama)</a:t>
            </a:r>
            <a:endParaRPr b="1" sz="1300">
              <a:solidFill>
                <a:schemeClr val="dk2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378" name="Google Shape;378;p50"/>
          <p:cNvSpPr txBox="1"/>
          <p:nvPr/>
        </p:nvSpPr>
        <p:spPr>
          <a:xfrm>
            <a:off x="3021366" y="2382500"/>
            <a:ext cx="2467800" cy="453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rPr>
              <a:t>Plaza Patricio, Av. Venezuela, Santo Domingo Este</a:t>
            </a:r>
            <a:endParaRPr sz="1000">
              <a:solidFill>
                <a:schemeClr val="dk2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379" name="Google Shape;379;p50"/>
          <p:cNvSpPr txBox="1"/>
          <p:nvPr/>
        </p:nvSpPr>
        <p:spPr>
          <a:xfrm>
            <a:off x="3021370" y="2843317"/>
            <a:ext cx="1707000" cy="2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rPr>
              <a:t>(809) 699 2210</a:t>
            </a:r>
            <a:endParaRPr sz="1000">
              <a:solidFill>
                <a:schemeClr val="dk2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380" name="Google Shape;380;p5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924670" y="2413404"/>
            <a:ext cx="96701" cy="126882"/>
          </a:xfrm>
          <a:prstGeom prst="rect">
            <a:avLst/>
          </a:prstGeom>
          <a:noFill/>
          <a:ln>
            <a:noFill/>
          </a:ln>
        </p:spPr>
      </p:pic>
      <p:pic>
        <p:nvPicPr>
          <p:cNvPr id="381" name="Google Shape;381;p5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894629" y="2891479"/>
            <a:ext cx="126741" cy="126874"/>
          </a:xfrm>
          <a:prstGeom prst="rect">
            <a:avLst/>
          </a:prstGeom>
          <a:noFill/>
          <a:ln>
            <a:noFill/>
          </a:ln>
        </p:spPr>
      </p:pic>
      <p:sp>
        <p:nvSpPr>
          <p:cNvPr id="382" name="Google Shape;382;p50"/>
          <p:cNvSpPr txBox="1"/>
          <p:nvPr/>
        </p:nvSpPr>
        <p:spPr>
          <a:xfrm>
            <a:off x="2860192" y="3206575"/>
            <a:ext cx="1947900" cy="269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>
                <a:solidFill>
                  <a:schemeClr val="accent1"/>
                </a:solidFill>
                <a:latin typeface="Poppins"/>
                <a:ea typeface="Poppins"/>
                <a:cs typeface="Poppins"/>
                <a:sym typeface="Poppins"/>
              </a:rPr>
              <a:t>Punta Cana (Bávaro)</a:t>
            </a:r>
            <a:endParaRPr b="1" sz="1300">
              <a:solidFill>
                <a:schemeClr val="dk2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383" name="Google Shape;383;p50"/>
          <p:cNvSpPr txBox="1"/>
          <p:nvPr/>
        </p:nvSpPr>
        <p:spPr>
          <a:xfrm>
            <a:off x="3021370" y="3536565"/>
            <a:ext cx="1707000" cy="453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rPr>
              <a:t>Av. Barceló, Kilometro 3, Bávaro, Punta Cana</a:t>
            </a:r>
            <a:endParaRPr sz="1000">
              <a:solidFill>
                <a:schemeClr val="dk2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384" name="Google Shape;384;p50"/>
          <p:cNvSpPr txBox="1"/>
          <p:nvPr/>
        </p:nvSpPr>
        <p:spPr>
          <a:xfrm>
            <a:off x="3021370" y="4014978"/>
            <a:ext cx="1707000" cy="2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rPr>
              <a:t>(809) 475 2210</a:t>
            </a:r>
            <a:endParaRPr sz="1000">
              <a:solidFill>
                <a:schemeClr val="dk2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385" name="Google Shape;385;p5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924670" y="3567463"/>
            <a:ext cx="96701" cy="126882"/>
          </a:xfrm>
          <a:prstGeom prst="rect">
            <a:avLst/>
          </a:prstGeom>
          <a:noFill/>
          <a:ln>
            <a:noFill/>
          </a:ln>
        </p:spPr>
      </p:pic>
      <p:pic>
        <p:nvPicPr>
          <p:cNvPr id="386" name="Google Shape;386;p5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894629" y="4063141"/>
            <a:ext cx="126741" cy="126874"/>
          </a:xfrm>
          <a:prstGeom prst="rect">
            <a:avLst/>
          </a:prstGeom>
          <a:noFill/>
          <a:ln>
            <a:noFill/>
          </a:ln>
        </p:spPr>
      </p:pic>
      <p:sp>
        <p:nvSpPr>
          <p:cNvPr id="387" name="Google Shape;387;p50"/>
          <p:cNvSpPr txBox="1"/>
          <p:nvPr/>
        </p:nvSpPr>
        <p:spPr>
          <a:xfrm>
            <a:off x="463050" y="333400"/>
            <a:ext cx="3784200" cy="4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300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rPr>
              <a:t>Nuestr</a:t>
            </a:r>
            <a:r>
              <a:rPr b="1" lang="en" sz="2300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rPr>
              <a:t>as</a:t>
            </a:r>
            <a:r>
              <a:rPr b="1" lang="en" sz="2300">
                <a:solidFill>
                  <a:schemeClr val="accent1"/>
                </a:solidFill>
                <a:latin typeface="Poppins"/>
                <a:ea typeface="Poppins"/>
                <a:cs typeface="Poppins"/>
                <a:sym typeface="Poppins"/>
              </a:rPr>
              <a:t> Tiendas</a:t>
            </a:r>
            <a:endParaRPr b="1" sz="2300">
              <a:solidFill>
                <a:schemeClr val="dk2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388" name="Google Shape;388;p50"/>
          <p:cNvSpPr txBox="1"/>
          <p:nvPr/>
        </p:nvSpPr>
        <p:spPr>
          <a:xfrm>
            <a:off x="5510432" y="4598829"/>
            <a:ext cx="3170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rPr>
              <a:t>Nuestras Tiendas  |  </a:t>
            </a:r>
            <a:fld id="{00000000-1234-1234-1234-123412341234}" type="slidenum">
              <a:rPr b="1" lang="en" sz="1000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rPr>
              <a:t>‹#›</a:t>
            </a:fld>
            <a:endParaRPr b="1" sz="1000">
              <a:solidFill>
                <a:schemeClr val="dk2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389" name="Google Shape;389;p50"/>
          <p:cNvPicPr preferRelativeResize="0"/>
          <p:nvPr/>
        </p:nvPicPr>
        <p:blipFill rotWithShape="1">
          <a:blip r:embed="rId6">
            <a:alphaModFix/>
          </a:blip>
          <a:srcRect b="0" l="69" r="79" t="0"/>
          <a:stretch/>
        </p:blipFill>
        <p:spPr>
          <a:xfrm>
            <a:off x="7323600" y="274613"/>
            <a:ext cx="1477500" cy="648565"/>
          </a:xfrm>
          <a:prstGeom prst="rect">
            <a:avLst/>
          </a:prstGeom>
          <a:noFill/>
          <a:ln>
            <a:noFill/>
          </a:ln>
        </p:spPr>
      </p:pic>
      <p:sp>
        <p:nvSpPr>
          <p:cNvPr id="390" name="Google Shape;390;p50"/>
          <p:cNvSpPr txBox="1"/>
          <p:nvPr/>
        </p:nvSpPr>
        <p:spPr>
          <a:xfrm>
            <a:off x="463050" y="999375"/>
            <a:ext cx="4947600" cy="6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rPr>
              <a:t>¿Listo para transformar sus espacios con tecnología audiovisual de primer nivel? Contáctenos para una consulta personalizada y descubra la solución ideal para su negocio.</a:t>
            </a:r>
            <a:endParaRPr sz="1000">
              <a:solidFill>
                <a:schemeClr val="dk2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394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5" name="Google Shape;395;p51"/>
          <p:cNvPicPr preferRelativeResize="0"/>
          <p:nvPr/>
        </p:nvPicPr>
        <p:blipFill rotWithShape="1">
          <a:blip r:embed="rId3">
            <a:alphaModFix amt="35000"/>
          </a:blip>
          <a:srcRect b="20878" l="4512" r="4503" t="2334"/>
          <a:stretch/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396" name="Google Shape;396;p51"/>
          <p:cNvSpPr txBox="1"/>
          <p:nvPr/>
        </p:nvSpPr>
        <p:spPr>
          <a:xfrm flipH="1">
            <a:off x="3920228" y="4489196"/>
            <a:ext cx="1582500" cy="223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2"/>
                </a:solidFill>
                <a:uFill>
                  <a:noFill/>
                </a:uFill>
                <a:latin typeface="Poppins"/>
                <a:ea typeface="Poppins"/>
                <a:cs typeface="Poppins"/>
                <a:sym typeface="Poppins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jmsecuritysystem.com</a:t>
            </a:r>
            <a:endParaRPr sz="1000">
              <a:solidFill>
                <a:schemeClr val="dk2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397" name="Google Shape;397;p51"/>
          <p:cNvPicPr preferRelativeResize="0"/>
          <p:nvPr/>
        </p:nvPicPr>
        <p:blipFill rotWithShape="1">
          <a:blip r:embed="rId5">
            <a:alphaModFix/>
          </a:blip>
          <a:srcRect b="0" l="69" r="79" t="0"/>
          <a:stretch/>
        </p:blipFill>
        <p:spPr>
          <a:xfrm>
            <a:off x="2947950" y="1858875"/>
            <a:ext cx="3248099" cy="1425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98" name="Google Shape;398;p5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641275" y="4489197"/>
            <a:ext cx="223198" cy="223198"/>
          </a:xfrm>
          <a:prstGeom prst="rect">
            <a:avLst/>
          </a:prstGeom>
          <a:noFill/>
          <a:ln>
            <a:noFill/>
          </a:ln>
        </p:spPr>
      </p:pic>
      <p:sp>
        <p:nvSpPr>
          <p:cNvPr id="399" name="Google Shape;399;p51"/>
          <p:cNvSpPr txBox="1"/>
          <p:nvPr/>
        </p:nvSpPr>
        <p:spPr>
          <a:xfrm flipH="1">
            <a:off x="2254450" y="3605963"/>
            <a:ext cx="4635300" cy="561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chemeClr val="accent1"/>
                </a:solidFill>
                <a:latin typeface="Poppins"/>
                <a:ea typeface="Poppins"/>
                <a:cs typeface="Poppins"/>
                <a:sym typeface="Poppins"/>
              </a:rPr>
              <a:t>Diseñadores y consultores</a:t>
            </a:r>
            <a:r>
              <a:rPr b="1" lang="en" sz="1600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rPr>
              <a:t> de soluciones tecnológicas</a:t>
            </a:r>
            <a:endParaRPr b="1" sz="1600">
              <a:solidFill>
                <a:schemeClr val="dk2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" name="Google Shape;120;p29" title="massive-billboard-bathed-warm-hues-breathtaking-sunset-dominates-city-skyline-creating-captivating-spectacle-passersby.jpg"/>
          <p:cNvPicPr preferRelativeResize="0"/>
          <p:nvPr/>
        </p:nvPicPr>
        <p:blipFill rotWithShape="1">
          <a:blip r:embed="rId3">
            <a:alphaModFix/>
          </a:blip>
          <a:srcRect b="10185" l="0" r="20166" t="0"/>
          <a:stretch/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21" name="Google Shape;121;p29"/>
          <p:cNvSpPr txBox="1"/>
          <p:nvPr/>
        </p:nvSpPr>
        <p:spPr>
          <a:xfrm>
            <a:off x="6780152" y="4606525"/>
            <a:ext cx="19008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Introducción  |  </a:t>
            </a:r>
            <a:fld id="{00000000-1234-1234-1234-123412341234}" type="slidenum">
              <a:rPr b="1" lang="en" sz="10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‹#›</a:t>
            </a:fld>
            <a:endParaRPr b="1" sz="10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22" name="Google Shape;122;p29"/>
          <p:cNvSpPr txBox="1"/>
          <p:nvPr/>
        </p:nvSpPr>
        <p:spPr>
          <a:xfrm>
            <a:off x="3553800" y="215822"/>
            <a:ext cx="5247300" cy="777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3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Nuestro compromiso se traduce en resultados concretos:</a:t>
            </a:r>
            <a:endParaRPr b="1" sz="23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123" name="Google Shape;123;p29"/>
          <p:cNvPicPr preferRelativeResize="0"/>
          <p:nvPr/>
        </p:nvPicPr>
        <p:blipFill rotWithShape="1">
          <a:blip r:embed="rId4">
            <a:alphaModFix/>
          </a:blip>
          <a:srcRect b="19" l="0" r="0" t="29"/>
          <a:stretch/>
        </p:blipFill>
        <p:spPr>
          <a:xfrm>
            <a:off x="463062" y="333400"/>
            <a:ext cx="437222" cy="424199"/>
          </a:xfrm>
          <a:prstGeom prst="rect">
            <a:avLst/>
          </a:prstGeom>
          <a:noFill/>
          <a:ln>
            <a:noFill/>
          </a:ln>
        </p:spPr>
      </p:pic>
      <p:sp>
        <p:nvSpPr>
          <p:cNvPr id="124" name="Google Shape;124;p29"/>
          <p:cNvSpPr/>
          <p:nvPr/>
        </p:nvSpPr>
        <p:spPr>
          <a:xfrm>
            <a:off x="5964450" y="1220100"/>
            <a:ext cx="2925600" cy="870300"/>
          </a:xfrm>
          <a:prstGeom prst="roundRect">
            <a:avLst>
              <a:gd fmla="val 16667" name="adj"/>
            </a:avLst>
          </a:prstGeom>
          <a:solidFill>
            <a:srgbClr val="ECF0FF">
              <a:alpha val="5443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5" name="Google Shape;125;p29"/>
          <p:cNvSpPr txBox="1"/>
          <p:nvPr/>
        </p:nvSpPr>
        <p:spPr>
          <a:xfrm>
            <a:off x="6756049" y="1428300"/>
            <a:ext cx="1924800" cy="453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rPr>
              <a:t>Ahorro en costos de operación hasta un 30%</a:t>
            </a:r>
            <a:endParaRPr sz="1000">
              <a:solidFill>
                <a:schemeClr val="dk2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126" name="Google Shape;126;p29" title="ROI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184486" y="1428300"/>
            <a:ext cx="524533" cy="453901"/>
          </a:xfrm>
          <a:prstGeom prst="rect">
            <a:avLst/>
          </a:prstGeom>
          <a:noFill/>
          <a:ln>
            <a:noFill/>
          </a:ln>
        </p:spPr>
      </p:pic>
      <p:sp>
        <p:nvSpPr>
          <p:cNvPr id="127" name="Google Shape;127;p29"/>
          <p:cNvSpPr/>
          <p:nvPr/>
        </p:nvSpPr>
        <p:spPr>
          <a:xfrm>
            <a:off x="5964450" y="2248900"/>
            <a:ext cx="2925600" cy="1109100"/>
          </a:xfrm>
          <a:prstGeom prst="roundRect">
            <a:avLst>
              <a:gd fmla="val 16667" name="adj"/>
            </a:avLst>
          </a:prstGeom>
          <a:solidFill>
            <a:srgbClr val="ECF0FF">
              <a:alpha val="5443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8" name="Google Shape;128;p29"/>
          <p:cNvSpPr txBox="1"/>
          <p:nvPr/>
        </p:nvSpPr>
        <p:spPr>
          <a:xfrm>
            <a:off x="6756048" y="2348641"/>
            <a:ext cx="2026800" cy="915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rPr>
              <a:t>Incremento en la interacción visual y auditiva que eleva las ventas o asistencia a eventos</a:t>
            </a:r>
            <a:endParaRPr sz="1000">
              <a:solidFill>
                <a:schemeClr val="dk2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29" name="Google Shape;129;p29"/>
          <p:cNvSpPr/>
          <p:nvPr/>
        </p:nvSpPr>
        <p:spPr>
          <a:xfrm>
            <a:off x="5964450" y="3500375"/>
            <a:ext cx="2925600" cy="870300"/>
          </a:xfrm>
          <a:prstGeom prst="roundRect">
            <a:avLst>
              <a:gd fmla="val 16667" name="adj"/>
            </a:avLst>
          </a:prstGeom>
          <a:solidFill>
            <a:srgbClr val="ECF0FF">
              <a:alpha val="5443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0" name="Google Shape;130;p29"/>
          <p:cNvSpPr txBox="1"/>
          <p:nvPr/>
        </p:nvSpPr>
        <p:spPr>
          <a:xfrm>
            <a:off x="6756050" y="3593075"/>
            <a:ext cx="2026800" cy="6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rPr>
              <a:t>Soporte profesional en el diseño e implementación de soluciones audiovisuales</a:t>
            </a:r>
            <a:endParaRPr sz="1000">
              <a:solidFill>
                <a:schemeClr val="dk2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131" name="Google Shape;131;p29" title="Certificado.pn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184479" y="2544316"/>
            <a:ext cx="524523" cy="5245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" name="Google Shape;132;p29" title="servicio 1.png"/>
          <p:cNvPicPr preferRelativeResize="0"/>
          <p:nvPr/>
        </p:nvPicPr>
        <p:blipFill rotWithShape="1">
          <a:blip r:embed="rId7">
            <a:alphaModFix/>
          </a:blip>
          <a:srcRect b="39" l="0" r="0" t="29"/>
          <a:stretch/>
        </p:blipFill>
        <p:spPr>
          <a:xfrm>
            <a:off x="6219652" y="3708575"/>
            <a:ext cx="454203" cy="4539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" name="Google Shape;137;p30" title="billboard-mockup-displayed-checkin-counters-modern-airport-terminal-concept-branding-airport-advertising-mockup-design-modern-terminal-checkin-counters.jpg"/>
          <p:cNvPicPr preferRelativeResize="0"/>
          <p:nvPr/>
        </p:nvPicPr>
        <p:blipFill rotWithShape="1">
          <a:blip r:embed="rId3">
            <a:alphaModFix/>
          </a:blip>
          <a:srcRect b="0" l="2649" r="8454" t="0"/>
          <a:stretch/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38" name="Google Shape;138;p30"/>
          <p:cNvSpPr txBox="1"/>
          <p:nvPr/>
        </p:nvSpPr>
        <p:spPr>
          <a:xfrm>
            <a:off x="6780152" y="4606525"/>
            <a:ext cx="19008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HIKVISION</a:t>
            </a:r>
            <a:r>
              <a:rPr lang="en" sz="10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 |  </a:t>
            </a:r>
            <a:fld id="{00000000-1234-1234-1234-123412341234}" type="slidenum">
              <a:rPr b="1" lang="en" sz="10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‹#›</a:t>
            </a:fld>
            <a:endParaRPr b="1" sz="10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139" name="Google Shape;139;p30"/>
          <p:cNvPicPr preferRelativeResize="0"/>
          <p:nvPr/>
        </p:nvPicPr>
        <p:blipFill rotWithShape="1">
          <a:blip r:embed="rId4">
            <a:alphaModFix/>
          </a:blip>
          <a:srcRect b="19" l="0" r="0" t="29"/>
          <a:stretch/>
        </p:blipFill>
        <p:spPr>
          <a:xfrm>
            <a:off x="8243737" y="333400"/>
            <a:ext cx="437222" cy="4241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" name="Google Shape;140;p30" title="Hikvision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70101" y="1643024"/>
            <a:ext cx="3202350" cy="406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31"/>
          <p:cNvSpPr txBox="1"/>
          <p:nvPr/>
        </p:nvSpPr>
        <p:spPr>
          <a:xfrm>
            <a:off x="6780152" y="4606525"/>
            <a:ext cx="19008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rPr>
              <a:t>HIKVISION |  </a:t>
            </a:r>
            <a:fld id="{00000000-1234-1234-1234-123412341234}" type="slidenum">
              <a:rPr b="1" lang="en" sz="1000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rPr>
              <a:t>‹#›</a:t>
            </a:fld>
            <a:endParaRPr b="1" sz="1000">
              <a:solidFill>
                <a:schemeClr val="dk2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46" name="Google Shape;146;p31"/>
          <p:cNvSpPr txBox="1"/>
          <p:nvPr/>
        </p:nvSpPr>
        <p:spPr>
          <a:xfrm>
            <a:off x="450175" y="1206325"/>
            <a:ext cx="3018900" cy="2993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rPr>
              <a:t>HIKVISION </a:t>
            </a:r>
            <a:r>
              <a:rPr lang="en" sz="1000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rPr>
              <a:t>es líder mundial en videovigilancia y displays digitales. Su tecnología patentada garantiza imágenes nítidas y alta durabilidad, lo que se traduce en menores costos de mantenimiento y excelente retorno de inversión en proyectos de alto impacto.</a:t>
            </a:r>
            <a:endParaRPr sz="1000">
              <a:solidFill>
                <a:schemeClr val="dk2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chemeClr val="dk2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rPr>
              <a:t>JM SECURITY SYSTEM</a:t>
            </a:r>
            <a:r>
              <a:rPr lang="en" sz="1000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rPr>
              <a:t> siendo el primer distribuidor en República Dominicana, garantiza alta disponibilidad para soporte en vivo y stock local para el armado de tus proyectos.</a:t>
            </a:r>
            <a:endParaRPr sz="1000">
              <a:solidFill>
                <a:schemeClr val="dk2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147" name="Google Shape;147;p31"/>
          <p:cNvPicPr preferRelativeResize="0"/>
          <p:nvPr/>
        </p:nvPicPr>
        <p:blipFill rotWithShape="1">
          <a:blip r:embed="rId3">
            <a:alphaModFix/>
          </a:blip>
          <a:srcRect b="19" l="0" r="0" t="29"/>
          <a:stretch/>
        </p:blipFill>
        <p:spPr>
          <a:xfrm>
            <a:off x="8243737" y="333400"/>
            <a:ext cx="437222" cy="4241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" name="Google Shape;148;p31" title="Hikvision.png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25521" y="409601"/>
            <a:ext cx="2157501" cy="273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9" name="Google Shape;149;p31" title="pantallas led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492175" y="1587525"/>
            <a:ext cx="2002325" cy="2438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" name="Google Shape;150;p31" title="LED Creativas.pn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flipH="1">
            <a:off x="7354201" y="906250"/>
            <a:ext cx="1326746" cy="3491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1" name="Google Shape;151;p31" title="DS-C30S-S23_image_2 1.png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359048" y="3421930"/>
            <a:ext cx="1326750" cy="108964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2" name="Google Shape;152;p31" title="DS-D4248CF-1AAB_image_1 1.png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975775" y="833675"/>
            <a:ext cx="1516409" cy="36365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" name="Google Shape;153;p31" title="DS-D4009BW-2FC_image_1 1.png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4776925" y="3421924"/>
            <a:ext cx="1382999" cy="1222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Google Shape;158;p32" title="LED_banner_PC-new.jpg"/>
          <p:cNvPicPr preferRelativeResize="0"/>
          <p:nvPr/>
        </p:nvPicPr>
        <p:blipFill rotWithShape="1">
          <a:blip r:embed="rId3">
            <a:alphaModFix/>
          </a:blip>
          <a:srcRect b="0" l="0" r="11063" t="0"/>
          <a:stretch/>
        </p:blipFill>
        <p:spPr>
          <a:xfrm flipH="1">
            <a:off x="-1" y="0"/>
            <a:ext cx="9144001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59" name="Google Shape;159;p32"/>
          <p:cNvSpPr/>
          <p:nvPr/>
        </p:nvSpPr>
        <p:spPr>
          <a:xfrm rot="5400000">
            <a:off x="958858" y="-969350"/>
            <a:ext cx="5162400" cy="7077600"/>
          </a:xfrm>
          <a:prstGeom prst="rect">
            <a:avLst/>
          </a:prstGeom>
          <a:gradFill>
            <a:gsLst>
              <a:gs pos="0">
                <a:srgbClr val="FFFFFF">
                  <a:alpha val="0"/>
                </a:srgbClr>
              </a:gs>
              <a:gs pos="100000">
                <a:schemeClr val="dk2"/>
              </a:gs>
            </a:gsLst>
            <a:lin ang="5400012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0" name="Google Shape;160;p32"/>
          <p:cNvSpPr/>
          <p:nvPr/>
        </p:nvSpPr>
        <p:spPr>
          <a:xfrm rot="5400000">
            <a:off x="958858" y="-957600"/>
            <a:ext cx="5162400" cy="7077600"/>
          </a:xfrm>
          <a:prstGeom prst="rect">
            <a:avLst/>
          </a:prstGeom>
          <a:gradFill>
            <a:gsLst>
              <a:gs pos="0">
                <a:srgbClr val="FFFFFF">
                  <a:alpha val="0"/>
                </a:srgbClr>
              </a:gs>
              <a:gs pos="100000">
                <a:schemeClr val="dk2"/>
              </a:gs>
            </a:gsLst>
            <a:lin ang="5400012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1" name="Google Shape;161;p32"/>
          <p:cNvSpPr txBox="1"/>
          <p:nvPr/>
        </p:nvSpPr>
        <p:spPr>
          <a:xfrm>
            <a:off x="6780152" y="4606525"/>
            <a:ext cx="19008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Soluciones Hikvision</a:t>
            </a:r>
            <a:r>
              <a:rPr lang="en" sz="10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  |  </a:t>
            </a:r>
            <a:fld id="{00000000-1234-1234-1234-123412341234}" type="slidenum">
              <a:rPr b="1" lang="en" sz="10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‹#›</a:t>
            </a:fld>
            <a:endParaRPr b="1" sz="10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162" name="Google Shape;162;p32"/>
          <p:cNvPicPr preferRelativeResize="0"/>
          <p:nvPr/>
        </p:nvPicPr>
        <p:blipFill rotWithShape="1">
          <a:blip r:embed="rId4">
            <a:alphaModFix/>
          </a:blip>
          <a:srcRect b="19" l="0" r="0" t="29"/>
          <a:stretch/>
        </p:blipFill>
        <p:spPr>
          <a:xfrm>
            <a:off x="8243737" y="333400"/>
            <a:ext cx="437222" cy="424199"/>
          </a:xfrm>
          <a:prstGeom prst="rect">
            <a:avLst/>
          </a:prstGeom>
          <a:noFill/>
          <a:ln>
            <a:noFill/>
          </a:ln>
        </p:spPr>
      </p:pic>
      <p:sp>
        <p:nvSpPr>
          <p:cNvPr id="163" name="Google Shape;163;p32"/>
          <p:cNvSpPr txBox="1"/>
          <p:nvPr/>
        </p:nvSpPr>
        <p:spPr>
          <a:xfrm>
            <a:off x="450175" y="1006275"/>
            <a:ext cx="3764400" cy="915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Ideales para entornos interiores y exteriores,  garantizan una </a:t>
            </a:r>
            <a:r>
              <a:rPr lang="en" sz="10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impresión</a:t>
            </a:r>
            <a:r>
              <a:rPr lang="en" sz="10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 de </a:t>
            </a:r>
            <a:r>
              <a:rPr lang="en" sz="10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vídeo</a:t>
            </a:r>
            <a:r>
              <a:rPr lang="en" sz="10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 superior al </a:t>
            </a:r>
            <a:r>
              <a:rPr lang="en" sz="10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estándar</a:t>
            </a:r>
            <a:r>
              <a:rPr lang="en" sz="10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 del mercado y su sistema eficiente de consumo aporta ahorros </a:t>
            </a:r>
            <a:r>
              <a:rPr lang="en" sz="10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energéticos</a:t>
            </a:r>
            <a:r>
              <a:rPr lang="en" sz="10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.</a:t>
            </a:r>
            <a:endParaRPr sz="10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64" name="Google Shape;164;p32"/>
          <p:cNvSpPr txBox="1"/>
          <p:nvPr/>
        </p:nvSpPr>
        <p:spPr>
          <a:xfrm>
            <a:off x="450175" y="333400"/>
            <a:ext cx="2480700" cy="4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3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Pantallas</a:t>
            </a:r>
            <a:r>
              <a:rPr b="1" lang="en" sz="2300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b="1" lang="en" sz="2300">
                <a:solidFill>
                  <a:schemeClr val="accent1"/>
                </a:solidFill>
                <a:latin typeface="Poppins"/>
                <a:ea typeface="Poppins"/>
                <a:cs typeface="Poppins"/>
                <a:sym typeface="Poppins"/>
              </a:rPr>
              <a:t>LED</a:t>
            </a:r>
            <a:endParaRPr b="1" sz="2300">
              <a:solidFill>
                <a:schemeClr val="accent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65" name="Google Shape;165;p32"/>
          <p:cNvSpPr txBox="1"/>
          <p:nvPr/>
        </p:nvSpPr>
        <p:spPr>
          <a:xfrm>
            <a:off x="525525" y="2230523"/>
            <a:ext cx="3284400" cy="1608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-200659" lvl="0" marL="18288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Poppins"/>
              <a:buChar char="●"/>
            </a:pPr>
            <a:r>
              <a:rPr lang="en" sz="10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Calidad superior que incrementa  la visibilidad y el impacto publicitario</a:t>
            </a:r>
            <a:endParaRPr sz="10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-200659" lvl="0" marL="18288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Poppins"/>
              <a:buChar char="●"/>
            </a:pPr>
            <a:r>
              <a:rPr lang="en" sz="10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Reducción en costos operativos </a:t>
            </a:r>
            <a:r>
              <a:rPr lang="en" sz="10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energéticos</a:t>
            </a:r>
            <a:r>
              <a:rPr lang="en" sz="10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 (ROI comprobado en campañas publicitarias)</a:t>
            </a:r>
            <a:endParaRPr sz="10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-200659" lvl="0" marL="18288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Poppins"/>
              <a:buChar char="●"/>
            </a:pPr>
            <a:r>
              <a:rPr lang="en" sz="10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Fácil gestión remota del contenido  </a:t>
            </a:r>
            <a:endParaRPr sz="10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-200659" lvl="0" marL="18288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Poppins"/>
              <a:buChar char="●"/>
            </a:pPr>
            <a:r>
              <a:rPr lang="en" sz="10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Integración</a:t>
            </a:r>
            <a:r>
              <a:rPr lang="en" sz="10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 a otras soluciones de la marca HIKVISION</a:t>
            </a:r>
            <a:endParaRPr sz="10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0" name="Google Shape;170;p33" title="freepik__genera-una-pantalla-led-gigante-dentro-de-un-aerop__58710.jpeg"/>
          <p:cNvPicPr preferRelativeResize="0"/>
          <p:nvPr/>
        </p:nvPicPr>
        <p:blipFill rotWithShape="1">
          <a:blip r:embed="rId3">
            <a:alphaModFix/>
          </a:blip>
          <a:srcRect b="8887" l="0" r="0" t="8895"/>
          <a:stretch/>
        </p:blipFill>
        <p:spPr>
          <a:xfrm>
            <a:off x="0" y="0"/>
            <a:ext cx="9144001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71" name="Google Shape;171;p33"/>
          <p:cNvSpPr/>
          <p:nvPr/>
        </p:nvSpPr>
        <p:spPr>
          <a:xfrm flipH="1" rot="-5400000">
            <a:off x="3358350" y="-635000"/>
            <a:ext cx="5162400" cy="6408900"/>
          </a:xfrm>
          <a:prstGeom prst="rect">
            <a:avLst/>
          </a:prstGeom>
          <a:gradFill>
            <a:gsLst>
              <a:gs pos="0">
                <a:srgbClr val="FFFFFF">
                  <a:alpha val="0"/>
                </a:srgbClr>
              </a:gs>
              <a:gs pos="100000">
                <a:srgbClr val="000000">
                  <a:alpha val="69803"/>
                </a:srgbClr>
              </a:gs>
            </a:gsLst>
            <a:lin ang="5400012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2" name="Google Shape;172;p33"/>
          <p:cNvSpPr/>
          <p:nvPr/>
        </p:nvSpPr>
        <p:spPr>
          <a:xfrm flipH="1" rot="-5400000">
            <a:off x="3358350" y="-635000"/>
            <a:ext cx="5162400" cy="6408900"/>
          </a:xfrm>
          <a:prstGeom prst="rect">
            <a:avLst/>
          </a:prstGeom>
          <a:gradFill>
            <a:gsLst>
              <a:gs pos="0">
                <a:srgbClr val="FFFFFF">
                  <a:alpha val="0"/>
                </a:srgbClr>
              </a:gs>
              <a:gs pos="100000">
                <a:srgbClr val="000000">
                  <a:alpha val="69803"/>
                </a:srgbClr>
              </a:gs>
            </a:gsLst>
            <a:lin ang="5400012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3" name="Google Shape;173;p33"/>
          <p:cNvSpPr txBox="1"/>
          <p:nvPr/>
        </p:nvSpPr>
        <p:spPr>
          <a:xfrm>
            <a:off x="6780152" y="4606525"/>
            <a:ext cx="19008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Pantallas LED</a:t>
            </a:r>
            <a:r>
              <a:rPr lang="en" sz="10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  |  </a:t>
            </a:r>
            <a:fld id="{00000000-1234-1234-1234-123412341234}" type="slidenum">
              <a:rPr b="1" lang="en" sz="10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‹#›</a:t>
            </a:fld>
            <a:endParaRPr b="1" sz="10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174" name="Google Shape;174;p33"/>
          <p:cNvPicPr preferRelativeResize="0"/>
          <p:nvPr/>
        </p:nvPicPr>
        <p:blipFill rotWithShape="1">
          <a:blip r:embed="rId4">
            <a:alphaModFix/>
          </a:blip>
          <a:srcRect b="19" l="0" r="0" t="29"/>
          <a:stretch/>
        </p:blipFill>
        <p:spPr>
          <a:xfrm>
            <a:off x="525537" y="333400"/>
            <a:ext cx="437222" cy="424199"/>
          </a:xfrm>
          <a:prstGeom prst="rect">
            <a:avLst/>
          </a:prstGeom>
          <a:noFill/>
          <a:ln>
            <a:noFill/>
          </a:ln>
        </p:spPr>
      </p:pic>
      <p:sp>
        <p:nvSpPr>
          <p:cNvPr id="175" name="Google Shape;175;p33"/>
          <p:cNvSpPr txBox="1"/>
          <p:nvPr/>
        </p:nvSpPr>
        <p:spPr>
          <a:xfrm>
            <a:off x="6320400" y="333400"/>
            <a:ext cx="2480700" cy="777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3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Pantallas LED para Interiores</a:t>
            </a:r>
            <a:endParaRPr b="1" sz="23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76" name="Google Shape;176;p33"/>
          <p:cNvSpPr txBox="1"/>
          <p:nvPr/>
        </p:nvSpPr>
        <p:spPr>
          <a:xfrm>
            <a:off x="5597576" y="1444375"/>
            <a:ext cx="3142200" cy="6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rtl="0" algn="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(P0.9 a P4) para centros comerciales y salas de juntas, con alta definición y precisión de color. Brillo optimo hasta 1,000nits.</a:t>
            </a:r>
            <a:endParaRPr sz="10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1" name="Google Shape;181;p34" title="Outdoor-led_banner_PC.jpg"/>
          <p:cNvPicPr preferRelativeResize="0"/>
          <p:nvPr/>
        </p:nvPicPr>
        <p:blipFill rotWithShape="1">
          <a:blip r:embed="rId3">
            <a:alphaModFix/>
          </a:blip>
          <a:srcRect b="0" l="11111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82" name="Google Shape;182;p34"/>
          <p:cNvSpPr txBox="1"/>
          <p:nvPr/>
        </p:nvSpPr>
        <p:spPr>
          <a:xfrm>
            <a:off x="6780152" y="4606525"/>
            <a:ext cx="19008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rPr>
              <a:t>Soluciones Hikvision  |  </a:t>
            </a:r>
            <a:fld id="{00000000-1234-1234-1234-123412341234}" type="slidenum">
              <a:rPr b="1" lang="en" sz="1000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rPr>
              <a:t>‹#›</a:t>
            </a:fld>
            <a:endParaRPr b="1" sz="1000">
              <a:solidFill>
                <a:schemeClr val="dk2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183" name="Google Shape;183;p34"/>
          <p:cNvPicPr preferRelativeResize="0"/>
          <p:nvPr/>
        </p:nvPicPr>
        <p:blipFill rotWithShape="1">
          <a:blip r:embed="rId4">
            <a:alphaModFix/>
          </a:blip>
          <a:srcRect b="19" l="0" r="0" t="29"/>
          <a:stretch/>
        </p:blipFill>
        <p:spPr>
          <a:xfrm>
            <a:off x="8243737" y="333400"/>
            <a:ext cx="437222" cy="424199"/>
          </a:xfrm>
          <a:prstGeom prst="rect">
            <a:avLst/>
          </a:prstGeom>
          <a:noFill/>
          <a:ln>
            <a:noFill/>
          </a:ln>
        </p:spPr>
      </p:pic>
      <p:sp>
        <p:nvSpPr>
          <p:cNvPr id="184" name="Google Shape;184;p34"/>
          <p:cNvSpPr txBox="1"/>
          <p:nvPr/>
        </p:nvSpPr>
        <p:spPr>
          <a:xfrm>
            <a:off x="463050" y="333400"/>
            <a:ext cx="2480700" cy="777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3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Pantallas</a:t>
            </a:r>
            <a:r>
              <a:rPr b="1" lang="en" sz="2300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b="1" lang="en" sz="23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LED para Exteriores</a:t>
            </a:r>
            <a:endParaRPr b="1" sz="23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85" name="Google Shape;185;p34"/>
          <p:cNvSpPr txBox="1"/>
          <p:nvPr/>
        </p:nvSpPr>
        <p:spPr>
          <a:xfrm>
            <a:off x="463050" y="1311248"/>
            <a:ext cx="2535600" cy="915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(P6 a P10) para fachadas y espacios abiertos, garantizando visibilidad incluso a plena luz solar. Brillo optimo hasta 10,000 nits.</a:t>
            </a:r>
            <a:endParaRPr sz="10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0" name="Google Shape;190;p35" title="Creative-led_banner_PC.jpg"/>
          <p:cNvPicPr preferRelativeResize="0"/>
          <p:nvPr/>
        </p:nvPicPr>
        <p:blipFill rotWithShape="1">
          <a:blip r:embed="rId3">
            <a:alphaModFix/>
          </a:blip>
          <a:srcRect b="0" l="4711" r="640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1" name="Google Shape;191;p35" title="Rectangle 4215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74775" y="3040175"/>
            <a:ext cx="4469224" cy="2103325"/>
          </a:xfrm>
          <a:prstGeom prst="rect">
            <a:avLst/>
          </a:prstGeom>
          <a:noFill/>
          <a:ln>
            <a:noFill/>
          </a:ln>
        </p:spPr>
      </p:pic>
      <p:sp>
        <p:nvSpPr>
          <p:cNvPr id="192" name="Google Shape;192;p35"/>
          <p:cNvSpPr/>
          <p:nvPr/>
        </p:nvSpPr>
        <p:spPr>
          <a:xfrm rot="5400000">
            <a:off x="623250" y="-632700"/>
            <a:ext cx="5162400" cy="6408900"/>
          </a:xfrm>
          <a:prstGeom prst="rect">
            <a:avLst/>
          </a:prstGeom>
          <a:gradFill>
            <a:gsLst>
              <a:gs pos="0">
                <a:srgbClr val="FFFFFF">
                  <a:alpha val="0"/>
                </a:srgbClr>
              </a:gs>
              <a:gs pos="100000">
                <a:schemeClr val="dk2"/>
              </a:gs>
            </a:gsLst>
            <a:lin ang="5400700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3" name="Google Shape;193;p35"/>
          <p:cNvSpPr/>
          <p:nvPr/>
        </p:nvSpPr>
        <p:spPr>
          <a:xfrm rot="5400000">
            <a:off x="623250" y="-632700"/>
            <a:ext cx="5162400" cy="6408900"/>
          </a:xfrm>
          <a:prstGeom prst="rect">
            <a:avLst/>
          </a:prstGeom>
          <a:gradFill>
            <a:gsLst>
              <a:gs pos="0">
                <a:srgbClr val="FFFFFF">
                  <a:alpha val="0"/>
                </a:srgbClr>
              </a:gs>
              <a:gs pos="100000">
                <a:schemeClr val="dk2"/>
              </a:gs>
            </a:gsLst>
            <a:lin ang="5400700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4" name="Google Shape;194;p35"/>
          <p:cNvSpPr txBox="1"/>
          <p:nvPr/>
        </p:nvSpPr>
        <p:spPr>
          <a:xfrm>
            <a:off x="6780152" y="4606525"/>
            <a:ext cx="19008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Soluciones Hikvision</a:t>
            </a:r>
            <a:r>
              <a:rPr lang="en" sz="10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  |  </a:t>
            </a:r>
            <a:fld id="{00000000-1234-1234-1234-123412341234}" type="slidenum">
              <a:rPr b="1" lang="en" sz="10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‹#›</a:t>
            </a:fld>
            <a:endParaRPr b="1" sz="10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195" name="Google Shape;195;p35"/>
          <p:cNvPicPr preferRelativeResize="0"/>
          <p:nvPr/>
        </p:nvPicPr>
        <p:blipFill rotWithShape="1">
          <a:blip r:embed="rId5">
            <a:alphaModFix/>
          </a:blip>
          <a:srcRect b="19" l="0" r="0" t="29"/>
          <a:stretch/>
        </p:blipFill>
        <p:spPr>
          <a:xfrm>
            <a:off x="8243737" y="333400"/>
            <a:ext cx="437222" cy="424199"/>
          </a:xfrm>
          <a:prstGeom prst="rect">
            <a:avLst/>
          </a:prstGeom>
          <a:noFill/>
          <a:ln>
            <a:noFill/>
          </a:ln>
        </p:spPr>
      </p:pic>
      <p:sp>
        <p:nvSpPr>
          <p:cNvPr id="196" name="Google Shape;196;p35"/>
          <p:cNvSpPr txBox="1"/>
          <p:nvPr/>
        </p:nvSpPr>
        <p:spPr>
          <a:xfrm>
            <a:off x="463050" y="909975"/>
            <a:ext cx="3029400" cy="6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Soluciones personalizadas para eventos y stands, permitiendo diseños únicos y formatos innovadores.</a:t>
            </a:r>
            <a:endParaRPr sz="10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97" name="Google Shape;197;p35"/>
          <p:cNvSpPr txBox="1"/>
          <p:nvPr/>
        </p:nvSpPr>
        <p:spPr>
          <a:xfrm>
            <a:off x="445625" y="333400"/>
            <a:ext cx="2094300" cy="4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3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LED </a:t>
            </a:r>
            <a:r>
              <a:rPr b="1" lang="en" sz="2300">
                <a:solidFill>
                  <a:schemeClr val="accent1"/>
                </a:solidFill>
                <a:latin typeface="Poppins"/>
                <a:ea typeface="Poppins"/>
                <a:cs typeface="Poppins"/>
                <a:sym typeface="Poppins"/>
              </a:rPr>
              <a:t>Creativa</a:t>
            </a:r>
            <a:endParaRPr b="1" sz="2300">
              <a:solidFill>
                <a:schemeClr val="accent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98" name="Google Shape;198;p35"/>
          <p:cNvSpPr txBox="1"/>
          <p:nvPr/>
        </p:nvSpPr>
        <p:spPr>
          <a:xfrm>
            <a:off x="463050" y="1965400"/>
            <a:ext cx="3125100" cy="1377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-200659" lvl="0" marL="18288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Poppins"/>
              <a:buChar char="●"/>
            </a:pPr>
            <a:r>
              <a:rPr lang="en" sz="10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" sz="10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Mayor diferenciación en ferias y campañas de alto impacto.</a:t>
            </a:r>
            <a:endParaRPr sz="10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-200659" lvl="0" marL="18288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Poppins"/>
              <a:buChar char="●"/>
            </a:pPr>
            <a:r>
              <a:rPr lang="en" sz="10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Resalta de forma creativa el contenido de venta en plazas comerciales.</a:t>
            </a:r>
            <a:endParaRPr sz="10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-200659" lvl="0" marL="18288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Poppins"/>
              <a:buChar char="●"/>
            </a:pPr>
            <a:r>
              <a:rPr lang="en" sz="10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Las pantallas led creativas revelan posibilidades ilimitadas para la publicidad.</a:t>
            </a:r>
            <a:endParaRPr sz="10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Custom 338">
      <a:dk1>
        <a:srgbClr val="FFFFFF"/>
      </a:dk1>
      <a:lt1>
        <a:srgbClr val="020E83"/>
      </a:lt1>
      <a:dk2>
        <a:srgbClr val="131313"/>
      </a:dk2>
      <a:lt2>
        <a:srgbClr val="E7E6E6"/>
      </a:lt2>
      <a:accent1>
        <a:srgbClr val="BE0404"/>
      </a:accent1>
      <a:accent2>
        <a:srgbClr val="213DC3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