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A19E42B-A356-4ADE-ABAB-9C747EE67249}">
  <a:tblStyle styleId="{7A19E42B-A356-4ADE-ABAB-9C747EE6724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materials might be invented in the future?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{7A19E42B-A356-4ADE-ABAB-9C747EE67249}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adhesivo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pegajoso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invención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objeto nuevo o una nueva manera de hacer las cosas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material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de lo que está hecho algo, por ejemplo: metal, madera, o plástico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transparente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puedes completamente ver a través de algo, por ejemplo un pedazo de vidrio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materials might be invented in the future?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