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0" r:id="rId4"/>
    <p:sldId id="262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23-06-2024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என்னை பெயர் சொல்லி</a:t>
            </a:r>
          </a:p>
          <a:p>
            <a:r>
              <a:rPr lang="en-IN" dirty="0"/>
              <a:t>Slide 2 - </a:t>
            </a:r>
            <a:r>
              <a:rPr lang="ta-IN" dirty="0"/>
              <a:t>ஒன்றும் இல்லாத எனக்கு</a:t>
            </a:r>
          </a:p>
          <a:p>
            <a:r>
              <a:rPr lang="en-IN" dirty="0"/>
              <a:t>Slide 3 - </a:t>
            </a:r>
            <a:r>
              <a:rPr lang="ta-IN" dirty="0"/>
              <a:t>வனாந்திரமாய் இருந்த என்னை</a:t>
            </a:r>
          </a:p>
          <a:p>
            <a:r>
              <a:rPr lang="en-IN" dirty="0"/>
              <a:t>Slide 4 - </a:t>
            </a:r>
            <a:r>
              <a:rPr lang="ta-IN" dirty="0"/>
              <a:t>கை விடப்பட்டு இருந்த என்னை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என்னை பெயர் சொல்லி</a:t>
            </a:r>
          </a:p>
          <a:p>
            <a:r>
              <a:rPr lang="en-IN" dirty="0"/>
              <a:t>Slide 2 - </a:t>
            </a:r>
            <a:r>
              <a:rPr lang="ta-IN" dirty="0"/>
              <a:t>ஒன்றும் இல்லாத எனக்கு</a:t>
            </a:r>
          </a:p>
          <a:p>
            <a:r>
              <a:rPr lang="en-IN" dirty="0"/>
              <a:t>Slide 3 - </a:t>
            </a:r>
            <a:r>
              <a:rPr lang="ta-IN" dirty="0"/>
              <a:t>வனாந்திரமாய் இருந்த என்னை</a:t>
            </a:r>
          </a:p>
          <a:p>
            <a:r>
              <a:rPr lang="en-IN" dirty="0"/>
              <a:t>Slide 4 - </a:t>
            </a:r>
            <a:r>
              <a:rPr lang="ta-IN" dirty="0"/>
              <a:t>கை விடப்பட்டு இருந்த என்னை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என்னை பெயர் சொல்லி</a:t>
            </a:r>
          </a:p>
          <a:p>
            <a:r>
              <a:rPr lang="en-IN" dirty="0"/>
              <a:t>Slide 2 - </a:t>
            </a:r>
            <a:r>
              <a:rPr lang="ta-IN" dirty="0"/>
              <a:t>ஒன்றும் இல்லாத எனக்கு</a:t>
            </a:r>
          </a:p>
          <a:p>
            <a:r>
              <a:rPr lang="en-IN" dirty="0"/>
              <a:t>Slide 3 - </a:t>
            </a:r>
            <a:r>
              <a:rPr lang="ta-IN" dirty="0"/>
              <a:t>வனாந்திரமாய் இருந்த என்னை</a:t>
            </a:r>
          </a:p>
          <a:p>
            <a:r>
              <a:rPr lang="en-IN" dirty="0"/>
              <a:t>Slide 4 - </a:t>
            </a:r>
            <a:r>
              <a:rPr lang="ta-IN" dirty="0"/>
              <a:t>கை விடப்பட்டு இருந்த என்னை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என்னை பெயர் சொல்லி</a:t>
            </a:r>
          </a:p>
          <a:p>
            <a:r>
              <a:rPr lang="en-IN" dirty="0"/>
              <a:t>Slide 2 - </a:t>
            </a:r>
            <a:r>
              <a:rPr lang="ta-IN" dirty="0"/>
              <a:t>ஒன்றும் இல்லாத எனக்கு</a:t>
            </a:r>
          </a:p>
          <a:p>
            <a:r>
              <a:rPr lang="en-IN" dirty="0"/>
              <a:t>Slide 3 - </a:t>
            </a:r>
            <a:r>
              <a:rPr lang="ta-IN" dirty="0"/>
              <a:t>வனாந்திரமாய் இருந்த என்னை</a:t>
            </a:r>
          </a:p>
          <a:p>
            <a:r>
              <a:rPr lang="en-IN" dirty="0"/>
              <a:t>Slide 4 - </a:t>
            </a:r>
            <a:r>
              <a:rPr lang="ta-IN" dirty="0"/>
              <a:t>கை விடப்பட்டு இருந்த என்னை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250C04-B00A-984A-FF60-124358AD594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52B4403-73F0-37C6-2877-315CA312CD2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8E93CCD-26FE-7A9F-59B9-874A40A869A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F9CCD15-F9F0-14C5-180E-5F789C8CD2F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2F559B2-5209-4047-188A-7A4506EAA62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822E0D8-2B0A-BB6C-FFE9-6F3BEA1573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A3881-01DD-5E95-662A-D2EB08ECFE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</TotalTime>
  <Words>104</Words>
  <Application>Microsoft Office PowerPoint</Application>
  <PresentationFormat>On-screen Show (4:3)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10</cp:revision>
  <dcterms:created xsi:type="dcterms:W3CDTF">2024-03-09T15:16:34Z</dcterms:created>
  <dcterms:modified xsi:type="dcterms:W3CDTF">2024-06-23T05:42:49Z</dcterms:modified>
</cp:coreProperties>
</file>