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0" r:id="rId3"/>
    <p:sldId id="282" r:id="rId4"/>
    <p:sldId id="283" r:id="rId5"/>
    <p:sldId id="284" r:id="rId6"/>
    <p:sldId id="286" r:id="rId7"/>
    <p:sldId id="287" r:id="rId8"/>
    <p:sldId id="28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3/19/2025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3/19/2025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3/19/2025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3/19/2025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3/19/2025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Arial" panose="020B0604020202020204" pitchFamily="34" charset="0"/>
                <a:cs typeface="Arial" panose="020B0604020202020204" pitchFamily="34" charset="0"/>
              </a:rPr>
              <a:t>MẸ TRUYỀN TIN</a:t>
            </a: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865837"/>
          </a:xfrm>
          <a:prstGeom prst="rect">
            <a:avLst/>
          </a:prstGeom>
        </p:spPr>
        <p:txBody>
          <a:bodyPr wrap="square">
            <a:spAutoFit/>
          </a:bodyPr>
          <a:lstStyle/>
          <a:p>
            <a:pPr algn="just">
              <a:lnSpc>
                <a:spcPct val="120000"/>
              </a:lnSpc>
            </a:pPr>
            <a:r>
              <a:rPr lang="en-US" sz="8000" b="1" dirty="0">
                <a:solidFill>
                  <a:srgbClr val="FF0000"/>
                </a:solidFill>
                <a:latin typeface="Arial" panose="020B0604020202020204" pitchFamily="34" charset="0"/>
                <a:cs typeface="Arial" panose="020B0604020202020204" pitchFamily="34" charset="0"/>
              </a:rPr>
              <a:t>ĐK</a:t>
            </a:r>
            <a:r>
              <a:rPr lang="vi-VN" sz="8000" b="1">
                <a:solidFill>
                  <a:srgbClr val="FF0000"/>
                </a:solidFill>
                <a:effectLst/>
                <a:latin typeface="Arial" panose="020B0604020202020204" pitchFamily="34" charset="0"/>
                <a:cs typeface="Arial" panose="020B0604020202020204" pitchFamily="34" charset="0"/>
              </a:rPr>
              <a:t>. </a:t>
            </a:r>
            <a:r>
              <a:rPr lang="en-US" sz="8000" b="1" i="0">
                <a:solidFill>
                  <a:srgbClr val="333333"/>
                </a:solidFill>
                <a:effectLst/>
                <a:latin typeface="Arial" panose="020B0604020202020204" pitchFamily="34" charset="0"/>
                <a:cs typeface="Arial" panose="020B0604020202020204" pitchFamily="34" charset="0"/>
              </a:rPr>
              <a:t>Này đây một trinh nữ sẽ thụ thai (Và hạ sinh) Sinh một con trai đặt tên là Em-ma-nu-el</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6297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981253"/>
          </a:xfrm>
          <a:prstGeom prst="rect">
            <a:avLst/>
          </a:prstGeom>
        </p:spPr>
        <p:txBody>
          <a:bodyPr wrap="square">
            <a:spAutoFit/>
          </a:bodyPr>
          <a:lstStyle/>
          <a:p>
            <a:pPr algn="just">
              <a:lnSpc>
                <a:spcPct val="120000"/>
              </a:lnSpc>
            </a:pPr>
            <a:r>
              <a:rPr lang="en-US" sz="5400" b="1">
                <a:solidFill>
                  <a:srgbClr val="FF0000"/>
                </a:solidFill>
                <a:latin typeface="Arial" panose="020B0604020202020204" pitchFamily="34" charset="0"/>
                <a:cs typeface="Arial" panose="020B0604020202020204" pitchFamily="34" charset="0"/>
              </a:rPr>
              <a:t>1</a:t>
            </a:r>
            <a:r>
              <a:rPr lang="vi-VN" sz="5400" b="1">
                <a:solidFill>
                  <a:srgbClr val="FF0000"/>
                </a:solidFill>
                <a:effectLst/>
                <a:latin typeface="Arial" panose="020B0604020202020204" pitchFamily="34" charset="0"/>
                <a:cs typeface="Arial" panose="020B0604020202020204" pitchFamily="34" charset="0"/>
              </a:rPr>
              <a:t>. </a:t>
            </a:r>
            <a:r>
              <a:rPr lang="vi-VN" sz="5400" b="1"/>
              <a:t>Khi Sứ thần báo tin đến Mẹ, được Mẹ khiêm cung lắng nghe Một Mùa Hồng Ân chảy tràn dương thế lúc Mẹ nói lời Xin Vâng. Nhiệm mầu tình yêu Chúa Trời.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313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E44B5-214E-8E99-26F3-994DF5C54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3777C7-C612-F2E2-B379-2E30C4399A0F}"/>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CA6D0CA9-87CC-B938-7D85-E22FAAC726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82AECFF-8C97-BF65-3495-89AFF6220A59}"/>
              </a:ext>
            </a:extLst>
          </p:cNvPr>
          <p:cNvSpPr/>
          <p:nvPr/>
        </p:nvSpPr>
        <p:spPr>
          <a:xfrm>
            <a:off x="425027" y="328139"/>
            <a:ext cx="11314545" cy="5865837"/>
          </a:xfrm>
          <a:prstGeom prst="rect">
            <a:avLst/>
          </a:prstGeom>
        </p:spPr>
        <p:txBody>
          <a:bodyPr wrap="square">
            <a:spAutoFit/>
          </a:bodyPr>
          <a:lstStyle/>
          <a:p>
            <a:pPr algn="just">
              <a:lnSpc>
                <a:spcPct val="120000"/>
              </a:lnSpc>
            </a:pPr>
            <a:r>
              <a:rPr lang="en-US" sz="8000" b="1" dirty="0">
                <a:solidFill>
                  <a:srgbClr val="FF0000"/>
                </a:solidFill>
                <a:latin typeface="Arial" panose="020B0604020202020204" pitchFamily="34" charset="0"/>
                <a:cs typeface="Arial" panose="020B0604020202020204" pitchFamily="34" charset="0"/>
              </a:rPr>
              <a:t>ĐK</a:t>
            </a:r>
            <a:r>
              <a:rPr lang="vi-VN" sz="8000" b="1">
                <a:solidFill>
                  <a:srgbClr val="FF0000"/>
                </a:solidFill>
                <a:effectLst/>
                <a:latin typeface="Arial" panose="020B0604020202020204" pitchFamily="34" charset="0"/>
                <a:cs typeface="Arial" panose="020B0604020202020204" pitchFamily="34" charset="0"/>
              </a:rPr>
              <a:t>. </a:t>
            </a:r>
            <a:r>
              <a:rPr lang="en-US" sz="8000" b="1" i="0">
                <a:solidFill>
                  <a:srgbClr val="333333"/>
                </a:solidFill>
                <a:effectLst/>
                <a:latin typeface="Arial" panose="020B0604020202020204" pitchFamily="34" charset="0"/>
                <a:cs typeface="Arial" panose="020B0604020202020204" pitchFamily="34" charset="0"/>
              </a:rPr>
              <a:t>Này đây một trinh nữ sẽ thụ thai (Và hạ sinh) Sinh một con trai đặt tên là Em-ma-nu-el</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876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EDF8E-36B9-BB6C-C00A-030F8CF1D8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B8107-17AC-BB10-D841-C18280C2F9B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DA565FB-6868-A1BB-8BA6-8A9F618174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7D17102-F523-8445-F62A-42944105D65B}"/>
              </a:ext>
            </a:extLst>
          </p:cNvPr>
          <p:cNvSpPr/>
          <p:nvPr/>
        </p:nvSpPr>
        <p:spPr>
          <a:xfrm>
            <a:off x="425027" y="522011"/>
            <a:ext cx="11314545" cy="5981253"/>
          </a:xfrm>
          <a:prstGeom prst="rect">
            <a:avLst/>
          </a:prstGeom>
        </p:spPr>
        <p:txBody>
          <a:bodyPr wrap="square">
            <a:spAutoFit/>
          </a:bodyPr>
          <a:lstStyle/>
          <a:p>
            <a:pPr algn="just">
              <a:lnSpc>
                <a:spcPct val="120000"/>
              </a:lnSpc>
            </a:pPr>
            <a:r>
              <a:rPr lang="en-US" sz="5400" b="1">
                <a:solidFill>
                  <a:srgbClr val="FF0000"/>
                </a:solidFill>
                <a:latin typeface="Arial" panose="020B0604020202020204" pitchFamily="34" charset="0"/>
                <a:cs typeface="Arial" panose="020B0604020202020204" pitchFamily="34" charset="0"/>
              </a:rPr>
              <a:t>2</a:t>
            </a:r>
            <a:r>
              <a:rPr lang="vi-VN" sz="5400" b="1">
                <a:solidFill>
                  <a:srgbClr val="FF0000"/>
                </a:solidFill>
                <a:effectLst/>
                <a:latin typeface="Arial" panose="020B0604020202020204" pitchFamily="34" charset="0"/>
                <a:cs typeface="Arial" panose="020B0604020202020204" pitchFamily="34" charset="0"/>
              </a:rPr>
              <a:t>. </a:t>
            </a:r>
            <a:r>
              <a:rPr lang="vi-VN" sz="5400" b="1"/>
              <a:t>Tôi nay là nữ tì Chúa Trời trọn đời theo Thiên Ý thôi. Một lời Xin Vâng đổi thay thế giới Thoát khỏi xích xiềng tội vương. Rạng ngời bình minh cuối đường.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8531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ADF29-F16F-60A5-BD43-4F4E1ED2D2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9A2FF-FB60-2C0F-F99A-EFA24D38150E}"/>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69631C08-656B-C174-C4F0-F56C77B94D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F607E31-EE51-1930-8CEE-6EB48179E68A}"/>
              </a:ext>
            </a:extLst>
          </p:cNvPr>
          <p:cNvSpPr/>
          <p:nvPr/>
        </p:nvSpPr>
        <p:spPr>
          <a:xfrm>
            <a:off x="425027" y="328139"/>
            <a:ext cx="11314545" cy="5865837"/>
          </a:xfrm>
          <a:prstGeom prst="rect">
            <a:avLst/>
          </a:prstGeom>
        </p:spPr>
        <p:txBody>
          <a:bodyPr wrap="square">
            <a:spAutoFit/>
          </a:bodyPr>
          <a:lstStyle/>
          <a:p>
            <a:pPr algn="just">
              <a:lnSpc>
                <a:spcPct val="120000"/>
              </a:lnSpc>
            </a:pPr>
            <a:r>
              <a:rPr lang="en-US" sz="8000" b="1" dirty="0">
                <a:solidFill>
                  <a:srgbClr val="FF0000"/>
                </a:solidFill>
                <a:latin typeface="Arial" panose="020B0604020202020204" pitchFamily="34" charset="0"/>
                <a:cs typeface="Arial" panose="020B0604020202020204" pitchFamily="34" charset="0"/>
              </a:rPr>
              <a:t>ĐK</a:t>
            </a:r>
            <a:r>
              <a:rPr lang="vi-VN" sz="8000" b="1">
                <a:solidFill>
                  <a:srgbClr val="FF0000"/>
                </a:solidFill>
                <a:effectLst/>
                <a:latin typeface="Arial" panose="020B0604020202020204" pitchFamily="34" charset="0"/>
                <a:cs typeface="Arial" panose="020B0604020202020204" pitchFamily="34" charset="0"/>
              </a:rPr>
              <a:t>. </a:t>
            </a:r>
            <a:r>
              <a:rPr lang="en-US" sz="8000" b="1" i="0">
                <a:solidFill>
                  <a:srgbClr val="333333"/>
                </a:solidFill>
                <a:effectLst/>
                <a:latin typeface="Arial" panose="020B0604020202020204" pitchFamily="34" charset="0"/>
                <a:cs typeface="Arial" panose="020B0604020202020204" pitchFamily="34" charset="0"/>
              </a:rPr>
              <a:t>Này đây một trinh nữ sẽ thụ thai (Và hạ sinh) Sinh một con trai đặt tên là Em-ma-nu-el</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7293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CCA87-A09F-55FE-4786-C16C899BC7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4D1C4-DD4E-820B-8CC7-F260BBD6AA0B}"/>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E612B4F-214F-7936-6239-773A8D57C7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AD2F48-B154-F9C1-1DBB-721AFACFCBF4}"/>
              </a:ext>
            </a:extLst>
          </p:cNvPr>
          <p:cNvSpPr/>
          <p:nvPr/>
        </p:nvSpPr>
        <p:spPr>
          <a:xfrm>
            <a:off x="425027" y="522011"/>
            <a:ext cx="11314545" cy="5981253"/>
          </a:xfrm>
          <a:prstGeom prst="rect">
            <a:avLst/>
          </a:prstGeom>
        </p:spPr>
        <p:txBody>
          <a:bodyPr wrap="square">
            <a:spAutoFit/>
          </a:bodyPr>
          <a:lstStyle/>
          <a:p>
            <a:pPr algn="just">
              <a:lnSpc>
                <a:spcPct val="120000"/>
              </a:lnSpc>
            </a:pPr>
            <a:r>
              <a:rPr lang="en-US" sz="5400" b="1">
                <a:solidFill>
                  <a:srgbClr val="FF0000"/>
                </a:solidFill>
                <a:latin typeface="Arial" panose="020B0604020202020204" pitchFamily="34" charset="0"/>
                <a:cs typeface="Arial" panose="020B0604020202020204" pitchFamily="34" charset="0"/>
              </a:rPr>
              <a:t>3</a:t>
            </a:r>
            <a:r>
              <a:rPr lang="vi-VN" sz="5400" b="1">
                <a:solidFill>
                  <a:srgbClr val="FF0000"/>
                </a:solidFill>
                <a:effectLst/>
                <a:latin typeface="Arial" panose="020B0604020202020204" pitchFamily="34" charset="0"/>
                <a:cs typeface="Arial" panose="020B0604020202020204" pitchFamily="34" charset="0"/>
              </a:rPr>
              <a:t>. </a:t>
            </a:r>
            <a:r>
              <a:rPr lang="vi-VN" sz="5400" b="1"/>
              <a:t>Con nghiêng mình thắp hương kính chào Mẹ thật cao quí biết bao Lòng Mẹ đồng trinh trần gian khôn sánh sẽ sinh Chúa Trời Ngôi Hai. Ngài là Mùa Xuân sáng ngời.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015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8586F-457D-014A-9C82-C067F26FA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82DFB-8C31-C85C-0C83-5A42F8161B4A}"/>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16B4B318-1078-473E-B895-2C9F33633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049AB9-22C8-3586-C9FA-A1EDA2A85F3E}"/>
              </a:ext>
            </a:extLst>
          </p:cNvPr>
          <p:cNvSpPr/>
          <p:nvPr/>
        </p:nvSpPr>
        <p:spPr>
          <a:xfrm>
            <a:off x="425027" y="328139"/>
            <a:ext cx="11314545" cy="5865837"/>
          </a:xfrm>
          <a:prstGeom prst="rect">
            <a:avLst/>
          </a:prstGeom>
        </p:spPr>
        <p:txBody>
          <a:bodyPr wrap="square">
            <a:spAutoFit/>
          </a:bodyPr>
          <a:lstStyle/>
          <a:p>
            <a:pPr algn="just">
              <a:lnSpc>
                <a:spcPct val="120000"/>
              </a:lnSpc>
            </a:pPr>
            <a:r>
              <a:rPr lang="en-US" sz="8000" b="1" dirty="0">
                <a:solidFill>
                  <a:srgbClr val="FF0000"/>
                </a:solidFill>
                <a:latin typeface="Arial" panose="020B0604020202020204" pitchFamily="34" charset="0"/>
                <a:cs typeface="Arial" panose="020B0604020202020204" pitchFamily="34" charset="0"/>
              </a:rPr>
              <a:t>ĐK</a:t>
            </a:r>
            <a:r>
              <a:rPr lang="vi-VN" sz="8000" b="1">
                <a:solidFill>
                  <a:srgbClr val="FF0000"/>
                </a:solidFill>
                <a:effectLst/>
                <a:latin typeface="Arial" panose="020B0604020202020204" pitchFamily="34" charset="0"/>
                <a:cs typeface="Arial" panose="020B0604020202020204" pitchFamily="34" charset="0"/>
              </a:rPr>
              <a:t>. </a:t>
            </a:r>
            <a:r>
              <a:rPr lang="en-US" sz="8000" b="1" i="0">
                <a:solidFill>
                  <a:srgbClr val="333333"/>
                </a:solidFill>
                <a:effectLst/>
                <a:latin typeface="Arial" panose="020B0604020202020204" pitchFamily="34" charset="0"/>
                <a:cs typeface="Arial" panose="020B0604020202020204" pitchFamily="34" charset="0"/>
              </a:rPr>
              <a:t>Này đây một trinh nữ sẽ thụ thai (Và hạ sinh) Sinh một con trai đặt tên là Em-ma-nu-el</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3533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62</TotalTime>
  <Words>212</Words>
  <Application>Microsoft Office PowerPoint</Application>
  <PresentationFormat>Widescreen</PresentationFormat>
  <Paragraphs>12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MẸ TRUYỀN TIN</vt:lpstr>
      <vt:lpstr>.</vt:lpstr>
      <vt:lpstr>PowerPoint Presentation</vt:lpstr>
      <vt:lpstr>.</vt:lpstr>
      <vt:lpstr>PowerPoint Presentation</vt:lpstr>
      <vt:lpstr>.</vt:lpstr>
      <vt:lpstr>PowerPoint Presentation</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Phúc Đinh</cp:lastModifiedBy>
  <cp:revision>32</cp:revision>
  <dcterms:created xsi:type="dcterms:W3CDTF">2024-12-09T14:51:26Z</dcterms:created>
  <dcterms:modified xsi:type="dcterms:W3CDTF">2025-03-19T13:09:39Z</dcterms:modified>
</cp:coreProperties>
</file>