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9" r:id="rId4"/>
    <p:sldId id="266"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06/05/2025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06/05/2025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06/05/2025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06/05/2025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06/05/2025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06/05/2025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06/05/2025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06/05/2025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06/05/2025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06/05/2025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06/05/2025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06/05/2025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h&#225;nh%20ca%20PDF/Ca%20k&#7871;t%20l&#7877;.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Ca </a:t>
            </a:r>
            <a:r>
              <a:rPr lang="en-US" sz="6000" b="1" dirty="0" err="1">
                <a:solidFill>
                  <a:srgbClr val="FF0000"/>
                </a:solidFill>
                <a:latin typeface="Arial" panose="020B0604020202020204" pitchFamily="34" charset="0"/>
                <a:cs typeface="Arial" panose="020B0604020202020204" pitchFamily="34" charset="0"/>
              </a:rPr>
              <a:t>kết</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lễ</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file"/>
              </a:rPr>
              <a:t>Tác </a:t>
            </a:r>
            <a:r>
              <a:rPr lang="en-US" dirty="0" err="1">
                <a:latin typeface="Roboto" panose="02000000000000000000" pitchFamily="2" charset="0"/>
                <a:ea typeface="Roboto" panose="02000000000000000000" pitchFamily="2" charset="0"/>
                <a:hlinkClick r:id="rId2" action="ppaction://hlinkfile"/>
              </a:rPr>
              <a:t>giả</a:t>
            </a:r>
            <a:r>
              <a:rPr lang="en-US" dirty="0">
                <a:latin typeface="Roboto" panose="02000000000000000000" pitchFamily="2" charset="0"/>
                <a:ea typeface="Roboto" panose="02000000000000000000" pitchFamily="2" charset="0"/>
                <a:hlinkClick r:id="rId2" action="ppaction://hlinkfile"/>
              </a:rPr>
              <a:t>: THẾ THÔNG</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632311"/>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1</a:t>
            </a:r>
            <a:r>
              <a:rPr lang="vi-VN" sz="7200" b="1" dirty="0">
                <a:solidFill>
                  <a:srgbClr val="FF0000"/>
                </a:solidFill>
                <a:effectLst/>
                <a:latin typeface="Arial" panose="020B0604020202020204" pitchFamily="34" charset="0"/>
                <a:cs typeface="Arial" panose="020B0604020202020204" pitchFamily="34" charset="0"/>
              </a:rPr>
              <a:t>.</a:t>
            </a:r>
            <a:r>
              <a:rPr lang="en-US" sz="7200" b="1" dirty="0">
                <a:solidFill>
                  <a:srgbClr val="FF0000"/>
                </a:solidFill>
                <a:effectLst/>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Người</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ơi</a:t>
            </a:r>
            <a:r>
              <a:rPr lang="en-US" sz="7200" b="1" dirty="0">
                <a:latin typeface="Arial" panose="020B0604020202020204" pitchFamily="34" charset="0"/>
                <a:cs typeface="Arial" panose="020B0604020202020204" pitchFamily="34" charset="0"/>
              </a:rPr>
              <a:t>! Tan </a:t>
            </a:r>
            <a:r>
              <a:rPr lang="en-US" sz="7200" b="1" dirty="0" err="1">
                <a:latin typeface="Arial" panose="020B0604020202020204" pitchFamily="34" charset="0"/>
                <a:cs typeface="Arial" panose="020B0604020202020204" pitchFamily="34" charset="0"/>
              </a:rPr>
              <a:t>lễ</a:t>
            </a:r>
            <a:r>
              <a:rPr lang="en-US" sz="7200" b="1" dirty="0">
                <a:latin typeface="Arial" panose="020B0604020202020204" pitchFamily="34" charset="0"/>
                <a:cs typeface="Arial" panose="020B0604020202020204" pitchFamily="34" charset="0"/>
              </a:rPr>
              <a:t> ta </a:t>
            </a:r>
            <a:r>
              <a:rPr lang="en-US" sz="7200" b="1" dirty="0" err="1">
                <a:latin typeface="Arial" panose="020B0604020202020204" pitchFamily="34" charset="0"/>
                <a:cs typeface="Arial" panose="020B0604020202020204" pitchFamily="34" charset="0"/>
              </a:rPr>
              <a:t>về</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thôi</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hãy</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cùng</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nhau</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cầm</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niềm</a:t>
            </a:r>
            <a:r>
              <a:rPr lang="en-US" sz="7200" b="1" dirty="0">
                <a:latin typeface="Arial" panose="020B0604020202020204" pitchFamily="34" charset="0"/>
                <a:cs typeface="Arial" panose="020B0604020202020204" pitchFamily="34" charset="0"/>
              </a:rPr>
              <a:t> tin, </a:t>
            </a:r>
            <a:r>
              <a:rPr lang="en-US" sz="7200" b="1" dirty="0" err="1">
                <a:latin typeface="Arial" panose="020B0604020202020204" pitchFamily="34" charset="0"/>
                <a:cs typeface="Arial" panose="020B0604020202020204" pitchFamily="34" charset="0"/>
              </a:rPr>
              <a:t>theo</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Chúa</a:t>
            </a:r>
            <a:r>
              <a:rPr lang="en-US" sz="7200" b="1" dirty="0">
                <a:latin typeface="Arial" panose="020B0604020202020204" pitchFamily="34" charset="0"/>
                <a:cs typeface="Arial" panose="020B0604020202020204" pitchFamily="34" charset="0"/>
              </a:rPr>
              <a:t> ta </a:t>
            </a:r>
            <a:r>
              <a:rPr lang="en-US" sz="7200" b="1" dirty="0" err="1">
                <a:latin typeface="Arial" panose="020B0604020202020204" pitchFamily="34" charset="0"/>
                <a:cs typeface="Arial" panose="020B0604020202020204" pitchFamily="34" charset="0"/>
              </a:rPr>
              <a:t>cùng</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gieo</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rắc</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tình</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yêu</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về</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ngàn</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nơi</a:t>
            </a:r>
            <a:r>
              <a:rPr lang="en-US" sz="7200" b="1" dirty="0">
                <a:latin typeface="Arial" panose="020B0604020202020204" pitchFamily="34" charset="0"/>
                <a:cs typeface="Arial" panose="020B0604020202020204" pitchFamily="34" charset="0"/>
              </a:rPr>
              <a:t>.</a:t>
            </a:r>
            <a:endParaRPr lang="vi-VN" sz="72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362309" y="189153"/>
            <a:ext cx="11291978" cy="6555641"/>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Cùng đi, đem mến thương cho đời, đem đức tin sáng ngời dù đường trần xa xôi. Mặc cho bao vấn vương trên đường, tay Chúa luôn yêu thương, chông gai, khó nguy coi thường.</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3795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489206"/>
            <a:ext cx="11379200" cy="5632311"/>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2</a:t>
            </a:r>
            <a:r>
              <a:rPr lang="vi-VN" sz="7200" b="1" dirty="0">
                <a:solidFill>
                  <a:srgbClr val="FF0000"/>
                </a:solidFill>
                <a:effectLst/>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Người</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ơi</a:t>
            </a:r>
            <a:r>
              <a:rPr lang="en-US" sz="7200" b="1" dirty="0">
                <a:latin typeface="Arial" panose="020B0604020202020204" pitchFamily="34" charset="0"/>
                <a:cs typeface="Arial" panose="020B0604020202020204" pitchFamily="34" charset="0"/>
              </a:rPr>
              <a:t>! tan </a:t>
            </a:r>
            <a:r>
              <a:rPr lang="en-US" sz="7200" b="1" dirty="0" err="1">
                <a:latin typeface="Arial" panose="020B0604020202020204" pitchFamily="34" charset="0"/>
                <a:cs typeface="Arial" panose="020B0604020202020204" pitchFamily="34" charset="0"/>
              </a:rPr>
              <a:t>lễ</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nhưng</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đời</a:t>
            </a:r>
            <a:r>
              <a:rPr lang="en-US" sz="7200" b="1" dirty="0">
                <a:latin typeface="Arial" panose="020B0604020202020204" pitchFamily="34" charset="0"/>
                <a:cs typeface="Arial" panose="020B0604020202020204" pitchFamily="34" charset="0"/>
              </a:rPr>
              <a:t> ta </a:t>
            </a:r>
            <a:r>
              <a:rPr lang="en-US" sz="7200" b="1" dirty="0" err="1">
                <a:latin typeface="Arial" panose="020B0604020202020204" pitchFamily="34" charset="0"/>
                <a:cs typeface="Arial" panose="020B0604020202020204" pitchFamily="34" charset="0"/>
              </a:rPr>
              <a:t>sống</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niềm</a:t>
            </a:r>
            <a:r>
              <a:rPr lang="en-US" sz="7200" b="1" dirty="0">
                <a:latin typeface="Arial" panose="020B0604020202020204" pitchFamily="34" charset="0"/>
                <a:cs typeface="Arial" panose="020B0604020202020204" pitchFamily="34" charset="0"/>
              </a:rPr>
              <a:t> tin </a:t>
            </a:r>
            <a:r>
              <a:rPr lang="en-US" sz="7200" b="1" dirty="0" err="1">
                <a:latin typeface="Arial" panose="020B0604020202020204" pitchFamily="34" charset="0"/>
                <a:cs typeface="Arial" panose="020B0604020202020204" pitchFamily="34" charset="0"/>
              </a:rPr>
              <a:t>của</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thánh</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lễ</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nhân</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chứng</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cho</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tình</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yêu</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với</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niềm</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vui</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về</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muôn</a:t>
            </a:r>
            <a:r>
              <a:rPr lang="en-US" sz="7200" b="1" dirty="0">
                <a:latin typeface="Arial" panose="020B0604020202020204" pitchFamily="34" charset="0"/>
                <a:cs typeface="Arial" panose="020B0604020202020204" pitchFamily="34" charset="0"/>
              </a:rPr>
              <a:t> </a:t>
            </a:r>
            <a:r>
              <a:rPr lang="en-US" sz="7200" b="1" dirty="0" err="1">
                <a:latin typeface="Arial" panose="020B0604020202020204" pitchFamily="34" charset="0"/>
                <a:cs typeface="Arial" panose="020B0604020202020204" pitchFamily="34" charset="0"/>
              </a:rPr>
              <a:t>hướng</a:t>
            </a:r>
            <a:r>
              <a:rPr lang="en-US" sz="7200" b="1" dirty="0">
                <a:latin typeface="Arial" panose="020B0604020202020204" pitchFamily="34" charset="0"/>
                <a:cs typeface="Arial" panose="020B0604020202020204" pitchFamily="34" charset="0"/>
              </a:rPr>
              <a:t>.</a:t>
            </a:r>
            <a:endParaRPr lang="vi-VN" sz="72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362309" y="189153"/>
            <a:ext cx="11291978" cy="6555641"/>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Cùng đi, đem mến thương cho đời, đem đức tin sáng ngời dù đường trần xa xôi. Mặc cho bao vấn vương trên đường, tay Chúa luôn yêu thương, chông gai, khó nguy coi thường.</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21259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72</TotalTime>
  <Words>155</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Roboto</vt:lpstr>
      <vt:lpstr>Savon</vt:lpstr>
      <vt:lpstr>Ca kết lễ</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cp:lastModifiedBy>
  <cp:revision>51</cp:revision>
  <dcterms:created xsi:type="dcterms:W3CDTF">2024-12-09T09:39:37Z</dcterms:created>
  <dcterms:modified xsi:type="dcterms:W3CDTF">2025-05-06T16:19:17Z</dcterms:modified>
</cp:coreProperties>
</file>