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2BED4AC-2DAA-48B8-A837-648306574D4F}">
  <a:tblStyle styleId="{C2BED4AC-2DAA-48B8-A837-648306574D4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7a1539273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7a153927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5" name="Google Shape;55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{C2BED4AC-2DAA-48B8-A837-648306574D4F}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/>
                        <a:t>carbón</a:t>
                      </a:r>
                      <a:endParaRPr b="1" sz="115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</a:rPr>
                        <a:t>una roca oscura que se puede usar como fuente de energía al ser quemada </a:t>
                      </a:r>
                      <a:endParaRPr sz="1150">
                        <a:solidFill>
                          <a:schemeClr val="dk1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electricidad (energía eléctrica)</a:t>
                      </a:r>
                      <a:endParaRPr b="1" sz="115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</a:rPr>
                        <a:t>una forma en la que existe la energía, normalmente alimenta los focos</a:t>
                      </a:r>
                      <a:endParaRPr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energía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la habilidad de hacer una acción</a:t>
                      </a:r>
                      <a:endParaRPr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ingeniero/a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una persona que utiliza la ciencia para diseñar soluciones a ciertos problemas</a:t>
                      </a:r>
                      <a:endParaRPr sz="115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gráfica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una imagen que nos ayuda a entender el número o la cantidad de algo</a:t>
                      </a:r>
                      <a:endParaRPr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e</a:t>
                      </a: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nergía calorífica (energía térmica)</a:t>
                      </a:r>
                      <a:endParaRPr b="1" sz="115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chemeClr val="lt2"/>
                          </a:highlight>
                        </a:rPr>
                        <a:t>energía en forma de calor, </a:t>
                      </a: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chemeClr val="lt2"/>
                          </a:highlight>
                        </a:rPr>
                        <a:t>normalmente</a:t>
                      </a: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chemeClr val="lt2"/>
                          </a:highlight>
                        </a:rPr>
                        <a:t> proviene del fuego</a:t>
                      </a:r>
                      <a:endParaRPr sz="115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/>
                        <a:t>g</a:t>
                      </a:r>
                      <a:r>
                        <a:rPr b="1" lang="en" sz="1150"/>
                        <a:t>as natural</a:t>
                      </a:r>
                      <a:endParaRPr b="1" sz="115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un tipo de gas que se puede usar como una fuente de energía</a:t>
                      </a:r>
                      <a:endParaRPr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contaminación</a:t>
                      </a:r>
                      <a:endParaRPr b="1" sz="115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algo dañino en el medio ambiente</a:t>
                      </a:r>
                      <a:endParaRPr sz="115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r</a:t>
                      </a: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ecurso renovable</a:t>
                      </a:r>
                      <a:endParaRPr b="1" sz="115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fuente de energía que existe en cantidades ilimitadas, como la luz solar,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viento,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y el agua en movimiento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e</a:t>
                      </a: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nergía solar</a:t>
                      </a:r>
                      <a:endParaRPr b="1" sz="115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energía que proviene del Sol; un recurso renovable</a:t>
                      </a:r>
                      <a:endParaRPr sz="115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anel solar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una </a:t>
                      </a: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máquina</a:t>
                      </a: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 que convierte la luz solar en electricidad</a:t>
                      </a:r>
                      <a:endParaRPr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e</a:t>
                      </a: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nergía hidráulica (hidroenergía)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energía que proviene del movimiento del agua; un recurso renovable</a:t>
                      </a:r>
                      <a:endParaRPr sz="115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urbina hidráulica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</a:rPr>
                        <a:t>una </a:t>
                      </a:r>
                      <a:r>
                        <a:rPr lang="en" sz="1150">
                          <a:solidFill>
                            <a:schemeClr val="dk1"/>
                          </a:solidFill>
                        </a:rPr>
                        <a:t>máquina</a:t>
                      </a:r>
                      <a:r>
                        <a:rPr lang="en" sz="1150">
                          <a:solidFill>
                            <a:schemeClr val="dk1"/>
                          </a:solidFill>
                        </a:rPr>
                        <a:t> que convierte el </a:t>
                      </a:r>
                      <a:r>
                        <a:rPr lang="en" sz="1150">
                          <a:solidFill>
                            <a:schemeClr val="dk1"/>
                          </a:solidFill>
                        </a:rPr>
                        <a:t>movimiento</a:t>
                      </a:r>
                      <a:r>
                        <a:rPr lang="en" sz="1150">
                          <a:solidFill>
                            <a:schemeClr val="dk1"/>
                          </a:solidFill>
                        </a:rPr>
                        <a:t> del agua en electricidad</a:t>
                      </a:r>
                      <a:endParaRPr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e</a:t>
                      </a: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nergía eólica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</a:rPr>
                        <a:t>energía que proviene del movimiento del aire; un recurso renovable</a:t>
                      </a:r>
                      <a:endParaRPr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urbina eólica 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(molino de viento)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una máquina que convierte el movimiento del viento en electricidad</a:t>
                      </a:r>
                      <a:endParaRPr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6" name="Google Shape;56;p13"/>
          <p:cNvSpPr txBox="1"/>
          <p:nvPr/>
        </p:nvSpPr>
        <p:spPr>
          <a:xfrm>
            <a:off x="413700" y="860625"/>
            <a:ext cx="57546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What’s the best way to light up a city?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8" name="Google Shape;58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