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5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FD7CA-EBAF-0D8E-7255-9ECE9F7E4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" name="think-cell data - do not delete" hidden="1">
            <a:extLst>
              <a:ext uri="{FF2B5EF4-FFF2-40B4-BE49-F238E27FC236}">
                <a16:creationId xmlns:a16="http://schemas.microsoft.com/office/drawing/2014/main" id="{99924C96-E9DA-27B5-62CB-D26E25DBE1B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9924C96-E9DA-27B5-62CB-D26E25DBE1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60EF33D-157F-7BB6-D324-33D15DC3B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AD90F2-F24D-E91C-D47F-A1719BE5D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ECCBB82-938B-473A-2D53-D973D06CFD57}"/>
              </a:ext>
            </a:extLst>
          </p:cNvPr>
          <p:cNvGrpSpPr/>
          <p:nvPr/>
        </p:nvGrpSpPr>
        <p:grpSpPr>
          <a:xfrm>
            <a:off x="3636252" y="1406308"/>
            <a:ext cx="4405229" cy="4418053"/>
            <a:chOff x="383324" y="1981709"/>
            <a:chExt cx="1177402" cy="1180831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37967499-297F-BFC4-3DB7-9662445811C6}"/>
                </a:ext>
              </a:extLst>
            </p:cNvPr>
            <p:cNvGrpSpPr/>
            <p:nvPr/>
          </p:nvGrpSpPr>
          <p:grpSpPr>
            <a:xfrm>
              <a:off x="383324" y="1981709"/>
              <a:ext cx="1177402" cy="1180831"/>
              <a:chOff x="-29244121" y="-4562475"/>
              <a:chExt cx="12534900" cy="12571413"/>
            </a:xfrm>
            <a:effectLst>
              <a:outerShdw blurRad="1041400" dir="21540000" sx="61000" sy="61000" algn="ctr" rotWithShape="0">
                <a:schemeClr val="tx1">
                  <a:alpha val="67000"/>
                </a:schemeClr>
              </a:outerShdw>
            </a:effectLst>
          </p:grpSpPr>
          <p:sp>
            <p:nvSpPr>
              <p:cNvPr id="77" name="Freeform 743">
                <a:extLst>
                  <a:ext uri="{FF2B5EF4-FFF2-40B4-BE49-F238E27FC236}">
                    <a16:creationId xmlns:a16="http://schemas.microsoft.com/office/drawing/2014/main" id="{57A2AE87-0506-59F3-C562-02FE16A029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5523021" y="-4562475"/>
                <a:ext cx="5138738" cy="4173538"/>
              </a:xfrm>
              <a:custGeom>
                <a:avLst/>
                <a:gdLst>
                  <a:gd name="T0" fmla="*/ 1370 w 1370"/>
                  <a:gd name="T1" fmla="*/ 148 h 1113"/>
                  <a:gd name="T2" fmla="*/ 1315 w 1370"/>
                  <a:gd name="T3" fmla="*/ 260 h 1113"/>
                  <a:gd name="T4" fmla="*/ 980 w 1370"/>
                  <a:gd name="T5" fmla="*/ 946 h 1113"/>
                  <a:gd name="T6" fmla="*/ 897 w 1370"/>
                  <a:gd name="T7" fmla="*/ 1113 h 1113"/>
                  <a:gd name="T8" fmla="*/ 685 w 1370"/>
                  <a:gd name="T9" fmla="*/ 1073 h 1113"/>
                  <a:gd name="T10" fmla="*/ 465 w 1370"/>
                  <a:gd name="T11" fmla="*/ 1113 h 1113"/>
                  <a:gd name="T12" fmla="*/ 385 w 1370"/>
                  <a:gd name="T13" fmla="*/ 949 h 1113"/>
                  <a:gd name="T14" fmla="*/ 52 w 1370"/>
                  <a:gd name="T15" fmla="*/ 257 h 1113"/>
                  <a:gd name="T16" fmla="*/ 0 w 1370"/>
                  <a:gd name="T17" fmla="*/ 148 h 1113"/>
                  <a:gd name="T18" fmla="*/ 685 w 1370"/>
                  <a:gd name="T19" fmla="*/ 0 h 1113"/>
                  <a:gd name="T20" fmla="*/ 1370 w 1370"/>
                  <a:gd name="T21" fmla="*/ 148 h 1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0" h="1113">
                    <a:moveTo>
                      <a:pt x="1370" y="148"/>
                    </a:moveTo>
                    <a:cubicBezTo>
                      <a:pt x="1370" y="148"/>
                      <a:pt x="1370" y="148"/>
                      <a:pt x="1315" y="260"/>
                    </a:cubicBezTo>
                    <a:cubicBezTo>
                      <a:pt x="1264" y="364"/>
                      <a:pt x="1167" y="564"/>
                      <a:pt x="980" y="946"/>
                    </a:cubicBezTo>
                    <a:cubicBezTo>
                      <a:pt x="954" y="998"/>
                      <a:pt x="927" y="1054"/>
                      <a:pt x="897" y="1113"/>
                    </a:cubicBezTo>
                    <a:cubicBezTo>
                      <a:pt x="828" y="1087"/>
                      <a:pt x="757" y="1073"/>
                      <a:pt x="685" y="1073"/>
                    </a:cubicBezTo>
                    <a:cubicBezTo>
                      <a:pt x="613" y="1073"/>
                      <a:pt x="544" y="1086"/>
                      <a:pt x="465" y="1113"/>
                    </a:cubicBezTo>
                    <a:cubicBezTo>
                      <a:pt x="465" y="1113"/>
                      <a:pt x="465" y="1113"/>
                      <a:pt x="385" y="949"/>
                    </a:cubicBezTo>
                    <a:cubicBezTo>
                      <a:pt x="327" y="828"/>
                      <a:pt x="227" y="619"/>
                      <a:pt x="52" y="257"/>
                    </a:cubicBezTo>
                    <a:cubicBezTo>
                      <a:pt x="35" y="222"/>
                      <a:pt x="18" y="185"/>
                      <a:pt x="0" y="148"/>
                    </a:cubicBezTo>
                    <a:cubicBezTo>
                      <a:pt x="219" y="49"/>
                      <a:pt x="450" y="0"/>
                      <a:pt x="685" y="0"/>
                    </a:cubicBezTo>
                    <a:cubicBezTo>
                      <a:pt x="921" y="0"/>
                      <a:pt x="1151" y="49"/>
                      <a:pt x="1370" y="148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78" name="Freeform 744">
                <a:extLst>
                  <a:ext uri="{FF2B5EF4-FFF2-40B4-BE49-F238E27FC236}">
                    <a16:creationId xmlns:a16="http://schemas.microsoft.com/office/drawing/2014/main" id="{FF662AA1-60F0-4E40-A9EF-CFB9E18462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7728059" y="3211513"/>
                <a:ext cx="4613275" cy="4797425"/>
              </a:xfrm>
              <a:custGeom>
                <a:avLst/>
                <a:gdLst>
                  <a:gd name="T0" fmla="*/ 1230 w 1230"/>
                  <a:gd name="T1" fmla="*/ 194 h 1279"/>
                  <a:gd name="T2" fmla="*/ 1230 w 1230"/>
                  <a:gd name="T3" fmla="*/ 388 h 1279"/>
                  <a:gd name="T4" fmla="*/ 1230 w 1230"/>
                  <a:gd name="T5" fmla="*/ 1279 h 1279"/>
                  <a:gd name="T6" fmla="*/ 0 w 1230"/>
                  <a:gd name="T7" fmla="*/ 679 h 1279"/>
                  <a:gd name="T8" fmla="*/ 87 w 1230"/>
                  <a:gd name="T9" fmla="*/ 609 h 1279"/>
                  <a:gd name="T10" fmla="*/ 693 w 1230"/>
                  <a:gd name="T11" fmla="*/ 119 h 1279"/>
                  <a:gd name="T12" fmla="*/ 839 w 1230"/>
                  <a:gd name="T13" fmla="*/ 0 h 1279"/>
                  <a:gd name="T14" fmla="*/ 1230 w 1230"/>
                  <a:gd name="T15" fmla="*/ 194 h 1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30" h="1279">
                    <a:moveTo>
                      <a:pt x="1230" y="194"/>
                    </a:moveTo>
                    <a:cubicBezTo>
                      <a:pt x="1230" y="194"/>
                      <a:pt x="1230" y="194"/>
                      <a:pt x="1230" y="388"/>
                    </a:cubicBezTo>
                    <a:cubicBezTo>
                      <a:pt x="1230" y="1279"/>
                      <a:pt x="1230" y="1279"/>
                      <a:pt x="1230" y="1279"/>
                    </a:cubicBezTo>
                    <a:cubicBezTo>
                      <a:pt x="747" y="1264"/>
                      <a:pt x="300" y="1046"/>
                      <a:pt x="0" y="679"/>
                    </a:cubicBezTo>
                    <a:cubicBezTo>
                      <a:pt x="0" y="679"/>
                      <a:pt x="0" y="679"/>
                      <a:pt x="87" y="609"/>
                    </a:cubicBezTo>
                    <a:cubicBezTo>
                      <a:pt x="174" y="539"/>
                      <a:pt x="347" y="398"/>
                      <a:pt x="693" y="119"/>
                    </a:cubicBezTo>
                    <a:cubicBezTo>
                      <a:pt x="739" y="81"/>
                      <a:pt x="787" y="42"/>
                      <a:pt x="839" y="0"/>
                    </a:cubicBezTo>
                    <a:cubicBezTo>
                      <a:pt x="933" y="110"/>
                      <a:pt x="1073" y="180"/>
                      <a:pt x="1230" y="194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79" name="Freeform 745">
                <a:extLst>
                  <a:ext uri="{FF2B5EF4-FFF2-40B4-BE49-F238E27FC236}">
                    <a16:creationId xmlns:a16="http://schemas.microsoft.com/office/drawing/2014/main" id="{4538764C-89DF-9751-0FB0-E4C0EB453E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1817796" y="-3865563"/>
                <a:ext cx="4959350" cy="4932363"/>
              </a:xfrm>
              <a:custGeom>
                <a:avLst/>
                <a:gdLst>
                  <a:gd name="T0" fmla="*/ 1322 w 1322"/>
                  <a:gd name="T1" fmla="*/ 1073 h 1315"/>
                  <a:gd name="T2" fmla="*/ 1195 w 1322"/>
                  <a:gd name="T3" fmla="*/ 1102 h 1315"/>
                  <a:gd name="T4" fmla="*/ 445 w 1322"/>
                  <a:gd name="T5" fmla="*/ 1273 h 1315"/>
                  <a:gd name="T6" fmla="*/ 266 w 1322"/>
                  <a:gd name="T7" fmla="*/ 1315 h 1315"/>
                  <a:gd name="T8" fmla="*/ 0 w 1322"/>
                  <a:gd name="T9" fmla="*/ 978 h 1315"/>
                  <a:gd name="T10" fmla="*/ 83 w 1322"/>
                  <a:gd name="T11" fmla="*/ 803 h 1315"/>
                  <a:gd name="T12" fmla="*/ 411 w 1322"/>
                  <a:gd name="T13" fmla="*/ 116 h 1315"/>
                  <a:gd name="T14" fmla="*/ 466 w 1322"/>
                  <a:gd name="T15" fmla="*/ 0 h 1315"/>
                  <a:gd name="T16" fmla="*/ 1322 w 1322"/>
                  <a:gd name="T17" fmla="*/ 1073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2" h="1315">
                    <a:moveTo>
                      <a:pt x="1322" y="1073"/>
                    </a:moveTo>
                    <a:cubicBezTo>
                      <a:pt x="1322" y="1073"/>
                      <a:pt x="1322" y="1073"/>
                      <a:pt x="1195" y="1102"/>
                    </a:cubicBezTo>
                    <a:cubicBezTo>
                      <a:pt x="1080" y="1128"/>
                      <a:pt x="861" y="1178"/>
                      <a:pt x="445" y="1273"/>
                    </a:cubicBezTo>
                    <a:cubicBezTo>
                      <a:pt x="389" y="1286"/>
                      <a:pt x="330" y="1300"/>
                      <a:pt x="266" y="1315"/>
                    </a:cubicBezTo>
                    <a:cubicBezTo>
                      <a:pt x="226" y="1166"/>
                      <a:pt x="130" y="1044"/>
                      <a:pt x="0" y="978"/>
                    </a:cubicBezTo>
                    <a:cubicBezTo>
                      <a:pt x="0" y="978"/>
                      <a:pt x="0" y="978"/>
                      <a:pt x="83" y="803"/>
                    </a:cubicBezTo>
                    <a:cubicBezTo>
                      <a:pt x="141" y="680"/>
                      <a:pt x="241" y="471"/>
                      <a:pt x="411" y="116"/>
                    </a:cubicBezTo>
                    <a:cubicBezTo>
                      <a:pt x="429" y="78"/>
                      <a:pt x="447" y="40"/>
                      <a:pt x="466" y="0"/>
                    </a:cubicBezTo>
                    <a:cubicBezTo>
                      <a:pt x="884" y="214"/>
                      <a:pt x="1202" y="612"/>
                      <a:pt x="1322" y="1073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0" name="Freeform 746">
                <a:extLst>
                  <a:ext uri="{FF2B5EF4-FFF2-40B4-BE49-F238E27FC236}">
                    <a16:creationId xmlns:a16="http://schemas.microsoft.com/office/drawing/2014/main" id="{BB15EEEF-2F54-1F14-4354-9E0B7C711D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9040921" y="-3865563"/>
                <a:ext cx="4957763" cy="4935538"/>
              </a:xfrm>
              <a:custGeom>
                <a:avLst/>
                <a:gdLst>
                  <a:gd name="T0" fmla="*/ 1322 w 1322"/>
                  <a:gd name="T1" fmla="*/ 978 h 1316"/>
                  <a:gd name="T2" fmla="*/ 1047 w 1322"/>
                  <a:gd name="T3" fmla="*/ 1316 h 1316"/>
                  <a:gd name="T4" fmla="*/ 869 w 1322"/>
                  <a:gd name="T5" fmla="*/ 1275 h 1316"/>
                  <a:gd name="T6" fmla="*/ 117 w 1322"/>
                  <a:gd name="T7" fmla="*/ 1100 h 1316"/>
                  <a:gd name="T8" fmla="*/ 0 w 1322"/>
                  <a:gd name="T9" fmla="*/ 1074 h 1316"/>
                  <a:gd name="T10" fmla="*/ 858 w 1322"/>
                  <a:gd name="T11" fmla="*/ 0 h 1316"/>
                  <a:gd name="T12" fmla="*/ 910 w 1322"/>
                  <a:gd name="T13" fmla="*/ 110 h 1316"/>
                  <a:gd name="T14" fmla="*/ 1239 w 1322"/>
                  <a:gd name="T15" fmla="*/ 805 h 1316"/>
                  <a:gd name="T16" fmla="*/ 1322 w 1322"/>
                  <a:gd name="T17" fmla="*/ 978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2" h="1316">
                    <a:moveTo>
                      <a:pt x="1322" y="978"/>
                    </a:moveTo>
                    <a:cubicBezTo>
                      <a:pt x="1197" y="1044"/>
                      <a:pt x="1097" y="1166"/>
                      <a:pt x="1047" y="1316"/>
                    </a:cubicBezTo>
                    <a:cubicBezTo>
                      <a:pt x="1047" y="1316"/>
                      <a:pt x="1047" y="1316"/>
                      <a:pt x="869" y="1275"/>
                    </a:cubicBezTo>
                    <a:cubicBezTo>
                      <a:pt x="739" y="1244"/>
                      <a:pt x="511" y="1192"/>
                      <a:pt x="117" y="1100"/>
                    </a:cubicBezTo>
                    <a:cubicBezTo>
                      <a:pt x="80" y="1092"/>
                      <a:pt x="40" y="1083"/>
                      <a:pt x="0" y="1074"/>
                    </a:cubicBezTo>
                    <a:cubicBezTo>
                      <a:pt x="120" y="612"/>
                      <a:pt x="439" y="214"/>
                      <a:pt x="858" y="0"/>
                    </a:cubicBezTo>
                    <a:cubicBezTo>
                      <a:pt x="858" y="0"/>
                      <a:pt x="858" y="0"/>
                      <a:pt x="910" y="110"/>
                    </a:cubicBezTo>
                    <a:cubicBezTo>
                      <a:pt x="958" y="214"/>
                      <a:pt x="1054" y="414"/>
                      <a:pt x="1239" y="805"/>
                    </a:cubicBezTo>
                    <a:cubicBezTo>
                      <a:pt x="1265" y="859"/>
                      <a:pt x="1292" y="916"/>
                      <a:pt x="1322" y="978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1" name="Freeform 747">
                <a:extLst>
                  <a:ext uri="{FF2B5EF4-FFF2-40B4-BE49-F238E27FC236}">
                    <a16:creationId xmlns:a16="http://schemas.microsoft.com/office/drawing/2014/main" id="{BD33EC86-D1DE-6017-5356-80F437AE0A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1116121" y="458788"/>
                <a:ext cx="4406900" cy="5000625"/>
              </a:xfrm>
              <a:custGeom>
                <a:avLst/>
                <a:gdLst>
                  <a:gd name="T0" fmla="*/ 1175 w 1175"/>
                  <a:gd name="T1" fmla="*/ 329 h 1333"/>
                  <a:gd name="T2" fmla="*/ 840 w 1175"/>
                  <a:gd name="T3" fmla="*/ 1333 h 1333"/>
                  <a:gd name="T4" fmla="*/ 752 w 1175"/>
                  <a:gd name="T5" fmla="*/ 1262 h 1333"/>
                  <a:gd name="T6" fmla="*/ 152 w 1175"/>
                  <a:gd name="T7" fmla="*/ 781 h 1333"/>
                  <a:gd name="T8" fmla="*/ 0 w 1175"/>
                  <a:gd name="T9" fmla="*/ 660 h 1333"/>
                  <a:gd name="T10" fmla="*/ 104 w 1175"/>
                  <a:gd name="T11" fmla="*/ 329 h 1333"/>
                  <a:gd name="T12" fmla="*/ 98 w 1175"/>
                  <a:gd name="T13" fmla="*/ 243 h 1333"/>
                  <a:gd name="T14" fmla="*/ 276 w 1175"/>
                  <a:gd name="T15" fmla="*/ 202 h 1333"/>
                  <a:gd name="T16" fmla="*/ 1026 w 1175"/>
                  <a:gd name="T17" fmla="*/ 28 h 1333"/>
                  <a:gd name="T18" fmla="*/ 1145 w 1175"/>
                  <a:gd name="T19" fmla="*/ 0 h 1333"/>
                  <a:gd name="T20" fmla="*/ 1175 w 1175"/>
                  <a:gd name="T21" fmla="*/ 329 h 1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75" h="1333">
                    <a:moveTo>
                      <a:pt x="1175" y="329"/>
                    </a:moveTo>
                    <a:cubicBezTo>
                      <a:pt x="1175" y="697"/>
                      <a:pt x="1056" y="1053"/>
                      <a:pt x="840" y="1333"/>
                    </a:cubicBezTo>
                    <a:cubicBezTo>
                      <a:pt x="840" y="1333"/>
                      <a:pt x="840" y="1333"/>
                      <a:pt x="752" y="1262"/>
                    </a:cubicBezTo>
                    <a:cubicBezTo>
                      <a:pt x="665" y="1193"/>
                      <a:pt x="492" y="1054"/>
                      <a:pt x="152" y="781"/>
                    </a:cubicBezTo>
                    <a:cubicBezTo>
                      <a:pt x="104" y="743"/>
                      <a:pt x="54" y="703"/>
                      <a:pt x="0" y="660"/>
                    </a:cubicBezTo>
                    <a:cubicBezTo>
                      <a:pt x="68" y="554"/>
                      <a:pt x="104" y="442"/>
                      <a:pt x="104" y="329"/>
                    </a:cubicBezTo>
                    <a:cubicBezTo>
                      <a:pt x="104" y="299"/>
                      <a:pt x="104" y="269"/>
                      <a:pt x="98" y="243"/>
                    </a:cubicBezTo>
                    <a:cubicBezTo>
                      <a:pt x="98" y="243"/>
                      <a:pt x="98" y="243"/>
                      <a:pt x="276" y="202"/>
                    </a:cubicBezTo>
                    <a:cubicBezTo>
                      <a:pt x="405" y="171"/>
                      <a:pt x="632" y="119"/>
                      <a:pt x="1026" y="28"/>
                    </a:cubicBezTo>
                    <a:cubicBezTo>
                      <a:pt x="1064" y="19"/>
                      <a:pt x="1103" y="10"/>
                      <a:pt x="1145" y="0"/>
                    </a:cubicBezTo>
                    <a:cubicBezTo>
                      <a:pt x="1165" y="94"/>
                      <a:pt x="1175" y="201"/>
                      <a:pt x="1175" y="329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2" name="Freeform 748">
                <a:extLst>
                  <a:ext uri="{FF2B5EF4-FFF2-40B4-BE49-F238E27FC236}">
                    <a16:creationId xmlns:a16="http://schemas.microsoft.com/office/drawing/2014/main" id="{2BAD4D55-7029-F08A-7344-314B78CA3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2784584" y="3211513"/>
                <a:ext cx="4608513" cy="4797425"/>
              </a:xfrm>
              <a:custGeom>
                <a:avLst/>
                <a:gdLst>
                  <a:gd name="T0" fmla="*/ 1229 w 1229"/>
                  <a:gd name="T1" fmla="*/ 681 h 1279"/>
                  <a:gd name="T2" fmla="*/ 0 w 1229"/>
                  <a:gd name="T3" fmla="*/ 1279 h 1279"/>
                  <a:gd name="T4" fmla="*/ 0 w 1229"/>
                  <a:gd name="T5" fmla="*/ 1153 h 1279"/>
                  <a:gd name="T6" fmla="*/ 0 w 1229"/>
                  <a:gd name="T7" fmla="*/ 195 h 1279"/>
                  <a:gd name="T8" fmla="*/ 389 w 1229"/>
                  <a:gd name="T9" fmla="*/ 0 h 1279"/>
                  <a:gd name="T10" fmla="*/ 539 w 1229"/>
                  <a:gd name="T11" fmla="*/ 121 h 1279"/>
                  <a:gd name="T12" fmla="*/ 1135 w 1229"/>
                  <a:gd name="T13" fmla="*/ 604 h 1279"/>
                  <a:gd name="T14" fmla="*/ 1229 w 1229"/>
                  <a:gd name="T15" fmla="*/ 681 h 1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9" h="1279">
                    <a:moveTo>
                      <a:pt x="1229" y="681"/>
                    </a:moveTo>
                    <a:cubicBezTo>
                      <a:pt x="919" y="1047"/>
                      <a:pt x="474" y="1264"/>
                      <a:pt x="0" y="1279"/>
                    </a:cubicBezTo>
                    <a:cubicBezTo>
                      <a:pt x="0" y="1279"/>
                      <a:pt x="0" y="1279"/>
                      <a:pt x="0" y="1153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48" y="181"/>
                      <a:pt x="288" y="111"/>
                      <a:pt x="389" y="0"/>
                    </a:cubicBezTo>
                    <a:cubicBezTo>
                      <a:pt x="389" y="0"/>
                      <a:pt x="389" y="0"/>
                      <a:pt x="539" y="121"/>
                    </a:cubicBezTo>
                    <a:cubicBezTo>
                      <a:pt x="644" y="207"/>
                      <a:pt x="826" y="354"/>
                      <a:pt x="1135" y="604"/>
                    </a:cubicBezTo>
                    <a:cubicBezTo>
                      <a:pt x="1165" y="629"/>
                      <a:pt x="1196" y="654"/>
                      <a:pt x="1229" y="681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3" name="Freeform 749">
                <a:extLst>
                  <a:ext uri="{FF2B5EF4-FFF2-40B4-BE49-F238E27FC236}">
                    <a16:creationId xmlns:a16="http://schemas.microsoft.com/office/drawing/2014/main" id="{B627F500-83A4-4732-7D78-74C668BCD1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9244121" y="458788"/>
                <a:ext cx="4467225" cy="5000625"/>
              </a:xfrm>
              <a:custGeom>
                <a:avLst/>
                <a:gdLst>
                  <a:gd name="T0" fmla="*/ 1191 w 1191"/>
                  <a:gd name="T1" fmla="*/ 661 h 1333"/>
                  <a:gd name="T2" fmla="*/ 1040 w 1191"/>
                  <a:gd name="T3" fmla="*/ 781 h 1333"/>
                  <a:gd name="T4" fmla="*/ 429 w 1191"/>
                  <a:gd name="T5" fmla="*/ 1267 h 1333"/>
                  <a:gd name="T6" fmla="*/ 346 w 1191"/>
                  <a:gd name="T7" fmla="*/ 1333 h 1333"/>
                  <a:gd name="T8" fmla="*/ 0 w 1191"/>
                  <a:gd name="T9" fmla="*/ 329 h 1333"/>
                  <a:gd name="T10" fmla="*/ 41 w 1191"/>
                  <a:gd name="T11" fmla="*/ 0 h 1333"/>
                  <a:gd name="T12" fmla="*/ 150 w 1191"/>
                  <a:gd name="T13" fmla="*/ 26 h 1333"/>
                  <a:gd name="T14" fmla="*/ 905 w 1191"/>
                  <a:gd name="T15" fmla="*/ 200 h 1333"/>
                  <a:gd name="T16" fmla="*/ 1093 w 1191"/>
                  <a:gd name="T17" fmla="*/ 243 h 1333"/>
                  <a:gd name="T18" fmla="*/ 1088 w 1191"/>
                  <a:gd name="T19" fmla="*/ 329 h 1333"/>
                  <a:gd name="T20" fmla="*/ 1191 w 1191"/>
                  <a:gd name="T21" fmla="*/ 661 h 1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91" h="1333">
                    <a:moveTo>
                      <a:pt x="1191" y="661"/>
                    </a:moveTo>
                    <a:cubicBezTo>
                      <a:pt x="1040" y="781"/>
                      <a:pt x="1040" y="781"/>
                      <a:pt x="1040" y="781"/>
                    </a:cubicBezTo>
                    <a:cubicBezTo>
                      <a:pt x="429" y="1267"/>
                      <a:pt x="429" y="1267"/>
                      <a:pt x="429" y="1267"/>
                    </a:cubicBezTo>
                    <a:cubicBezTo>
                      <a:pt x="346" y="1333"/>
                      <a:pt x="346" y="1333"/>
                      <a:pt x="346" y="1333"/>
                    </a:cubicBezTo>
                    <a:cubicBezTo>
                      <a:pt x="123" y="1046"/>
                      <a:pt x="0" y="691"/>
                      <a:pt x="0" y="329"/>
                    </a:cubicBezTo>
                    <a:cubicBezTo>
                      <a:pt x="0" y="224"/>
                      <a:pt x="14" y="115"/>
                      <a:pt x="41" y="0"/>
                    </a:cubicBezTo>
                    <a:cubicBezTo>
                      <a:pt x="41" y="0"/>
                      <a:pt x="41" y="0"/>
                      <a:pt x="150" y="26"/>
                    </a:cubicBezTo>
                    <a:cubicBezTo>
                      <a:pt x="259" y="50"/>
                      <a:pt x="474" y="100"/>
                      <a:pt x="905" y="200"/>
                    </a:cubicBezTo>
                    <a:cubicBezTo>
                      <a:pt x="964" y="213"/>
                      <a:pt x="1026" y="228"/>
                      <a:pt x="1093" y="243"/>
                    </a:cubicBezTo>
                    <a:cubicBezTo>
                      <a:pt x="1088" y="269"/>
                      <a:pt x="1088" y="299"/>
                      <a:pt x="1088" y="329"/>
                    </a:cubicBezTo>
                    <a:cubicBezTo>
                      <a:pt x="1088" y="455"/>
                      <a:pt x="1123" y="567"/>
                      <a:pt x="1191" y="661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4" name="Freeform 807">
                <a:extLst>
                  <a:ext uri="{FF2B5EF4-FFF2-40B4-BE49-F238E27FC236}">
                    <a16:creationId xmlns:a16="http://schemas.microsoft.com/office/drawing/2014/main" id="{5214A308-E339-7C05-C330-311F88C2F8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5523021" y="-4562475"/>
                <a:ext cx="5138738" cy="974725"/>
              </a:xfrm>
              <a:custGeom>
                <a:avLst/>
                <a:gdLst>
                  <a:gd name="T0" fmla="*/ 685 w 1370"/>
                  <a:gd name="T1" fmla="*/ 0 h 260"/>
                  <a:gd name="T2" fmla="*/ 0 w 1370"/>
                  <a:gd name="T3" fmla="*/ 148 h 260"/>
                  <a:gd name="T4" fmla="*/ 52 w 1370"/>
                  <a:gd name="T5" fmla="*/ 256 h 260"/>
                  <a:gd name="T6" fmla="*/ 680 w 1370"/>
                  <a:gd name="T7" fmla="*/ 124 h 260"/>
                  <a:gd name="T8" fmla="*/ 1315 w 1370"/>
                  <a:gd name="T9" fmla="*/ 260 h 260"/>
                  <a:gd name="T10" fmla="*/ 1370 w 1370"/>
                  <a:gd name="T11" fmla="*/ 148 h 260"/>
                  <a:gd name="T12" fmla="*/ 685 w 1370"/>
                  <a:gd name="T13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70" h="260">
                    <a:moveTo>
                      <a:pt x="685" y="0"/>
                    </a:moveTo>
                    <a:cubicBezTo>
                      <a:pt x="450" y="0"/>
                      <a:pt x="219" y="49"/>
                      <a:pt x="0" y="148"/>
                    </a:cubicBezTo>
                    <a:cubicBezTo>
                      <a:pt x="18" y="185"/>
                      <a:pt x="35" y="221"/>
                      <a:pt x="52" y="256"/>
                    </a:cubicBezTo>
                    <a:cubicBezTo>
                      <a:pt x="244" y="171"/>
                      <a:pt x="456" y="124"/>
                      <a:pt x="680" y="124"/>
                    </a:cubicBezTo>
                    <a:cubicBezTo>
                      <a:pt x="906" y="124"/>
                      <a:pt x="1121" y="173"/>
                      <a:pt x="1315" y="260"/>
                    </a:cubicBezTo>
                    <a:cubicBezTo>
                      <a:pt x="1370" y="148"/>
                      <a:pt x="1370" y="148"/>
                      <a:pt x="1370" y="148"/>
                    </a:cubicBezTo>
                    <a:cubicBezTo>
                      <a:pt x="1151" y="49"/>
                      <a:pt x="921" y="0"/>
                      <a:pt x="685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5" name="Freeform 808">
                <a:extLst>
                  <a:ext uri="{FF2B5EF4-FFF2-40B4-BE49-F238E27FC236}">
                    <a16:creationId xmlns:a16="http://schemas.microsoft.com/office/drawing/2014/main" id="{5A83DA97-C7A7-E0CE-2B2D-3CFEC7C0E0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0282684" y="-3865563"/>
                <a:ext cx="3424238" cy="4129088"/>
              </a:xfrm>
              <a:custGeom>
                <a:avLst/>
                <a:gdLst>
                  <a:gd name="T0" fmla="*/ 55 w 913"/>
                  <a:gd name="T1" fmla="*/ 0 h 1101"/>
                  <a:gd name="T2" fmla="*/ 0 w 913"/>
                  <a:gd name="T3" fmla="*/ 116 h 1101"/>
                  <a:gd name="T4" fmla="*/ 786 w 913"/>
                  <a:gd name="T5" fmla="*/ 1101 h 1101"/>
                  <a:gd name="T6" fmla="*/ 913 w 913"/>
                  <a:gd name="T7" fmla="*/ 1073 h 1101"/>
                  <a:gd name="T8" fmla="*/ 55 w 913"/>
                  <a:gd name="T9" fmla="*/ 0 h 1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3" h="1101">
                    <a:moveTo>
                      <a:pt x="55" y="0"/>
                    </a:moveTo>
                    <a:cubicBezTo>
                      <a:pt x="36" y="40"/>
                      <a:pt x="18" y="78"/>
                      <a:pt x="0" y="116"/>
                    </a:cubicBezTo>
                    <a:cubicBezTo>
                      <a:pt x="386" y="316"/>
                      <a:pt x="675" y="673"/>
                      <a:pt x="786" y="1101"/>
                    </a:cubicBezTo>
                    <a:cubicBezTo>
                      <a:pt x="913" y="1073"/>
                      <a:pt x="913" y="1073"/>
                      <a:pt x="913" y="1073"/>
                    </a:cubicBezTo>
                    <a:cubicBezTo>
                      <a:pt x="793" y="612"/>
                      <a:pt x="475" y="214"/>
                      <a:pt x="5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6" name="Freeform 809">
                <a:extLst>
                  <a:ext uri="{FF2B5EF4-FFF2-40B4-BE49-F238E27FC236}">
                    <a16:creationId xmlns:a16="http://schemas.microsoft.com/office/drawing/2014/main" id="{2BB71EBB-1720-B118-5DA7-B22DDD0335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9040921" y="-3865563"/>
                <a:ext cx="3409950" cy="4122738"/>
              </a:xfrm>
              <a:custGeom>
                <a:avLst/>
                <a:gdLst>
                  <a:gd name="T0" fmla="*/ 857 w 909"/>
                  <a:gd name="T1" fmla="*/ 0 h 1099"/>
                  <a:gd name="T2" fmla="*/ 0 w 909"/>
                  <a:gd name="T3" fmla="*/ 1073 h 1099"/>
                  <a:gd name="T4" fmla="*/ 117 w 909"/>
                  <a:gd name="T5" fmla="*/ 1099 h 1099"/>
                  <a:gd name="T6" fmla="*/ 909 w 909"/>
                  <a:gd name="T7" fmla="*/ 110 h 1099"/>
                  <a:gd name="T8" fmla="*/ 857 w 909"/>
                  <a:gd name="T9" fmla="*/ 0 h 10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9" h="1099">
                    <a:moveTo>
                      <a:pt x="857" y="0"/>
                    </a:moveTo>
                    <a:cubicBezTo>
                      <a:pt x="439" y="214"/>
                      <a:pt x="120" y="611"/>
                      <a:pt x="0" y="1073"/>
                    </a:cubicBezTo>
                    <a:cubicBezTo>
                      <a:pt x="40" y="1082"/>
                      <a:pt x="80" y="1091"/>
                      <a:pt x="117" y="1099"/>
                    </a:cubicBezTo>
                    <a:cubicBezTo>
                      <a:pt x="228" y="668"/>
                      <a:pt x="521" y="310"/>
                      <a:pt x="909" y="110"/>
                    </a:cubicBezTo>
                    <a:cubicBezTo>
                      <a:pt x="857" y="0"/>
                      <a:pt x="857" y="0"/>
                      <a:pt x="857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7" name="Freeform 810">
                <a:extLst>
                  <a:ext uri="{FF2B5EF4-FFF2-40B4-BE49-F238E27FC236}">
                    <a16:creationId xmlns:a16="http://schemas.microsoft.com/office/drawing/2014/main" id="{7652BA09-6CCC-3A14-BCE9-29EC6CF4DF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8291959" y="458788"/>
                <a:ext cx="1582738" cy="5000625"/>
              </a:xfrm>
              <a:custGeom>
                <a:avLst/>
                <a:gdLst>
                  <a:gd name="T0" fmla="*/ 392 w 422"/>
                  <a:gd name="T1" fmla="*/ 0 h 1333"/>
                  <a:gd name="T2" fmla="*/ 273 w 422"/>
                  <a:gd name="T3" fmla="*/ 28 h 1333"/>
                  <a:gd name="T4" fmla="*/ 304 w 422"/>
                  <a:gd name="T5" fmla="*/ 336 h 1333"/>
                  <a:gd name="T6" fmla="*/ 0 w 422"/>
                  <a:gd name="T7" fmla="*/ 1262 h 1333"/>
                  <a:gd name="T8" fmla="*/ 88 w 422"/>
                  <a:gd name="T9" fmla="*/ 1333 h 1333"/>
                  <a:gd name="T10" fmla="*/ 422 w 422"/>
                  <a:gd name="T11" fmla="*/ 329 h 1333"/>
                  <a:gd name="T12" fmla="*/ 392 w 422"/>
                  <a:gd name="T13" fmla="*/ 0 h 1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2" h="1333">
                    <a:moveTo>
                      <a:pt x="392" y="0"/>
                    </a:moveTo>
                    <a:cubicBezTo>
                      <a:pt x="351" y="10"/>
                      <a:pt x="311" y="19"/>
                      <a:pt x="273" y="28"/>
                    </a:cubicBezTo>
                    <a:cubicBezTo>
                      <a:pt x="293" y="128"/>
                      <a:pt x="304" y="231"/>
                      <a:pt x="304" y="336"/>
                    </a:cubicBezTo>
                    <a:cubicBezTo>
                      <a:pt x="304" y="684"/>
                      <a:pt x="191" y="1003"/>
                      <a:pt x="0" y="1262"/>
                    </a:cubicBezTo>
                    <a:cubicBezTo>
                      <a:pt x="88" y="1333"/>
                      <a:pt x="88" y="1333"/>
                      <a:pt x="88" y="1333"/>
                    </a:cubicBezTo>
                    <a:cubicBezTo>
                      <a:pt x="303" y="1053"/>
                      <a:pt x="422" y="697"/>
                      <a:pt x="422" y="329"/>
                    </a:cubicBezTo>
                    <a:cubicBezTo>
                      <a:pt x="422" y="201"/>
                      <a:pt x="412" y="94"/>
                      <a:pt x="39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8" name="Freeform 811">
                <a:extLst>
                  <a:ext uri="{FF2B5EF4-FFF2-40B4-BE49-F238E27FC236}">
                    <a16:creationId xmlns:a16="http://schemas.microsoft.com/office/drawing/2014/main" id="{B150B352-C35E-7841-E9DD-4EF4036765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9244121" y="458788"/>
                <a:ext cx="1609725" cy="5000625"/>
              </a:xfrm>
              <a:custGeom>
                <a:avLst/>
                <a:gdLst>
                  <a:gd name="T0" fmla="*/ 41 w 429"/>
                  <a:gd name="T1" fmla="*/ 0 h 1333"/>
                  <a:gd name="T2" fmla="*/ 0 w 429"/>
                  <a:gd name="T3" fmla="*/ 329 h 1333"/>
                  <a:gd name="T4" fmla="*/ 346 w 429"/>
                  <a:gd name="T5" fmla="*/ 1333 h 1333"/>
                  <a:gd name="T6" fmla="*/ 429 w 429"/>
                  <a:gd name="T7" fmla="*/ 1267 h 1333"/>
                  <a:gd name="T8" fmla="*/ 118 w 429"/>
                  <a:gd name="T9" fmla="*/ 336 h 1333"/>
                  <a:gd name="T10" fmla="*/ 150 w 429"/>
                  <a:gd name="T11" fmla="*/ 26 h 1333"/>
                  <a:gd name="T12" fmla="*/ 41 w 429"/>
                  <a:gd name="T13" fmla="*/ 0 h 1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9" h="1333">
                    <a:moveTo>
                      <a:pt x="41" y="0"/>
                    </a:moveTo>
                    <a:cubicBezTo>
                      <a:pt x="14" y="115"/>
                      <a:pt x="0" y="224"/>
                      <a:pt x="0" y="329"/>
                    </a:cubicBezTo>
                    <a:cubicBezTo>
                      <a:pt x="0" y="691"/>
                      <a:pt x="123" y="1046"/>
                      <a:pt x="346" y="1333"/>
                    </a:cubicBezTo>
                    <a:cubicBezTo>
                      <a:pt x="429" y="1267"/>
                      <a:pt x="429" y="1267"/>
                      <a:pt x="429" y="1267"/>
                    </a:cubicBezTo>
                    <a:cubicBezTo>
                      <a:pt x="234" y="1008"/>
                      <a:pt x="118" y="686"/>
                      <a:pt x="118" y="336"/>
                    </a:cubicBezTo>
                    <a:cubicBezTo>
                      <a:pt x="118" y="230"/>
                      <a:pt x="130" y="126"/>
                      <a:pt x="150" y="26"/>
                    </a:cubicBezTo>
                    <a:cubicBezTo>
                      <a:pt x="41" y="0"/>
                      <a:pt x="41" y="0"/>
                      <a:pt x="41" y="0"/>
                    </a:cubicBezTo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9" name="Freeform 812">
                <a:extLst>
                  <a:ext uri="{FF2B5EF4-FFF2-40B4-BE49-F238E27FC236}">
                    <a16:creationId xmlns:a16="http://schemas.microsoft.com/office/drawing/2014/main" id="{40399126-1CEC-F0CC-44A5-218D8474DD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2784584" y="5478463"/>
                <a:ext cx="4608513" cy="2530475"/>
              </a:xfrm>
              <a:custGeom>
                <a:avLst/>
                <a:gdLst>
                  <a:gd name="T0" fmla="*/ 1135 w 1229"/>
                  <a:gd name="T1" fmla="*/ 0 h 675"/>
                  <a:gd name="T2" fmla="*/ 0 w 1229"/>
                  <a:gd name="T3" fmla="*/ 549 h 675"/>
                  <a:gd name="T4" fmla="*/ 0 w 1229"/>
                  <a:gd name="T5" fmla="*/ 675 h 675"/>
                  <a:gd name="T6" fmla="*/ 1229 w 1229"/>
                  <a:gd name="T7" fmla="*/ 77 h 675"/>
                  <a:gd name="T8" fmla="*/ 1135 w 1229"/>
                  <a:gd name="T9" fmla="*/ 0 h 675"/>
                  <a:gd name="T10" fmla="*/ 1135 w 1229"/>
                  <a:gd name="T11" fmla="*/ 0 h 6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9" h="675">
                    <a:moveTo>
                      <a:pt x="1135" y="0"/>
                    </a:moveTo>
                    <a:cubicBezTo>
                      <a:pt x="861" y="325"/>
                      <a:pt x="455" y="536"/>
                      <a:pt x="0" y="549"/>
                    </a:cubicBezTo>
                    <a:cubicBezTo>
                      <a:pt x="0" y="675"/>
                      <a:pt x="0" y="675"/>
                      <a:pt x="0" y="675"/>
                    </a:cubicBezTo>
                    <a:cubicBezTo>
                      <a:pt x="474" y="660"/>
                      <a:pt x="919" y="443"/>
                      <a:pt x="1229" y="77"/>
                    </a:cubicBezTo>
                    <a:cubicBezTo>
                      <a:pt x="1196" y="50"/>
                      <a:pt x="1165" y="25"/>
                      <a:pt x="1135" y="0"/>
                    </a:cubicBezTo>
                    <a:cubicBezTo>
                      <a:pt x="1135" y="0"/>
                      <a:pt x="1135" y="0"/>
                      <a:pt x="1135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90" name="Freeform 813">
                <a:extLst>
                  <a:ext uri="{FF2B5EF4-FFF2-40B4-BE49-F238E27FC236}">
                    <a16:creationId xmlns:a16="http://schemas.microsoft.com/office/drawing/2014/main" id="{1439B77F-AF09-1430-8C3E-3957FEAB9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7728059" y="5500688"/>
                <a:ext cx="4613275" cy="2508250"/>
              </a:xfrm>
              <a:custGeom>
                <a:avLst/>
                <a:gdLst>
                  <a:gd name="T0" fmla="*/ 87 w 1230"/>
                  <a:gd name="T1" fmla="*/ 0 h 669"/>
                  <a:gd name="T2" fmla="*/ 87 w 1230"/>
                  <a:gd name="T3" fmla="*/ 0 h 669"/>
                  <a:gd name="T4" fmla="*/ 0 w 1230"/>
                  <a:gd name="T5" fmla="*/ 70 h 669"/>
                  <a:gd name="T6" fmla="*/ 1230 w 1230"/>
                  <a:gd name="T7" fmla="*/ 669 h 669"/>
                  <a:gd name="T8" fmla="*/ 1230 w 1230"/>
                  <a:gd name="T9" fmla="*/ 543 h 669"/>
                  <a:gd name="T10" fmla="*/ 87 w 1230"/>
                  <a:gd name="T11" fmla="*/ 0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30" h="669">
                    <a:moveTo>
                      <a:pt x="87" y="0"/>
                    </a:moveTo>
                    <a:cubicBezTo>
                      <a:pt x="87" y="0"/>
                      <a:pt x="87" y="0"/>
                      <a:pt x="87" y="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300" y="436"/>
                      <a:pt x="747" y="654"/>
                      <a:pt x="1230" y="669"/>
                    </a:cubicBezTo>
                    <a:cubicBezTo>
                      <a:pt x="1230" y="543"/>
                      <a:pt x="1230" y="543"/>
                      <a:pt x="1230" y="543"/>
                    </a:cubicBezTo>
                    <a:cubicBezTo>
                      <a:pt x="773" y="533"/>
                      <a:pt x="364" y="324"/>
                      <a:pt x="87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DD91E2A1-3919-09D1-4279-F33C5B7C5D41}"/>
                </a:ext>
              </a:extLst>
            </p:cNvPr>
            <p:cNvGrpSpPr/>
            <p:nvPr/>
          </p:nvGrpSpPr>
          <p:grpSpPr>
            <a:xfrm>
              <a:off x="651432" y="2236693"/>
              <a:ext cx="645066" cy="632391"/>
              <a:chOff x="651432" y="2236693"/>
              <a:chExt cx="645066" cy="632391"/>
            </a:xfrm>
          </p:grpSpPr>
          <p:sp>
            <p:nvSpPr>
              <p:cNvPr id="68" name="Freeform 918">
                <a:extLst>
                  <a:ext uri="{FF2B5EF4-FFF2-40B4-BE49-F238E27FC236}">
                    <a16:creationId xmlns:a16="http://schemas.microsoft.com/office/drawing/2014/main" id="{56407D06-1DA7-3613-3A37-56C7A93FAC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432" y="2236693"/>
                <a:ext cx="645066" cy="632391"/>
              </a:xfrm>
              <a:custGeom>
                <a:avLst/>
                <a:gdLst>
                  <a:gd name="T0" fmla="*/ 1636 w 1831"/>
                  <a:gd name="T1" fmla="*/ 1253 h 1795"/>
                  <a:gd name="T2" fmla="*/ 1831 w 1831"/>
                  <a:gd name="T3" fmla="*/ 1160 h 1795"/>
                  <a:gd name="T4" fmla="*/ 1691 w 1831"/>
                  <a:gd name="T5" fmla="*/ 991 h 1795"/>
                  <a:gd name="T6" fmla="*/ 1691 w 1831"/>
                  <a:gd name="T7" fmla="*/ 954 h 1795"/>
                  <a:gd name="T8" fmla="*/ 1607 w 1831"/>
                  <a:gd name="T9" fmla="*/ 589 h 1795"/>
                  <a:gd name="T10" fmla="*/ 1663 w 1831"/>
                  <a:gd name="T11" fmla="*/ 374 h 1795"/>
                  <a:gd name="T12" fmla="*/ 1439 w 1831"/>
                  <a:gd name="T13" fmla="*/ 364 h 1795"/>
                  <a:gd name="T14" fmla="*/ 1056 w 1831"/>
                  <a:gd name="T15" fmla="*/ 177 h 1795"/>
                  <a:gd name="T16" fmla="*/ 916 w 1831"/>
                  <a:gd name="T17" fmla="*/ 0 h 1795"/>
                  <a:gd name="T18" fmla="*/ 776 w 1831"/>
                  <a:gd name="T19" fmla="*/ 177 h 1795"/>
                  <a:gd name="T20" fmla="*/ 412 w 1831"/>
                  <a:gd name="T21" fmla="*/ 356 h 1795"/>
                  <a:gd name="T22" fmla="*/ 178 w 1831"/>
                  <a:gd name="T23" fmla="*/ 356 h 1795"/>
                  <a:gd name="T24" fmla="*/ 233 w 1831"/>
                  <a:gd name="T25" fmla="*/ 571 h 1795"/>
                  <a:gd name="T26" fmla="*/ 131 w 1831"/>
                  <a:gd name="T27" fmla="*/ 954 h 1795"/>
                  <a:gd name="T28" fmla="*/ 141 w 1831"/>
                  <a:gd name="T29" fmla="*/ 983 h 1795"/>
                  <a:gd name="T30" fmla="*/ 0 w 1831"/>
                  <a:gd name="T31" fmla="*/ 1160 h 1795"/>
                  <a:gd name="T32" fmla="*/ 196 w 1831"/>
                  <a:gd name="T33" fmla="*/ 1253 h 1795"/>
                  <a:gd name="T34" fmla="*/ 458 w 1831"/>
                  <a:gd name="T35" fmla="*/ 1580 h 1795"/>
                  <a:gd name="T36" fmla="*/ 504 w 1831"/>
                  <a:gd name="T37" fmla="*/ 1795 h 1795"/>
                  <a:gd name="T38" fmla="*/ 692 w 1831"/>
                  <a:gd name="T39" fmla="*/ 1702 h 1795"/>
                  <a:gd name="T40" fmla="*/ 916 w 1831"/>
                  <a:gd name="T41" fmla="*/ 1739 h 1795"/>
                  <a:gd name="T42" fmla="*/ 1122 w 1831"/>
                  <a:gd name="T43" fmla="*/ 1712 h 1795"/>
                  <a:gd name="T44" fmla="*/ 1308 w 1831"/>
                  <a:gd name="T45" fmla="*/ 1795 h 1795"/>
                  <a:gd name="T46" fmla="*/ 1355 w 1831"/>
                  <a:gd name="T47" fmla="*/ 1599 h 1795"/>
                  <a:gd name="T48" fmla="*/ 1636 w 1831"/>
                  <a:gd name="T49" fmla="*/ 1253 h 17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1" h="1795">
                    <a:moveTo>
                      <a:pt x="1636" y="1253"/>
                    </a:moveTo>
                    <a:cubicBezTo>
                      <a:pt x="1831" y="1160"/>
                      <a:pt x="1831" y="1160"/>
                      <a:pt x="1831" y="1160"/>
                    </a:cubicBezTo>
                    <a:cubicBezTo>
                      <a:pt x="1691" y="991"/>
                      <a:pt x="1691" y="991"/>
                      <a:pt x="1691" y="991"/>
                    </a:cubicBezTo>
                    <a:cubicBezTo>
                      <a:pt x="1691" y="973"/>
                      <a:pt x="1691" y="963"/>
                      <a:pt x="1691" y="954"/>
                    </a:cubicBezTo>
                    <a:cubicBezTo>
                      <a:pt x="1691" y="823"/>
                      <a:pt x="1663" y="701"/>
                      <a:pt x="1607" y="589"/>
                    </a:cubicBezTo>
                    <a:cubicBezTo>
                      <a:pt x="1663" y="374"/>
                      <a:pt x="1663" y="374"/>
                      <a:pt x="1663" y="374"/>
                    </a:cubicBezTo>
                    <a:cubicBezTo>
                      <a:pt x="1439" y="364"/>
                      <a:pt x="1439" y="364"/>
                      <a:pt x="1439" y="364"/>
                    </a:cubicBezTo>
                    <a:cubicBezTo>
                      <a:pt x="1336" y="272"/>
                      <a:pt x="1206" y="206"/>
                      <a:pt x="1056" y="177"/>
                    </a:cubicBezTo>
                    <a:cubicBezTo>
                      <a:pt x="916" y="0"/>
                      <a:pt x="916" y="0"/>
                      <a:pt x="916" y="0"/>
                    </a:cubicBezTo>
                    <a:cubicBezTo>
                      <a:pt x="776" y="177"/>
                      <a:pt x="776" y="177"/>
                      <a:pt x="776" y="177"/>
                    </a:cubicBezTo>
                    <a:cubicBezTo>
                      <a:pt x="636" y="206"/>
                      <a:pt x="513" y="262"/>
                      <a:pt x="412" y="356"/>
                    </a:cubicBezTo>
                    <a:cubicBezTo>
                      <a:pt x="178" y="356"/>
                      <a:pt x="178" y="356"/>
                      <a:pt x="178" y="356"/>
                    </a:cubicBezTo>
                    <a:cubicBezTo>
                      <a:pt x="233" y="571"/>
                      <a:pt x="233" y="571"/>
                      <a:pt x="233" y="571"/>
                    </a:cubicBezTo>
                    <a:cubicBezTo>
                      <a:pt x="168" y="683"/>
                      <a:pt x="131" y="814"/>
                      <a:pt x="131" y="954"/>
                    </a:cubicBezTo>
                    <a:cubicBezTo>
                      <a:pt x="131" y="963"/>
                      <a:pt x="131" y="973"/>
                      <a:pt x="141" y="983"/>
                    </a:cubicBezTo>
                    <a:cubicBezTo>
                      <a:pt x="0" y="1160"/>
                      <a:pt x="0" y="1160"/>
                      <a:pt x="0" y="1160"/>
                    </a:cubicBezTo>
                    <a:cubicBezTo>
                      <a:pt x="196" y="1253"/>
                      <a:pt x="196" y="1253"/>
                      <a:pt x="196" y="1253"/>
                    </a:cubicBezTo>
                    <a:cubicBezTo>
                      <a:pt x="252" y="1385"/>
                      <a:pt x="346" y="1497"/>
                      <a:pt x="458" y="1580"/>
                    </a:cubicBezTo>
                    <a:cubicBezTo>
                      <a:pt x="504" y="1795"/>
                      <a:pt x="504" y="1795"/>
                      <a:pt x="504" y="1795"/>
                    </a:cubicBezTo>
                    <a:cubicBezTo>
                      <a:pt x="692" y="1702"/>
                      <a:pt x="692" y="1702"/>
                      <a:pt x="692" y="1702"/>
                    </a:cubicBezTo>
                    <a:cubicBezTo>
                      <a:pt x="766" y="1721"/>
                      <a:pt x="842" y="1739"/>
                      <a:pt x="916" y="1739"/>
                    </a:cubicBezTo>
                    <a:cubicBezTo>
                      <a:pt x="990" y="1739"/>
                      <a:pt x="1056" y="1721"/>
                      <a:pt x="1122" y="1712"/>
                    </a:cubicBezTo>
                    <a:cubicBezTo>
                      <a:pt x="1308" y="1795"/>
                      <a:pt x="1308" y="1795"/>
                      <a:pt x="1308" y="1795"/>
                    </a:cubicBezTo>
                    <a:cubicBezTo>
                      <a:pt x="1355" y="1599"/>
                      <a:pt x="1355" y="1599"/>
                      <a:pt x="1355" y="1599"/>
                    </a:cubicBezTo>
                    <a:cubicBezTo>
                      <a:pt x="1476" y="1515"/>
                      <a:pt x="1579" y="1393"/>
                      <a:pt x="1636" y="125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812800" sx="116000" sy="116000" algn="ctr" rotWithShape="0">
                  <a:prstClr val="black">
                    <a:alpha val="16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F4E87CCD-4264-67FE-5CC5-BEADAEF7D730}"/>
                  </a:ext>
                </a:extLst>
              </p:cNvPr>
              <p:cNvGrpSpPr/>
              <p:nvPr/>
            </p:nvGrpSpPr>
            <p:grpSpPr>
              <a:xfrm rot="1625921">
                <a:off x="744740" y="2344175"/>
                <a:ext cx="454574" cy="455898"/>
                <a:chOff x="1203767" y="628673"/>
                <a:chExt cx="1024454" cy="1027444"/>
              </a:xfrm>
            </p:grpSpPr>
            <p:sp>
              <p:nvSpPr>
                <p:cNvPr id="70" name="Freeform 807">
                  <a:extLst>
                    <a:ext uri="{FF2B5EF4-FFF2-40B4-BE49-F238E27FC236}">
                      <a16:creationId xmlns:a16="http://schemas.microsoft.com/office/drawing/2014/main" id="{219E914C-0ADF-569B-1470-7DB1403359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07884" y="628673"/>
                  <a:ext cx="419980" cy="79663"/>
                </a:xfrm>
                <a:custGeom>
                  <a:avLst/>
                  <a:gdLst>
                    <a:gd name="T0" fmla="*/ 685 w 1370"/>
                    <a:gd name="T1" fmla="*/ 0 h 260"/>
                    <a:gd name="T2" fmla="*/ 0 w 1370"/>
                    <a:gd name="T3" fmla="*/ 148 h 260"/>
                    <a:gd name="T4" fmla="*/ 52 w 1370"/>
                    <a:gd name="T5" fmla="*/ 256 h 260"/>
                    <a:gd name="T6" fmla="*/ 680 w 1370"/>
                    <a:gd name="T7" fmla="*/ 124 h 260"/>
                    <a:gd name="T8" fmla="*/ 1315 w 1370"/>
                    <a:gd name="T9" fmla="*/ 260 h 260"/>
                    <a:gd name="T10" fmla="*/ 1370 w 1370"/>
                    <a:gd name="T11" fmla="*/ 148 h 260"/>
                    <a:gd name="T12" fmla="*/ 685 w 1370"/>
                    <a:gd name="T13" fmla="*/ 0 h 2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70" h="260">
                      <a:moveTo>
                        <a:pt x="685" y="0"/>
                      </a:moveTo>
                      <a:cubicBezTo>
                        <a:pt x="450" y="0"/>
                        <a:pt x="219" y="49"/>
                        <a:pt x="0" y="148"/>
                      </a:cubicBezTo>
                      <a:cubicBezTo>
                        <a:pt x="18" y="185"/>
                        <a:pt x="35" y="221"/>
                        <a:pt x="52" y="256"/>
                      </a:cubicBezTo>
                      <a:cubicBezTo>
                        <a:pt x="244" y="171"/>
                        <a:pt x="456" y="124"/>
                        <a:pt x="680" y="124"/>
                      </a:cubicBezTo>
                      <a:cubicBezTo>
                        <a:pt x="906" y="124"/>
                        <a:pt x="1121" y="173"/>
                        <a:pt x="1315" y="260"/>
                      </a:cubicBezTo>
                      <a:cubicBezTo>
                        <a:pt x="1370" y="148"/>
                        <a:pt x="1370" y="148"/>
                        <a:pt x="1370" y="148"/>
                      </a:cubicBezTo>
                      <a:cubicBezTo>
                        <a:pt x="1151" y="49"/>
                        <a:pt x="921" y="0"/>
                        <a:pt x="685" y="0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71" name="Freeform 808">
                  <a:extLst>
                    <a:ext uri="{FF2B5EF4-FFF2-40B4-BE49-F238E27FC236}">
                      <a16:creationId xmlns:a16="http://schemas.microsoft.com/office/drawing/2014/main" id="{FD45DAC2-8BEB-B86A-63F2-64F55CC143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36167" y="685632"/>
                  <a:ext cx="279857" cy="337464"/>
                </a:xfrm>
                <a:custGeom>
                  <a:avLst/>
                  <a:gdLst>
                    <a:gd name="T0" fmla="*/ 55 w 913"/>
                    <a:gd name="T1" fmla="*/ 0 h 1101"/>
                    <a:gd name="T2" fmla="*/ 0 w 913"/>
                    <a:gd name="T3" fmla="*/ 116 h 1101"/>
                    <a:gd name="T4" fmla="*/ 786 w 913"/>
                    <a:gd name="T5" fmla="*/ 1101 h 1101"/>
                    <a:gd name="T6" fmla="*/ 913 w 913"/>
                    <a:gd name="T7" fmla="*/ 1073 h 1101"/>
                    <a:gd name="T8" fmla="*/ 55 w 913"/>
                    <a:gd name="T9" fmla="*/ 0 h 1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3" h="1101">
                      <a:moveTo>
                        <a:pt x="55" y="0"/>
                      </a:moveTo>
                      <a:cubicBezTo>
                        <a:pt x="36" y="40"/>
                        <a:pt x="18" y="78"/>
                        <a:pt x="0" y="116"/>
                      </a:cubicBezTo>
                      <a:cubicBezTo>
                        <a:pt x="386" y="316"/>
                        <a:pt x="675" y="673"/>
                        <a:pt x="786" y="1101"/>
                      </a:cubicBezTo>
                      <a:cubicBezTo>
                        <a:pt x="913" y="1073"/>
                        <a:pt x="913" y="1073"/>
                        <a:pt x="913" y="1073"/>
                      </a:cubicBezTo>
                      <a:cubicBezTo>
                        <a:pt x="793" y="612"/>
                        <a:pt x="475" y="214"/>
                        <a:pt x="55" y="0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72" name="Freeform 809">
                  <a:extLst>
                    <a:ext uri="{FF2B5EF4-FFF2-40B4-BE49-F238E27FC236}">
                      <a16:creationId xmlns:a16="http://schemas.microsoft.com/office/drawing/2014/main" id="{20D642CE-4A41-75BD-3F2A-CA1779D0EE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20372" y="685631"/>
                  <a:ext cx="278690" cy="336943"/>
                </a:xfrm>
                <a:custGeom>
                  <a:avLst/>
                  <a:gdLst>
                    <a:gd name="T0" fmla="*/ 857 w 909"/>
                    <a:gd name="T1" fmla="*/ 0 h 1099"/>
                    <a:gd name="T2" fmla="*/ 0 w 909"/>
                    <a:gd name="T3" fmla="*/ 1073 h 1099"/>
                    <a:gd name="T4" fmla="*/ 117 w 909"/>
                    <a:gd name="T5" fmla="*/ 1099 h 1099"/>
                    <a:gd name="T6" fmla="*/ 909 w 909"/>
                    <a:gd name="T7" fmla="*/ 110 h 1099"/>
                    <a:gd name="T8" fmla="*/ 857 w 909"/>
                    <a:gd name="T9" fmla="*/ 0 h 10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9" h="1099">
                      <a:moveTo>
                        <a:pt x="857" y="0"/>
                      </a:moveTo>
                      <a:cubicBezTo>
                        <a:pt x="439" y="214"/>
                        <a:pt x="120" y="611"/>
                        <a:pt x="0" y="1073"/>
                      </a:cubicBezTo>
                      <a:cubicBezTo>
                        <a:pt x="40" y="1082"/>
                        <a:pt x="80" y="1091"/>
                        <a:pt x="117" y="1099"/>
                      </a:cubicBezTo>
                      <a:cubicBezTo>
                        <a:pt x="228" y="668"/>
                        <a:pt x="521" y="310"/>
                        <a:pt x="909" y="110"/>
                      </a:cubicBezTo>
                      <a:cubicBezTo>
                        <a:pt x="857" y="0"/>
                        <a:pt x="857" y="0"/>
                        <a:pt x="857" y="0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73" name="Freeform 810">
                  <a:extLst>
                    <a:ext uri="{FF2B5EF4-FFF2-40B4-BE49-F238E27FC236}">
                      <a16:creationId xmlns:a16="http://schemas.microsoft.com/office/drawing/2014/main" id="{47A7CDD2-00C9-BBEE-E1C8-785759EA00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8868" y="1039052"/>
                  <a:ext cx="129353" cy="408690"/>
                </a:xfrm>
                <a:custGeom>
                  <a:avLst/>
                  <a:gdLst>
                    <a:gd name="T0" fmla="*/ 392 w 422"/>
                    <a:gd name="T1" fmla="*/ 0 h 1333"/>
                    <a:gd name="T2" fmla="*/ 273 w 422"/>
                    <a:gd name="T3" fmla="*/ 28 h 1333"/>
                    <a:gd name="T4" fmla="*/ 304 w 422"/>
                    <a:gd name="T5" fmla="*/ 336 h 1333"/>
                    <a:gd name="T6" fmla="*/ 0 w 422"/>
                    <a:gd name="T7" fmla="*/ 1262 h 1333"/>
                    <a:gd name="T8" fmla="*/ 88 w 422"/>
                    <a:gd name="T9" fmla="*/ 1333 h 1333"/>
                    <a:gd name="T10" fmla="*/ 422 w 422"/>
                    <a:gd name="T11" fmla="*/ 329 h 1333"/>
                    <a:gd name="T12" fmla="*/ 392 w 422"/>
                    <a:gd name="T13" fmla="*/ 0 h 13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2" h="1333">
                      <a:moveTo>
                        <a:pt x="392" y="0"/>
                      </a:moveTo>
                      <a:cubicBezTo>
                        <a:pt x="351" y="10"/>
                        <a:pt x="311" y="19"/>
                        <a:pt x="273" y="28"/>
                      </a:cubicBezTo>
                      <a:cubicBezTo>
                        <a:pt x="293" y="128"/>
                        <a:pt x="304" y="231"/>
                        <a:pt x="304" y="336"/>
                      </a:cubicBezTo>
                      <a:cubicBezTo>
                        <a:pt x="304" y="684"/>
                        <a:pt x="191" y="1003"/>
                        <a:pt x="0" y="1262"/>
                      </a:cubicBezTo>
                      <a:cubicBezTo>
                        <a:pt x="88" y="1333"/>
                        <a:pt x="88" y="1333"/>
                        <a:pt x="88" y="1333"/>
                      </a:cubicBezTo>
                      <a:cubicBezTo>
                        <a:pt x="303" y="1053"/>
                        <a:pt x="422" y="697"/>
                        <a:pt x="422" y="329"/>
                      </a:cubicBezTo>
                      <a:cubicBezTo>
                        <a:pt x="422" y="201"/>
                        <a:pt x="412" y="94"/>
                        <a:pt x="392" y="0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74" name="Freeform 811">
                  <a:extLst>
                    <a:ext uri="{FF2B5EF4-FFF2-40B4-BE49-F238E27FC236}">
                      <a16:creationId xmlns:a16="http://schemas.microsoft.com/office/drawing/2014/main" id="{7E842359-436E-3387-52FC-074FB9CD24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03767" y="1039053"/>
                  <a:ext cx="131560" cy="408691"/>
                </a:xfrm>
                <a:custGeom>
                  <a:avLst/>
                  <a:gdLst>
                    <a:gd name="T0" fmla="*/ 41 w 429"/>
                    <a:gd name="T1" fmla="*/ 0 h 1333"/>
                    <a:gd name="T2" fmla="*/ 0 w 429"/>
                    <a:gd name="T3" fmla="*/ 329 h 1333"/>
                    <a:gd name="T4" fmla="*/ 346 w 429"/>
                    <a:gd name="T5" fmla="*/ 1333 h 1333"/>
                    <a:gd name="T6" fmla="*/ 429 w 429"/>
                    <a:gd name="T7" fmla="*/ 1267 h 1333"/>
                    <a:gd name="T8" fmla="*/ 118 w 429"/>
                    <a:gd name="T9" fmla="*/ 336 h 1333"/>
                    <a:gd name="T10" fmla="*/ 150 w 429"/>
                    <a:gd name="T11" fmla="*/ 26 h 1333"/>
                    <a:gd name="T12" fmla="*/ 41 w 429"/>
                    <a:gd name="T13" fmla="*/ 0 h 13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9" h="1333">
                      <a:moveTo>
                        <a:pt x="41" y="0"/>
                      </a:moveTo>
                      <a:cubicBezTo>
                        <a:pt x="14" y="115"/>
                        <a:pt x="0" y="224"/>
                        <a:pt x="0" y="329"/>
                      </a:cubicBezTo>
                      <a:cubicBezTo>
                        <a:pt x="0" y="691"/>
                        <a:pt x="123" y="1046"/>
                        <a:pt x="346" y="1333"/>
                      </a:cubicBezTo>
                      <a:cubicBezTo>
                        <a:pt x="429" y="1267"/>
                        <a:pt x="429" y="1267"/>
                        <a:pt x="429" y="1267"/>
                      </a:cubicBezTo>
                      <a:cubicBezTo>
                        <a:pt x="234" y="1008"/>
                        <a:pt x="118" y="686"/>
                        <a:pt x="118" y="336"/>
                      </a:cubicBezTo>
                      <a:cubicBezTo>
                        <a:pt x="118" y="230"/>
                        <a:pt x="130" y="126"/>
                        <a:pt x="150" y="26"/>
                      </a:cubicBezTo>
                      <a:cubicBezTo>
                        <a:pt x="41" y="0"/>
                        <a:pt x="41" y="0"/>
                        <a:pt x="41" y="0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75" name="Freeform 812">
                  <a:extLst>
                    <a:ext uri="{FF2B5EF4-FFF2-40B4-BE49-F238E27FC236}">
                      <a16:creationId xmlns:a16="http://schemas.microsoft.com/office/drawing/2014/main" id="{E10C73DB-AF0B-7A0A-E636-0C3EFCAF00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31695" y="1449305"/>
                  <a:ext cx="376645" cy="206810"/>
                </a:xfrm>
                <a:custGeom>
                  <a:avLst/>
                  <a:gdLst>
                    <a:gd name="T0" fmla="*/ 1135 w 1229"/>
                    <a:gd name="T1" fmla="*/ 0 h 675"/>
                    <a:gd name="T2" fmla="*/ 0 w 1229"/>
                    <a:gd name="T3" fmla="*/ 549 h 675"/>
                    <a:gd name="T4" fmla="*/ 0 w 1229"/>
                    <a:gd name="T5" fmla="*/ 675 h 675"/>
                    <a:gd name="T6" fmla="*/ 1229 w 1229"/>
                    <a:gd name="T7" fmla="*/ 77 h 675"/>
                    <a:gd name="T8" fmla="*/ 1135 w 1229"/>
                    <a:gd name="T9" fmla="*/ 0 h 675"/>
                    <a:gd name="T10" fmla="*/ 1135 w 1229"/>
                    <a:gd name="T11" fmla="*/ 0 h 6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29" h="675">
                      <a:moveTo>
                        <a:pt x="1135" y="0"/>
                      </a:moveTo>
                      <a:cubicBezTo>
                        <a:pt x="861" y="325"/>
                        <a:pt x="455" y="536"/>
                        <a:pt x="0" y="549"/>
                      </a:cubicBezTo>
                      <a:cubicBezTo>
                        <a:pt x="0" y="675"/>
                        <a:pt x="0" y="675"/>
                        <a:pt x="0" y="675"/>
                      </a:cubicBezTo>
                      <a:cubicBezTo>
                        <a:pt x="474" y="660"/>
                        <a:pt x="919" y="443"/>
                        <a:pt x="1229" y="77"/>
                      </a:cubicBezTo>
                      <a:cubicBezTo>
                        <a:pt x="1196" y="50"/>
                        <a:pt x="1165" y="25"/>
                        <a:pt x="1135" y="0"/>
                      </a:cubicBezTo>
                      <a:cubicBezTo>
                        <a:pt x="1135" y="0"/>
                        <a:pt x="1135" y="0"/>
                        <a:pt x="1135" y="0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76" name="Freeform 813">
                  <a:extLst>
                    <a:ext uri="{FF2B5EF4-FFF2-40B4-BE49-F238E27FC236}">
                      <a16:creationId xmlns:a16="http://schemas.microsoft.com/office/drawing/2014/main" id="{892119C2-42A5-09EC-6A3B-95AA3CB9E0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27675" y="1451121"/>
                  <a:ext cx="377035" cy="204996"/>
                </a:xfrm>
                <a:custGeom>
                  <a:avLst/>
                  <a:gdLst>
                    <a:gd name="T0" fmla="*/ 87 w 1230"/>
                    <a:gd name="T1" fmla="*/ 0 h 669"/>
                    <a:gd name="T2" fmla="*/ 87 w 1230"/>
                    <a:gd name="T3" fmla="*/ 0 h 669"/>
                    <a:gd name="T4" fmla="*/ 0 w 1230"/>
                    <a:gd name="T5" fmla="*/ 70 h 669"/>
                    <a:gd name="T6" fmla="*/ 1230 w 1230"/>
                    <a:gd name="T7" fmla="*/ 669 h 669"/>
                    <a:gd name="T8" fmla="*/ 1230 w 1230"/>
                    <a:gd name="T9" fmla="*/ 543 h 669"/>
                    <a:gd name="T10" fmla="*/ 87 w 1230"/>
                    <a:gd name="T11" fmla="*/ 0 h 6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30" h="669">
                      <a:moveTo>
                        <a:pt x="87" y="0"/>
                      </a:moveTo>
                      <a:cubicBezTo>
                        <a:pt x="87" y="0"/>
                        <a:pt x="87" y="0"/>
                        <a:pt x="87" y="0"/>
                      </a:cubicBezTo>
                      <a:cubicBezTo>
                        <a:pt x="0" y="70"/>
                        <a:pt x="0" y="70"/>
                        <a:pt x="0" y="70"/>
                      </a:cubicBezTo>
                      <a:cubicBezTo>
                        <a:pt x="300" y="436"/>
                        <a:pt x="747" y="654"/>
                        <a:pt x="1230" y="669"/>
                      </a:cubicBezTo>
                      <a:cubicBezTo>
                        <a:pt x="1230" y="543"/>
                        <a:pt x="1230" y="543"/>
                        <a:pt x="1230" y="543"/>
                      </a:cubicBezTo>
                      <a:cubicBezTo>
                        <a:pt x="773" y="533"/>
                        <a:pt x="364" y="324"/>
                        <a:pt x="87" y="0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</p:grpSp>
        </p:grp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187FA8F2-F6F0-E24A-2F02-CB84634EFFB0}"/>
              </a:ext>
            </a:extLst>
          </p:cNvPr>
          <p:cNvSpPr/>
          <p:nvPr/>
        </p:nvSpPr>
        <p:spPr>
          <a:xfrm>
            <a:off x="8413377" y="1695540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Your Title Here</a:t>
            </a:r>
          </a:p>
          <a:p>
            <a:pPr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240B1A31-E967-5C94-8780-A35D33D33F0C}"/>
              </a:ext>
            </a:extLst>
          </p:cNvPr>
          <p:cNvSpPr/>
          <p:nvPr/>
        </p:nvSpPr>
        <p:spPr>
          <a:xfrm>
            <a:off x="260433" y="1695540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40000"/>
              </a:lnSpc>
            </a:pPr>
            <a:r>
              <a:rPr lang="en-US" sz="1600" b="1" dirty="0">
                <a:solidFill>
                  <a:schemeClr val="accent3"/>
                </a:solidFill>
              </a:rPr>
              <a:t>Your Title Here</a:t>
            </a:r>
          </a:p>
          <a:p>
            <a:pPr algn="r"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E8804BC8-D9DD-AD6C-143F-14A0D683BF0B}"/>
              </a:ext>
            </a:extLst>
          </p:cNvPr>
          <p:cNvSpPr/>
          <p:nvPr/>
        </p:nvSpPr>
        <p:spPr>
          <a:xfrm>
            <a:off x="8413377" y="3221009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chemeClr val="accent2"/>
                </a:solidFill>
              </a:rPr>
              <a:t>Your Title Here</a:t>
            </a:r>
          </a:p>
          <a:p>
            <a:pPr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E6A38AD-42E5-438A-D454-94BD353C4501}"/>
              </a:ext>
            </a:extLst>
          </p:cNvPr>
          <p:cNvSpPr/>
          <p:nvPr/>
        </p:nvSpPr>
        <p:spPr>
          <a:xfrm>
            <a:off x="260433" y="2712520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40000"/>
              </a:lnSpc>
            </a:pPr>
            <a:r>
              <a:rPr lang="en-US" sz="1600" b="1" dirty="0">
                <a:solidFill>
                  <a:schemeClr val="accent6"/>
                </a:solidFill>
              </a:rPr>
              <a:t>Your Title Here</a:t>
            </a:r>
          </a:p>
          <a:p>
            <a:pPr algn="r"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83BE8DED-8AC1-B386-2094-94F6F4BC23C0}"/>
              </a:ext>
            </a:extLst>
          </p:cNvPr>
          <p:cNvSpPr/>
          <p:nvPr/>
        </p:nvSpPr>
        <p:spPr>
          <a:xfrm>
            <a:off x="8413377" y="4746478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chemeClr val="accent3"/>
                </a:solidFill>
              </a:rPr>
              <a:t>Your Title Here</a:t>
            </a:r>
          </a:p>
          <a:p>
            <a:pPr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64E09C78-AA78-3B8C-77D1-B01F43B27C83}"/>
              </a:ext>
            </a:extLst>
          </p:cNvPr>
          <p:cNvSpPr/>
          <p:nvPr/>
        </p:nvSpPr>
        <p:spPr>
          <a:xfrm>
            <a:off x="260433" y="4746478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40000"/>
              </a:lnSpc>
            </a:pPr>
            <a:r>
              <a:rPr lang="en-US" sz="1600" b="1" dirty="0">
                <a:solidFill>
                  <a:schemeClr val="accent4"/>
                </a:solidFill>
              </a:rPr>
              <a:t>Your Title Here</a:t>
            </a:r>
          </a:p>
          <a:p>
            <a:pPr algn="r"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DA1CA081-2C90-3B63-C474-50CF71295705}"/>
              </a:ext>
            </a:extLst>
          </p:cNvPr>
          <p:cNvSpPr/>
          <p:nvPr/>
        </p:nvSpPr>
        <p:spPr>
          <a:xfrm>
            <a:off x="260433" y="3729500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40000"/>
              </a:lnSpc>
            </a:pPr>
            <a:r>
              <a:rPr lang="en-US" sz="1600" b="1" dirty="0">
                <a:solidFill>
                  <a:schemeClr val="accent5"/>
                </a:solidFill>
              </a:rPr>
              <a:t>Your Title Here</a:t>
            </a:r>
          </a:p>
          <a:p>
            <a:pPr algn="r"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grpSp>
        <p:nvGrpSpPr>
          <p:cNvPr id="98" name="Group 958">
            <a:extLst>
              <a:ext uri="{FF2B5EF4-FFF2-40B4-BE49-F238E27FC236}">
                <a16:creationId xmlns:a16="http://schemas.microsoft.com/office/drawing/2014/main" id="{7AFAEDCD-3687-6906-C6A6-B4EB160250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65718" y="3853233"/>
            <a:ext cx="243232" cy="266683"/>
            <a:chOff x="-3127" y="-1343"/>
            <a:chExt cx="2852" cy="3127"/>
          </a:xfrm>
          <a:solidFill>
            <a:schemeClr val="accent3"/>
          </a:solidFill>
        </p:grpSpPr>
        <p:sp>
          <p:nvSpPr>
            <p:cNvPr id="99" name="Freeform 960">
              <a:extLst>
                <a:ext uri="{FF2B5EF4-FFF2-40B4-BE49-F238E27FC236}">
                  <a16:creationId xmlns:a16="http://schemas.microsoft.com/office/drawing/2014/main" id="{87115B76-34C2-D6F3-B964-C0F536904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27" y="-991"/>
              <a:ext cx="2852" cy="2234"/>
            </a:xfrm>
            <a:custGeom>
              <a:avLst/>
              <a:gdLst>
                <a:gd name="T0" fmla="*/ 281 w 5704"/>
                <a:gd name="T1" fmla="*/ 8 h 4470"/>
                <a:gd name="T2" fmla="*/ 1078 w 5704"/>
                <a:gd name="T3" fmla="*/ 248 h 4470"/>
                <a:gd name="T4" fmla="*/ 1140 w 5704"/>
                <a:gd name="T5" fmla="*/ 297 h 4470"/>
                <a:gd name="T6" fmla="*/ 1182 w 5704"/>
                <a:gd name="T7" fmla="*/ 364 h 4470"/>
                <a:gd name="T8" fmla="*/ 1196 w 5704"/>
                <a:gd name="T9" fmla="*/ 407 h 4470"/>
                <a:gd name="T10" fmla="*/ 1386 w 5704"/>
                <a:gd name="T11" fmla="*/ 1176 h 4470"/>
                <a:gd name="T12" fmla="*/ 5385 w 5704"/>
                <a:gd name="T13" fmla="*/ 1547 h 4470"/>
                <a:gd name="T14" fmla="*/ 5499 w 5704"/>
                <a:gd name="T15" fmla="*/ 1577 h 4470"/>
                <a:gd name="T16" fmla="*/ 5594 w 5704"/>
                <a:gd name="T17" fmla="*/ 1636 h 4470"/>
                <a:gd name="T18" fmla="*/ 5663 w 5704"/>
                <a:gd name="T19" fmla="*/ 1722 h 4470"/>
                <a:gd name="T20" fmla="*/ 5701 w 5704"/>
                <a:gd name="T21" fmla="*/ 1822 h 4470"/>
                <a:gd name="T22" fmla="*/ 5699 w 5704"/>
                <a:gd name="T23" fmla="*/ 1933 h 4470"/>
                <a:gd name="T24" fmla="*/ 5419 w 5704"/>
                <a:gd name="T25" fmla="*/ 3312 h 4470"/>
                <a:gd name="T26" fmla="*/ 5358 w 5704"/>
                <a:gd name="T27" fmla="*/ 3409 h 4470"/>
                <a:gd name="T28" fmla="*/ 5265 w 5704"/>
                <a:gd name="T29" fmla="*/ 3479 h 4470"/>
                <a:gd name="T30" fmla="*/ 5151 w 5704"/>
                <a:gd name="T31" fmla="*/ 3519 h 4470"/>
                <a:gd name="T32" fmla="*/ 1842 w 5704"/>
                <a:gd name="T33" fmla="*/ 3523 h 4470"/>
                <a:gd name="T34" fmla="*/ 5032 w 5704"/>
                <a:gd name="T35" fmla="*/ 4029 h 4470"/>
                <a:gd name="T36" fmla="*/ 5128 w 5704"/>
                <a:gd name="T37" fmla="*/ 4051 h 4470"/>
                <a:gd name="T38" fmla="*/ 5203 w 5704"/>
                <a:gd name="T39" fmla="*/ 4110 h 4470"/>
                <a:gd name="T40" fmla="*/ 5246 w 5704"/>
                <a:gd name="T41" fmla="*/ 4198 h 4470"/>
                <a:gd name="T42" fmla="*/ 5246 w 5704"/>
                <a:gd name="T43" fmla="*/ 4299 h 4470"/>
                <a:gd name="T44" fmla="*/ 5203 w 5704"/>
                <a:gd name="T45" fmla="*/ 4386 h 4470"/>
                <a:gd name="T46" fmla="*/ 5128 w 5704"/>
                <a:gd name="T47" fmla="*/ 4447 h 4470"/>
                <a:gd name="T48" fmla="*/ 5032 w 5704"/>
                <a:gd name="T49" fmla="*/ 4468 h 4470"/>
                <a:gd name="T50" fmla="*/ 1720 w 5704"/>
                <a:gd name="T51" fmla="*/ 4466 h 4470"/>
                <a:gd name="T52" fmla="*/ 1639 w 5704"/>
                <a:gd name="T53" fmla="*/ 4428 h 4470"/>
                <a:gd name="T54" fmla="*/ 1578 w 5704"/>
                <a:gd name="T55" fmla="*/ 4363 h 4470"/>
                <a:gd name="T56" fmla="*/ 1547 w 5704"/>
                <a:gd name="T57" fmla="*/ 4280 h 4470"/>
                <a:gd name="T58" fmla="*/ 158 w 5704"/>
                <a:gd name="T59" fmla="*/ 432 h 4470"/>
                <a:gd name="T60" fmla="*/ 80 w 5704"/>
                <a:gd name="T61" fmla="*/ 392 h 4470"/>
                <a:gd name="T62" fmla="*/ 25 w 5704"/>
                <a:gd name="T63" fmla="*/ 326 h 4470"/>
                <a:gd name="T64" fmla="*/ 0 w 5704"/>
                <a:gd name="T65" fmla="*/ 246 h 4470"/>
                <a:gd name="T66" fmla="*/ 8 w 5704"/>
                <a:gd name="T67" fmla="*/ 158 h 4470"/>
                <a:gd name="T68" fmla="*/ 49 w 5704"/>
                <a:gd name="T69" fmla="*/ 80 h 4470"/>
                <a:gd name="T70" fmla="*/ 114 w 5704"/>
                <a:gd name="T71" fmla="*/ 27 h 4470"/>
                <a:gd name="T72" fmla="*/ 194 w 5704"/>
                <a:gd name="T73" fmla="*/ 0 h 4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704" h="4470">
                  <a:moveTo>
                    <a:pt x="238" y="0"/>
                  </a:moveTo>
                  <a:lnTo>
                    <a:pt x="281" y="8"/>
                  </a:lnTo>
                  <a:lnTo>
                    <a:pt x="1038" y="232"/>
                  </a:lnTo>
                  <a:lnTo>
                    <a:pt x="1078" y="248"/>
                  </a:lnTo>
                  <a:lnTo>
                    <a:pt x="1112" y="269"/>
                  </a:lnTo>
                  <a:lnTo>
                    <a:pt x="1140" y="297"/>
                  </a:lnTo>
                  <a:lnTo>
                    <a:pt x="1163" y="328"/>
                  </a:lnTo>
                  <a:lnTo>
                    <a:pt x="1182" y="364"/>
                  </a:lnTo>
                  <a:lnTo>
                    <a:pt x="1190" y="385"/>
                  </a:lnTo>
                  <a:lnTo>
                    <a:pt x="1196" y="407"/>
                  </a:lnTo>
                  <a:lnTo>
                    <a:pt x="1355" y="1176"/>
                  </a:lnTo>
                  <a:lnTo>
                    <a:pt x="1386" y="1176"/>
                  </a:lnTo>
                  <a:lnTo>
                    <a:pt x="1418" y="1178"/>
                  </a:lnTo>
                  <a:lnTo>
                    <a:pt x="5385" y="1547"/>
                  </a:lnTo>
                  <a:lnTo>
                    <a:pt x="5444" y="1558"/>
                  </a:lnTo>
                  <a:lnTo>
                    <a:pt x="5499" y="1577"/>
                  </a:lnTo>
                  <a:lnTo>
                    <a:pt x="5550" y="1604"/>
                  </a:lnTo>
                  <a:lnTo>
                    <a:pt x="5594" y="1636"/>
                  </a:lnTo>
                  <a:lnTo>
                    <a:pt x="5632" y="1676"/>
                  </a:lnTo>
                  <a:lnTo>
                    <a:pt x="5663" y="1722"/>
                  </a:lnTo>
                  <a:lnTo>
                    <a:pt x="5685" y="1769"/>
                  </a:lnTo>
                  <a:lnTo>
                    <a:pt x="5701" y="1822"/>
                  </a:lnTo>
                  <a:lnTo>
                    <a:pt x="5704" y="1876"/>
                  </a:lnTo>
                  <a:lnTo>
                    <a:pt x="5699" y="1933"/>
                  </a:lnTo>
                  <a:lnTo>
                    <a:pt x="5436" y="3256"/>
                  </a:lnTo>
                  <a:lnTo>
                    <a:pt x="5419" y="3312"/>
                  </a:lnTo>
                  <a:lnTo>
                    <a:pt x="5393" y="3363"/>
                  </a:lnTo>
                  <a:lnTo>
                    <a:pt x="5358" y="3409"/>
                  </a:lnTo>
                  <a:lnTo>
                    <a:pt x="5315" y="3448"/>
                  </a:lnTo>
                  <a:lnTo>
                    <a:pt x="5265" y="3479"/>
                  </a:lnTo>
                  <a:lnTo>
                    <a:pt x="5210" y="3504"/>
                  </a:lnTo>
                  <a:lnTo>
                    <a:pt x="5151" y="3519"/>
                  </a:lnTo>
                  <a:lnTo>
                    <a:pt x="5089" y="3523"/>
                  </a:lnTo>
                  <a:lnTo>
                    <a:pt x="1842" y="3523"/>
                  </a:lnTo>
                  <a:lnTo>
                    <a:pt x="1946" y="4030"/>
                  </a:lnTo>
                  <a:lnTo>
                    <a:pt x="5032" y="4029"/>
                  </a:lnTo>
                  <a:lnTo>
                    <a:pt x="5081" y="4034"/>
                  </a:lnTo>
                  <a:lnTo>
                    <a:pt x="5128" y="4051"/>
                  </a:lnTo>
                  <a:lnTo>
                    <a:pt x="5168" y="4076"/>
                  </a:lnTo>
                  <a:lnTo>
                    <a:pt x="5203" y="4110"/>
                  </a:lnTo>
                  <a:lnTo>
                    <a:pt x="5229" y="4152"/>
                  </a:lnTo>
                  <a:lnTo>
                    <a:pt x="5246" y="4198"/>
                  </a:lnTo>
                  <a:lnTo>
                    <a:pt x="5252" y="4249"/>
                  </a:lnTo>
                  <a:lnTo>
                    <a:pt x="5246" y="4299"/>
                  </a:lnTo>
                  <a:lnTo>
                    <a:pt x="5229" y="4346"/>
                  </a:lnTo>
                  <a:lnTo>
                    <a:pt x="5203" y="4386"/>
                  </a:lnTo>
                  <a:lnTo>
                    <a:pt x="5168" y="4420"/>
                  </a:lnTo>
                  <a:lnTo>
                    <a:pt x="5128" y="4447"/>
                  </a:lnTo>
                  <a:lnTo>
                    <a:pt x="5081" y="4462"/>
                  </a:lnTo>
                  <a:lnTo>
                    <a:pt x="5032" y="4468"/>
                  </a:lnTo>
                  <a:lnTo>
                    <a:pt x="1766" y="4470"/>
                  </a:lnTo>
                  <a:lnTo>
                    <a:pt x="1720" y="4466"/>
                  </a:lnTo>
                  <a:lnTo>
                    <a:pt x="1677" y="4451"/>
                  </a:lnTo>
                  <a:lnTo>
                    <a:pt x="1639" y="4428"/>
                  </a:lnTo>
                  <a:lnTo>
                    <a:pt x="1604" y="4399"/>
                  </a:lnTo>
                  <a:lnTo>
                    <a:pt x="1578" y="4363"/>
                  </a:lnTo>
                  <a:lnTo>
                    <a:pt x="1559" y="4323"/>
                  </a:lnTo>
                  <a:lnTo>
                    <a:pt x="1547" y="4280"/>
                  </a:lnTo>
                  <a:lnTo>
                    <a:pt x="789" y="619"/>
                  </a:lnTo>
                  <a:lnTo>
                    <a:pt x="158" y="432"/>
                  </a:lnTo>
                  <a:lnTo>
                    <a:pt x="116" y="415"/>
                  </a:lnTo>
                  <a:lnTo>
                    <a:pt x="80" y="392"/>
                  </a:lnTo>
                  <a:lnTo>
                    <a:pt x="49" y="362"/>
                  </a:lnTo>
                  <a:lnTo>
                    <a:pt x="25" y="326"/>
                  </a:lnTo>
                  <a:lnTo>
                    <a:pt x="10" y="288"/>
                  </a:lnTo>
                  <a:lnTo>
                    <a:pt x="0" y="246"/>
                  </a:lnTo>
                  <a:lnTo>
                    <a:pt x="0" y="202"/>
                  </a:lnTo>
                  <a:lnTo>
                    <a:pt x="8" y="158"/>
                  </a:lnTo>
                  <a:lnTo>
                    <a:pt x="25" y="116"/>
                  </a:lnTo>
                  <a:lnTo>
                    <a:pt x="49" y="80"/>
                  </a:lnTo>
                  <a:lnTo>
                    <a:pt x="80" y="50"/>
                  </a:lnTo>
                  <a:lnTo>
                    <a:pt x="114" y="27"/>
                  </a:lnTo>
                  <a:lnTo>
                    <a:pt x="154" y="10"/>
                  </a:lnTo>
                  <a:lnTo>
                    <a:pt x="194" y="0"/>
                  </a:lnTo>
                  <a:lnTo>
                    <a:pt x="2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0" name="Freeform 961">
              <a:extLst>
                <a:ext uri="{FF2B5EF4-FFF2-40B4-BE49-F238E27FC236}">
                  <a16:creationId xmlns:a16="http://schemas.microsoft.com/office/drawing/2014/main" id="{6FD697D6-5F78-6926-FEE4-834A01139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50" y="1343"/>
              <a:ext cx="440" cy="441"/>
            </a:xfrm>
            <a:custGeom>
              <a:avLst/>
              <a:gdLst>
                <a:gd name="T0" fmla="*/ 439 w 880"/>
                <a:gd name="T1" fmla="*/ 0 h 883"/>
                <a:gd name="T2" fmla="*/ 511 w 880"/>
                <a:gd name="T3" fmla="*/ 6 h 883"/>
                <a:gd name="T4" fmla="*/ 580 w 880"/>
                <a:gd name="T5" fmla="*/ 23 h 883"/>
                <a:gd name="T6" fmla="*/ 643 w 880"/>
                <a:gd name="T7" fmla="*/ 50 h 883"/>
                <a:gd name="T8" fmla="*/ 700 w 880"/>
                <a:gd name="T9" fmla="*/ 86 h 883"/>
                <a:gd name="T10" fmla="*/ 751 w 880"/>
                <a:gd name="T11" fmla="*/ 130 h 883"/>
                <a:gd name="T12" fmla="*/ 795 w 880"/>
                <a:gd name="T13" fmla="*/ 181 h 883"/>
                <a:gd name="T14" fmla="*/ 831 w 880"/>
                <a:gd name="T15" fmla="*/ 238 h 883"/>
                <a:gd name="T16" fmla="*/ 857 w 880"/>
                <a:gd name="T17" fmla="*/ 303 h 883"/>
                <a:gd name="T18" fmla="*/ 874 w 880"/>
                <a:gd name="T19" fmla="*/ 369 h 883"/>
                <a:gd name="T20" fmla="*/ 880 w 880"/>
                <a:gd name="T21" fmla="*/ 442 h 883"/>
                <a:gd name="T22" fmla="*/ 874 w 880"/>
                <a:gd name="T23" fmla="*/ 512 h 883"/>
                <a:gd name="T24" fmla="*/ 857 w 880"/>
                <a:gd name="T25" fmla="*/ 580 h 883"/>
                <a:gd name="T26" fmla="*/ 831 w 880"/>
                <a:gd name="T27" fmla="*/ 643 h 883"/>
                <a:gd name="T28" fmla="*/ 795 w 880"/>
                <a:gd name="T29" fmla="*/ 702 h 883"/>
                <a:gd name="T30" fmla="*/ 751 w 880"/>
                <a:gd name="T31" fmla="*/ 754 h 883"/>
                <a:gd name="T32" fmla="*/ 700 w 880"/>
                <a:gd name="T33" fmla="*/ 797 h 883"/>
                <a:gd name="T34" fmla="*/ 643 w 880"/>
                <a:gd name="T35" fmla="*/ 833 h 883"/>
                <a:gd name="T36" fmla="*/ 580 w 880"/>
                <a:gd name="T37" fmla="*/ 860 h 883"/>
                <a:gd name="T38" fmla="*/ 511 w 880"/>
                <a:gd name="T39" fmla="*/ 877 h 883"/>
                <a:gd name="T40" fmla="*/ 439 w 880"/>
                <a:gd name="T41" fmla="*/ 883 h 883"/>
                <a:gd name="T42" fmla="*/ 369 w 880"/>
                <a:gd name="T43" fmla="*/ 877 h 883"/>
                <a:gd name="T44" fmla="*/ 300 w 880"/>
                <a:gd name="T45" fmla="*/ 860 h 883"/>
                <a:gd name="T46" fmla="*/ 238 w 880"/>
                <a:gd name="T47" fmla="*/ 833 h 883"/>
                <a:gd name="T48" fmla="*/ 181 w 880"/>
                <a:gd name="T49" fmla="*/ 797 h 883"/>
                <a:gd name="T50" fmla="*/ 129 w 880"/>
                <a:gd name="T51" fmla="*/ 754 h 883"/>
                <a:gd name="T52" fmla="*/ 86 w 880"/>
                <a:gd name="T53" fmla="*/ 702 h 883"/>
                <a:gd name="T54" fmla="*/ 49 w 880"/>
                <a:gd name="T55" fmla="*/ 643 h 883"/>
                <a:gd name="T56" fmla="*/ 23 w 880"/>
                <a:gd name="T57" fmla="*/ 580 h 883"/>
                <a:gd name="T58" fmla="*/ 6 w 880"/>
                <a:gd name="T59" fmla="*/ 512 h 883"/>
                <a:gd name="T60" fmla="*/ 0 w 880"/>
                <a:gd name="T61" fmla="*/ 442 h 883"/>
                <a:gd name="T62" fmla="*/ 6 w 880"/>
                <a:gd name="T63" fmla="*/ 369 h 883"/>
                <a:gd name="T64" fmla="*/ 23 w 880"/>
                <a:gd name="T65" fmla="*/ 303 h 883"/>
                <a:gd name="T66" fmla="*/ 49 w 880"/>
                <a:gd name="T67" fmla="*/ 238 h 883"/>
                <a:gd name="T68" fmla="*/ 86 w 880"/>
                <a:gd name="T69" fmla="*/ 181 h 883"/>
                <a:gd name="T70" fmla="*/ 129 w 880"/>
                <a:gd name="T71" fmla="*/ 130 h 883"/>
                <a:gd name="T72" fmla="*/ 181 w 880"/>
                <a:gd name="T73" fmla="*/ 86 h 883"/>
                <a:gd name="T74" fmla="*/ 238 w 880"/>
                <a:gd name="T75" fmla="*/ 50 h 883"/>
                <a:gd name="T76" fmla="*/ 300 w 880"/>
                <a:gd name="T77" fmla="*/ 23 h 883"/>
                <a:gd name="T78" fmla="*/ 369 w 880"/>
                <a:gd name="T79" fmla="*/ 6 h 883"/>
                <a:gd name="T80" fmla="*/ 439 w 880"/>
                <a:gd name="T81" fmla="*/ 0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80" h="883">
                  <a:moveTo>
                    <a:pt x="439" y="0"/>
                  </a:moveTo>
                  <a:lnTo>
                    <a:pt x="511" y="6"/>
                  </a:lnTo>
                  <a:lnTo>
                    <a:pt x="580" y="23"/>
                  </a:lnTo>
                  <a:lnTo>
                    <a:pt x="643" y="50"/>
                  </a:lnTo>
                  <a:lnTo>
                    <a:pt x="700" y="86"/>
                  </a:lnTo>
                  <a:lnTo>
                    <a:pt x="751" y="130"/>
                  </a:lnTo>
                  <a:lnTo>
                    <a:pt x="795" y="181"/>
                  </a:lnTo>
                  <a:lnTo>
                    <a:pt x="831" y="238"/>
                  </a:lnTo>
                  <a:lnTo>
                    <a:pt x="857" y="303"/>
                  </a:lnTo>
                  <a:lnTo>
                    <a:pt x="874" y="369"/>
                  </a:lnTo>
                  <a:lnTo>
                    <a:pt x="880" y="442"/>
                  </a:lnTo>
                  <a:lnTo>
                    <a:pt x="874" y="512"/>
                  </a:lnTo>
                  <a:lnTo>
                    <a:pt x="857" y="580"/>
                  </a:lnTo>
                  <a:lnTo>
                    <a:pt x="831" y="643"/>
                  </a:lnTo>
                  <a:lnTo>
                    <a:pt x="795" y="702"/>
                  </a:lnTo>
                  <a:lnTo>
                    <a:pt x="751" y="754"/>
                  </a:lnTo>
                  <a:lnTo>
                    <a:pt x="700" y="797"/>
                  </a:lnTo>
                  <a:lnTo>
                    <a:pt x="643" y="833"/>
                  </a:lnTo>
                  <a:lnTo>
                    <a:pt x="580" y="860"/>
                  </a:lnTo>
                  <a:lnTo>
                    <a:pt x="511" y="877"/>
                  </a:lnTo>
                  <a:lnTo>
                    <a:pt x="439" y="883"/>
                  </a:lnTo>
                  <a:lnTo>
                    <a:pt x="369" y="877"/>
                  </a:lnTo>
                  <a:lnTo>
                    <a:pt x="300" y="860"/>
                  </a:lnTo>
                  <a:lnTo>
                    <a:pt x="238" y="833"/>
                  </a:lnTo>
                  <a:lnTo>
                    <a:pt x="181" y="797"/>
                  </a:lnTo>
                  <a:lnTo>
                    <a:pt x="129" y="754"/>
                  </a:lnTo>
                  <a:lnTo>
                    <a:pt x="86" y="702"/>
                  </a:lnTo>
                  <a:lnTo>
                    <a:pt x="49" y="643"/>
                  </a:lnTo>
                  <a:lnTo>
                    <a:pt x="23" y="580"/>
                  </a:lnTo>
                  <a:lnTo>
                    <a:pt x="6" y="512"/>
                  </a:lnTo>
                  <a:lnTo>
                    <a:pt x="0" y="442"/>
                  </a:lnTo>
                  <a:lnTo>
                    <a:pt x="6" y="369"/>
                  </a:lnTo>
                  <a:lnTo>
                    <a:pt x="23" y="303"/>
                  </a:lnTo>
                  <a:lnTo>
                    <a:pt x="49" y="238"/>
                  </a:lnTo>
                  <a:lnTo>
                    <a:pt x="86" y="181"/>
                  </a:lnTo>
                  <a:lnTo>
                    <a:pt x="129" y="130"/>
                  </a:lnTo>
                  <a:lnTo>
                    <a:pt x="181" y="86"/>
                  </a:lnTo>
                  <a:lnTo>
                    <a:pt x="238" y="50"/>
                  </a:lnTo>
                  <a:lnTo>
                    <a:pt x="300" y="23"/>
                  </a:lnTo>
                  <a:lnTo>
                    <a:pt x="369" y="6"/>
                  </a:lnTo>
                  <a:lnTo>
                    <a:pt x="4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1" name="Freeform 962">
              <a:extLst>
                <a:ext uri="{FF2B5EF4-FFF2-40B4-BE49-F238E27FC236}">
                  <a16:creationId xmlns:a16="http://schemas.microsoft.com/office/drawing/2014/main" id="{B190AF8F-07D9-013F-41B8-F6AAC3493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98" y="1343"/>
              <a:ext cx="440" cy="441"/>
            </a:xfrm>
            <a:custGeom>
              <a:avLst/>
              <a:gdLst>
                <a:gd name="T0" fmla="*/ 441 w 880"/>
                <a:gd name="T1" fmla="*/ 0 h 883"/>
                <a:gd name="T2" fmla="*/ 512 w 880"/>
                <a:gd name="T3" fmla="*/ 6 h 883"/>
                <a:gd name="T4" fmla="*/ 580 w 880"/>
                <a:gd name="T5" fmla="*/ 23 h 883"/>
                <a:gd name="T6" fmla="*/ 643 w 880"/>
                <a:gd name="T7" fmla="*/ 50 h 883"/>
                <a:gd name="T8" fmla="*/ 700 w 880"/>
                <a:gd name="T9" fmla="*/ 86 h 883"/>
                <a:gd name="T10" fmla="*/ 751 w 880"/>
                <a:gd name="T11" fmla="*/ 130 h 883"/>
                <a:gd name="T12" fmla="*/ 797 w 880"/>
                <a:gd name="T13" fmla="*/ 181 h 883"/>
                <a:gd name="T14" fmla="*/ 831 w 880"/>
                <a:gd name="T15" fmla="*/ 238 h 883"/>
                <a:gd name="T16" fmla="*/ 859 w 880"/>
                <a:gd name="T17" fmla="*/ 303 h 883"/>
                <a:gd name="T18" fmla="*/ 875 w 880"/>
                <a:gd name="T19" fmla="*/ 369 h 883"/>
                <a:gd name="T20" fmla="*/ 880 w 880"/>
                <a:gd name="T21" fmla="*/ 442 h 883"/>
                <a:gd name="T22" fmla="*/ 875 w 880"/>
                <a:gd name="T23" fmla="*/ 512 h 883"/>
                <a:gd name="T24" fmla="*/ 859 w 880"/>
                <a:gd name="T25" fmla="*/ 580 h 883"/>
                <a:gd name="T26" fmla="*/ 831 w 880"/>
                <a:gd name="T27" fmla="*/ 643 h 883"/>
                <a:gd name="T28" fmla="*/ 797 w 880"/>
                <a:gd name="T29" fmla="*/ 702 h 883"/>
                <a:gd name="T30" fmla="*/ 751 w 880"/>
                <a:gd name="T31" fmla="*/ 754 h 883"/>
                <a:gd name="T32" fmla="*/ 700 w 880"/>
                <a:gd name="T33" fmla="*/ 797 h 883"/>
                <a:gd name="T34" fmla="*/ 643 w 880"/>
                <a:gd name="T35" fmla="*/ 833 h 883"/>
                <a:gd name="T36" fmla="*/ 580 w 880"/>
                <a:gd name="T37" fmla="*/ 860 h 883"/>
                <a:gd name="T38" fmla="*/ 512 w 880"/>
                <a:gd name="T39" fmla="*/ 877 h 883"/>
                <a:gd name="T40" fmla="*/ 441 w 880"/>
                <a:gd name="T41" fmla="*/ 883 h 883"/>
                <a:gd name="T42" fmla="*/ 369 w 880"/>
                <a:gd name="T43" fmla="*/ 877 h 883"/>
                <a:gd name="T44" fmla="*/ 301 w 880"/>
                <a:gd name="T45" fmla="*/ 860 h 883"/>
                <a:gd name="T46" fmla="*/ 238 w 880"/>
                <a:gd name="T47" fmla="*/ 833 h 883"/>
                <a:gd name="T48" fmla="*/ 181 w 880"/>
                <a:gd name="T49" fmla="*/ 797 h 883"/>
                <a:gd name="T50" fmla="*/ 130 w 880"/>
                <a:gd name="T51" fmla="*/ 754 h 883"/>
                <a:gd name="T52" fmla="*/ 86 w 880"/>
                <a:gd name="T53" fmla="*/ 702 h 883"/>
                <a:gd name="T54" fmla="*/ 50 w 880"/>
                <a:gd name="T55" fmla="*/ 643 h 883"/>
                <a:gd name="T56" fmla="*/ 23 w 880"/>
                <a:gd name="T57" fmla="*/ 580 h 883"/>
                <a:gd name="T58" fmla="*/ 6 w 880"/>
                <a:gd name="T59" fmla="*/ 512 h 883"/>
                <a:gd name="T60" fmla="*/ 0 w 880"/>
                <a:gd name="T61" fmla="*/ 442 h 883"/>
                <a:gd name="T62" fmla="*/ 6 w 880"/>
                <a:gd name="T63" fmla="*/ 369 h 883"/>
                <a:gd name="T64" fmla="*/ 23 w 880"/>
                <a:gd name="T65" fmla="*/ 303 h 883"/>
                <a:gd name="T66" fmla="*/ 50 w 880"/>
                <a:gd name="T67" fmla="*/ 238 h 883"/>
                <a:gd name="T68" fmla="*/ 86 w 880"/>
                <a:gd name="T69" fmla="*/ 181 h 883"/>
                <a:gd name="T70" fmla="*/ 130 w 880"/>
                <a:gd name="T71" fmla="*/ 130 h 883"/>
                <a:gd name="T72" fmla="*/ 181 w 880"/>
                <a:gd name="T73" fmla="*/ 86 h 883"/>
                <a:gd name="T74" fmla="*/ 238 w 880"/>
                <a:gd name="T75" fmla="*/ 50 h 883"/>
                <a:gd name="T76" fmla="*/ 301 w 880"/>
                <a:gd name="T77" fmla="*/ 23 h 883"/>
                <a:gd name="T78" fmla="*/ 369 w 880"/>
                <a:gd name="T79" fmla="*/ 6 h 883"/>
                <a:gd name="T80" fmla="*/ 441 w 880"/>
                <a:gd name="T81" fmla="*/ 0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80" h="883">
                  <a:moveTo>
                    <a:pt x="441" y="0"/>
                  </a:moveTo>
                  <a:lnTo>
                    <a:pt x="512" y="6"/>
                  </a:lnTo>
                  <a:lnTo>
                    <a:pt x="580" y="23"/>
                  </a:lnTo>
                  <a:lnTo>
                    <a:pt x="643" y="50"/>
                  </a:lnTo>
                  <a:lnTo>
                    <a:pt x="700" y="86"/>
                  </a:lnTo>
                  <a:lnTo>
                    <a:pt x="751" y="130"/>
                  </a:lnTo>
                  <a:lnTo>
                    <a:pt x="797" y="181"/>
                  </a:lnTo>
                  <a:lnTo>
                    <a:pt x="831" y="238"/>
                  </a:lnTo>
                  <a:lnTo>
                    <a:pt x="859" y="303"/>
                  </a:lnTo>
                  <a:lnTo>
                    <a:pt x="875" y="369"/>
                  </a:lnTo>
                  <a:lnTo>
                    <a:pt x="880" y="442"/>
                  </a:lnTo>
                  <a:lnTo>
                    <a:pt x="875" y="512"/>
                  </a:lnTo>
                  <a:lnTo>
                    <a:pt x="859" y="580"/>
                  </a:lnTo>
                  <a:lnTo>
                    <a:pt x="831" y="643"/>
                  </a:lnTo>
                  <a:lnTo>
                    <a:pt x="797" y="702"/>
                  </a:lnTo>
                  <a:lnTo>
                    <a:pt x="751" y="754"/>
                  </a:lnTo>
                  <a:lnTo>
                    <a:pt x="700" y="797"/>
                  </a:lnTo>
                  <a:lnTo>
                    <a:pt x="643" y="833"/>
                  </a:lnTo>
                  <a:lnTo>
                    <a:pt x="580" y="860"/>
                  </a:lnTo>
                  <a:lnTo>
                    <a:pt x="512" y="877"/>
                  </a:lnTo>
                  <a:lnTo>
                    <a:pt x="441" y="883"/>
                  </a:lnTo>
                  <a:lnTo>
                    <a:pt x="369" y="877"/>
                  </a:lnTo>
                  <a:lnTo>
                    <a:pt x="301" y="860"/>
                  </a:lnTo>
                  <a:lnTo>
                    <a:pt x="238" y="833"/>
                  </a:lnTo>
                  <a:lnTo>
                    <a:pt x="181" y="797"/>
                  </a:lnTo>
                  <a:lnTo>
                    <a:pt x="130" y="754"/>
                  </a:lnTo>
                  <a:lnTo>
                    <a:pt x="86" y="702"/>
                  </a:lnTo>
                  <a:lnTo>
                    <a:pt x="50" y="643"/>
                  </a:lnTo>
                  <a:lnTo>
                    <a:pt x="23" y="580"/>
                  </a:lnTo>
                  <a:lnTo>
                    <a:pt x="6" y="512"/>
                  </a:lnTo>
                  <a:lnTo>
                    <a:pt x="0" y="442"/>
                  </a:lnTo>
                  <a:lnTo>
                    <a:pt x="6" y="369"/>
                  </a:lnTo>
                  <a:lnTo>
                    <a:pt x="23" y="303"/>
                  </a:lnTo>
                  <a:lnTo>
                    <a:pt x="50" y="238"/>
                  </a:lnTo>
                  <a:lnTo>
                    <a:pt x="86" y="181"/>
                  </a:lnTo>
                  <a:lnTo>
                    <a:pt x="130" y="130"/>
                  </a:lnTo>
                  <a:lnTo>
                    <a:pt x="181" y="86"/>
                  </a:lnTo>
                  <a:lnTo>
                    <a:pt x="238" y="50"/>
                  </a:lnTo>
                  <a:lnTo>
                    <a:pt x="301" y="23"/>
                  </a:lnTo>
                  <a:lnTo>
                    <a:pt x="369" y="6"/>
                  </a:lnTo>
                  <a:lnTo>
                    <a:pt x="44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2" name="Freeform 963">
              <a:extLst>
                <a:ext uri="{FF2B5EF4-FFF2-40B4-BE49-F238E27FC236}">
                  <a16:creationId xmlns:a16="http://schemas.microsoft.com/office/drawing/2014/main" id="{B0788F7C-BD2A-E59B-927E-33C49C0CF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79" y="-1343"/>
              <a:ext cx="1598" cy="992"/>
            </a:xfrm>
            <a:custGeom>
              <a:avLst/>
              <a:gdLst>
                <a:gd name="T0" fmla="*/ 1857 w 3197"/>
                <a:gd name="T1" fmla="*/ 21 h 1983"/>
                <a:gd name="T2" fmla="*/ 1926 w 3197"/>
                <a:gd name="T3" fmla="*/ 45 h 1983"/>
                <a:gd name="T4" fmla="*/ 1969 w 3197"/>
                <a:gd name="T5" fmla="*/ 99 h 1983"/>
                <a:gd name="T6" fmla="*/ 1981 w 3197"/>
                <a:gd name="T7" fmla="*/ 171 h 1983"/>
                <a:gd name="T8" fmla="*/ 2059 w 3197"/>
                <a:gd name="T9" fmla="*/ 409 h 1983"/>
                <a:gd name="T10" fmla="*/ 2239 w 3197"/>
                <a:gd name="T11" fmla="*/ 496 h 1983"/>
                <a:gd name="T12" fmla="*/ 2403 w 3197"/>
                <a:gd name="T13" fmla="*/ 608 h 1983"/>
                <a:gd name="T14" fmla="*/ 2595 w 3197"/>
                <a:gd name="T15" fmla="*/ 458 h 1983"/>
                <a:gd name="T16" fmla="*/ 2663 w 3197"/>
                <a:gd name="T17" fmla="*/ 447 h 1983"/>
                <a:gd name="T18" fmla="*/ 2730 w 3197"/>
                <a:gd name="T19" fmla="*/ 470 h 1983"/>
                <a:gd name="T20" fmla="*/ 2899 w 3197"/>
                <a:gd name="T21" fmla="*/ 665 h 1983"/>
                <a:gd name="T22" fmla="*/ 2927 w 3197"/>
                <a:gd name="T23" fmla="*/ 732 h 1983"/>
                <a:gd name="T24" fmla="*/ 2922 w 3197"/>
                <a:gd name="T25" fmla="*/ 802 h 1983"/>
                <a:gd name="T26" fmla="*/ 2880 w 3197"/>
                <a:gd name="T27" fmla="*/ 861 h 1983"/>
                <a:gd name="T28" fmla="*/ 2766 w 3197"/>
                <a:gd name="T29" fmla="*/ 1082 h 1983"/>
                <a:gd name="T30" fmla="*/ 2832 w 3197"/>
                <a:gd name="T31" fmla="*/ 1270 h 1983"/>
                <a:gd name="T32" fmla="*/ 2868 w 3197"/>
                <a:gd name="T33" fmla="*/ 1470 h 1983"/>
                <a:gd name="T34" fmla="*/ 3110 w 3197"/>
                <a:gd name="T35" fmla="*/ 1497 h 1983"/>
                <a:gd name="T36" fmla="*/ 3167 w 3197"/>
                <a:gd name="T37" fmla="*/ 1536 h 1983"/>
                <a:gd name="T38" fmla="*/ 3195 w 3197"/>
                <a:gd name="T39" fmla="*/ 1601 h 1983"/>
                <a:gd name="T40" fmla="*/ 3176 w 3197"/>
                <a:gd name="T41" fmla="*/ 1858 h 1983"/>
                <a:gd name="T42" fmla="*/ 3152 w 3197"/>
                <a:gd name="T43" fmla="*/ 1926 h 1983"/>
                <a:gd name="T44" fmla="*/ 3098 w 3197"/>
                <a:gd name="T45" fmla="*/ 1970 h 1983"/>
                <a:gd name="T46" fmla="*/ 3028 w 3197"/>
                <a:gd name="T47" fmla="*/ 1983 h 1983"/>
                <a:gd name="T48" fmla="*/ 2180 w 3197"/>
                <a:gd name="T49" fmla="*/ 1904 h 1983"/>
                <a:gd name="T50" fmla="*/ 2205 w 3197"/>
                <a:gd name="T51" fmla="*/ 1573 h 1983"/>
                <a:gd name="T52" fmla="*/ 2177 w 3197"/>
                <a:gd name="T53" fmla="*/ 1417 h 1983"/>
                <a:gd name="T54" fmla="*/ 2112 w 3197"/>
                <a:gd name="T55" fmla="*/ 1274 h 1983"/>
                <a:gd name="T56" fmla="*/ 2013 w 3197"/>
                <a:gd name="T57" fmla="*/ 1154 h 1983"/>
                <a:gd name="T58" fmla="*/ 1886 w 3197"/>
                <a:gd name="T59" fmla="*/ 1063 h 1983"/>
                <a:gd name="T60" fmla="*/ 1737 w 3197"/>
                <a:gd name="T61" fmla="*/ 1008 h 1983"/>
                <a:gd name="T62" fmla="*/ 1572 w 3197"/>
                <a:gd name="T63" fmla="*/ 993 h 1983"/>
                <a:gd name="T64" fmla="*/ 1414 w 3197"/>
                <a:gd name="T65" fmla="*/ 1019 h 1983"/>
                <a:gd name="T66" fmla="*/ 1274 w 3197"/>
                <a:gd name="T67" fmla="*/ 1086 h 1983"/>
                <a:gd name="T68" fmla="*/ 1154 w 3197"/>
                <a:gd name="T69" fmla="*/ 1185 h 1983"/>
                <a:gd name="T70" fmla="*/ 1063 w 3197"/>
                <a:gd name="T71" fmla="*/ 1310 h 1983"/>
                <a:gd name="T72" fmla="*/ 1006 w 3197"/>
                <a:gd name="T73" fmla="*/ 1460 h 1983"/>
                <a:gd name="T74" fmla="*/ 970 w 3197"/>
                <a:gd name="T75" fmla="*/ 1789 h 1983"/>
                <a:gd name="T76" fmla="*/ 171 w 3197"/>
                <a:gd name="T77" fmla="*/ 1715 h 1983"/>
                <a:gd name="T78" fmla="*/ 86 w 3197"/>
                <a:gd name="T79" fmla="*/ 1702 h 1983"/>
                <a:gd name="T80" fmla="*/ 29 w 3197"/>
                <a:gd name="T81" fmla="*/ 1660 h 1983"/>
                <a:gd name="T82" fmla="*/ 0 w 3197"/>
                <a:gd name="T83" fmla="*/ 1597 h 1983"/>
                <a:gd name="T84" fmla="*/ 21 w 3197"/>
                <a:gd name="T85" fmla="*/ 1339 h 1983"/>
                <a:gd name="T86" fmla="*/ 46 w 3197"/>
                <a:gd name="T87" fmla="*/ 1272 h 1983"/>
                <a:gd name="T88" fmla="*/ 101 w 3197"/>
                <a:gd name="T89" fmla="*/ 1226 h 1983"/>
                <a:gd name="T90" fmla="*/ 171 w 3197"/>
                <a:gd name="T91" fmla="*/ 1215 h 1983"/>
                <a:gd name="T92" fmla="*/ 409 w 3197"/>
                <a:gd name="T93" fmla="*/ 1139 h 1983"/>
                <a:gd name="T94" fmla="*/ 496 w 3197"/>
                <a:gd name="T95" fmla="*/ 956 h 1983"/>
                <a:gd name="T96" fmla="*/ 608 w 3197"/>
                <a:gd name="T97" fmla="*/ 795 h 1983"/>
                <a:gd name="T98" fmla="*/ 458 w 3197"/>
                <a:gd name="T99" fmla="*/ 605 h 1983"/>
                <a:gd name="T100" fmla="*/ 447 w 3197"/>
                <a:gd name="T101" fmla="*/ 534 h 1983"/>
                <a:gd name="T102" fmla="*/ 470 w 3197"/>
                <a:gd name="T103" fmla="*/ 468 h 1983"/>
                <a:gd name="T104" fmla="*/ 665 w 3197"/>
                <a:gd name="T105" fmla="*/ 300 h 1983"/>
                <a:gd name="T106" fmla="*/ 732 w 3197"/>
                <a:gd name="T107" fmla="*/ 270 h 1983"/>
                <a:gd name="T108" fmla="*/ 800 w 3197"/>
                <a:gd name="T109" fmla="*/ 276 h 1983"/>
                <a:gd name="T110" fmla="*/ 859 w 3197"/>
                <a:gd name="T111" fmla="*/ 317 h 1983"/>
                <a:gd name="T112" fmla="*/ 1080 w 3197"/>
                <a:gd name="T113" fmla="*/ 432 h 1983"/>
                <a:gd name="T114" fmla="*/ 1268 w 3197"/>
                <a:gd name="T115" fmla="*/ 365 h 1983"/>
                <a:gd name="T116" fmla="*/ 1468 w 3197"/>
                <a:gd name="T117" fmla="*/ 329 h 1983"/>
                <a:gd name="T118" fmla="*/ 1496 w 3197"/>
                <a:gd name="T119" fmla="*/ 87 h 1983"/>
                <a:gd name="T120" fmla="*/ 1536 w 3197"/>
                <a:gd name="T121" fmla="*/ 30 h 1983"/>
                <a:gd name="T122" fmla="*/ 1601 w 3197"/>
                <a:gd name="T123" fmla="*/ 2 h 1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97" h="1983">
                  <a:moveTo>
                    <a:pt x="1637" y="0"/>
                  </a:moveTo>
                  <a:lnTo>
                    <a:pt x="1857" y="21"/>
                  </a:lnTo>
                  <a:lnTo>
                    <a:pt x="1893" y="28"/>
                  </a:lnTo>
                  <a:lnTo>
                    <a:pt x="1926" y="45"/>
                  </a:lnTo>
                  <a:lnTo>
                    <a:pt x="1950" y="70"/>
                  </a:lnTo>
                  <a:lnTo>
                    <a:pt x="1969" y="99"/>
                  </a:lnTo>
                  <a:lnTo>
                    <a:pt x="1981" y="133"/>
                  </a:lnTo>
                  <a:lnTo>
                    <a:pt x="1981" y="171"/>
                  </a:lnTo>
                  <a:lnTo>
                    <a:pt x="1962" y="374"/>
                  </a:lnTo>
                  <a:lnTo>
                    <a:pt x="2059" y="409"/>
                  </a:lnTo>
                  <a:lnTo>
                    <a:pt x="2152" y="449"/>
                  </a:lnTo>
                  <a:lnTo>
                    <a:pt x="2239" y="496"/>
                  </a:lnTo>
                  <a:lnTo>
                    <a:pt x="2323" y="549"/>
                  </a:lnTo>
                  <a:lnTo>
                    <a:pt x="2403" y="608"/>
                  </a:lnTo>
                  <a:lnTo>
                    <a:pt x="2562" y="477"/>
                  </a:lnTo>
                  <a:lnTo>
                    <a:pt x="2595" y="458"/>
                  </a:lnTo>
                  <a:lnTo>
                    <a:pt x="2629" y="447"/>
                  </a:lnTo>
                  <a:lnTo>
                    <a:pt x="2663" y="447"/>
                  </a:lnTo>
                  <a:lnTo>
                    <a:pt x="2697" y="454"/>
                  </a:lnTo>
                  <a:lnTo>
                    <a:pt x="2730" y="470"/>
                  </a:lnTo>
                  <a:lnTo>
                    <a:pt x="2756" y="496"/>
                  </a:lnTo>
                  <a:lnTo>
                    <a:pt x="2899" y="665"/>
                  </a:lnTo>
                  <a:lnTo>
                    <a:pt x="2918" y="698"/>
                  </a:lnTo>
                  <a:lnTo>
                    <a:pt x="2927" y="732"/>
                  </a:lnTo>
                  <a:lnTo>
                    <a:pt x="2929" y="766"/>
                  </a:lnTo>
                  <a:lnTo>
                    <a:pt x="2922" y="802"/>
                  </a:lnTo>
                  <a:lnTo>
                    <a:pt x="2905" y="833"/>
                  </a:lnTo>
                  <a:lnTo>
                    <a:pt x="2880" y="861"/>
                  </a:lnTo>
                  <a:lnTo>
                    <a:pt x="2722" y="993"/>
                  </a:lnTo>
                  <a:lnTo>
                    <a:pt x="2766" y="1082"/>
                  </a:lnTo>
                  <a:lnTo>
                    <a:pt x="2802" y="1173"/>
                  </a:lnTo>
                  <a:lnTo>
                    <a:pt x="2832" y="1270"/>
                  </a:lnTo>
                  <a:lnTo>
                    <a:pt x="2855" y="1367"/>
                  </a:lnTo>
                  <a:lnTo>
                    <a:pt x="2868" y="1470"/>
                  </a:lnTo>
                  <a:lnTo>
                    <a:pt x="3074" y="1489"/>
                  </a:lnTo>
                  <a:lnTo>
                    <a:pt x="3110" y="1497"/>
                  </a:lnTo>
                  <a:lnTo>
                    <a:pt x="3140" y="1514"/>
                  </a:lnTo>
                  <a:lnTo>
                    <a:pt x="3167" y="1536"/>
                  </a:lnTo>
                  <a:lnTo>
                    <a:pt x="3186" y="1567"/>
                  </a:lnTo>
                  <a:lnTo>
                    <a:pt x="3195" y="1601"/>
                  </a:lnTo>
                  <a:lnTo>
                    <a:pt x="3197" y="1637"/>
                  </a:lnTo>
                  <a:lnTo>
                    <a:pt x="3176" y="1858"/>
                  </a:lnTo>
                  <a:lnTo>
                    <a:pt x="3169" y="1894"/>
                  </a:lnTo>
                  <a:lnTo>
                    <a:pt x="3152" y="1926"/>
                  </a:lnTo>
                  <a:lnTo>
                    <a:pt x="3129" y="1951"/>
                  </a:lnTo>
                  <a:lnTo>
                    <a:pt x="3098" y="1970"/>
                  </a:lnTo>
                  <a:lnTo>
                    <a:pt x="3064" y="1981"/>
                  </a:lnTo>
                  <a:lnTo>
                    <a:pt x="3028" y="1983"/>
                  </a:lnTo>
                  <a:lnTo>
                    <a:pt x="2823" y="1962"/>
                  </a:lnTo>
                  <a:lnTo>
                    <a:pt x="2180" y="1904"/>
                  </a:lnTo>
                  <a:lnTo>
                    <a:pt x="2203" y="1656"/>
                  </a:lnTo>
                  <a:lnTo>
                    <a:pt x="2205" y="1573"/>
                  </a:lnTo>
                  <a:lnTo>
                    <a:pt x="2196" y="1493"/>
                  </a:lnTo>
                  <a:lnTo>
                    <a:pt x="2177" y="1417"/>
                  </a:lnTo>
                  <a:lnTo>
                    <a:pt x="2148" y="1342"/>
                  </a:lnTo>
                  <a:lnTo>
                    <a:pt x="2112" y="1274"/>
                  </a:lnTo>
                  <a:lnTo>
                    <a:pt x="2066" y="1211"/>
                  </a:lnTo>
                  <a:lnTo>
                    <a:pt x="2013" y="1154"/>
                  </a:lnTo>
                  <a:lnTo>
                    <a:pt x="1952" y="1105"/>
                  </a:lnTo>
                  <a:lnTo>
                    <a:pt x="1886" y="1063"/>
                  </a:lnTo>
                  <a:lnTo>
                    <a:pt x="1814" y="1031"/>
                  </a:lnTo>
                  <a:lnTo>
                    <a:pt x="1737" y="1008"/>
                  </a:lnTo>
                  <a:lnTo>
                    <a:pt x="1656" y="994"/>
                  </a:lnTo>
                  <a:lnTo>
                    <a:pt x="1572" y="993"/>
                  </a:lnTo>
                  <a:lnTo>
                    <a:pt x="1492" y="1000"/>
                  </a:lnTo>
                  <a:lnTo>
                    <a:pt x="1414" y="1019"/>
                  </a:lnTo>
                  <a:lnTo>
                    <a:pt x="1342" y="1048"/>
                  </a:lnTo>
                  <a:lnTo>
                    <a:pt x="1274" y="1086"/>
                  </a:lnTo>
                  <a:lnTo>
                    <a:pt x="1211" y="1131"/>
                  </a:lnTo>
                  <a:lnTo>
                    <a:pt x="1154" y="1185"/>
                  </a:lnTo>
                  <a:lnTo>
                    <a:pt x="1105" y="1244"/>
                  </a:lnTo>
                  <a:lnTo>
                    <a:pt x="1063" y="1310"/>
                  </a:lnTo>
                  <a:lnTo>
                    <a:pt x="1030" y="1382"/>
                  </a:lnTo>
                  <a:lnTo>
                    <a:pt x="1006" y="1460"/>
                  </a:lnTo>
                  <a:lnTo>
                    <a:pt x="992" y="1542"/>
                  </a:lnTo>
                  <a:lnTo>
                    <a:pt x="970" y="1789"/>
                  </a:lnTo>
                  <a:lnTo>
                    <a:pt x="327" y="1729"/>
                  </a:lnTo>
                  <a:lnTo>
                    <a:pt x="171" y="1715"/>
                  </a:lnTo>
                  <a:lnTo>
                    <a:pt x="122" y="1710"/>
                  </a:lnTo>
                  <a:lnTo>
                    <a:pt x="86" y="1702"/>
                  </a:lnTo>
                  <a:lnTo>
                    <a:pt x="53" y="1685"/>
                  </a:lnTo>
                  <a:lnTo>
                    <a:pt x="29" y="1660"/>
                  </a:lnTo>
                  <a:lnTo>
                    <a:pt x="10" y="1632"/>
                  </a:lnTo>
                  <a:lnTo>
                    <a:pt x="0" y="1597"/>
                  </a:lnTo>
                  <a:lnTo>
                    <a:pt x="0" y="1559"/>
                  </a:lnTo>
                  <a:lnTo>
                    <a:pt x="21" y="1339"/>
                  </a:lnTo>
                  <a:lnTo>
                    <a:pt x="31" y="1304"/>
                  </a:lnTo>
                  <a:lnTo>
                    <a:pt x="46" y="1272"/>
                  </a:lnTo>
                  <a:lnTo>
                    <a:pt x="70" y="1245"/>
                  </a:lnTo>
                  <a:lnTo>
                    <a:pt x="101" y="1226"/>
                  </a:lnTo>
                  <a:lnTo>
                    <a:pt x="135" y="1217"/>
                  </a:lnTo>
                  <a:lnTo>
                    <a:pt x="171" y="1215"/>
                  </a:lnTo>
                  <a:lnTo>
                    <a:pt x="376" y="1234"/>
                  </a:lnTo>
                  <a:lnTo>
                    <a:pt x="409" y="1139"/>
                  </a:lnTo>
                  <a:lnTo>
                    <a:pt x="449" y="1046"/>
                  </a:lnTo>
                  <a:lnTo>
                    <a:pt x="496" y="956"/>
                  </a:lnTo>
                  <a:lnTo>
                    <a:pt x="549" y="873"/>
                  </a:lnTo>
                  <a:lnTo>
                    <a:pt x="608" y="795"/>
                  </a:lnTo>
                  <a:lnTo>
                    <a:pt x="477" y="635"/>
                  </a:lnTo>
                  <a:lnTo>
                    <a:pt x="458" y="605"/>
                  </a:lnTo>
                  <a:lnTo>
                    <a:pt x="447" y="568"/>
                  </a:lnTo>
                  <a:lnTo>
                    <a:pt x="447" y="534"/>
                  </a:lnTo>
                  <a:lnTo>
                    <a:pt x="454" y="500"/>
                  </a:lnTo>
                  <a:lnTo>
                    <a:pt x="470" y="468"/>
                  </a:lnTo>
                  <a:lnTo>
                    <a:pt x="494" y="441"/>
                  </a:lnTo>
                  <a:lnTo>
                    <a:pt x="665" y="300"/>
                  </a:lnTo>
                  <a:lnTo>
                    <a:pt x="698" y="279"/>
                  </a:lnTo>
                  <a:lnTo>
                    <a:pt x="732" y="270"/>
                  </a:lnTo>
                  <a:lnTo>
                    <a:pt x="766" y="268"/>
                  </a:lnTo>
                  <a:lnTo>
                    <a:pt x="800" y="276"/>
                  </a:lnTo>
                  <a:lnTo>
                    <a:pt x="833" y="293"/>
                  </a:lnTo>
                  <a:lnTo>
                    <a:pt x="859" y="317"/>
                  </a:lnTo>
                  <a:lnTo>
                    <a:pt x="992" y="477"/>
                  </a:lnTo>
                  <a:lnTo>
                    <a:pt x="1080" y="432"/>
                  </a:lnTo>
                  <a:lnTo>
                    <a:pt x="1173" y="395"/>
                  </a:lnTo>
                  <a:lnTo>
                    <a:pt x="1268" y="365"/>
                  </a:lnTo>
                  <a:lnTo>
                    <a:pt x="1367" y="344"/>
                  </a:lnTo>
                  <a:lnTo>
                    <a:pt x="1468" y="329"/>
                  </a:lnTo>
                  <a:lnTo>
                    <a:pt x="1487" y="123"/>
                  </a:lnTo>
                  <a:lnTo>
                    <a:pt x="1496" y="87"/>
                  </a:lnTo>
                  <a:lnTo>
                    <a:pt x="1511" y="57"/>
                  </a:lnTo>
                  <a:lnTo>
                    <a:pt x="1536" y="30"/>
                  </a:lnTo>
                  <a:lnTo>
                    <a:pt x="1566" y="11"/>
                  </a:lnTo>
                  <a:lnTo>
                    <a:pt x="1601" y="2"/>
                  </a:lnTo>
                  <a:lnTo>
                    <a:pt x="16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103" name="Group 1036">
            <a:extLst>
              <a:ext uri="{FF2B5EF4-FFF2-40B4-BE49-F238E27FC236}">
                <a16:creationId xmlns:a16="http://schemas.microsoft.com/office/drawing/2014/main" id="{FC9818BA-DF35-ECD7-9757-41FA6B3406D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51317" y="2458329"/>
            <a:ext cx="279827" cy="278123"/>
            <a:chOff x="9876" y="-1946"/>
            <a:chExt cx="822" cy="817"/>
          </a:xfrm>
          <a:solidFill>
            <a:schemeClr val="accent3"/>
          </a:solidFill>
        </p:grpSpPr>
        <p:sp>
          <p:nvSpPr>
            <p:cNvPr id="104" name="Freeform 1038">
              <a:extLst>
                <a:ext uri="{FF2B5EF4-FFF2-40B4-BE49-F238E27FC236}">
                  <a16:creationId xmlns:a16="http://schemas.microsoft.com/office/drawing/2014/main" id="{3F258BEE-A946-A009-423C-4CEA1F778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5" name="Freeform 1039">
              <a:extLst>
                <a:ext uri="{FF2B5EF4-FFF2-40B4-BE49-F238E27FC236}">
                  <a16:creationId xmlns:a16="http://schemas.microsoft.com/office/drawing/2014/main" id="{514A39AB-3995-2137-1203-243B2F362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6" name="Freeform 1040">
              <a:extLst>
                <a:ext uri="{FF2B5EF4-FFF2-40B4-BE49-F238E27FC236}">
                  <a16:creationId xmlns:a16="http://schemas.microsoft.com/office/drawing/2014/main" id="{043BBB81-96EA-46B9-5F25-BFF5BB2FD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7" name="Freeform 1041">
              <a:extLst>
                <a:ext uri="{FF2B5EF4-FFF2-40B4-BE49-F238E27FC236}">
                  <a16:creationId xmlns:a16="http://schemas.microsoft.com/office/drawing/2014/main" id="{C064F992-3778-2E34-C9BB-0FD254AA0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08" name="Freeform 1042">
              <a:extLst>
                <a:ext uri="{FF2B5EF4-FFF2-40B4-BE49-F238E27FC236}">
                  <a16:creationId xmlns:a16="http://schemas.microsoft.com/office/drawing/2014/main" id="{E626C7D4-8F5A-DABD-7769-FADC121824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9" name="Freeform 1043">
              <a:extLst>
                <a:ext uri="{FF2B5EF4-FFF2-40B4-BE49-F238E27FC236}">
                  <a16:creationId xmlns:a16="http://schemas.microsoft.com/office/drawing/2014/main" id="{163AE666-5145-CE17-9604-785214FC5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110" name="Group 1139">
            <a:extLst>
              <a:ext uri="{FF2B5EF4-FFF2-40B4-BE49-F238E27FC236}">
                <a16:creationId xmlns:a16="http://schemas.microsoft.com/office/drawing/2014/main" id="{FC45EE91-0C5A-18E4-A664-3561D69C78B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941525" y="2476710"/>
            <a:ext cx="381704" cy="275520"/>
            <a:chOff x="449" y="-2288"/>
            <a:chExt cx="2466" cy="1780"/>
          </a:xfrm>
          <a:solidFill>
            <a:schemeClr val="accent2"/>
          </a:solidFill>
        </p:grpSpPr>
        <p:sp>
          <p:nvSpPr>
            <p:cNvPr id="111" name="Freeform 1141">
              <a:extLst>
                <a:ext uri="{FF2B5EF4-FFF2-40B4-BE49-F238E27FC236}">
                  <a16:creationId xmlns:a16="http://schemas.microsoft.com/office/drawing/2014/main" id="{1A34E215-9959-4F83-BD1D-EE764133C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-1171"/>
              <a:ext cx="1047" cy="645"/>
            </a:xfrm>
            <a:custGeom>
              <a:avLst/>
              <a:gdLst>
                <a:gd name="T0" fmla="*/ 1398 w 2094"/>
                <a:gd name="T1" fmla="*/ 4 h 1290"/>
                <a:gd name="T2" fmla="*/ 1436 w 2094"/>
                <a:gd name="T3" fmla="*/ 25 h 1290"/>
                <a:gd name="T4" fmla="*/ 1494 w 2094"/>
                <a:gd name="T5" fmla="*/ 57 h 1290"/>
                <a:gd name="T6" fmla="*/ 1564 w 2094"/>
                <a:gd name="T7" fmla="*/ 99 h 1290"/>
                <a:gd name="T8" fmla="*/ 1639 w 2094"/>
                <a:gd name="T9" fmla="*/ 145 h 1290"/>
                <a:gd name="T10" fmla="*/ 1711 w 2094"/>
                <a:gd name="T11" fmla="*/ 195 h 1290"/>
                <a:gd name="T12" fmla="*/ 1773 w 2094"/>
                <a:gd name="T13" fmla="*/ 243 h 1290"/>
                <a:gd name="T14" fmla="*/ 1816 w 2094"/>
                <a:gd name="T15" fmla="*/ 286 h 1290"/>
                <a:gd name="T16" fmla="*/ 1870 w 2094"/>
                <a:gd name="T17" fmla="*/ 378 h 1290"/>
                <a:gd name="T18" fmla="*/ 1920 w 2094"/>
                <a:gd name="T19" fmla="*/ 498 h 1290"/>
                <a:gd name="T20" fmla="*/ 1963 w 2094"/>
                <a:gd name="T21" fmla="*/ 637 h 1290"/>
                <a:gd name="T22" fmla="*/ 2002 w 2094"/>
                <a:gd name="T23" fmla="*/ 786 h 1290"/>
                <a:gd name="T24" fmla="*/ 2037 w 2094"/>
                <a:gd name="T25" fmla="*/ 936 h 1290"/>
                <a:gd name="T26" fmla="*/ 2064 w 2094"/>
                <a:gd name="T27" fmla="*/ 1075 h 1290"/>
                <a:gd name="T28" fmla="*/ 2085 w 2094"/>
                <a:gd name="T29" fmla="*/ 1195 h 1290"/>
                <a:gd name="T30" fmla="*/ 2092 w 2094"/>
                <a:gd name="T31" fmla="*/ 1261 h 1290"/>
                <a:gd name="T32" fmla="*/ 2071 w 2094"/>
                <a:gd name="T33" fmla="*/ 1287 h 1290"/>
                <a:gd name="T34" fmla="*/ 39 w 2094"/>
                <a:gd name="T35" fmla="*/ 1290 h 1290"/>
                <a:gd name="T36" fmla="*/ 9 w 2094"/>
                <a:gd name="T37" fmla="*/ 1276 h 1290"/>
                <a:gd name="T38" fmla="*/ 0 w 2094"/>
                <a:gd name="T39" fmla="*/ 1245 h 1290"/>
                <a:gd name="T40" fmla="*/ 18 w 2094"/>
                <a:gd name="T41" fmla="*/ 1138 h 1290"/>
                <a:gd name="T42" fmla="*/ 42 w 2094"/>
                <a:gd name="T43" fmla="*/ 1008 h 1290"/>
                <a:gd name="T44" fmla="*/ 73 w 2094"/>
                <a:gd name="T45" fmla="*/ 861 h 1290"/>
                <a:gd name="T46" fmla="*/ 109 w 2094"/>
                <a:gd name="T47" fmla="*/ 711 h 1290"/>
                <a:gd name="T48" fmla="*/ 151 w 2094"/>
                <a:gd name="T49" fmla="*/ 565 h 1290"/>
                <a:gd name="T50" fmla="*/ 198 w 2094"/>
                <a:gd name="T51" fmla="*/ 435 h 1290"/>
                <a:gd name="T52" fmla="*/ 249 w 2094"/>
                <a:gd name="T53" fmla="*/ 327 h 1290"/>
                <a:gd name="T54" fmla="*/ 295 w 2094"/>
                <a:gd name="T55" fmla="*/ 265 h 1290"/>
                <a:gd name="T56" fmla="*/ 349 w 2094"/>
                <a:gd name="T57" fmla="*/ 219 h 1290"/>
                <a:gd name="T58" fmla="*/ 417 w 2094"/>
                <a:gd name="T59" fmla="*/ 169 h 1290"/>
                <a:gd name="T60" fmla="*/ 491 w 2094"/>
                <a:gd name="T61" fmla="*/ 121 h 1290"/>
                <a:gd name="T62" fmla="*/ 565 w 2094"/>
                <a:gd name="T63" fmla="*/ 76 h 1290"/>
                <a:gd name="T64" fmla="*/ 629 w 2094"/>
                <a:gd name="T65" fmla="*/ 40 h 1290"/>
                <a:gd name="T66" fmla="*/ 679 w 2094"/>
                <a:gd name="T67" fmla="*/ 13 h 1290"/>
                <a:gd name="T68" fmla="*/ 709 w 2094"/>
                <a:gd name="T69" fmla="*/ 0 h 1290"/>
                <a:gd name="T70" fmla="*/ 737 w 2094"/>
                <a:gd name="T71" fmla="*/ 9 h 1290"/>
                <a:gd name="T72" fmla="*/ 836 w 2094"/>
                <a:gd name="T73" fmla="*/ 70 h 1290"/>
                <a:gd name="T74" fmla="*/ 943 w 2094"/>
                <a:gd name="T75" fmla="*/ 108 h 1290"/>
                <a:gd name="T76" fmla="*/ 965 w 2094"/>
                <a:gd name="T77" fmla="*/ 121 h 1290"/>
                <a:gd name="T78" fmla="*/ 1046 w 2094"/>
                <a:gd name="T79" fmla="*/ 330 h 1290"/>
                <a:gd name="T80" fmla="*/ 1128 w 2094"/>
                <a:gd name="T81" fmla="*/ 121 h 1290"/>
                <a:gd name="T82" fmla="*/ 1149 w 2094"/>
                <a:gd name="T83" fmla="*/ 108 h 1290"/>
                <a:gd name="T84" fmla="*/ 1256 w 2094"/>
                <a:gd name="T85" fmla="*/ 70 h 1290"/>
                <a:gd name="T86" fmla="*/ 1356 w 2094"/>
                <a:gd name="T87" fmla="*/ 9 h 1290"/>
                <a:gd name="T88" fmla="*/ 1385 w 2094"/>
                <a:gd name="T89" fmla="*/ 0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94" h="1290">
                  <a:moveTo>
                    <a:pt x="1385" y="0"/>
                  </a:moveTo>
                  <a:lnTo>
                    <a:pt x="1398" y="4"/>
                  </a:lnTo>
                  <a:lnTo>
                    <a:pt x="1415" y="13"/>
                  </a:lnTo>
                  <a:lnTo>
                    <a:pt x="1436" y="25"/>
                  </a:lnTo>
                  <a:lnTo>
                    <a:pt x="1463" y="40"/>
                  </a:lnTo>
                  <a:lnTo>
                    <a:pt x="1494" y="57"/>
                  </a:lnTo>
                  <a:lnTo>
                    <a:pt x="1527" y="76"/>
                  </a:lnTo>
                  <a:lnTo>
                    <a:pt x="1564" y="99"/>
                  </a:lnTo>
                  <a:lnTo>
                    <a:pt x="1602" y="121"/>
                  </a:lnTo>
                  <a:lnTo>
                    <a:pt x="1639" y="145"/>
                  </a:lnTo>
                  <a:lnTo>
                    <a:pt x="1675" y="169"/>
                  </a:lnTo>
                  <a:lnTo>
                    <a:pt x="1711" y="195"/>
                  </a:lnTo>
                  <a:lnTo>
                    <a:pt x="1744" y="219"/>
                  </a:lnTo>
                  <a:lnTo>
                    <a:pt x="1773" y="243"/>
                  </a:lnTo>
                  <a:lnTo>
                    <a:pt x="1797" y="265"/>
                  </a:lnTo>
                  <a:lnTo>
                    <a:pt x="1816" y="286"/>
                  </a:lnTo>
                  <a:lnTo>
                    <a:pt x="1843" y="327"/>
                  </a:lnTo>
                  <a:lnTo>
                    <a:pt x="1870" y="378"/>
                  </a:lnTo>
                  <a:lnTo>
                    <a:pt x="1896" y="435"/>
                  </a:lnTo>
                  <a:lnTo>
                    <a:pt x="1920" y="498"/>
                  </a:lnTo>
                  <a:lnTo>
                    <a:pt x="1942" y="565"/>
                  </a:lnTo>
                  <a:lnTo>
                    <a:pt x="1963" y="637"/>
                  </a:lnTo>
                  <a:lnTo>
                    <a:pt x="1984" y="711"/>
                  </a:lnTo>
                  <a:lnTo>
                    <a:pt x="2002" y="786"/>
                  </a:lnTo>
                  <a:lnTo>
                    <a:pt x="2020" y="861"/>
                  </a:lnTo>
                  <a:lnTo>
                    <a:pt x="2037" y="936"/>
                  </a:lnTo>
                  <a:lnTo>
                    <a:pt x="2050" y="1008"/>
                  </a:lnTo>
                  <a:lnTo>
                    <a:pt x="2064" y="1075"/>
                  </a:lnTo>
                  <a:lnTo>
                    <a:pt x="2076" y="1138"/>
                  </a:lnTo>
                  <a:lnTo>
                    <a:pt x="2085" y="1195"/>
                  </a:lnTo>
                  <a:lnTo>
                    <a:pt x="2094" y="1245"/>
                  </a:lnTo>
                  <a:lnTo>
                    <a:pt x="2092" y="1261"/>
                  </a:lnTo>
                  <a:lnTo>
                    <a:pt x="2085" y="1276"/>
                  </a:lnTo>
                  <a:lnTo>
                    <a:pt x="2071" y="1287"/>
                  </a:lnTo>
                  <a:lnTo>
                    <a:pt x="2055" y="1290"/>
                  </a:lnTo>
                  <a:lnTo>
                    <a:pt x="39" y="1290"/>
                  </a:lnTo>
                  <a:lnTo>
                    <a:pt x="22" y="1287"/>
                  </a:lnTo>
                  <a:lnTo>
                    <a:pt x="9" y="1276"/>
                  </a:lnTo>
                  <a:lnTo>
                    <a:pt x="1" y="1261"/>
                  </a:lnTo>
                  <a:lnTo>
                    <a:pt x="0" y="1245"/>
                  </a:lnTo>
                  <a:lnTo>
                    <a:pt x="7" y="1195"/>
                  </a:lnTo>
                  <a:lnTo>
                    <a:pt x="18" y="1138"/>
                  </a:lnTo>
                  <a:lnTo>
                    <a:pt x="28" y="1075"/>
                  </a:lnTo>
                  <a:lnTo>
                    <a:pt x="42" y="1008"/>
                  </a:lnTo>
                  <a:lnTo>
                    <a:pt x="57" y="936"/>
                  </a:lnTo>
                  <a:lnTo>
                    <a:pt x="73" y="861"/>
                  </a:lnTo>
                  <a:lnTo>
                    <a:pt x="90" y="786"/>
                  </a:lnTo>
                  <a:lnTo>
                    <a:pt x="109" y="711"/>
                  </a:lnTo>
                  <a:lnTo>
                    <a:pt x="129" y="637"/>
                  </a:lnTo>
                  <a:lnTo>
                    <a:pt x="151" y="565"/>
                  </a:lnTo>
                  <a:lnTo>
                    <a:pt x="174" y="498"/>
                  </a:lnTo>
                  <a:lnTo>
                    <a:pt x="198" y="435"/>
                  </a:lnTo>
                  <a:lnTo>
                    <a:pt x="223" y="378"/>
                  </a:lnTo>
                  <a:lnTo>
                    <a:pt x="249" y="327"/>
                  </a:lnTo>
                  <a:lnTo>
                    <a:pt x="277" y="286"/>
                  </a:lnTo>
                  <a:lnTo>
                    <a:pt x="295" y="265"/>
                  </a:lnTo>
                  <a:lnTo>
                    <a:pt x="319" y="243"/>
                  </a:lnTo>
                  <a:lnTo>
                    <a:pt x="349" y="219"/>
                  </a:lnTo>
                  <a:lnTo>
                    <a:pt x="382" y="195"/>
                  </a:lnTo>
                  <a:lnTo>
                    <a:pt x="417" y="169"/>
                  </a:lnTo>
                  <a:lnTo>
                    <a:pt x="454" y="145"/>
                  </a:lnTo>
                  <a:lnTo>
                    <a:pt x="491" y="121"/>
                  </a:lnTo>
                  <a:lnTo>
                    <a:pt x="529" y="99"/>
                  </a:lnTo>
                  <a:lnTo>
                    <a:pt x="565" y="76"/>
                  </a:lnTo>
                  <a:lnTo>
                    <a:pt x="599" y="57"/>
                  </a:lnTo>
                  <a:lnTo>
                    <a:pt x="629" y="40"/>
                  </a:lnTo>
                  <a:lnTo>
                    <a:pt x="656" y="25"/>
                  </a:lnTo>
                  <a:lnTo>
                    <a:pt x="679" y="13"/>
                  </a:lnTo>
                  <a:lnTo>
                    <a:pt x="694" y="4"/>
                  </a:lnTo>
                  <a:lnTo>
                    <a:pt x="709" y="0"/>
                  </a:lnTo>
                  <a:lnTo>
                    <a:pt x="724" y="1"/>
                  </a:lnTo>
                  <a:lnTo>
                    <a:pt x="737" y="9"/>
                  </a:lnTo>
                  <a:lnTo>
                    <a:pt x="785" y="43"/>
                  </a:lnTo>
                  <a:lnTo>
                    <a:pt x="836" y="70"/>
                  </a:lnTo>
                  <a:lnTo>
                    <a:pt x="889" y="93"/>
                  </a:lnTo>
                  <a:lnTo>
                    <a:pt x="943" y="108"/>
                  </a:lnTo>
                  <a:lnTo>
                    <a:pt x="955" y="114"/>
                  </a:lnTo>
                  <a:lnTo>
                    <a:pt x="965" y="121"/>
                  </a:lnTo>
                  <a:lnTo>
                    <a:pt x="971" y="133"/>
                  </a:lnTo>
                  <a:lnTo>
                    <a:pt x="1046" y="330"/>
                  </a:lnTo>
                  <a:lnTo>
                    <a:pt x="1121" y="133"/>
                  </a:lnTo>
                  <a:lnTo>
                    <a:pt x="1128" y="121"/>
                  </a:lnTo>
                  <a:lnTo>
                    <a:pt x="1137" y="114"/>
                  </a:lnTo>
                  <a:lnTo>
                    <a:pt x="1149" y="108"/>
                  </a:lnTo>
                  <a:lnTo>
                    <a:pt x="1203" y="93"/>
                  </a:lnTo>
                  <a:lnTo>
                    <a:pt x="1256" y="70"/>
                  </a:lnTo>
                  <a:lnTo>
                    <a:pt x="1307" y="43"/>
                  </a:lnTo>
                  <a:lnTo>
                    <a:pt x="1356" y="9"/>
                  </a:lnTo>
                  <a:lnTo>
                    <a:pt x="1370" y="1"/>
                  </a:lnTo>
                  <a:lnTo>
                    <a:pt x="13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2" name="Freeform 1142">
              <a:extLst>
                <a:ext uri="{FF2B5EF4-FFF2-40B4-BE49-F238E27FC236}">
                  <a16:creationId xmlns:a16="http://schemas.microsoft.com/office/drawing/2014/main" id="{E3BE2B53-B27F-D182-218A-53B88F269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-1788"/>
              <a:ext cx="654" cy="637"/>
            </a:xfrm>
            <a:custGeom>
              <a:avLst/>
              <a:gdLst>
                <a:gd name="T0" fmla="*/ 816 w 1308"/>
                <a:gd name="T1" fmla="*/ 3 h 1273"/>
                <a:gd name="T2" fmla="*/ 945 w 1308"/>
                <a:gd name="T3" fmla="*/ 18 h 1273"/>
                <a:gd name="T4" fmla="*/ 1049 w 1308"/>
                <a:gd name="T5" fmla="*/ 49 h 1273"/>
                <a:gd name="T6" fmla="*/ 1131 w 1308"/>
                <a:gd name="T7" fmla="*/ 96 h 1273"/>
                <a:gd name="T8" fmla="*/ 1194 w 1308"/>
                <a:gd name="T9" fmla="*/ 153 h 1273"/>
                <a:gd name="T10" fmla="*/ 1241 w 1308"/>
                <a:gd name="T11" fmla="*/ 222 h 1273"/>
                <a:gd name="T12" fmla="*/ 1272 w 1308"/>
                <a:gd name="T13" fmla="*/ 301 h 1273"/>
                <a:gd name="T14" fmla="*/ 1293 w 1308"/>
                <a:gd name="T15" fmla="*/ 388 h 1273"/>
                <a:gd name="T16" fmla="*/ 1303 w 1308"/>
                <a:gd name="T17" fmla="*/ 484 h 1273"/>
                <a:gd name="T18" fmla="*/ 1308 w 1308"/>
                <a:gd name="T19" fmla="*/ 585 h 1273"/>
                <a:gd name="T20" fmla="*/ 1305 w 1308"/>
                <a:gd name="T21" fmla="*/ 711 h 1273"/>
                <a:gd name="T22" fmla="*/ 1275 w 1308"/>
                <a:gd name="T23" fmla="*/ 852 h 1273"/>
                <a:gd name="T24" fmla="*/ 1221 w 1308"/>
                <a:gd name="T25" fmla="*/ 978 h 1273"/>
                <a:gd name="T26" fmla="*/ 1143 w 1308"/>
                <a:gd name="T27" fmla="*/ 1087 h 1273"/>
                <a:gd name="T28" fmla="*/ 1046 w 1308"/>
                <a:gd name="T29" fmla="*/ 1174 h 1273"/>
                <a:gd name="T30" fmla="*/ 933 w 1308"/>
                <a:gd name="T31" fmla="*/ 1236 h 1273"/>
                <a:gd name="T32" fmla="*/ 809 w 1308"/>
                <a:gd name="T33" fmla="*/ 1269 h 1273"/>
                <a:gd name="T34" fmla="*/ 677 w 1308"/>
                <a:gd name="T35" fmla="*/ 1269 h 1273"/>
                <a:gd name="T36" fmla="*/ 553 w 1308"/>
                <a:gd name="T37" fmla="*/ 1236 h 1273"/>
                <a:gd name="T38" fmla="*/ 440 w 1308"/>
                <a:gd name="T39" fmla="*/ 1174 h 1273"/>
                <a:gd name="T40" fmla="*/ 344 w 1308"/>
                <a:gd name="T41" fmla="*/ 1087 h 1273"/>
                <a:gd name="T42" fmla="*/ 266 w 1308"/>
                <a:gd name="T43" fmla="*/ 978 h 1273"/>
                <a:gd name="T44" fmla="*/ 211 w 1308"/>
                <a:gd name="T45" fmla="*/ 852 h 1273"/>
                <a:gd name="T46" fmla="*/ 182 w 1308"/>
                <a:gd name="T47" fmla="*/ 711 h 1273"/>
                <a:gd name="T48" fmla="*/ 179 w 1308"/>
                <a:gd name="T49" fmla="*/ 576 h 1273"/>
                <a:gd name="T50" fmla="*/ 136 w 1308"/>
                <a:gd name="T51" fmla="*/ 615 h 1273"/>
                <a:gd name="T52" fmla="*/ 106 w 1308"/>
                <a:gd name="T53" fmla="*/ 666 h 1273"/>
                <a:gd name="T54" fmla="*/ 97 w 1308"/>
                <a:gd name="T55" fmla="*/ 735 h 1273"/>
                <a:gd name="T56" fmla="*/ 117 w 1308"/>
                <a:gd name="T57" fmla="*/ 813 h 1273"/>
                <a:gd name="T58" fmla="*/ 158 w 1308"/>
                <a:gd name="T59" fmla="*/ 864 h 1273"/>
                <a:gd name="T60" fmla="*/ 199 w 1308"/>
                <a:gd name="T61" fmla="*/ 913 h 1273"/>
                <a:gd name="T62" fmla="*/ 211 w 1308"/>
                <a:gd name="T63" fmla="*/ 946 h 1273"/>
                <a:gd name="T64" fmla="*/ 205 w 1308"/>
                <a:gd name="T65" fmla="*/ 981 h 1273"/>
                <a:gd name="T66" fmla="*/ 182 w 1308"/>
                <a:gd name="T67" fmla="*/ 1006 h 1273"/>
                <a:gd name="T68" fmla="*/ 145 w 1308"/>
                <a:gd name="T69" fmla="*/ 1018 h 1273"/>
                <a:gd name="T70" fmla="*/ 105 w 1308"/>
                <a:gd name="T71" fmla="*/ 1005 h 1273"/>
                <a:gd name="T72" fmla="*/ 66 w 1308"/>
                <a:gd name="T73" fmla="*/ 957 h 1273"/>
                <a:gd name="T74" fmla="*/ 55 w 1308"/>
                <a:gd name="T75" fmla="*/ 921 h 1273"/>
                <a:gd name="T76" fmla="*/ 31 w 1308"/>
                <a:gd name="T77" fmla="*/ 855 h 1273"/>
                <a:gd name="T78" fmla="*/ 3 w 1308"/>
                <a:gd name="T79" fmla="*/ 762 h 1273"/>
                <a:gd name="T80" fmla="*/ 4 w 1308"/>
                <a:gd name="T81" fmla="*/ 673 h 1273"/>
                <a:gd name="T82" fmla="*/ 36 w 1308"/>
                <a:gd name="T83" fmla="*/ 591 h 1273"/>
                <a:gd name="T84" fmla="*/ 90 w 1308"/>
                <a:gd name="T85" fmla="*/ 525 h 1273"/>
                <a:gd name="T86" fmla="*/ 154 w 1308"/>
                <a:gd name="T87" fmla="*/ 477 h 1273"/>
                <a:gd name="T88" fmla="*/ 191 w 1308"/>
                <a:gd name="T89" fmla="*/ 409 h 1273"/>
                <a:gd name="T90" fmla="*/ 211 w 1308"/>
                <a:gd name="T91" fmla="*/ 318 h 1273"/>
                <a:gd name="T92" fmla="*/ 241 w 1308"/>
                <a:gd name="T93" fmla="*/ 234 h 1273"/>
                <a:gd name="T94" fmla="*/ 286 w 1308"/>
                <a:gd name="T95" fmla="*/ 162 h 1273"/>
                <a:gd name="T96" fmla="*/ 349 w 1308"/>
                <a:gd name="T97" fmla="*/ 100 h 1273"/>
                <a:gd name="T98" fmla="*/ 431 w 1308"/>
                <a:gd name="T99" fmla="*/ 52 h 1273"/>
                <a:gd name="T100" fmla="*/ 538 w 1308"/>
                <a:gd name="T101" fmla="*/ 19 h 1273"/>
                <a:gd name="T102" fmla="*/ 668 w 1308"/>
                <a:gd name="T103" fmla="*/ 3 h 1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08" h="1273">
                  <a:moveTo>
                    <a:pt x="743" y="0"/>
                  </a:moveTo>
                  <a:lnTo>
                    <a:pt x="816" y="3"/>
                  </a:lnTo>
                  <a:lnTo>
                    <a:pt x="884" y="9"/>
                  </a:lnTo>
                  <a:lnTo>
                    <a:pt x="945" y="18"/>
                  </a:lnTo>
                  <a:lnTo>
                    <a:pt x="999" y="33"/>
                  </a:lnTo>
                  <a:lnTo>
                    <a:pt x="1049" y="49"/>
                  </a:lnTo>
                  <a:lnTo>
                    <a:pt x="1092" y="72"/>
                  </a:lnTo>
                  <a:lnTo>
                    <a:pt x="1131" y="96"/>
                  </a:lnTo>
                  <a:lnTo>
                    <a:pt x="1164" y="123"/>
                  </a:lnTo>
                  <a:lnTo>
                    <a:pt x="1194" y="153"/>
                  </a:lnTo>
                  <a:lnTo>
                    <a:pt x="1218" y="186"/>
                  </a:lnTo>
                  <a:lnTo>
                    <a:pt x="1241" y="222"/>
                  </a:lnTo>
                  <a:lnTo>
                    <a:pt x="1257" y="261"/>
                  </a:lnTo>
                  <a:lnTo>
                    <a:pt x="1272" y="301"/>
                  </a:lnTo>
                  <a:lnTo>
                    <a:pt x="1284" y="345"/>
                  </a:lnTo>
                  <a:lnTo>
                    <a:pt x="1293" y="388"/>
                  </a:lnTo>
                  <a:lnTo>
                    <a:pt x="1299" y="435"/>
                  </a:lnTo>
                  <a:lnTo>
                    <a:pt x="1303" y="484"/>
                  </a:lnTo>
                  <a:lnTo>
                    <a:pt x="1306" y="534"/>
                  </a:lnTo>
                  <a:lnTo>
                    <a:pt x="1308" y="585"/>
                  </a:lnTo>
                  <a:lnTo>
                    <a:pt x="1308" y="637"/>
                  </a:lnTo>
                  <a:lnTo>
                    <a:pt x="1305" y="711"/>
                  </a:lnTo>
                  <a:lnTo>
                    <a:pt x="1293" y="783"/>
                  </a:lnTo>
                  <a:lnTo>
                    <a:pt x="1275" y="852"/>
                  </a:lnTo>
                  <a:lnTo>
                    <a:pt x="1251" y="916"/>
                  </a:lnTo>
                  <a:lnTo>
                    <a:pt x="1221" y="978"/>
                  </a:lnTo>
                  <a:lnTo>
                    <a:pt x="1184" y="1035"/>
                  </a:lnTo>
                  <a:lnTo>
                    <a:pt x="1143" y="1087"/>
                  </a:lnTo>
                  <a:lnTo>
                    <a:pt x="1097" y="1134"/>
                  </a:lnTo>
                  <a:lnTo>
                    <a:pt x="1046" y="1174"/>
                  </a:lnTo>
                  <a:lnTo>
                    <a:pt x="992" y="1209"/>
                  </a:lnTo>
                  <a:lnTo>
                    <a:pt x="933" y="1236"/>
                  </a:lnTo>
                  <a:lnTo>
                    <a:pt x="873" y="1257"/>
                  </a:lnTo>
                  <a:lnTo>
                    <a:pt x="809" y="1269"/>
                  </a:lnTo>
                  <a:lnTo>
                    <a:pt x="743" y="1273"/>
                  </a:lnTo>
                  <a:lnTo>
                    <a:pt x="677" y="1269"/>
                  </a:lnTo>
                  <a:lnTo>
                    <a:pt x="614" y="1257"/>
                  </a:lnTo>
                  <a:lnTo>
                    <a:pt x="553" y="1236"/>
                  </a:lnTo>
                  <a:lnTo>
                    <a:pt x="494" y="1209"/>
                  </a:lnTo>
                  <a:lnTo>
                    <a:pt x="440" y="1174"/>
                  </a:lnTo>
                  <a:lnTo>
                    <a:pt x="389" y="1134"/>
                  </a:lnTo>
                  <a:lnTo>
                    <a:pt x="344" y="1087"/>
                  </a:lnTo>
                  <a:lnTo>
                    <a:pt x="302" y="1035"/>
                  </a:lnTo>
                  <a:lnTo>
                    <a:pt x="266" y="978"/>
                  </a:lnTo>
                  <a:lnTo>
                    <a:pt x="236" y="916"/>
                  </a:lnTo>
                  <a:lnTo>
                    <a:pt x="211" y="852"/>
                  </a:lnTo>
                  <a:lnTo>
                    <a:pt x="193" y="783"/>
                  </a:lnTo>
                  <a:lnTo>
                    <a:pt x="182" y="711"/>
                  </a:lnTo>
                  <a:lnTo>
                    <a:pt x="178" y="637"/>
                  </a:lnTo>
                  <a:lnTo>
                    <a:pt x="179" y="576"/>
                  </a:lnTo>
                  <a:lnTo>
                    <a:pt x="157" y="594"/>
                  </a:lnTo>
                  <a:lnTo>
                    <a:pt x="136" y="615"/>
                  </a:lnTo>
                  <a:lnTo>
                    <a:pt x="120" y="639"/>
                  </a:lnTo>
                  <a:lnTo>
                    <a:pt x="106" y="666"/>
                  </a:lnTo>
                  <a:lnTo>
                    <a:pt x="97" y="699"/>
                  </a:lnTo>
                  <a:lnTo>
                    <a:pt x="97" y="735"/>
                  </a:lnTo>
                  <a:lnTo>
                    <a:pt x="103" y="772"/>
                  </a:lnTo>
                  <a:lnTo>
                    <a:pt x="117" y="813"/>
                  </a:lnTo>
                  <a:lnTo>
                    <a:pt x="139" y="855"/>
                  </a:lnTo>
                  <a:lnTo>
                    <a:pt x="158" y="864"/>
                  </a:lnTo>
                  <a:lnTo>
                    <a:pt x="175" y="880"/>
                  </a:lnTo>
                  <a:lnTo>
                    <a:pt x="199" y="913"/>
                  </a:lnTo>
                  <a:lnTo>
                    <a:pt x="206" y="930"/>
                  </a:lnTo>
                  <a:lnTo>
                    <a:pt x="211" y="946"/>
                  </a:lnTo>
                  <a:lnTo>
                    <a:pt x="209" y="964"/>
                  </a:lnTo>
                  <a:lnTo>
                    <a:pt x="205" y="981"/>
                  </a:lnTo>
                  <a:lnTo>
                    <a:pt x="196" y="994"/>
                  </a:lnTo>
                  <a:lnTo>
                    <a:pt x="182" y="1006"/>
                  </a:lnTo>
                  <a:lnTo>
                    <a:pt x="164" y="1015"/>
                  </a:lnTo>
                  <a:lnTo>
                    <a:pt x="145" y="1018"/>
                  </a:lnTo>
                  <a:lnTo>
                    <a:pt x="123" y="1015"/>
                  </a:lnTo>
                  <a:lnTo>
                    <a:pt x="105" y="1005"/>
                  </a:lnTo>
                  <a:lnTo>
                    <a:pt x="90" y="990"/>
                  </a:lnTo>
                  <a:lnTo>
                    <a:pt x="66" y="957"/>
                  </a:lnTo>
                  <a:lnTo>
                    <a:pt x="58" y="939"/>
                  </a:lnTo>
                  <a:lnTo>
                    <a:pt x="55" y="921"/>
                  </a:lnTo>
                  <a:lnTo>
                    <a:pt x="57" y="903"/>
                  </a:lnTo>
                  <a:lnTo>
                    <a:pt x="31" y="855"/>
                  </a:lnTo>
                  <a:lnTo>
                    <a:pt x="13" y="807"/>
                  </a:lnTo>
                  <a:lnTo>
                    <a:pt x="3" y="762"/>
                  </a:lnTo>
                  <a:lnTo>
                    <a:pt x="0" y="717"/>
                  </a:lnTo>
                  <a:lnTo>
                    <a:pt x="4" y="673"/>
                  </a:lnTo>
                  <a:lnTo>
                    <a:pt x="16" y="631"/>
                  </a:lnTo>
                  <a:lnTo>
                    <a:pt x="36" y="591"/>
                  </a:lnTo>
                  <a:lnTo>
                    <a:pt x="61" y="556"/>
                  </a:lnTo>
                  <a:lnTo>
                    <a:pt x="90" y="525"/>
                  </a:lnTo>
                  <a:lnTo>
                    <a:pt x="121" y="498"/>
                  </a:lnTo>
                  <a:lnTo>
                    <a:pt x="154" y="477"/>
                  </a:lnTo>
                  <a:lnTo>
                    <a:pt x="185" y="457"/>
                  </a:lnTo>
                  <a:lnTo>
                    <a:pt x="191" y="409"/>
                  </a:lnTo>
                  <a:lnTo>
                    <a:pt x="199" y="363"/>
                  </a:lnTo>
                  <a:lnTo>
                    <a:pt x="211" y="318"/>
                  </a:lnTo>
                  <a:lnTo>
                    <a:pt x="224" y="274"/>
                  </a:lnTo>
                  <a:lnTo>
                    <a:pt x="241" y="234"/>
                  </a:lnTo>
                  <a:lnTo>
                    <a:pt x="262" y="196"/>
                  </a:lnTo>
                  <a:lnTo>
                    <a:pt x="286" y="162"/>
                  </a:lnTo>
                  <a:lnTo>
                    <a:pt x="316" y="130"/>
                  </a:lnTo>
                  <a:lnTo>
                    <a:pt x="349" y="100"/>
                  </a:lnTo>
                  <a:lnTo>
                    <a:pt x="388" y="75"/>
                  </a:lnTo>
                  <a:lnTo>
                    <a:pt x="431" y="52"/>
                  </a:lnTo>
                  <a:lnTo>
                    <a:pt x="481" y="34"/>
                  </a:lnTo>
                  <a:lnTo>
                    <a:pt x="538" y="19"/>
                  </a:lnTo>
                  <a:lnTo>
                    <a:pt x="599" y="9"/>
                  </a:lnTo>
                  <a:lnTo>
                    <a:pt x="668" y="3"/>
                  </a:lnTo>
                  <a:lnTo>
                    <a:pt x="7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3" name="Freeform 1143">
              <a:extLst>
                <a:ext uri="{FF2B5EF4-FFF2-40B4-BE49-F238E27FC236}">
                  <a16:creationId xmlns:a16="http://schemas.microsoft.com/office/drawing/2014/main" id="{517EBF79-3A85-F25D-1FBD-41B522830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" y="-2288"/>
              <a:ext cx="2064" cy="1780"/>
            </a:xfrm>
            <a:custGeom>
              <a:avLst/>
              <a:gdLst>
                <a:gd name="T0" fmla="*/ 4016 w 4127"/>
                <a:gd name="T1" fmla="*/ 0 h 3560"/>
                <a:gd name="T2" fmla="*/ 4071 w 4127"/>
                <a:gd name="T3" fmla="*/ 15 h 3560"/>
                <a:gd name="T4" fmla="*/ 4112 w 4127"/>
                <a:gd name="T5" fmla="*/ 56 h 3560"/>
                <a:gd name="T6" fmla="*/ 4127 w 4127"/>
                <a:gd name="T7" fmla="*/ 111 h 3560"/>
                <a:gd name="T8" fmla="*/ 4065 w 4127"/>
                <a:gd name="T9" fmla="*/ 839 h 3560"/>
                <a:gd name="T10" fmla="*/ 3935 w 4127"/>
                <a:gd name="T11" fmla="*/ 824 h 3560"/>
                <a:gd name="T12" fmla="*/ 3814 w 4127"/>
                <a:gd name="T13" fmla="*/ 822 h 3560"/>
                <a:gd name="T14" fmla="*/ 3766 w 4127"/>
                <a:gd name="T15" fmla="*/ 309 h 3560"/>
                <a:gd name="T16" fmla="*/ 361 w 4127"/>
                <a:gd name="T17" fmla="*/ 2423 h 3560"/>
                <a:gd name="T18" fmla="*/ 2908 w 4127"/>
                <a:gd name="T19" fmla="*/ 2471 h 3560"/>
                <a:gd name="T20" fmla="*/ 2850 w 4127"/>
                <a:gd name="T21" fmla="*/ 2589 h 3560"/>
                <a:gd name="T22" fmla="*/ 2797 w 4127"/>
                <a:gd name="T23" fmla="*/ 2730 h 3560"/>
                <a:gd name="T24" fmla="*/ 2645 w 4127"/>
                <a:gd name="T25" fmla="*/ 2783 h 3560"/>
                <a:gd name="T26" fmla="*/ 2672 w 4127"/>
                <a:gd name="T27" fmla="*/ 2909 h 3560"/>
                <a:gd name="T28" fmla="*/ 2709 w 4127"/>
                <a:gd name="T29" fmla="*/ 3057 h 3560"/>
                <a:gd name="T30" fmla="*/ 2667 w 4127"/>
                <a:gd name="T31" fmla="*/ 3260 h 3560"/>
                <a:gd name="T32" fmla="*/ 2634 w 4127"/>
                <a:gd name="T33" fmla="*/ 3456 h 3560"/>
                <a:gd name="T34" fmla="*/ 2634 w 4127"/>
                <a:gd name="T35" fmla="*/ 3527 h 3560"/>
                <a:gd name="T36" fmla="*/ 1390 w 4127"/>
                <a:gd name="T37" fmla="*/ 3560 h 3560"/>
                <a:gd name="T38" fmla="*/ 1338 w 4127"/>
                <a:gd name="T39" fmla="*/ 3546 h 3560"/>
                <a:gd name="T40" fmla="*/ 1297 w 4127"/>
                <a:gd name="T41" fmla="*/ 3509 h 3560"/>
                <a:gd name="T42" fmla="*/ 1279 w 4127"/>
                <a:gd name="T43" fmla="*/ 3456 h 3560"/>
                <a:gd name="T44" fmla="*/ 1290 w 4127"/>
                <a:gd name="T45" fmla="*/ 3402 h 3560"/>
                <a:gd name="T46" fmla="*/ 1360 w 4127"/>
                <a:gd name="T47" fmla="*/ 3230 h 3560"/>
                <a:gd name="T48" fmla="*/ 1414 w 4127"/>
                <a:gd name="T49" fmla="*/ 3065 h 3560"/>
                <a:gd name="T50" fmla="*/ 1453 w 4127"/>
                <a:gd name="T51" fmla="*/ 2913 h 3560"/>
                <a:gd name="T52" fmla="*/ 1480 w 4127"/>
                <a:gd name="T53" fmla="*/ 2784 h 3560"/>
                <a:gd name="T54" fmla="*/ 110 w 4127"/>
                <a:gd name="T55" fmla="*/ 2730 h 3560"/>
                <a:gd name="T56" fmla="*/ 55 w 4127"/>
                <a:gd name="T57" fmla="*/ 2715 h 3560"/>
                <a:gd name="T58" fmla="*/ 14 w 4127"/>
                <a:gd name="T59" fmla="*/ 2676 h 3560"/>
                <a:gd name="T60" fmla="*/ 0 w 4127"/>
                <a:gd name="T61" fmla="*/ 2619 h 3560"/>
                <a:gd name="T62" fmla="*/ 4 w 4127"/>
                <a:gd name="T63" fmla="*/ 83 h 3560"/>
                <a:gd name="T64" fmla="*/ 32 w 4127"/>
                <a:gd name="T65" fmla="*/ 33 h 3560"/>
                <a:gd name="T66" fmla="*/ 80 w 4127"/>
                <a:gd name="T67" fmla="*/ 5 h 3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27" h="3560">
                  <a:moveTo>
                    <a:pt x="110" y="0"/>
                  </a:moveTo>
                  <a:lnTo>
                    <a:pt x="4016" y="0"/>
                  </a:lnTo>
                  <a:lnTo>
                    <a:pt x="4044" y="5"/>
                  </a:lnTo>
                  <a:lnTo>
                    <a:pt x="4071" y="15"/>
                  </a:lnTo>
                  <a:lnTo>
                    <a:pt x="4094" y="33"/>
                  </a:lnTo>
                  <a:lnTo>
                    <a:pt x="4112" y="56"/>
                  </a:lnTo>
                  <a:lnTo>
                    <a:pt x="4122" y="83"/>
                  </a:lnTo>
                  <a:lnTo>
                    <a:pt x="4127" y="111"/>
                  </a:lnTo>
                  <a:lnTo>
                    <a:pt x="4127" y="851"/>
                  </a:lnTo>
                  <a:lnTo>
                    <a:pt x="4065" y="839"/>
                  </a:lnTo>
                  <a:lnTo>
                    <a:pt x="4002" y="830"/>
                  </a:lnTo>
                  <a:lnTo>
                    <a:pt x="3935" y="824"/>
                  </a:lnTo>
                  <a:lnTo>
                    <a:pt x="3863" y="822"/>
                  </a:lnTo>
                  <a:lnTo>
                    <a:pt x="3814" y="822"/>
                  </a:lnTo>
                  <a:lnTo>
                    <a:pt x="3766" y="825"/>
                  </a:lnTo>
                  <a:lnTo>
                    <a:pt x="3766" y="309"/>
                  </a:lnTo>
                  <a:lnTo>
                    <a:pt x="361" y="309"/>
                  </a:lnTo>
                  <a:lnTo>
                    <a:pt x="361" y="2423"/>
                  </a:lnTo>
                  <a:lnTo>
                    <a:pt x="2941" y="2423"/>
                  </a:lnTo>
                  <a:lnTo>
                    <a:pt x="2908" y="2471"/>
                  </a:lnTo>
                  <a:lnTo>
                    <a:pt x="2878" y="2526"/>
                  </a:lnTo>
                  <a:lnTo>
                    <a:pt x="2850" y="2589"/>
                  </a:lnTo>
                  <a:lnTo>
                    <a:pt x="2823" y="2657"/>
                  </a:lnTo>
                  <a:lnTo>
                    <a:pt x="2797" y="2730"/>
                  </a:lnTo>
                  <a:lnTo>
                    <a:pt x="2636" y="2730"/>
                  </a:lnTo>
                  <a:lnTo>
                    <a:pt x="2645" y="2783"/>
                  </a:lnTo>
                  <a:lnTo>
                    <a:pt x="2657" y="2843"/>
                  </a:lnTo>
                  <a:lnTo>
                    <a:pt x="2672" y="2909"/>
                  </a:lnTo>
                  <a:lnTo>
                    <a:pt x="2688" y="2981"/>
                  </a:lnTo>
                  <a:lnTo>
                    <a:pt x="2709" y="3057"/>
                  </a:lnTo>
                  <a:lnTo>
                    <a:pt x="2688" y="3159"/>
                  </a:lnTo>
                  <a:lnTo>
                    <a:pt x="2667" y="3260"/>
                  </a:lnTo>
                  <a:lnTo>
                    <a:pt x="2649" y="3360"/>
                  </a:lnTo>
                  <a:lnTo>
                    <a:pt x="2634" y="3456"/>
                  </a:lnTo>
                  <a:lnTo>
                    <a:pt x="2631" y="3491"/>
                  </a:lnTo>
                  <a:lnTo>
                    <a:pt x="2634" y="3527"/>
                  </a:lnTo>
                  <a:lnTo>
                    <a:pt x="2642" y="3560"/>
                  </a:lnTo>
                  <a:lnTo>
                    <a:pt x="1390" y="3560"/>
                  </a:lnTo>
                  <a:lnTo>
                    <a:pt x="1363" y="3557"/>
                  </a:lnTo>
                  <a:lnTo>
                    <a:pt x="1338" y="3546"/>
                  </a:lnTo>
                  <a:lnTo>
                    <a:pt x="1315" y="3531"/>
                  </a:lnTo>
                  <a:lnTo>
                    <a:pt x="1297" y="3509"/>
                  </a:lnTo>
                  <a:lnTo>
                    <a:pt x="1285" y="3483"/>
                  </a:lnTo>
                  <a:lnTo>
                    <a:pt x="1279" y="3456"/>
                  </a:lnTo>
                  <a:lnTo>
                    <a:pt x="1281" y="3429"/>
                  </a:lnTo>
                  <a:lnTo>
                    <a:pt x="1290" y="3402"/>
                  </a:lnTo>
                  <a:lnTo>
                    <a:pt x="1327" y="3317"/>
                  </a:lnTo>
                  <a:lnTo>
                    <a:pt x="1360" y="3230"/>
                  </a:lnTo>
                  <a:lnTo>
                    <a:pt x="1389" y="3146"/>
                  </a:lnTo>
                  <a:lnTo>
                    <a:pt x="1414" y="3065"/>
                  </a:lnTo>
                  <a:lnTo>
                    <a:pt x="1435" y="2987"/>
                  </a:lnTo>
                  <a:lnTo>
                    <a:pt x="1453" y="2913"/>
                  </a:lnTo>
                  <a:lnTo>
                    <a:pt x="1468" y="2846"/>
                  </a:lnTo>
                  <a:lnTo>
                    <a:pt x="1480" y="2784"/>
                  </a:lnTo>
                  <a:lnTo>
                    <a:pt x="1491" y="2730"/>
                  </a:lnTo>
                  <a:lnTo>
                    <a:pt x="110" y="2730"/>
                  </a:lnTo>
                  <a:lnTo>
                    <a:pt x="80" y="2727"/>
                  </a:lnTo>
                  <a:lnTo>
                    <a:pt x="55" y="2715"/>
                  </a:lnTo>
                  <a:lnTo>
                    <a:pt x="32" y="2699"/>
                  </a:lnTo>
                  <a:lnTo>
                    <a:pt x="14" y="2676"/>
                  </a:lnTo>
                  <a:lnTo>
                    <a:pt x="4" y="2649"/>
                  </a:lnTo>
                  <a:lnTo>
                    <a:pt x="0" y="2619"/>
                  </a:lnTo>
                  <a:lnTo>
                    <a:pt x="0" y="111"/>
                  </a:lnTo>
                  <a:lnTo>
                    <a:pt x="4" y="83"/>
                  </a:lnTo>
                  <a:lnTo>
                    <a:pt x="14" y="56"/>
                  </a:lnTo>
                  <a:lnTo>
                    <a:pt x="32" y="33"/>
                  </a:lnTo>
                  <a:lnTo>
                    <a:pt x="55" y="15"/>
                  </a:lnTo>
                  <a:lnTo>
                    <a:pt x="80" y="5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4" name="Freeform 1144">
              <a:extLst>
                <a:ext uri="{FF2B5EF4-FFF2-40B4-BE49-F238E27FC236}">
                  <a16:creationId xmlns:a16="http://schemas.microsoft.com/office/drawing/2014/main" id="{C8800E0B-0FF7-29DE-41EB-E8845B08E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" y="-1933"/>
              <a:ext cx="1291" cy="541"/>
            </a:xfrm>
            <a:custGeom>
              <a:avLst/>
              <a:gdLst>
                <a:gd name="T0" fmla="*/ 1506 w 2580"/>
                <a:gd name="T1" fmla="*/ 0 h 1083"/>
                <a:gd name="T2" fmla="*/ 1528 w 2580"/>
                <a:gd name="T3" fmla="*/ 1 h 1083"/>
                <a:gd name="T4" fmla="*/ 1549 w 2580"/>
                <a:gd name="T5" fmla="*/ 10 h 1083"/>
                <a:gd name="T6" fmla="*/ 1566 w 2580"/>
                <a:gd name="T7" fmla="*/ 22 h 1083"/>
                <a:gd name="T8" fmla="*/ 1579 w 2580"/>
                <a:gd name="T9" fmla="*/ 40 h 1083"/>
                <a:gd name="T10" fmla="*/ 1859 w 2580"/>
                <a:gd name="T11" fmla="*/ 514 h 1083"/>
                <a:gd name="T12" fmla="*/ 1859 w 2580"/>
                <a:gd name="T13" fmla="*/ 514 h 1083"/>
                <a:gd name="T14" fmla="*/ 2496 w 2580"/>
                <a:gd name="T15" fmla="*/ 514 h 1083"/>
                <a:gd name="T16" fmla="*/ 2523 w 2580"/>
                <a:gd name="T17" fmla="*/ 519 h 1083"/>
                <a:gd name="T18" fmla="*/ 2546 w 2580"/>
                <a:gd name="T19" fmla="*/ 531 h 1083"/>
                <a:gd name="T20" fmla="*/ 2564 w 2580"/>
                <a:gd name="T21" fmla="*/ 549 h 1083"/>
                <a:gd name="T22" fmla="*/ 2576 w 2580"/>
                <a:gd name="T23" fmla="*/ 571 h 1083"/>
                <a:gd name="T24" fmla="*/ 2580 w 2580"/>
                <a:gd name="T25" fmla="*/ 598 h 1083"/>
                <a:gd name="T26" fmla="*/ 2576 w 2580"/>
                <a:gd name="T27" fmla="*/ 624 h 1083"/>
                <a:gd name="T28" fmla="*/ 2564 w 2580"/>
                <a:gd name="T29" fmla="*/ 646 h 1083"/>
                <a:gd name="T30" fmla="*/ 2546 w 2580"/>
                <a:gd name="T31" fmla="*/ 664 h 1083"/>
                <a:gd name="T32" fmla="*/ 2523 w 2580"/>
                <a:gd name="T33" fmla="*/ 676 h 1083"/>
                <a:gd name="T34" fmla="*/ 2496 w 2580"/>
                <a:gd name="T35" fmla="*/ 681 h 1083"/>
                <a:gd name="T36" fmla="*/ 1811 w 2580"/>
                <a:gd name="T37" fmla="*/ 681 h 1083"/>
                <a:gd name="T38" fmla="*/ 1789 w 2580"/>
                <a:gd name="T39" fmla="*/ 678 h 1083"/>
                <a:gd name="T40" fmla="*/ 1769 w 2580"/>
                <a:gd name="T41" fmla="*/ 670 h 1083"/>
                <a:gd name="T42" fmla="*/ 1753 w 2580"/>
                <a:gd name="T43" fmla="*/ 657 h 1083"/>
                <a:gd name="T44" fmla="*/ 1739 w 2580"/>
                <a:gd name="T45" fmla="*/ 640 h 1083"/>
                <a:gd name="T46" fmla="*/ 1513 w 2580"/>
                <a:gd name="T47" fmla="*/ 255 h 1083"/>
                <a:gd name="T48" fmla="*/ 1104 w 2580"/>
                <a:gd name="T49" fmla="*/ 1038 h 1083"/>
                <a:gd name="T50" fmla="*/ 1092 w 2580"/>
                <a:gd name="T51" fmla="*/ 1054 h 1083"/>
                <a:gd name="T52" fmla="*/ 1077 w 2580"/>
                <a:gd name="T53" fmla="*/ 1068 h 1083"/>
                <a:gd name="T54" fmla="*/ 1059 w 2580"/>
                <a:gd name="T55" fmla="*/ 1078 h 1083"/>
                <a:gd name="T56" fmla="*/ 1038 w 2580"/>
                <a:gd name="T57" fmla="*/ 1083 h 1083"/>
                <a:gd name="T58" fmla="*/ 1031 w 2580"/>
                <a:gd name="T59" fmla="*/ 1083 h 1083"/>
                <a:gd name="T60" fmla="*/ 1005 w 2580"/>
                <a:gd name="T61" fmla="*/ 1078 h 1083"/>
                <a:gd name="T62" fmla="*/ 984 w 2580"/>
                <a:gd name="T63" fmla="*/ 1068 h 1083"/>
                <a:gd name="T64" fmla="*/ 965 w 2580"/>
                <a:gd name="T65" fmla="*/ 1051 h 1083"/>
                <a:gd name="T66" fmla="*/ 669 w 2580"/>
                <a:gd name="T67" fmla="*/ 681 h 1083"/>
                <a:gd name="T68" fmla="*/ 82 w 2580"/>
                <a:gd name="T69" fmla="*/ 681 h 1083"/>
                <a:gd name="T70" fmla="*/ 56 w 2580"/>
                <a:gd name="T71" fmla="*/ 676 h 1083"/>
                <a:gd name="T72" fmla="*/ 34 w 2580"/>
                <a:gd name="T73" fmla="*/ 664 h 1083"/>
                <a:gd name="T74" fmla="*/ 16 w 2580"/>
                <a:gd name="T75" fmla="*/ 646 h 1083"/>
                <a:gd name="T76" fmla="*/ 4 w 2580"/>
                <a:gd name="T77" fmla="*/ 624 h 1083"/>
                <a:gd name="T78" fmla="*/ 0 w 2580"/>
                <a:gd name="T79" fmla="*/ 598 h 1083"/>
                <a:gd name="T80" fmla="*/ 4 w 2580"/>
                <a:gd name="T81" fmla="*/ 571 h 1083"/>
                <a:gd name="T82" fmla="*/ 16 w 2580"/>
                <a:gd name="T83" fmla="*/ 549 h 1083"/>
                <a:gd name="T84" fmla="*/ 34 w 2580"/>
                <a:gd name="T85" fmla="*/ 531 h 1083"/>
                <a:gd name="T86" fmla="*/ 56 w 2580"/>
                <a:gd name="T87" fmla="*/ 519 h 1083"/>
                <a:gd name="T88" fmla="*/ 82 w 2580"/>
                <a:gd name="T89" fmla="*/ 514 h 1083"/>
                <a:gd name="T90" fmla="*/ 710 w 2580"/>
                <a:gd name="T91" fmla="*/ 514 h 1083"/>
                <a:gd name="T92" fmla="*/ 735 w 2580"/>
                <a:gd name="T93" fmla="*/ 519 h 1083"/>
                <a:gd name="T94" fmla="*/ 756 w 2580"/>
                <a:gd name="T95" fmla="*/ 529 h 1083"/>
                <a:gd name="T96" fmla="*/ 776 w 2580"/>
                <a:gd name="T97" fmla="*/ 546 h 1083"/>
                <a:gd name="T98" fmla="*/ 1016 w 2580"/>
                <a:gd name="T99" fmla="*/ 847 h 1083"/>
                <a:gd name="T100" fmla="*/ 1434 w 2580"/>
                <a:gd name="T101" fmla="*/ 45 h 1083"/>
                <a:gd name="T102" fmla="*/ 1447 w 2580"/>
                <a:gd name="T103" fmla="*/ 27 h 1083"/>
                <a:gd name="T104" fmla="*/ 1464 w 2580"/>
                <a:gd name="T105" fmla="*/ 12 h 1083"/>
                <a:gd name="T106" fmla="*/ 1485 w 2580"/>
                <a:gd name="T107" fmla="*/ 3 h 1083"/>
                <a:gd name="T108" fmla="*/ 1506 w 2580"/>
                <a:gd name="T109" fmla="*/ 0 h 1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580" h="1083">
                  <a:moveTo>
                    <a:pt x="1506" y="0"/>
                  </a:moveTo>
                  <a:lnTo>
                    <a:pt x="1528" y="1"/>
                  </a:lnTo>
                  <a:lnTo>
                    <a:pt x="1549" y="10"/>
                  </a:lnTo>
                  <a:lnTo>
                    <a:pt x="1566" y="22"/>
                  </a:lnTo>
                  <a:lnTo>
                    <a:pt x="1579" y="40"/>
                  </a:lnTo>
                  <a:lnTo>
                    <a:pt x="1859" y="514"/>
                  </a:lnTo>
                  <a:lnTo>
                    <a:pt x="1859" y="514"/>
                  </a:lnTo>
                  <a:lnTo>
                    <a:pt x="2496" y="514"/>
                  </a:lnTo>
                  <a:lnTo>
                    <a:pt x="2523" y="519"/>
                  </a:lnTo>
                  <a:lnTo>
                    <a:pt x="2546" y="531"/>
                  </a:lnTo>
                  <a:lnTo>
                    <a:pt x="2564" y="549"/>
                  </a:lnTo>
                  <a:lnTo>
                    <a:pt x="2576" y="571"/>
                  </a:lnTo>
                  <a:lnTo>
                    <a:pt x="2580" y="598"/>
                  </a:lnTo>
                  <a:lnTo>
                    <a:pt x="2576" y="624"/>
                  </a:lnTo>
                  <a:lnTo>
                    <a:pt x="2564" y="646"/>
                  </a:lnTo>
                  <a:lnTo>
                    <a:pt x="2546" y="664"/>
                  </a:lnTo>
                  <a:lnTo>
                    <a:pt x="2523" y="676"/>
                  </a:lnTo>
                  <a:lnTo>
                    <a:pt x="2496" y="681"/>
                  </a:lnTo>
                  <a:lnTo>
                    <a:pt x="1811" y="681"/>
                  </a:lnTo>
                  <a:lnTo>
                    <a:pt x="1789" y="678"/>
                  </a:lnTo>
                  <a:lnTo>
                    <a:pt x="1769" y="670"/>
                  </a:lnTo>
                  <a:lnTo>
                    <a:pt x="1753" y="657"/>
                  </a:lnTo>
                  <a:lnTo>
                    <a:pt x="1739" y="640"/>
                  </a:lnTo>
                  <a:lnTo>
                    <a:pt x="1513" y="255"/>
                  </a:lnTo>
                  <a:lnTo>
                    <a:pt x="1104" y="1038"/>
                  </a:lnTo>
                  <a:lnTo>
                    <a:pt x="1092" y="1054"/>
                  </a:lnTo>
                  <a:lnTo>
                    <a:pt x="1077" y="1068"/>
                  </a:lnTo>
                  <a:lnTo>
                    <a:pt x="1059" y="1078"/>
                  </a:lnTo>
                  <a:lnTo>
                    <a:pt x="1038" y="1083"/>
                  </a:lnTo>
                  <a:lnTo>
                    <a:pt x="1031" y="1083"/>
                  </a:lnTo>
                  <a:lnTo>
                    <a:pt x="1005" y="1078"/>
                  </a:lnTo>
                  <a:lnTo>
                    <a:pt x="984" y="1068"/>
                  </a:lnTo>
                  <a:lnTo>
                    <a:pt x="965" y="1051"/>
                  </a:lnTo>
                  <a:lnTo>
                    <a:pt x="669" y="681"/>
                  </a:lnTo>
                  <a:lnTo>
                    <a:pt x="82" y="681"/>
                  </a:lnTo>
                  <a:lnTo>
                    <a:pt x="56" y="676"/>
                  </a:lnTo>
                  <a:lnTo>
                    <a:pt x="34" y="664"/>
                  </a:lnTo>
                  <a:lnTo>
                    <a:pt x="16" y="646"/>
                  </a:lnTo>
                  <a:lnTo>
                    <a:pt x="4" y="624"/>
                  </a:lnTo>
                  <a:lnTo>
                    <a:pt x="0" y="598"/>
                  </a:lnTo>
                  <a:lnTo>
                    <a:pt x="4" y="571"/>
                  </a:lnTo>
                  <a:lnTo>
                    <a:pt x="16" y="549"/>
                  </a:lnTo>
                  <a:lnTo>
                    <a:pt x="34" y="531"/>
                  </a:lnTo>
                  <a:lnTo>
                    <a:pt x="56" y="519"/>
                  </a:lnTo>
                  <a:lnTo>
                    <a:pt x="82" y="514"/>
                  </a:lnTo>
                  <a:lnTo>
                    <a:pt x="710" y="514"/>
                  </a:lnTo>
                  <a:lnTo>
                    <a:pt x="735" y="519"/>
                  </a:lnTo>
                  <a:lnTo>
                    <a:pt x="756" y="529"/>
                  </a:lnTo>
                  <a:lnTo>
                    <a:pt x="776" y="546"/>
                  </a:lnTo>
                  <a:lnTo>
                    <a:pt x="1016" y="847"/>
                  </a:lnTo>
                  <a:lnTo>
                    <a:pt x="1434" y="45"/>
                  </a:lnTo>
                  <a:lnTo>
                    <a:pt x="1447" y="27"/>
                  </a:lnTo>
                  <a:lnTo>
                    <a:pt x="1464" y="12"/>
                  </a:lnTo>
                  <a:lnTo>
                    <a:pt x="1485" y="3"/>
                  </a:lnTo>
                  <a:lnTo>
                    <a:pt x="15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115" name="Freeform 1005">
            <a:extLst>
              <a:ext uri="{FF2B5EF4-FFF2-40B4-BE49-F238E27FC236}">
                <a16:creationId xmlns:a16="http://schemas.microsoft.com/office/drawing/2014/main" id="{4F3FE4ED-C200-5EE3-A260-BA310ED63EF2}"/>
              </a:ext>
            </a:extLst>
          </p:cNvPr>
          <p:cNvSpPr>
            <a:spLocks noEditPoints="1"/>
          </p:cNvSpPr>
          <p:nvPr/>
        </p:nvSpPr>
        <p:spPr bwMode="auto">
          <a:xfrm>
            <a:off x="6342017" y="4938145"/>
            <a:ext cx="260373" cy="260021"/>
          </a:xfrm>
          <a:custGeom>
            <a:avLst/>
            <a:gdLst>
              <a:gd name="T0" fmla="*/ 1466 w 4446"/>
              <a:gd name="T1" fmla="*/ 1188 h 4440"/>
              <a:gd name="T2" fmla="*/ 978 w 4446"/>
              <a:gd name="T3" fmla="*/ 1913 h 4440"/>
              <a:gd name="T4" fmla="*/ 1084 w 4446"/>
              <a:gd name="T5" fmla="*/ 2808 h 4440"/>
              <a:gd name="T6" fmla="*/ 1724 w 4446"/>
              <a:gd name="T7" fmla="*/ 3399 h 4440"/>
              <a:gd name="T8" fmla="*/ 2589 w 4446"/>
              <a:gd name="T9" fmla="*/ 3447 h 4440"/>
              <a:gd name="T10" fmla="*/ 2039 w 4446"/>
              <a:gd name="T11" fmla="*/ 2795 h 4440"/>
              <a:gd name="T12" fmla="*/ 1483 w 4446"/>
              <a:gd name="T13" fmla="*/ 2565 h 4440"/>
              <a:gd name="T14" fmla="*/ 1254 w 4446"/>
              <a:gd name="T15" fmla="*/ 1953 h 4440"/>
              <a:gd name="T16" fmla="*/ 1393 w 4446"/>
              <a:gd name="T17" fmla="*/ 1742 h 4440"/>
              <a:gd name="T18" fmla="*/ 1523 w 4446"/>
              <a:gd name="T19" fmla="*/ 1860 h 4440"/>
              <a:gd name="T20" fmla="*/ 1753 w 4446"/>
              <a:gd name="T21" fmla="*/ 2089 h 4440"/>
              <a:gd name="T22" fmla="*/ 1842 w 4446"/>
              <a:gd name="T23" fmla="*/ 2144 h 4440"/>
              <a:gd name="T24" fmla="*/ 2127 w 4446"/>
              <a:gd name="T25" fmla="*/ 2091 h 4440"/>
              <a:gd name="T26" fmla="*/ 2173 w 4446"/>
              <a:gd name="T27" fmla="*/ 1811 h 4440"/>
              <a:gd name="T28" fmla="*/ 2054 w 4446"/>
              <a:gd name="T29" fmla="*/ 1661 h 4440"/>
              <a:gd name="T30" fmla="*/ 1830 w 4446"/>
              <a:gd name="T31" fmla="*/ 1435 h 4440"/>
              <a:gd name="T32" fmla="*/ 1779 w 4446"/>
              <a:gd name="T33" fmla="*/ 1293 h 4440"/>
              <a:gd name="T34" fmla="*/ 2268 w 4446"/>
              <a:gd name="T35" fmla="*/ 1259 h 4440"/>
              <a:gd name="T36" fmla="*/ 2751 w 4446"/>
              <a:gd name="T37" fmla="*/ 1679 h 4440"/>
              <a:gd name="T38" fmla="*/ 2762 w 4446"/>
              <a:gd name="T39" fmla="*/ 2316 h 4440"/>
              <a:gd name="T40" fmla="*/ 3500 w 4446"/>
              <a:gd name="T41" fmla="*/ 2116 h 4440"/>
              <a:gd name="T42" fmla="*/ 3129 w 4446"/>
              <a:gd name="T43" fmla="*/ 1315 h 4440"/>
              <a:gd name="T44" fmla="*/ 2327 w 4446"/>
              <a:gd name="T45" fmla="*/ 944 h 4440"/>
              <a:gd name="T46" fmla="*/ 2582 w 4446"/>
              <a:gd name="T47" fmla="*/ 92 h 4440"/>
              <a:gd name="T48" fmla="*/ 2713 w 4446"/>
              <a:gd name="T49" fmla="*/ 499 h 4440"/>
              <a:gd name="T50" fmla="*/ 3160 w 4446"/>
              <a:gd name="T51" fmla="*/ 653 h 4440"/>
              <a:gd name="T52" fmla="*/ 3514 w 4446"/>
              <a:gd name="T53" fmla="*/ 464 h 4440"/>
              <a:gd name="T54" fmla="*/ 3981 w 4446"/>
              <a:gd name="T55" fmla="*/ 867 h 4440"/>
              <a:gd name="T56" fmla="*/ 3851 w 4446"/>
              <a:gd name="T57" fmla="*/ 1140 h 4440"/>
              <a:gd name="T58" fmla="*/ 3854 w 4446"/>
              <a:gd name="T59" fmla="*/ 1614 h 4440"/>
              <a:gd name="T60" fmla="*/ 4289 w 4446"/>
              <a:gd name="T61" fmla="*/ 1864 h 4440"/>
              <a:gd name="T62" fmla="*/ 4446 w 4446"/>
              <a:gd name="T63" fmla="*/ 2227 h 4440"/>
              <a:gd name="T64" fmla="*/ 4301 w 4446"/>
              <a:gd name="T65" fmla="*/ 2588 h 4440"/>
              <a:gd name="T66" fmla="*/ 3876 w 4446"/>
              <a:gd name="T67" fmla="*/ 2787 h 4440"/>
              <a:gd name="T68" fmla="*/ 3817 w 4446"/>
              <a:gd name="T69" fmla="*/ 3261 h 4440"/>
              <a:gd name="T70" fmla="*/ 3980 w 4446"/>
              <a:gd name="T71" fmla="*/ 3562 h 4440"/>
              <a:gd name="T72" fmla="*/ 3523 w 4446"/>
              <a:gd name="T73" fmla="*/ 3991 h 4440"/>
              <a:gd name="T74" fmla="*/ 3200 w 4446"/>
              <a:gd name="T75" fmla="*/ 3813 h 4440"/>
              <a:gd name="T76" fmla="*/ 2728 w 4446"/>
              <a:gd name="T77" fmla="*/ 3923 h 4440"/>
              <a:gd name="T78" fmla="*/ 2564 w 4446"/>
              <a:gd name="T79" fmla="*/ 4352 h 4440"/>
              <a:gd name="T80" fmla="*/ 1964 w 4446"/>
              <a:gd name="T81" fmla="*/ 4425 h 4440"/>
              <a:gd name="T82" fmla="*/ 1849 w 4446"/>
              <a:gd name="T83" fmla="*/ 4184 h 4440"/>
              <a:gd name="T84" fmla="*/ 1554 w 4446"/>
              <a:gd name="T85" fmla="*/ 3813 h 4440"/>
              <a:gd name="T86" fmla="*/ 1082 w 4446"/>
              <a:gd name="T87" fmla="*/ 3867 h 4440"/>
              <a:gd name="T88" fmla="*/ 830 w 4446"/>
              <a:gd name="T89" fmla="*/ 3951 h 4440"/>
              <a:gd name="T90" fmla="*/ 462 w 4446"/>
              <a:gd name="T91" fmla="*/ 3472 h 4440"/>
              <a:gd name="T92" fmla="*/ 653 w 4446"/>
              <a:gd name="T93" fmla="*/ 3094 h 4440"/>
              <a:gd name="T94" fmla="*/ 432 w 4446"/>
              <a:gd name="T95" fmla="*/ 2655 h 4440"/>
              <a:gd name="T96" fmla="*/ 54 w 4446"/>
              <a:gd name="T97" fmla="*/ 2536 h 4440"/>
              <a:gd name="T98" fmla="*/ 31 w 4446"/>
              <a:gd name="T99" fmla="*/ 1911 h 4440"/>
              <a:gd name="T100" fmla="*/ 385 w 4446"/>
              <a:gd name="T101" fmla="*/ 1800 h 4440"/>
              <a:gd name="T102" fmla="*/ 664 w 4446"/>
              <a:gd name="T103" fmla="*/ 1392 h 4440"/>
              <a:gd name="T104" fmla="*/ 485 w 4446"/>
              <a:gd name="T105" fmla="*/ 978 h 4440"/>
              <a:gd name="T106" fmla="*/ 752 w 4446"/>
              <a:gd name="T107" fmla="*/ 556 h 4440"/>
              <a:gd name="T108" fmla="*/ 1055 w 4446"/>
              <a:gd name="T109" fmla="*/ 526 h 4440"/>
              <a:gd name="T110" fmla="*/ 1516 w 4446"/>
              <a:gd name="T111" fmla="*/ 632 h 4440"/>
              <a:gd name="T112" fmla="*/ 1860 w 4446"/>
              <a:gd name="T113" fmla="*/ 261 h 4440"/>
              <a:gd name="T114" fmla="*/ 2106 w 4446"/>
              <a:gd name="T115" fmla="*/ 4 h 4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446" h="4440">
                <a:moveTo>
                  <a:pt x="2222" y="940"/>
                </a:moveTo>
                <a:lnTo>
                  <a:pt x="2117" y="944"/>
                </a:lnTo>
                <a:lnTo>
                  <a:pt x="2014" y="958"/>
                </a:lnTo>
                <a:lnTo>
                  <a:pt x="1915" y="978"/>
                </a:lnTo>
                <a:lnTo>
                  <a:pt x="1818" y="1005"/>
                </a:lnTo>
                <a:lnTo>
                  <a:pt x="1724" y="1042"/>
                </a:lnTo>
                <a:lnTo>
                  <a:pt x="1634" y="1084"/>
                </a:lnTo>
                <a:lnTo>
                  <a:pt x="1548" y="1132"/>
                </a:lnTo>
                <a:lnTo>
                  <a:pt x="1466" y="1188"/>
                </a:lnTo>
                <a:lnTo>
                  <a:pt x="1389" y="1249"/>
                </a:lnTo>
                <a:lnTo>
                  <a:pt x="1317" y="1315"/>
                </a:lnTo>
                <a:lnTo>
                  <a:pt x="1250" y="1388"/>
                </a:lnTo>
                <a:lnTo>
                  <a:pt x="1188" y="1465"/>
                </a:lnTo>
                <a:lnTo>
                  <a:pt x="1134" y="1546"/>
                </a:lnTo>
                <a:lnTo>
                  <a:pt x="1084" y="1633"/>
                </a:lnTo>
                <a:lnTo>
                  <a:pt x="1042" y="1722"/>
                </a:lnTo>
                <a:lnTo>
                  <a:pt x="1007" y="1815"/>
                </a:lnTo>
                <a:lnTo>
                  <a:pt x="978" y="1913"/>
                </a:lnTo>
                <a:lnTo>
                  <a:pt x="958" y="2013"/>
                </a:lnTo>
                <a:lnTo>
                  <a:pt x="946" y="2116"/>
                </a:lnTo>
                <a:lnTo>
                  <a:pt x="941" y="2220"/>
                </a:lnTo>
                <a:lnTo>
                  <a:pt x="946" y="2325"/>
                </a:lnTo>
                <a:lnTo>
                  <a:pt x="958" y="2428"/>
                </a:lnTo>
                <a:lnTo>
                  <a:pt x="978" y="2528"/>
                </a:lnTo>
                <a:lnTo>
                  <a:pt x="1007" y="2624"/>
                </a:lnTo>
                <a:lnTo>
                  <a:pt x="1042" y="2719"/>
                </a:lnTo>
                <a:lnTo>
                  <a:pt x="1084" y="2808"/>
                </a:lnTo>
                <a:lnTo>
                  <a:pt x="1134" y="2895"/>
                </a:lnTo>
                <a:lnTo>
                  <a:pt x="1188" y="2976"/>
                </a:lnTo>
                <a:lnTo>
                  <a:pt x="1250" y="3053"/>
                </a:lnTo>
                <a:lnTo>
                  <a:pt x="1317" y="3125"/>
                </a:lnTo>
                <a:lnTo>
                  <a:pt x="1389" y="3192"/>
                </a:lnTo>
                <a:lnTo>
                  <a:pt x="1466" y="3253"/>
                </a:lnTo>
                <a:lnTo>
                  <a:pt x="1548" y="3309"/>
                </a:lnTo>
                <a:lnTo>
                  <a:pt x="1634" y="3357"/>
                </a:lnTo>
                <a:lnTo>
                  <a:pt x="1724" y="3399"/>
                </a:lnTo>
                <a:lnTo>
                  <a:pt x="1818" y="3435"/>
                </a:lnTo>
                <a:lnTo>
                  <a:pt x="1915" y="3463"/>
                </a:lnTo>
                <a:lnTo>
                  <a:pt x="2014" y="3483"/>
                </a:lnTo>
                <a:lnTo>
                  <a:pt x="2117" y="3495"/>
                </a:lnTo>
                <a:lnTo>
                  <a:pt x="2222" y="3500"/>
                </a:lnTo>
                <a:lnTo>
                  <a:pt x="2318" y="3497"/>
                </a:lnTo>
                <a:lnTo>
                  <a:pt x="2410" y="3486"/>
                </a:lnTo>
                <a:lnTo>
                  <a:pt x="2501" y="3470"/>
                </a:lnTo>
                <a:lnTo>
                  <a:pt x="2589" y="3447"/>
                </a:lnTo>
                <a:lnTo>
                  <a:pt x="2674" y="3418"/>
                </a:lnTo>
                <a:lnTo>
                  <a:pt x="2757" y="3383"/>
                </a:lnTo>
                <a:lnTo>
                  <a:pt x="2837" y="3344"/>
                </a:lnTo>
                <a:lnTo>
                  <a:pt x="2913" y="3299"/>
                </a:lnTo>
                <a:lnTo>
                  <a:pt x="2345" y="2733"/>
                </a:lnTo>
                <a:lnTo>
                  <a:pt x="2272" y="2760"/>
                </a:lnTo>
                <a:lnTo>
                  <a:pt x="2196" y="2779"/>
                </a:lnTo>
                <a:lnTo>
                  <a:pt x="2119" y="2791"/>
                </a:lnTo>
                <a:lnTo>
                  <a:pt x="2039" y="2795"/>
                </a:lnTo>
                <a:lnTo>
                  <a:pt x="1968" y="2791"/>
                </a:lnTo>
                <a:lnTo>
                  <a:pt x="1901" y="2783"/>
                </a:lnTo>
                <a:lnTo>
                  <a:pt x="1834" y="2768"/>
                </a:lnTo>
                <a:lnTo>
                  <a:pt x="1769" y="2747"/>
                </a:lnTo>
                <a:lnTo>
                  <a:pt x="1707" y="2722"/>
                </a:lnTo>
                <a:lnTo>
                  <a:pt x="1646" y="2689"/>
                </a:lnTo>
                <a:lnTo>
                  <a:pt x="1589" y="2653"/>
                </a:lnTo>
                <a:lnTo>
                  <a:pt x="1533" y="2611"/>
                </a:lnTo>
                <a:lnTo>
                  <a:pt x="1483" y="2565"/>
                </a:lnTo>
                <a:lnTo>
                  <a:pt x="1432" y="2508"/>
                </a:lnTo>
                <a:lnTo>
                  <a:pt x="1387" y="2447"/>
                </a:lnTo>
                <a:lnTo>
                  <a:pt x="1348" y="2384"/>
                </a:lnTo>
                <a:lnTo>
                  <a:pt x="1315" y="2317"/>
                </a:lnTo>
                <a:lnTo>
                  <a:pt x="1290" y="2247"/>
                </a:lnTo>
                <a:lnTo>
                  <a:pt x="1271" y="2175"/>
                </a:lnTo>
                <a:lnTo>
                  <a:pt x="1258" y="2102"/>
                </a:lnTo>
                <a:lnTo>
                  <a:pt x="1253" y="2028"/>
                </a:lnTo>
                <a:lnTo>
                  <a:pt x="1254" y="1953"/>
                </a:lnTo>
                <a:lnTo>
                  <a:pt x="1264" y="1879"/>
                </a:lnTo>
                <a:lnTo>
                  <a:pt x="1280" y="1805"/>
                </a:lnTo>
                <a:lnTo>
                  <a:pt x="1290" y="1782"/>
                </a:lnTo>
                <a:lnTo>
                  <a:pt x="1303" y="1764"/>
                </a:lnTo>
                <a:lnTo>
                  <a:pt x="1321" y="1749"/>
                </a:lnTo>
                <a:lnTo>
                  <a:pt x="1341" y="1741"/>
                </a:lnTo>
                <a:lnTo>
                  <a:pt x="1363" y="1737"/>
                </a:lnTo>
                <a:lnTo>
                  <a:pt x="1376" y="1738"/>
                </a:lnTo>
                <a:lnTo>
                  <a:pt x="1393" y="1742"/>
                </a:lnTo>
                <a:lnTo>
                  <a:pt x="1410" y="1752"/>
                </a:lnTo>
                <a:lnTo>
                  <a:pt x="1428" y="1767"/>
                </a:lnTo>
                <a:lnTo>
                  <a:pt x="1431" y="1768"/>
                </a:lnTo>
                <a:lnTo>
                  <a:pt x="1437" y="1775"/>
                </a:lnTo>
                <a:lnTo>
                  <a:pt x="1448" y="1786"/>
                </a:lnTo>
                <a:lnTo>
                  <a:pt x="1462" y="1800"/>
                </a:lnTo>
                <a:lnTo>
                  <a:pt x="1479" y="1818"/>
                </a:lnTo>
                <a:lnTo>
                  <a:pt x="1500" y="1838"/>
                </a:lnTo>
                <a:lnTo>
                  <a:pt x="1523" y="1860"/>
                </a:lnTo>
                <a:lnTo>
                  <a:pt x="1547" y="1884"/>
                </a:lnTo>
                <a:lnTo>
                  <a:pt x="1573" y="1910"/>
                </a:lnTo>
                <a:lnTo>
                  <a:pt x="1600" y="1937"/>
                </a:lnTo>
                <a:lnTo>
                  <a:pt x="1627" y="1963"/>
                </a:lnTo>
                <a:lnTo>
                  <a:pt x="1653" y="1990"/>
                </a:lnTo>
                <a:lnTo>
                  <a:pt x="1680" y="2017"/>
                </a:lnTo>
                <a:lnTo>
                  <a:pt x="1706" y="2043"/>
                </a:lnTo>
                <a:lnTo>
                  <a:pt x="1730" y="2066"/>
                </a:lnTo>
                <a:lnTo>
                  <a:pt x="1753" y="2089"/>
                </a:lnTo>
                <a:lnTo>
                  <a:pt x="1773" y="2109"/>
                </a:lnTo>
                <a:lnTo>
                  <a:pt x="1791" y="2126"/>
                </a:lnTo>
                <a:lnTo>
                  <a:pt x="1806" y="2137"/>
                </a:lnTo>
                <a:lnTo>
                  <a:pt x="1821" y="2143"/>
                </a:lnTo>
                <a:lnTo>
                  <a:pt x="1833" y="2144"/>
                </a:lnTo>
                <a:lnTo>
                  <a:pt x="1836" y="2144"/>
                </a:lnTo>
                <a:lnTo>
                  <a:pt x="1837" y="2144"/>
                </a:lnTo>
                <a:lnTo>
                  <a:pt x="1842" y="2143"/>
                </a:lnTo>
                <a:lnTo>
                  <a:pt x="1842" y="2144"/>
                </a:lnTo>
                <a:lnTo>
                  <a:pt x="1887" y="2139"/>
                </a:lnTo>
                <a:lnTo>
                  <a:pt x="1933" y="2133"/>
                </a:lnTo>
                <a:lnTo>
                  <a:pt x="1979" y="2128"/>
                </a:lnTo>
                <a:lnTo>
                  <a:pt x="2021" y="2121"/>
                </a:lnTo>
                <a:lnTo>
                  <a:pt x="2060" y="2114"/>
                </a:lnTo>
                <a:lnTo>
                  <a:pt x="2093" y="2108"/>
                </a:lnTo>
                <a:lnTo>
                  <a:pt x="2117" y="2101"/>
                </a:lnTo>
                <a:lnTo>
                  <a:pt x="2123" y="2094"/>
                </a:lnTo>
                <a:lnTo>
                  <a:pt x="2127" y="2091"/>
                </a:lnTo>
                <a:lnTo>
                  <a:pt x="2130" y="2089"/>
                </a:lnTo>
                <a:lnTo>
                  <a:pt x="2136" y="2064"/>
                </a:lnTo>
                <a:lnTo>
                  <a:pt x="2143" y="2032"/>
                </a:lnTo>
                <a:lnTo>
                  <a:pt x="2150" y="1995"/>
                </a:lnTo>
                <a:lnTo>
                  <a:pt x="2155" y="1952"/>
                </a:lnTo>
                <a:lnTo>
                  <a:pt x="2162" y="1907"/>
                </a:lnTo>
                <a:lnTo>
                  <a:pt x="2167" y="1863"/>
                </a:lnTo>
                <a:lnTo>
                  <a:pt x="2172" y="1818"/>
                </a:lnTo>
                <a:lnTo>
                  <a:pt x="2173" y="1811"/>
                </a:lnTo>
                <a:lnTo>
                  <a:pt x="2173" y="1803"/>
                </a:lnTo>
                <a:lnTo>
                  <a:pt x="2173" y="1792"/>
                </a:lnTo>
                <a:lnTo>
                  <a:pt x="2170" y="1780"/>
                </a:lnTo>
                <a:lnTo>
                  <a:pt x="2163" y="1771"/>
                </a:lnTo>
                <a:lnTo>
                  <a:pt x="2147" y="1753"/>
                </a:lnTo>
                <a:lnTo>
                  <a:pt x="2127" y="1734"/>
                </a:lnTo>
                <a:lnTo>
                  <a:pt x="2105" y="1711"/>
                </a:lnTo>
                <a:lnTo>
                  <a:pt x="2079" y="1687"/>
                </a:lnTo>
                <a:lnTo>
                  <a:pt x="2054" y="1661"/>
                </a:lnTo>
                <a:lnTo>
                  <a:pt x="2027" y="1633"/>
                </a:lnTo>
                <a:lnTo>
                  <a:pt x="1999" y="1606"/>
                </a:lnTo>
                <a:lnTo>
                  <a:pt x="1972" y="1577"/>
                </a:lnTo>
                <a:lnTo>
                  <a:pt x="1944" y="1550"/>
                </a:lnTo>
                <a:lnTo>
                  <a:pt x="1918" y="1525"/>
                </a:lnTo>
                <a:lnTo>
                  <a:pt x="1892" y="1499"/>
                </a:lnTo>
                <a:lnTo>
                  <a:pt x="1869" y="1476"/>
                </a:lnTo>
                <a:lnTo>
                  <a:pt x="1849" y="1454"/>
                </a:lnTo>
                <a:lnTo>
                  <a:pt x="1830" y="1435"/>
                </a:lnTo>
                <a:lnTo>
                  <a:pt x="1815" y="1420"/>
                </a:lnTo>
                <a:lnTo>
                  <a:pt x="1804" y="1410"/>
                </a:lnTo>
                <a:lnTo>
                  <a:pt x="1796" y="1401"/>
                </a:lnTo>
                <a:lnTo>
                  <a:pt x="1795" y="1400"/>
                </a:lnTo>
                <a:lnTo>
                  <a:pt x="1780" y="1381"/>
                </a:lnTo>
                <a:lnTo>
                  <a:pt x="1771" y="1359"/>
                </a:lnTo>
                <a:lnTo>
                  <a:pt x="1766" y="1338"/>
                </a:lnTo>
                <a:lnTo>
                  <a:pt x="1769" y="1315"/>
                </a:lnTo>
                <a:lnTo>
                  <a:pt x="1779" y="1293"/>
                </a:lnTo>
                <a:lnTo>
                  <a:pt x="1792" y="1276"/>
                </a:lnTo>
                <a:lnTo>
                  <a:pt x="1810" y="1262"/>
                </a:lnTo>
                <a:lnTo>
                  <a:pt x="1832" y="1253"/>
                </a:lnTo>
                <a:lnTo>
                  <a:pt x="1899" y="1238"/>
                </a:lnTo>
                <a:lnTo>
                  <a:pt x="1968" y="1228"/>
                </a:lnTo>
                <a:lnTo>
                  <a:pt x="2039" y="1226"/>
                </a:lnTo>
                <a:lnTo>
                  <a:pt x="2116" y="1228"/>
                </a:lnTo>
                <a:lnTo>
                  <a:pt x="2193" y="1240"/>
                </a:lnTo>
                <a:lnTo>
                  <a:pt x="2268" y="1259"/>
                </a:lnTo>
                <a:lnTo>
                  <a:pt x="2340" y="1285"/>
                </a:lnTo>
                <a:lnTo>
                  <a:pt x="2409" y="1318"/>
                </a:lnTo>
                <a:lnTo>
                  <a:pt x="2474" y="1357"/>
                </a:lnTo>
                <a:lnTo>
                  <a:pt x="2536" y="1403"/>
                </a:lnTo>
                <a:lnTo>
                  <a:pt x="2594" y="1454"/>
                </a:lnTo>
                <a:lnTo>
                  <a:pt x="2640" y="1506"/>
                </a:lnTo>
                <a:lnTo>
                  <a:pt x="2682" y="1561"/>
                </a:lnTo>
                <a:lnTo>
                  <a:pt x="2720" y="1618"/>
                </a:lnTo>
                <a:lnTo>
                  <a:pt x="2751" y="1679"/>
                </a:lnTo>
                <a:lnTo>
                  <a:pt x="2777" y="1741"/>
                </a:lnTo>
                <a:lnTo>
                  <a:pt x="2797" y="1806"/>
                </a:lnTo>
                <a:lnTo>
                  <a:pt x="2812" y="1872"/>
                </a:lnTo>
                <a:lnTo>
                  <a:pt x="2820" y="1940"/>
                </a:lnTo>
                <a:lnTo>
                  <a:pt x="2824" y="2010"/>
                </a:lnTo>
                <a:lnTo>
                  <a:pt x="2820" y="2089"/>
                </a:lnTo>
                <a:lnTo>
                  <a:pt x="2808" y="2167"/>
                </a:lnTo>
                <a:lnTo>
                  <a:pt x="2789" y="2243"/>
                </a:lnTo>
                <a:lnTo>
                  <a:pt x="2762" y="2316"/>
                </a:lnTo>
                <a:lnTo>
                  <a:pt x="3323" y="2876"/>
                </a:lnTo>
                <a:lnTo>
                  <a:pt x="3369" y="2792"/>
                </a:lnTo>
                <a:lnTo>
                  <a:pt x="3410" y="2704"/>
                </a:lnTo>
                <a:lnTo>
                  <a:pt x="3442" y="2613"/>
                </a:lnTo>
                <a:lnTo>
                  <a:pt x="3469" y="2519"/>
                </a:lnTo>
                <a:lnTo>
                  <a:pt x="3488" y="2421"/>
                </a:lnTo>
                <a:lnTo>
                  <a:pt x="3500" y="2323"/>
                </a:lnTo>
                <a:lnTo>
                  <a:pt x="3505" y="2220"/>
                </a:lnTo>
                <a:lnTo>
                  <a:pt x="3500" y="2116"/>
                </a:lnTo>
                <a:lnTo>
                  <a:pt x="3488" y="2013"/>
                </a:lnTo>
                <a:lnTo>
                  <a:pt x="3467" y="1913"/>
                </a:lnTo>
                <a:lnTo>
                  <a:pt x="3439" y="1815"/>
                </a:lnTo>
                <a:lnTo>
                  <a:pt x="3404" y="1722"/>
                </a:lnTo>
                <a:lnTo>
                  <a:pt x="3361" y="1633"/>
                </a:lnTo>
                <a:lnTo>
                  <a:pt x="3312" y="1546"/>
                </a:lnTo>
                <a:lnTo>
                  <a:pt x="3257" y="1465"/>
                </a:lnTo>
                <a:lnTo>
                  <a:pt x="3196" y="1388"/>
                </a:lnTo>
                <a:lnTo>
                  <a:pt x="3129" y="1315"/>
                </a:lnTo>
                <a:lnTo>
                  <a:pt x="3057" y="1249"/>
                </a:lnTo>
                <a:lnTo>
                  <a:pt x="2980" y="1188"/>
                </a:lnTo>
                <a:lnTo>
                  <a:pt x="2898" y="1132"/>
                </a:lnTo>
                <a:lnTo>
                  <a:pt x="2812" y="1084"/>
                </a:lnTo>
                <a:lnTo>
                  <a:pt x="2722" y="1042"/>
                </a:lnTo>
                <a:lnTo>
                  <a:pt x="2628" y="1005"/>
                </a:lnTo>
                <a:lnTo>
                  <a:pt x="2531" y="978"/>
                </a:lnTo>
                <a:lnTo>
                  <a:pt x="2430" y="958"/>
                </a:lnTo>
                <a:lnTo>
                  <a:pt x="2327" y="944"/>
                </a:lnTo>
                <a:lnTo>
                  <a:pt x="2222" y="940"/>
                </a:lnTo>
                <a:close/>
                <a:moveTo>
                  <a:pt x="2231" y="0"/>
                </a:moveTo>
                <a:lnTo>
                  <a:pt x="2357" y="4"/>
                </a:lnTo>
                <a:lnTo>
                  <a:pt x="2482" y="15"/>
                </a:lnTo>
                <a:lnTo>
                  <a:pt x="2509" y="22"/>
                </a:lnTo>
                <a:lnTo>
                  <a:pt x="2532" y="32"/>
                </a:lnTo>
                <a:lnTo>
                  <a:pt x="2554" y="49"/>
                </a:lnTo>
                <a:lnTo>
                  <a:pt x="2570" y="69"/>
                </a:lnTo>
                <a:lnTo>
                  <a:pt x="2582" y="92"/>
                </a:lnTo>
                <a:lnTo>
                  <a:pt x="2589" y="118"/>
                </a:lnTo>
                <a:lnTo>
                  <a:pt x="2590" y="145"/>
                </a:lnTo>
                <a:lnTo>
                  <a:pt x="2590" y="202"/>
                </a:lnTo>
                <a:lnTo>
                  <a:pt x="2597" y="256"/>
                </a:lnTo>
                <a:lnTo>
                  <a:pt x="2609" y="310"/>
                </a:lnTo>
                <a:lnTo>
                  <a:pt x="2627" y="361"/>
                </a:lnTo>
                <a:lnTo>
                  <a:pt x="2651" y="410"/>
                </a:lnTo>
                <a:lnTo>
                  <a:pt x="2680" y="456"/>
                </a:lnTo>
                <a:lnTo>
                  <a:pt x="2713" y="499"/>
                </a:lnTo>
                <a:lnTo>
                  <a:pt x="2751" y="537"/>
                </a:lnTo>
                <a:lnTo>
                  <a:pt x="2793" y="572"/>
                </a:lnTo>
                <a:lnTo>
                  <a:pt x="2841" y="602"/>
                </a:lnTo>
                <a:lnTo>
                  <a:pt x="2891" y="626"/>
                </a:lnTo>
                <a:lnTo>
                  <a:pt x="2942" y="644"/>
                </a:lnTo>
                <a:lnTo>
                  <a:pt x="2995" y="656"/>
                </a:lnTo>
                <a:lnTo>
                  <a:pt x="3051" y="661"/>
                </a:lnTo>
                <a:lnTo>
                  <a:pt x="3105" y="660"/>
                </a:lnTo>
                <a:lnTo>
                  <a:pt x="3160" y="653"/>
                </a:lnTo>
                <a:lnTo>
                  <a:pt x="3215" y="641"/>
                </a:lnTo>
                <a:lnTo>
                  <a:pt x="3266" y="624"/>
                </a:lnTo>
                <a:lnTo>
                  <a:pt x="3316" y="601"/>
                </a:lnTo>
                <a:lnTo>
                  <a:pt x="3364" y="574"/>
                </a:lnTo>
                <a:lnTo>
                  <a:pt x="3407" y="540"/>
                </a:lnTo>
                <a:lnTo>
                  <a:pt x="3445" y="502"/>
                </a:lnTo>
                <a:lnTo>
                  <a:pt x="3467" y="484"/>
                </a:lnTo>
                <a:lnTo>
                  <a:pt x="3490" y="471"/>
                </a:lnTo>
                <a:lnTo>
                  <a:pt x="3514" y="464"/>
                </a:lnTo>
                <a:lnTo>
                  <a:pt x="3540" y="461"/>
                </a:lnTo>
                <a:lnTo>
                  <a:pt x="3567" y="465"/>
                </a:lnTo>
                <a:lnTo>
                  <a:pt x="3591" y="475"/>
                </a:lnTo>
                <a:lnTo>
                  <a:pt x="3614" y="488"/>
                </a:lnTo>
                <a:lnTo>
                  <a:pt x="3709" y="569"/>
                </a:lnTo>
                <a:lnTo>
                  <a:pt x="3800" y="656"/>
                </a:lnTo>
                <a:lnTo>
                  <a:pt x="3885" y="747"/>
                </a:lnTo>
                <a:lnTo>
                  <a:pt x="3966" y="844"/>
                </a:lnTo>
                <a:lnTo>
                  <a:pt x="3981" y="867"/>
                </a:lnTo>
                <a:lnTo>
                  <a:pt x="3989" y="891"/>
                </a:lnTo>
                <a:lnTo>
                  <a:pt x="3994" y="917"/>
                </a:lnTo>
                <a:lnTo>
                  <a:pt x="3991" y="943"/>
                </a:lnTo>
                <a:lnTo>
                  <a:pt x="3984" y="969"/>
                </a:lnTo>
                <a:lnTo>
                  <a:pt x="3971" y="992"/>
                </a:lnTo>
                <a:lnTo>
                  <a:pt x="3953" y="1012"/>
                </a:lnTo>
                <a:lnTo>
                  <a:pt x="3914" y="1051"/>
                </a:lnTo>
                <a:lnTo>
                  <a:pt x="3880" y="1094"/>
                </a:lnTo>
                <a:lnTo>
                  <a:pt x="3851" y="1140"/>
                </a:lnTo>
                <a:lnTo>
                  <a:pt x="3830" y="1190"/>
                </a:lnTo>
                <a:lnTo>
                  <a:pt x="3812" y="1240"/>
                </a:lnTo>
                <a:lnTo>
                  <a:pt x="3800" y="1293"/>
                </a:lnTo>
                <a:lnTo>
                  <a:pt x="3793" y="1347"/>
                </a:lnTo>
                <a:lnTo>
                  <a:pt x="3793" y="1400"/>
                </a:lnTo>
                <a:lnTo>
                  <a:pt x="3798" y="1454"/>
                </a:lnTo>
                <a:lnTo>
                  <a:pt x="3811" y="1508"/>
                </a:lnTo>
                <a:lnTo>
                  <a:pt x="3828" y="1560"/>
                </a:lnTo>
                <a:lnTo>
                  <a:pt x="3854" y="1614"/>
                </a:lnTo>
                <a:lnTo>
                  <a:pt x="3887" y="1663"/>
                </a:lnTo>
                <a:lnTo>
                  <a:pt x="3923" y="1707"/>
                </a:lnTo>
                <a:lnTo>
                  <a:pt x="3965" y="1748"/>
                </a:lnTo>
                <a:lnTo>
                  <a:pt x="4011" y="1782"/>
                </a:lnTo>
                <a:lnTo>
                  <a:pt x="4061" y="1810"/>
                </a:lnTo>
                <a:lnTo>
                  <a:pt x="4114" y="1833"/>
                </a:lnTo>
                <a:lnTo>
                  <a:pt x="4170" y="1851"/>
                </a:lnTo>
                <a:lnTo>
                  <a:pt x="4228" y="1861"/>
                </a:lnTo>
                <a:lnTo>
                  <a:pt x="4289" y="1864"/>
                </a:lnTo>
                <a:lnTo>
                  <a:pt x="4316" y="1867"/>
                </a:lnTo>
                <a:lnTo>
                  <a:pt x="4343" y="1875"/>
                </a:lnTo>
                <a:lnTo>
                  <a:pt x="4369" y="1888"/>
                </a:lnTo>
                <a:lnTo>
                  <a:pt x="4392" y="1905"/>
                </a:lnTo>
                <a:lnTo>
                  <a:pt x="4411" y="1925"/>
                </a:lnTo>
                <a:lnTo>
                  <a:pt x="4424" y="1948"/>
                </a:lnTo>
                <a:lnTo>
                  <a:pt x="4432" y="1974"/>
                </a:lnTo>
                <a:lnTo>
                  <a:pt x="4442" y="2099"/>
                </a:lnTo>
                <a:lnTo>
                  <a:pt x="4446" y="2227"/>
                </a:lnTo>
                <a:lnTo>
                  <a:pt x="4442" y="2352"/>
                </a:lnTo>
                <a:lnTo>
                  <a:pt x="4431" y="2478"/>
                </a:lnTo>
                <a:lnTo>
                  <a:pt x="4424" y="2505"/>
                </a:lnTo>
                <a:lnTo>
                  <a:pt x="4413" y="2530"/>
                </a:lnTo>
                <a:lnTo>
                  <a:pt x="4396" y="2550"/>
                </a:lnTo>
                <a:lnTo>
                  <a:pt x="4377" y="2567"/>
                </a:lnTo>
                <a:lnTo>
                  <a:pt x="4353" y="2580"/>
                </a:lnTo>
                <a:lnTo>
                  <a:pt x="4328" y="2586"/>
                </a:lnTo>
                <a:lnTo>
                  <a:pt x="4301" y="2588"/>
                </a:lnTo>
                <a:lnTo>
                  <a:pt x="4273" y="2586"/>
                </a:lnTo>
                <a:lnTo>
                  <a:pt x="4214" y="2590"/>
                </a:lnTo>
                <a:lnTo>
                  <a:pt x="4157" y="2601"/>
                </a:lnTo>
                <a:lnTo>
                  <a:pt x="4103" y="2618"/>
                </a:lnTo>
                <a:lnTo>
                  <a:pt x="4050" y="2641"/>
                </a:lnTo>
                <a:lnTo>
                  <a:pt x="4000" y="2669"/>
                </a:lnTo>
                <a:lnTo>
                  <a:pt x="3954" y="2704"/>
                </a:lnTo>
                <a:lnTo>
                  <a:pt x="3912" y="2743"/>
                </a:lnTo>
                <a:lnTo>
                  <a:pt x="3876" y="2787"/>
                </a:lnTo>
                <a:lnTo>
                  <a:pt x="3845" y="2835"/>
                </a:lnTo>
                <a:lnTo>
                  <a:pt x="3819" y="2888"/>
                </a:lnTo>
                <a:lnTo>
                  <a:pt x="3800" y="2941"/>
                </a:lnTo>
                <a:lnTo>
                  <a:pt x="3788" y="2995"/>
                </a:lnTo>
                <a:lnTo>
                  <a:pt x="3781" y="3049"/>
                </a:lnTo>
                <a:lnTo>
                  <a:pt x="3781" y="3103"/>
                </a:lnTo>
                <a:lnTo>
                  <a:pt x="3788" y="3157"/>
                </a:lnTo>
                <a:lnTo>
                  <a:pt x="3800" y="3210"/>
                </a:lnTo>
                <a:lnTo>
                  <a:pt x="3817" y="3261"/>
                </a:lnTo>
                <a:lnTo>
                  <a:pt x="3840" y="3310"/>
                </a:lnTo>
                <a:lnTo>
                  <a:pt x="3869" y="3357"/>
                </a:lnTo>
                <a:lnTo>
                  <a:pt x="3904" y="3401"/>
                </a:lnTo>
                <a:lnTo>
                  <a:pt x="3943" y="3441"/>
                </a:lnTo>
                <a:lnTo>
                  <a:pt x="3961" y="3462"/>
                </a:lnTo>
                <a:lnTo>
                  <a:pt x="3975" y="3485"/>
                </a:lnTo>
                <a:lnTo>
                  <a:pt x="3981" y="3510"/>
                </a:lnTo>
                <a:lnTo>
                  <a:pt x="3984" y="3536"/>
                </a:lnTo>
                <a:lnTo>
                  <a:pt x="3980" y="3562"/>
                </a:lnTo>
                <a:lnTo>
                  <a:pt x="3971" y="3587"/>
                </a:lnTo>
                <a:lnTo>
                  <a:pt x="3956" y="3610"/>
                </a:lnTo>
                <a:lnTo>
                  <a:pt x="3874" y="3706"/>
                </a:lnTo>
                <a:lnTo>
                  <a:pt x="3786" y="3798"/>
                </a:lnTo>
                <a:lnTo>
                  <a:pt x="3694" y="3884"/>
                </a:lnTo>
                <a:lnTo>
                  <a:pt x="3597" y="3965"/>
                </a:lnTo>
                <a:lnTo>
                  <a:pt x="3574" y="3980"/>
                </a:lnTo>
                <a:lnTo>
                  <a:pt x="3549" y="3988"/>
                </a:lnTo>
                <a:lnTo>
                  <a:pt x="3523" y="3991"/>
                </a:lnTo>
                <a:lnTo>
                  <a:pt x="3498" y="3989"/>
                </a:lnTo>
                <a:lnTo>
                  <a:pt x="3472" y="3981"/>
                </a:lnTo>
                <a:lnTo>
                  <a:pt x="3449" y="3969"/>
                </a:lnTo>
                <a:lnTo>
                  <a:pt x="3429" y="3951"/>
                </a:lnTo>
                <a:lnTo>
                  <a:pt x="3391" y="3913"/>
                </a:lnTo>
                <a:lnTo>
                  <a:pt x="3347" y="3881"/>
                </a:lnTo>
                <a:lnTo>
                  <a:pt x="3301" y="3854"/>
                </a:lnTo>
                <a:lnTo>
                  <a:pt x="3251" y="3831"/>
                </a:lnTo>
                <a:lnTo>
                  <a:pt x="3200" y="3813"/>
                </a:lnTo>
                <a:lnTo>
                  <a:pt x="3146" y="3801"/>
                </a:lnTo>
                <a:lnTo>
                  <a:pt x="3091" y="3794"/>
                </a:lnTo>
                <a:lnTo>
                  <a:pt x="3037" y="3793"/>
                </a:lnTo>
                <a:lnTo>
                  <a:pt x="2983" y="3798"/>
                </a:lnTo>
                <a:lnTo>
                  <a:pt x="2930" y="3809"/>
                </a:lnTo>
                <a:lnTo>
                  <a:pt x="2879" y="3826"/>
                </a:lnTo>
                <a:lnTo>
                  <a:pt x="2823" y="3853"/>
                </a:lnTo>
                <a:lnTo>
                  <a:pt x="2773" y="3885"/>
                </a:lnTo>
                <a:lnTo>
                  <a:pt x="2728" y="3923"/>
                </a:lnTo>
                <a:lnTo>
                  <a:pt x="2688" y="3966"/>
                </a:lnTo>
                <a:lnTo>
                  <a:pt x="2652" y="4015"/>
                </a:lnTo>
                <a:lnTo>
                  <a:pt x="2624" y="4066"/>
                </a:lnTo>
                <a:lnTo>
                  <a:pt x="2601" y="4120"/>
                </a:lnTo>
                <a:lnTo>
                  <a:pt x="2585" y="4179"/>
                </a:lnTo>
                <a:lnTo>
                  <a:pt x="2575" y="4238"/>
                </a:lnTo>
                <a:lnTo>
                  <a:pt x="2574" y="4299"/>
                </a:lnTo>
                <a:lnTo>
                  <a:pt x="2573" y="4326"/>
                </a:lnTo>
                <a:lnTo>
                  <a:pt x="2564" y="4352"/>
                </a:lnTo>
                <a:lnTo>
                  <a:pt x="2552" y="4375"/>
                </a:lnTo>
                <a:lnTo>
                  <a:pt x="2535" y="4394"/>
                </a:lnTo>
                <a:lnTo>
                  <a:pt x="2514" y="4410"/>
                </a:lnTo>
                <a:lnTo>
                  <a:pt x="2491" y="4421"/>
                </a:lnTo>
                <a:lnTo>
                  <a:pt x="2464" y="4426"/>
                </a:lnTo>
                <a:lnTo>
                  <a:pt x="2342" y="4437"/>
                </a:lnTo>
                <a:lnTo>
                  <a:pt x="2220" y="4440"/>
                </a:lnTo>
                <a:lnTo>
                  <a:pt x="2092" y="4437"/>
                </a:lnTo>
                <a:lnTo>
                  <a:pt x="1964" y="4425"/>
                </a:lnTo>
                <a:lnTo>
                  <a:pt x="1937" y="4419"/>
                </a:lnTo>
                <a:lnTo>
                  <a:pt x="1913" y="4407"/>
                </a:lnTo>
                <a:lnTo>
                  <a:pt x="1892" y="4391"/>
                </a:lnTo>
                <a:lnTo>
                  <a:pt x="1876" y="4372"/>
                </a:lnTo>
                <a:lnTo>
                  <a:pt x="1864" y="4349"/>
                </a:lnTo>
                <a:lnTo>
                  <a:pt x="1856" y="4323"/>
                </a:lnTo>
                <a:lnTo>
                  <a:pt x="1855" y="4295"/>
                </a:lnTo>
                <a:lnTo>
                  <a:pt x="1855" y="4239"/>
                </a:lnTo>
                <a:lnTo>
                  <a:pt x="1849" y="4184"/>
                </a:lnTo>
                <a:lnTo>
                  <a:pt x="1837" y="4131"/>
                </a:lnTo>
                <a:lnTo>
                  <a:pt x="1818" y="4078"/>
                </a:lnTo>
                <a:lnTo>
                  <a:pt x="1795" y="4030"/>
                </a:lnTo>
                <a:lnTo>
                  <a:pt x="1766" y="3984"/>
                </a:lnTo>
                <a:lnTo>
                  <a:pt x="1733" y="3942"/>
                </a:lnTo>
                <a:lnTo>
                  <a:pt x="1695" y="3903"/>
                </a:lnTo>
                <a:lnTo>
                  <a:pt x="1651" y="3867"/>
                </a:lnTo>
                <a:lnTo>
                  <a:pt x="1605" y="3838"/>
                </a:lnTo>
                <a:lnTo>
                  <a:pt x="1554" y="3813"/>
                </a:lnTo>
                <a:lnTo>
                  <a:pt x="1502" y="3796"/>
                </a:lnTo>
                <a:lnTo>
                  <a:pt x="1449" y="3785"/>
                </a:lnTo>
                <a:lnTo>
                  <a:pt x="1395" y="3780"/>
                </a:lnTo>
                <a:lnTo>
                  <a:pt x="1340" y="3780"/>
                </a:lnTo>
                <a:lnTo>
                  <a:pt x="1286" y="3786"/>
                </a:lnTo>
                <a:lnTo>
                  <a:pt x="1231" y="3798"/>
                </a:lnTo>
                <a:lnTo>
                  <a:pt x="1179" y="3816"/>
                </a:lnTo>
                <a:lnTo>
                  <a:pt x="1128" y="3839"/>
                </a:lnTo>
                <a:lnTo>
                  <a:pt x="1082" y="3867"/>
                </a:lnTo>
                <a:lnTo>
                  <a:pt x="1039" y="3900"/>
                </a:lnTo>
                <a:lnTo>
                  <a:pt x="1000" y="3938"/>
                </a:lnTo>
                <a:lnTo>
                  <a:pt x="979" y="3957"/>
                </a:lnTo>
                <a:lnTo>
                  <a:pt x="956" y="3969"/>
                </a:lnTo>
                <a:lnTo>
                  <a:pt x="931" y="3977"/>
                </a:lnTo>
                <a:lnTo>
                  <a:pt x="905" y="3978"/>
                </a:lnTo>
                <a:lnTo>
                  <a:pt x="879" y="3976"/>
                </a:lnTo>
                <a:lnTo>
                  <a:pt x="853" y="3966"/>
                </a:lnTo>
                <a:lnTo>
                  <a:pt x="830" y="3951"/>
                </a:lnTo>
                <a:lnTo>
                  <a:pt x="736" y="3870"/>
                </a:lnTo>
                <a:lnTo>
                  <a:pt x="645" y="3784"/>
                </a:lnTo>
                <a:lnTo>
                  <a:pt x="559" y="3693"/>
                </a:lnTo>
                <a:lnTo>
                  <a:pt x="480" y="3596"/>
                </a:lnTo>
                <a:lnTo>
                  <a:pt x="465" y="3574"/>
                </a:lnTo>
                <a:lnTo>
                  <a:pt x="457" y="3548"/>
                </a:lnTo>
                <a:lnTo>
                  <a:pt x="452" y="3523"/>
                </a:lnTo>
                <a:lnTo>
                  <a:pt x="455" y="3497"/>
                </a:lnTo>
                <a:lnTo>
                  <a:pt x="462" y="3472"/>
                </a:lnTo>
                <a:lnTo>
                  <a:pt x="474" y="3449"/>
                </a:lnTo>
                <a:lnTo>
                  <a:pt x="493" y="3429"/>
                </a:lnTo>
                <a:lnTo>
                  <a:pt x="531" y="3389"/>
                </a:lnTo>
                <a:lnTo>
                  <a:pt x="565" y="3345"/>
                </a:lnTo>
                <a:lnTo>
                  <a:pt x="593" y="3299"/>
                </a:lnTo>
                <a:lnTo>
                  <a:pt x="616" y="3251"/>
                </a:lnTo>
                <a:lnTo>
                  <a:pt x="634" y="3199"/>
                </a:lnTo>
                <a:lnTo>
                  <a:pt x="646" y="3146"/>
                </a:lnTo>
                <a:lnTo>
                  <a:pt x="653" y="3094"/>
                </a:lnTo>
                <a:lnTo>
                  <a:pt x="653" y="3040"/>
                </a:lnTo>
                <a:lnTo>
                  <a:pt x="646" y="2985"/>
                </a:lnTo>
                <a:lnTo>
                  <a:pt x="635" y="2933"/>
                </a:lnTo>
                <a:lnTo>
                  <a:pt x="616" y="2880"/>
                </a:lnTo>
                <a:lnTo>
                  <a:pt x="591" y="2826"/>
                </a:lnTo>
                <a:lnTo>
                  <a:pt x="558" y="2776"/>
                </a:lnTo>
                <a:lnTo>
                  <a:pt x="520" y="2730"/>
                </a:lnTo>
                <a:lnTo>
                  <a:pt x="478" y="2689"/>
                </a:lnTo>
                <a:lnTo>
                  <a:pt x="432" y="2655"/>
                </a:lnTo>
                <a:lnTo>
                  <a:pt x="382" y="2626"/>
                </a:lnTo>
                <a:lnTo>
                  <a:pt x="329" y="2604"/>
                </a:lnTo>
                <a:lnTo>
                  <a:pt x="274" y="2588"/>
                </a:lnTo>
                <a:lnTo>
                  <a:pt x="217" y="2578"/>
                </a:lnTo>
                <a:lnTo>
                  <a:pt x="160" y="2576"/>
                </a:lnTo>
                <a:lnTo>
                  <a:pt x="131" y="2573"/>
                </a:lnTo>
                <a:lnTo>
                  <a:pt x="104" y="2565"/>
                </a:lnTo>
                <a:lnTo>
                  <a:pt x="77" y="2553"/>
                </a:lnTo>
                <a:lnTo>
                  <a:pt x="54" y="2536"/>
                </a:lnTo>
                <a:lnTo>
                  <a:pt x="35" y="2516"/>
                </a:lnTo>
                <a:lnTo>
                  <a:pt x="20" y="2493"/>
                </a:lnTo>
                <a:lnTo>
                  <a:pt x="14" y="2466"/>
                </a:lnTo>
                <a:lnTo>
                  <a:pt x="3" y="2340"/>
                </a:lnTo>
                <a:lnTo>
                  <a:pt x="0" y="2214"/>
                </a:lnTo>
                <a:lnTo>
                  <a:pt x="4" y="2087"/>
                </a:lnTo>
                <a:lnTo>
                  <a:pt x="15" y="1961"/>
                </a:lnTo>
                <a:lnTo>
                  <a:pt x="20" y="1936"/>
                </a:lnTo>
                <a:lnTo>
                  <a:pt x="31" y="1911"/>
                </a:lnTo>
                <a:lnTo>
                  <a:pt x="46" y="1891"/>
                </a:lnTo>
                <a:lnTo>
                  <a:pt x="65" y="1875"/>
                </a:lnTo>
                <a:lnTo>
                  <a:pt x="88" y="1863"/>
                </a:lnTo>
                <a:lnTo>
                  <a:pt x="114" y="1855"/>
                </a:lnTo>
                <a:lnTo>
                  <a:pt x="144" y="1853"/>
                </a:lnTo>
                <a:lnTo>
                  <a:pt x="207" y="1849"/>
                </a:lnTo>
                <a:lnTo>
                  <a:pt x="270" y="1840"/>
                </a:lnTo>
                <a:lnTo>
                  <a:pt x="329" y="1822"/>
                </a:lnTo>
                <a:lnTo>
                  <a:pt x="385" y="1800"/>
                </a:lnTo>
                <a:lnTo>
                  <a:pt x="438" y="1771"/>
                </a:lnTo>
                <a:lnTo>
                  <a:pt x="486" y="1737"/>
                </a:lnTo>
                <a:lnTo>
                  <a:pt x="530" y="1698"/>
                </a:lnTo>
                <a:lnTo>
                  <a:pt x="568" y="1654"/>
                </a:lnTo>
                <a:lnTo>
                  <a:pt x="600" y="1606"/>
                </a:lnTo>
                <a:lnTo>
                  <a:pt x="627" y="1553"/>
                </a:lnTo>
                <a:lnTo>
                  <a:pt x="645" y="1500"/>
                </a:lnTo>
                <a:lnTo>
                  <a:pt x="658" y="1446"/>
                </a:lnTo>
                <a:lnTo>
                  <a:pt x="664" y="1392"/>
                </a:lnTo>
                <a:lnTo>
                  <a:pt x="664" y="1336"/>
                </a:lnTo>
                <a:lnTo>
                  <a:pt x="658" y="1284"/>
                </a:lnTo>
                <a:lnTo>
                  <a:pt x="646" y="1230"/>
                </a:lnTo>
                <a:lnTo>
                  <a:pt x="629" y="1180"/>
                </a:lnTo>
                <a:lnTo>
                  <a:pt x="606" y="1130"/>
                </a:lnTo>
                <a:lnTo>
                  <a:pt x="576" y="1082"/>
                </a:lnTo>
                <a:lnTo>
                  <a:pt x="542" y="1039"/>
                </a:lnTo>
                <a:lnTo>
                  <a:pt x="503" y="998"/>
                </a:lnTo>
                <a:lnTo>
                  <a:pt x="485" y="978"/>
                </a:lnTo>
                <a:lnTo>
                  <a:pt x="471" y="955"/>
                </a:lnTo>
                <a:lnTo>
                  <a:pt x="465" y="931"/>
                </a:lnTo>
                <a:lnTo>
                  <a:pt x="462" y="905"/>
                </a:lnTo>
                <a:lnTo>
                  <a:pt x="466" y="878"/>
                </a:lnTo>
                <a:lnTo>
                  <a:pt x="474" y="854"/>
                </a:lnTo>
                <a:lnTo>
                  <a:pt x="489" y="831"/>
                </a:lnTo>
                <a:lnTo>
                  <a:pt x="572" y="735"/>
                </a:lnTo>
                <a:lnTo>
                  <a:pt x="658" y="643"/>
                </a:lnTo>
                <a:lnTo>
                  <a:pt x="752" y="556"/>
                </a:lnTo>
                <a:lnTo>
                  <a:pt x="849" y="475"/>
                </a:lnTo>
                <a:lnTo>
                  <a:pt x="872" y="461"/>
                </a:lnTo>
                <a:lnTo>
                  <a:pt x="897" y="452"/>
                </a:lnTo>
                <a:lnTo>
                  <a:pt x="923" y="449"/>
                </a:lnTo>
                <a:lnTo>
                  <a:pt x="948" y="452"/>
                </a:lnTo>
                <a:lnTo>
                  <a:pt x="973" y="459"/>
                </a:lnTo>
                <a:lnTo>
                  <a:pt x="996" y="471"/>
                </a:lnTo>
                <a:lnTo>
                  <a:pt x="1016" y="490"/>
                </a:lnTo>
                <a:lnTo>
                  <a:pt x="1055" y="526"/>
                </a:lnTo>
                <a:lnTo>
                  <a:pt x="1099" y="559"/>
                </a:lnTo>
                <a:lnTo>
                  <a:pt x="1145" y="587"/>
                </a:lnTo>
                <a:lnTo>
                  <a:pt x="1195" y="610"/>
                </a:lnTo>
                <a:lnTo>
                  <a:pt x="1246" y="628"/>
                </a:lnTo>
                <a:lnTo>
                  <a:pt x="1300" y="640"/>
                </a:lnTo>
                <a:lnTo>
                  <a:pt x="1355" y="647"/>
                </a:lnTo>
                <a:lnTo>
                  <a:pt x="1409" y="647"/>
                </a:lnTo>
                <a:lnTo>
                  <a:pt x="1463" y="643"/>
                </a:lnTo>
                <a:lnTo>
                  <a:pt x="1516" y="632"/>
                </a:lnTo>
                <a:lnTo>
                  <a:pt x="1567" y="614"/>
                </a:lnTo>
                <a:lnTo>
                  <a:pt x="1622" y="588"/>
                </a:lnTo>
                <a:lnTo>
                  <a:pt x="1672" y="555"/>
                </a:lnTo>
                <a:lnTo>
                  <a:pt x="1718" y="517"/>
                </a:lnTo>
                <a:lnTo>
                  <a:pt x="1758" y="473"/>
                </a:lnTo>
                <a:lnTo>
                  <a:pt x="1792" y="426"/>
                </a:lnTo>
                <a:lnTo>
                  <a:pt x="1822" y="375"/>
                </a:lnTo>
                <a:lnTo>
                  <a:pt x="1845" y="319"/>
                </a:lnTo>
                <a:lnTo>
                  <a:pt x="1860" y="261"/>
                </a:lnTo>
                <a:lnTo>
                  <a:pt x="1869" y="202"/>
                </a:lnTo>
                <a:lnTo>
                  <a:pt x="1871" y="141"/>
                </a:lnTo>
                <a:lnTo>
                  <a:pt x="1875" y="110"/>
                </a:lnTo>
                <a:lnTo>
                  <a:pt x="1884" y="81"/>
                </a:lnTo>
                <a:lnTo>
                  <a:pt x="1902" y="55"/>
                </a:lnTo>
                <a:lnTo>
                  <a:pt x="1924" y="35"/>
                </a:lnTo>
                <a:lnTo>
                  <a:pt x="1951" y="22"/>
                </a:lnTo>
                <a:lnTo>
                  <a:pt x="1982" y="14"/>
                </a:lnTo>
                <a:lnTo>
                  <a:pt x="2106" y="4"/>
                </a:lnTo>
                <a:lnTo>
                  <a:pt x="2231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116" name="Group 1254">
            <a:extLst>
              <a:ext uri="{FF2B5EF4-FFF2-40B4-BE49-F238E27FC236}">
                <a16:creationId xmlns:a16="http://schemas.microsoft.com/office/drawing/2014/main" id="{5FC2ADD1-05D4-EC4B-CEBA-344D4479757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979689" y="4893155"/>
            <a:ext cx="273285" cy="271128"/>
            <a:chOff x="3311" y="3798"/>
            <a:chExt cx="760" cy="754"/>
          </a:xfrm>
          <a:solidFill>
            <a:schemeClr val="accent5"/>
          </a:solidFill>
        </p:grpSpPr>
        <p:sp>
          <p:nvSpPr>
            <p:cNvPr id="117" name="Freeform 1256">
              <a:extLst>
                <a:ext uri="{FF2B5EF4-FFF2-40B4-BE49-F238E27FC236}">
                  <a16:creationId xmlns:a16="http://schemas.microsoft.com/office/drawing/2014/main" id="{C6B4CA29-2CBC-73C3-6C76-714A86ED7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2" y="3874"/>
              <a:ext cx="419" cy="667"/>
            </a:xfrm>
            <a:custGeom>
              <a:avLst/>
              <a:gdLst>
                <a:gd name="T0" fmla="*/ 788 w 2091"/>
                <a:gd name="T1" fmla="*/ 34 h 3334"/>
                <a:gd name="T2" fmla="*/ 986 w 2091"/>
                <a:gd name="T3" fmla="*/ 288 h 3334"/>
                <a:gd name="T4" fmla="*/ 1263 w 2091"/>
                <a:gd name="T5" fmla="*/ 616 h 3334"/>
                <a:gd name="T6" fmla="*/ 1409 w 2091"/>
                <a:gd name="T7" fmla="*/ 500 h 3334"/>
                <a:gd name="T8" fmla="*/ 1769 w 2091"/>
                <a:gd name="T9" fmla="*/ 455 h 3334"/>
                <a:gd name="T10" fmla="*/ 1880 w 2091"/>
                <a:gd name="T11" fmla="*/ 643 h 3334"/>
                <a:gd name="T12" fmla="*/ 1971 w 2091"/>
                <a:gd name="T13" fmla="*/ 843 h 3334"/>
                <a:gd name="T14" fmla="*/ 2036 w 2091"/>
                <a:gd name="T15" fmla="*/ 1054 h 3334"/>
                <a:gd name="T16" fmla="*/ 2077 w 2091"/>
                <a:gd name="T17" fmla="*/ 1275 h 3334"/>
                <a:gd name="T18" fmla="*/ 2091 w 2091"/>
                <a:gd name="T19" fmla="*/ 1504 h 3334"/>
                <a:gd name="T20" fmla="*/ 2076 w 2091"/>
                <a:gd name="T21" fmla="*/ 1742 h 3334"/>
                <a:gd name="T22" fmla="*/ 2032 w 2091"/>
                <a:gd name="T23" fmla="*/ 1972 h 3334"/>
                <a:gd name="T24" fmla="*/ 1961 w 2091"/>
                <a:gd name="T25" fmla="*/ 2190 h 3334"/>
                <a:gd name="T26" fmla="*/ 1864 w 2091"/>
                <a:gd name="T27" fmla="*/ 2396 h 3334"/>
                <a:gd name="T28" fmla="*/ 1746 w 2091"/>
                <a:gd name="T29" fmla="*/ 2588 h 3334"/>
                <a:gd name="T30" fmla="*/ 1603 w 2091"/>
                <a:gd name="T31" fmla="*/ 2763 h 3334"/>
                <a:gd name="T32" fmla="*/ 1442 w 2091"/>
                <a:gd name="T33" fmla="*/ 2920 h 3334"/>
                <a:gd name="T34" fmla="*/ 1263 w 2091"/>
                <a:gd name="T35" fmla="*/ 3058 h 3334"/>
                <a:gd name="T36" fmla="*/ 1069 w 2091"/>
                <a:gd name="T37" fmla="*/ 3175 h 3334"/>
                <a:gd name="T38" fmla="*/ 859 w 2091"/>
                <a:gd name="T39" fmla="*/ 3267 h 3334"/>
                <a:gd name="T40" fmla="*/ 637 w 2091"/>
                <a:gd name="T41" fmla="*/ 3334 h 3334"/>
                <a:gd name="T42" fmla="*/ 998 w 2091"/>
                <a:gd name="T43" fmla="*/ 2993 h 3334"/>
                <a:gd name="T44" fmla="*/ 1309 w 2091"/>
                <a:gd name="T45" fmla="*/ 2658 h 3334"/>
                <a:gd name="T46" fmla="*/ 1193 w 2091"/>
                <a:gd name="T47" fmla="*/ 2061 h 3334"/>
                <a:gd name="T48" fmla="*/ 920 w 2091"/>
                <a:gd name="T49" fmla="*/ 1856 h 3334"/>
                <a:gd name="T50" fmla="*/ 544 w 2091"/>
                <a:gd name="T51" fmla="*/ 1775 h 3334"/>
                <a:gd name="T52" fmla="*/ 298 w 2091"/>
                <a:gd name="T53" fmla="*/ 1714 h 3334"/>
                <a:gd name="T54" fmla="*/ 214 w 2091"/>
                <a:gd name="T55" fmla="*/ 1548 h 3334"/>
                <a:gd name="T56" fmla="*/ 36 w 2091"/>
                <a:gd name="T57" fmla="*/ 1626 h 3334"/>
                <a:gd name="T58" fmla="*/ 147 w 2091"/>
                <a:gd name="T59" fmla="*/ 1402 h 3334"/>
                <a:gd name="T60" fmla="*/ 380 w 2091"/>
                <a:gd name="T61" fmla="*/ 1471 h 3334"/>
                <a:gd name="T62" fmla="*/ 637 w 2091"/>
                <a:gd name="T63" fmla="*/ 1082 h 3334"/>
                <a:gd name="T64" fmla="*/ 1134 w 2091"/>
                <a:gd name="T65" fmla="*/ 947 h 3334"/>
                <a:gd name="T66" fmla="*/ 924 w 2091"/>
                <a:gd name="T67" fmla="*/ 630 h 3334"/>
                <a:gd name="T68" fmla="*/ 714 w 2091"/>
                <a:gd name="T69" fmla="*/ 461 h 3334"/>
                <a:gd name="T70" fmla="*/ 470 w 2091"/>
                <a:gd name="T71" fmla="*/ 392 h 3334"/>
                <a:gd name="T72" fmla="*/ 233 w 2091"/>
                <a:gd name="T73" fmla="*/ 551 h 3334"/>
                <a:gd name="T74" fmla="*/ 372 w 2091"/>
                <a:gd name="T75" fmla="*/ 392 h 3334"/>
                <a:gd name="T76" fmla="*/ 578 w 2091"/>
                <a:gd name="T77" fmla="*/ 234 h 3334"/>
                <a:gd name="T78" fmla="*/ 692 w 2091"/>
                <a:gd name="T79" fmla="*/ 376 h 3334"/>
                <a:gd name="T80" fmla="*/ 866 w 2091"/>
                <a:gd name="T81" fmla="*/ 349 h 3334"/>
                <a:gd name="T82" fmla="*/ 605 w 2091"/>
                <a:gd name="T83" fmla="*/ 81 h 3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91" h="3334">
                  <a:moveTo>
                    <a:pt x="610" y="0"/>
                  </a:moveTo>
                  <a:lnTo>
                    <a:pt x="788" y="34"/>
                  </a:lnTo>
                  <a:lnTo>
                    <a:pt x="939" y="169"/>
                  </a:lnTo>
                  <a:lnTo>
                    <a:pt x="986" y="288"/>
                  </a:lnTo>
                  <a:lnTo>
                    <a:pt x="1022" y="400"/>
                  </a:lnTo>
                  <a:lnTo>
                    <a:pt x="1263" y="616"/>
                  </a:lnTo>
                  <a:lnTo>
                    <a:pt x="1325" y="635"/>
                  </a:lnTo>
                  <a:lnTo>
                    <a:pt x="1409" y="500"/>
                  </a:lnTo>
                  <a:lnTo>
                    <a:pt x="1712" y="473"/>
                  </a:lnTo>
                  <a:lnTo>
                    <a:pt x="1769" y="455"/>
                  </a:lnTo>
                  <a:lnTo>
                    <a:pt x="1827" y="547"/>
                  </a:lnTo>
                  <a:lnTo>
                    <a:pt x="1880" y="643"/>
                  </a:lnTo>
                  <a:lnTo>
                    <a:pt x="1929" y="741"/>
                  </a:lnTo>
                  <a:lnTo>
                    <a:pt x="1971" y="843"/>
                  </a:lnTo>
                  <a:lnTo>
                    <a:pt x="2007" y="947"/>
                  </a:lnTo>
                  <a:lnTo>
                    <a:pt x="2036" y="1054"/>
                  </a:lnTo>
                  <a:lnTo>
                    <a:pt x="2060" y="1163"/>
                  </a:lnTo>
                  <a:lnTo>
                    <a:pt x="2077" y="1275"/>
                  </a:lnTo>
                  <a:lnTo>
                    <a:pt x="2088" y="1389"/>
                  </a:lnTo>
                  <a:lnTo>
                    <a:pt x="2091" y="1504"/>
                  </a:lnTo>
                  <a:lnTo>
                    <a:pt x="2087" y="1624"/>
                  </a:lnTo>
                  <a:lnTo>
                    <a:pt x="2076" y="1742"/>
                  </a:lnTo>
                  <a:lnTo>
                    <a:pt x="2057" y="1859"/>
                  </a:lnTo>
                  <a:lnTo>
                    <a:pt x="2032" y="1972"/>
                  </a:lnTo>
                  <a:lnTo>
                    <a:pt x="2000" y="2082"/>
                  </a:lnTo>
                  <a:lnTo>
                    <a:pt x="1961" y="2190"/>
                  </a:lnTo>
                  <a:lnTo>
                    <a:pt x="1916" y="2295"/>
                  </a:lnTo>
                  <a:lnTo>
                    <a:pt x="1864" y="2396"/>
                  </a:lnTo>
                  <a:lnTo>
                    <a:pt x="1807" y="2493"/>
                  </a:lnTo>
                  <a:lnTo>
                    <a:pt x="1746" y="2588"/>
                  </a:lnTo>
                  <a:lnTo>
                    <a:pt x="1676" y="2677"/>
                  </a:lnTo>
                  <a:lnTo>
                    <a:pt x="1603" y="2763"/>
                  </a:lnTo>
                  <a:lnTo>
                    <a:pt x="1525" y="2844"/>
                  </a:lnTo>
                  <a:lnTo>
                    <a:pt x="1442" y="2920"/>
                  </a:lnTo>
                  <a:lnTo>
                    <a:pt x="1355" y="2992"/>
                  </a:lnTo>
                  <a:lnTo>
                    <a:pt x="1263" y="3058"/>
                  </a:lnTo>
                  <a:lnTo>
                    <a:pt x="1168" y="3119"/>
                  </a:lnTo>
                  <a:lnTo>
                    <a:pt x="1069" y="3175"/>
                  </a:lnTo>
                  <a:lnTo>
                    <a:pt x="965" y="3224"/>
                  </a:lnTo>
                  <a:lnTo>
                    <a:pt x="859" y="3267"/>
                  </a:lnTo>
                  <a:lnTo>
                    <a:pt x="750" y="3305"/>
                  </a:lnTo>
                  <a:lnTo>
                    <a:pt x="637" y="3334"/>
                  </a:lnTo>
                  <a:lnTo>
                    <a:pt x="672" y="3210"/>
                  </a:lnTo>
                  <a:lnTo>
                    <a:pt x="998" y="2993"/>
                  </a:lnTo>
                  <a:lnTo>
                    <a:pt x="1084" y="2762"/>
                  </a:lnTo>
                  <a:lnTo>
                    <a:pt x="1309" y="2658"/>
                  </a:lnTo>
                  <a:lnTo>
                    <a:pt x="1523" y="2254"/>
                  </a:lnTo>
                  <a:lnTo>
                    <a:pt x="1193" y="2061"/>
                  </a:lnTo>
                  <a:lnTo>
                    <a:pt x="1022" y="1869"/>
                  </a:lnTo>
                  <a:lnTo>
                    <a:pt x="920" y="1856"/>
                  </a:lnTo>
                  <a:lnTo>
                    <a:pt x="719" y="1802"/>
                  </a:lnTo>
                  <a:lnTo>
                    <a:pt x="544" y="1775"/>
                  </a:lnTo>
                  <a:lnTo>
                    <a:pt x="392" y="1818"/>
                  </a:lnTo>
                  <a:lnTo>
                    <a:pt x="298" y="1714"/>
                  </a:lnTo>
                  <a:lnTo>
                    <a:pt x="205" y="1687"/>
                  </a:lnTo>
                  <a:lnTo>
                    <a:pt x="214" y="1548"/>
                  </a:lnTo>
                  <a:lnTo>
                    <a:pt x="102" y="1552"/>
                  </a:lnTo>
                  <a:lnTo>
                    <a:pt x="36" y="1626"/>
                  </a:lnTo>
                  <a:lnTo>
                    <a:pt x="0" y="1471"/>
                  </a:lnTo>
                  <a:lnTo>
                    <a:pt x="147" y="1402"/>
                  </a:lnTo>
                  <a:lnTo>
                    <a:pt x="298" y="1471"/>
                  </a:lnTo>
                  <a:lnTo>
                    <a:pt x="380" y="1471"/>
                  </a:lnTo>
                  <a:lnTo>
                    <a:pt x="410" y="1352"/>
                  </a:lnTo>
                  <a:lnTo>
                    <a:pt x="637" y="1082"/>
                  </a:lnTo>
                  <a:lnTo>
                    <a:pt x="951" y="924"/>
                  </a:lnTo>
                  <a:lnTo>
                    <a:pt x="1134" y="947"/>
                  </a:lnTo>
                  <a:lnTo>
                    <a:pt x="1151" y="859"/>
                  </a:lnTo>
                  <a:lnTo>
                    <a:pt x="924" y="630"/>
                  </a:lnTo>
                  <a:lnTo>
                    <a:pt x="839" y="461"/>
                  </a:lnTo>
                  <a:lnTo>
                    <a:pt x="714" y="461"/>
                  </a:lnTo>
                  <a:lnTo>
                    <a:pt x="637" y="417"/>
                  </a:lnTo>
                  <a:lnTo>
                    <a:pt x="470" y="392"/>
                  </a:lnTo>
                  <a:lnTo>
                    <a:pt x="436" y="590"/>
                  </a:lnTo>
                  <a:lnTo>
                    <a:pt x="233" y="551"/>
                  </a:lnTo>
                  <a:lnTo>
                    <a:pt x="217" y="427"/>
                  </a:lnTo>
                  <a:lnTo>
                    <a:pt x="372" y="392"/>
                  </a:lnTo>
                  <a:lnTo>
                    <a:pt x="424" y="171"/>
                  </a:lnTo>
                  <a:lnTo>
                    <a:pt x="578" y="234"/>
                  </a:lnTo>
                  <a:lnTo>
                    <a:pt x="574" y="328"/>
                  </a:lnTo>
                  <a:lnTo>
                    <a:pt x="692" y="376"/>
                  </a:lnTo>
                  <a:lnTo>
                    <a:pt x="770" y="400"/>
                  </a:lnTo>
                  <a:lnTo>
                    <a:pt x="866" y="349"/>
                  </a:lnTo>
                  <a:lnTo>
                    <a:pt x="781" y="250"/>
                  </a:lnTo>
                  <a:lnTo>
                    <a:pt x="605" y="81"/>
                  </a:lnTo>
                  <a:lnTo>
                    <a:pt x="6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8" name="Freeform 1257">
              <a:extLst>
                <a:ext uri="{FF2B5EF4-FFF2-40B4-BE49-F238E27FC236}">
                  <a16:creationId xmlns:a16="http://schemas.microsoft.com/office/drawing/2014/main" id="{7AC9D81D-C1F0-09D5-B23E-77D765B1B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1" y="3979"/>
              <a:ext cx="441" cy="573"/>
            </a:xfrm>
            <a:custGeom>
              <a:avLst/>
              <a:gdLst>
                <a:gd name="T0" fmla="*/ 261 w 2205"/>
                <a:gd name="T1" fmla="*/ 106 h 2865"/>
                <a:gd name="T2" fmla="*/ 581 w 2205"/>
                <a:gd name="T3" fmla="*/ 176 h 2865"/>
                <a:gd name="T4" fmla="*/ 1098 w 2205"/>
                <a:gd name="T5" fmla="*/ 443 h 2865"/>
                <a:gd name="T6" fmla="*/ 1370 w 2205"/>
                <a:gd name="T7" fmla="*/ 1109 h 2865"/>
                <a:gd name="T8" fmla="*/ 1416 w 2205"/>
                <a:gd name="T9" fmla="*/ 980 h 2865"/>
                <a:gd name="T10" fmla="*/ 1837 w 2205"/>
                <a:gd name="T11" fmla="*/ 1269 h 2865"/>
                <a:gd name="T12" fmla="*/ 2106 w 2205"/>
                <a:gd name="T13" fmla="*/ 1448 h 2865"/>
                <a:gd name="T14" fmla="*/ 2118 w 2205"/>
                <a:gd name="T15" fmla="*/ 1964 h 2865"/>
                <a:gd name="T16" fmla="*/ 2121 w 2205"/>
                <a:gd name="T17" fmla="*/ 1978 h 2865"/>
                <a:gd name="T18" fmla="*/ 2131 w 2205"/>
                <a:gd name="T19" fmla="*/ 2011 h 2865"/>
                <a:gd name="T20" fmla="*/ 2146 w 2205"/>
                <a:gd name="T21" fmla="*/ 2058 h 2865"/>
                <a:gd name="T22" fmla="*/ 2162 w 2205"/>
                <a:gd name="T23" fmla="*/ 2113 h 2865"/>
                <a:gd name="T24" fmla="*/ 2177 w 2205"/>
                <a:gd name="T25" fmla="*/ 2168 h 2865"/>
                <a:gd name="T26" fmla="*/ 2192 w 2205"/>
                <a:gd name="T27" fmla="*/ 2217 h 2865"/>
                <a:gd name="T28" fmla="*/ 2202 w 2205"/>
                <a:gd name="T29" fmla="*/ 2253 h 2865"/>
                <a:gd name="T30" fmla="*/ 2205 w 2205"/>
                <a:gd name="T31" fmla="*/ 2270 h 2865"/>
                <a:gd name="T32" fmla="*/ 2202 w 2205"/>
                <a:gd name="T33" fmla="*/ 2286 h 2865"/>
                <a:gd name="T34" fmla="*/ 2193 w 2205"/>
                <a:gd name="T35" fmla="*/ 2323 h 2865"/>
                <a:gd name="T36" fmla="*/ 2181 w 2205"/>
                <a:gd name="T37" fmla="*/ 2374 h 2865"/>
                <a:gd name="T38" fmla="*/ 2166 w 2205"/>
                <a:gd name="T39" fmla="*/ 2433 h 2865"/>
                <a:gd name="T40" fmla="*/ 2150 w 2205"/>
                <a:gd name="T41" fmla="*/ 2495 h 2865"/>
                <a:gd name="T42" fmla="*/ 2136 w 2205"/>
                <a:gd name="T43" fmla="*/ 2549 h 2865"/>
                <a:gd name="T44" fmla="*/ 2125 w 2205"/>
                <a:gd name="T45" fmla="*/ 2592 h 2865"/>
                <a:gd name="T46" fmla="*/ 2119 w 2205"/>
                <a:gd name="T47" fmla="*/ 2616 h 2865"/>
                <a:gd name="T48" fmla="*/ 2137 w 2205"/>
                <a:gd name="T49" fmla="*/ 2848 h 2865"/>
                <a:gd name="T50" fmla="*/ 1979 w 2205"/>
                <a:gd name="T51" fmla="*/ 2863 h 2865"/>
                <a:gd name="T52" fmla="*/ 1779 w 2205"/>
                <a:gd name="T53" fmla="*/ 2862 h 2865"/>
                <a:gd name="T54" fmla="*/ 1545 w 2205"/>
                <a:gd name="T55" fmla="*/ 2832 h 2865"/>
                <a:gd name="T56" fmla="*/ 1321 w 2205"/>
                <a:gd name="T57" fmla="*/ 2776 h 2865"/>
                <a:gd name="T58" fmla="*/ 1108 w 2205"/>
                <a:gd name="T59" fmla="*/ 2693 h 2865"/>
                <a:gd name="T60" fmla="*/ 909 w 2205"/>
                <a:gd name="T61" fmla="*/ 2588 h 2865"/>
                <a:gd name="T62" fmla="*/ 723 w 2205"/>
                <a:gd name="T63" fmla="*/ 2460 h 2865"/>
                <a:gd name="T64" fmla="*/ 556 w 2205"/>
                <a:gd name="T65" fmla="*/ 2313 h 2865"/>
                <a:gd name="T66" fmla="*/ 407 w 2205"/>
                <a:gd name="T67" fmla="*/ 2146 h 2865"/>
                <a:gd name="T68" fmla="*/ 278 w 2205"/>
                <a:gd name="T69" fmla="*/ 1963 h 2865"/>
                <a:gd name="T70" fmla="*/ 172 w 2205"/>
                <a:gd name="T71" fmla="*/ 1766 h 2865"/>
                <a:gd name="T72" fmla="*/ 90 w 2205"/>
                <a:gd name="T73" fmla="*/ 1555 h 2865"/>
                <a:gd name="T74" fmla="*/ 33 w 2205"/>
                <a:gd name="T75" fmla="*/ 1331 h 2865"/>
                <a:gd name="T76" fmla="*/ 3 w 2205"/>
                <a:gd name="T77" fmla="*/ 1099 h 2865"/>
                <a:gd name="T78" fmla="*/ 3 w 2205"/>
                <a:gd name="T79" fmla="*/ 865 h 2865"/>
                <a:gd name="T80" fmla="*/ 31 w 2205"/>
                <a:gd name="T81" fmla="*/ 641 h 2865"/>
                <a:gd name="T82" fmla="*/ 84 w 2205"/>
                <a:gd name="T83" fmla="*/ 427 h 2865"/>
                <a:gd name="T84" fmla="*/ 162 w 2205"/>
                <a:gd name="T85" fmla="*/ 223 h 2865"/>
                <a:gd name="T86" fmla="*/ 261 w 2205"/>
                <a:gd name="T87" fmla="*/ 30 h 2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05" h="2865">
                  <a:moveTo>
                    <a:pt x="397" y="0"/>
                  </a:moveTo>
                  <a:lnTo>
                    <a:pt x="261" y="106"/>
                  </a:lnTo>
                  <a:lnTo>
                    <a:pt x="368" y="176"/>
                  </a:lnTo>
                  <a:lnTo>
                    <a:pt x="581" y="176"/>
                  </a:lnTo>
                  <a:lnTo>
                    <a:pt x="898" y="120"/>
                  </a:lnTo>
                  <a:lnTo>
                    <a:pt x="1098" y="443"/>
                  </a:lnTo>
                  <a:lnTo>
                    <a:pt x="1098" y="743"/>
                  </a:lnTo>
                  <a:lnTo>
                    <a:pt x="1370" y="1109"/>
                  </a:lnTo>
                  <a:lnTo>
                    <a:pt x="1416" y="1109"/>
                  </a:lnTo>
                  <a:lnTo>
                    <a:pt x="1416" y="980"/>
                  </a:lnTo>
                  <a:lnTo>
                    <a:pt x="1521" y="1199"/>
                  </a:lnTo>
                  <a:lnTo>
                    <a:pt x="1837" y="1269"/>
                  </a:lnTo>
                  <a:lnTo>
                    <a:pt x="1979" y="1410"/>
                  </a:lnTo>
                  <a:lnTo>
                    <a:pt x="2106" y="1448"/>
                  </a:lnTo>
                  <a:lnTo>
                    <a:pt x="1979" y="1710"/>
                  </a:lnTo>
                  <a:lnTo>
                    <a:pt x="2118" y="1964"/>
                  </a:lnTo>
                  <a:lnTo>
                    <a:pt x="2119" y="1968"/>
                  </a:lnTo>
                  <a:lnTo>
                    <a:pt x="2121" y="1978"/>
                  </a:lnTo>
                  <a:lnTo>
                    <a:pt x="2126" y="1993"/>
                  </a:lnTo>
                  <a:lnTo>
                    <a:pt x="2131" y="2011"/>
                  </a:lnTo>
                  <a:lnTo>
                    <a:pt x="2139" y="2033"/>
                  </a:lnTo>
                  <a:lnTo>
                    <a:pt x="2146" y="2058"/>
                  </a:lnTo>
                  <a:lnTo>
                    <a:pt x="2153" y="2085"/>
                  </a:lnTo>
                  <a:lnTo>
                    <a:pt x="2162" y="2113"/>
                  </a:lnTo>
                  <a:lnTo>
                    <a:pt x="2169" y="2141"/>
                  </a:lnTo>
                  <a:lnTo>
                    <a:pt x="2177" y="2168"/>
                  </a:lnTo>
                  <a:lnTo>
                    <a:pt x="2184" y="2194"/>
                  </a:lnTo>
                  <a:lnTo>
                    <a:pt x="2192" y="2217"/>
                  </a:lnTo>
                  <a:lnTo>
                    <a:pt x="2197" y="2237"/>
                  </a:lnTo>
                  <a:lnTo>
                    <a:pt x="2202" y="2253"/>
                  </a:lnTo>
                  <a:lnTo>
                    <a:pt x="2204" y="2264"/>
                  </a:lnTo>
                  <a:lnTo>
                    <a:pt x="2205" y="2270"/>
                  </a:lnTo>
                  <a:lnTo>
                    <a:pt x="2204" y="2275"/>
                  </a:lnTo>
                  <a:lnTo>
                    <a:pt x="2202" y="2286"/>
                  </a:lnTo>
                  <a:lnTo>
                    <a:pt x="2198" y="2302"/>
                  </a:lnTo>
                  <a:lnTo>
                    <a:pt x="2193" y="2323"/>
                  </a:lnTo>
                  <a:lnTo>
                    <a:pt x="2187" y="2347"/>
                  </a:lnTo>
                  <a:lnTo>
                    <a:pt x="2181" y="2374"/>
                  </a:lnTo>
                  <a:lnTo>
                    <a:pt x="2173" y="2404"/>
                  </a:lnTo>
                  <a:lnTo>
                    <a:pt x="2166" y="2433"/>
                  </a:lnTo>
                  <a:lnTo>
                    <a:pt x="2157" y="2464"/>
                  </a:lnTo>
                  <a:lnTo>
                    <a:pt x="2150" y="2495"/>
                  </a:lnTo>
                  <a:lnTo>
                    <a:pt x="2142" y="2523"/>
                  </a:lnTo>
                  <a:lnTo>
                    <a:pt x="2136" y="2549"/>
                  </a:lnTo>
                  <a:lnTo>
                    <a:pt x="2130" y="2572"/>
                  </a:lnTo>
                  <a:lnTo>
                    <a:pt x="2125" y="2592"/>
                  </a:lnTo>
                  <a:lnTo>
                    <a:pt x="2121" y="2608"/>
                  </a:lnTo>
                  <a:lnTo>
                    <a:pt x="2119" y="2616"/>
                  </a:lnTo>
                  <a:lnTo>
                    <a:pt x="2118" y="2620"/>
                  </a:lnTo>
                  <a:lnTo>
                    <a:pt x="2137" y="2848"/>
                  </a:lnTo>
                  <a:lnTo>
                    <a:pt x="2059" y="2857"/>
                  </a:lnTo>
                  <a:lnTo>
                    <a:pt x="1979" y="2863"/>
                  </a:lnTo>
                  <a:lnTo>
                    <a:pt x="1899" y="2865"/>
                  </a:lnTo>
                  <a:lnTo>
                    <a:pt x="1779" y="2862"/>
                  </a:lnTo>
                  <a:lnTo>
                    <a:pt x="1661" y="2851"/>
                  </a:lnTo>
                  <a:lnTo>
                    <a:pt x="1545" y="2832"/>
                  </a:lnTo>
                  <a:lnTo>
                    <a:pt x="1431" y="2808"/>
                  </a:lnTo>
                  <a:lnTo>
                    <a:pt x="1321" y="2776"/>
                  </a:lnTo>
                  <a:lnTo>
                    <a:pt x="1213" y="2738"/>
                  </a:lnTo>
                  <a:lnTo>
                    <a:pt x="1108" y="2693"/>
                  </a:lnTo>
                  <a:lnTo>
                    <a:pt x="1007" y="2644"/>
                  </a:lnTo>
                  <a:lnTo>
                    <a:pt x="909" y="2588"/>
                  </a:lnTo>
                  <a:lnTo>
                    <a:pt x="814" y="2528"/>
                  </a:lnTo>
                  <a:lnTo>
                    <a:pt x="723" y="2460"/>
                  </a:lnTo>
                  <a:lnTo>
                    <a:pt x="638" y="2389"/>
                  </a:lnTo>
                  <a:lnTo>
                    <a:pt x="556" y="2313"/>
                  </a:lnTo>
                  <a:lnTo>
                    <a:pt x="480" y="2232"/>
                  </a:lnTo>
                  <a:lnTo>
                    <a:pt x="407" y="2146"/>
                  </a:lnTo>
                  <a:lnTo>
                    <a:pt x="340" y="2057"/>
                  </a:lnTo>
                  <a:lnTo>
                    <a:pt x="278" y="1963"/>
                  </a:lnTo>
                  <a:lnTo>
                    <a:pt x="222" y="1866"/>
                  </a:lnTo>
                  <a:lnTo>
                    <a:pt x="172" y="1766"/>
                  </a:lnTo>
                  <a:lnTo>
                    <a:pt x="127" y="1661"/>
                  </a:lnTo>
                  <a:lnTo>
                    <a:pt x="90" y="1555"/>
                  </a:lnTo>
                  <a:lnTo>
                    <a:pt x="58" y="1444"/>
                  </a:lnTo>
                  <a:lnTo>
                    <a:pt x="33" y="1331"/>
                  </a:lnTo>
                  <a:lnTo>
                    <a:pt x="15" y="1217"/>
                  </a:lnTo>
                  <a:lnTo>
                    <a:pt x="3" y="1099"/>
                  </a:lnTo>
                  <a:lnTo>
                    <a:pt x="0" y="980"/>
                  </a:lnTo>
                  <a:lnTo>
                    <a:pt x="3" y="865"/>
                  </a:lnTo>
                  <a:lnTo>
                    <a:pt x="13" y="752"/>
                  </a:lnTo>
                  <a:lnTo>
                    <a:pt x="31" y="641"/>
                  </a:lnTo>
                  <a:lnTo>
                    <a:pt x="54" y="533"/>
                  </a:lnTo>
                  <a:lnTo>
                    <a:pt x="84" y="427"/>
                  </a:lnTo>
                  <a:lnTo>
                    <a:pt x="120" y="324"/>
                  </a:lnTo>
                  <a:lnTo>
                    <a:pt x="162" y="223"/>
                  </a:lnTo>
                  <a:lnTo>
                    <a:pt x="209" y="125"/>
                  </a:lnTo>
                  <a:lnTo>
                    <a:pt x="261" y="30"/>
                  </a:lnTo>
                  <a:lnTo>
                    <a:pt x="3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9" name="Freeform 1258">
              <a:extLst>
                <a:ext uri="{FF2B5EF4-FFF2-40B4-BE49-F238E27FC236}">
                  <a16:creationId xmlns:a16="http://schemas.microsoft.com/office/drawing/2014/main" id="{3C1B4EE7-4A5C-3784-ED02-9AAE390FDD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98" y="3798"/>
              <a:ext cx="455" cy="137"/>
            </a:xfrm>
            <a:custGeom>
              <a:avLst/>
              <a:gdLst>
                <a:gd name="T0" fmla="*/ 971 w 2275"/>
                <a:gd name="T1" fmla="*/ 203 h 686"/>
                <a:gd name="T2" fmla="*/ 967 w 2275"/>
                <a:gd name="T3" fmla="*/ 210 h 686"/>
                <a:gd name="T4" fmla="*/ 959 w 2275"/>
                <a:gd name="T5" fmla="*/ 220 h 686"/>
                <a:gd name="T6" fmla="*/ 946 w 2275"/>
                <a:gd name="T7" fmla="*/ 231 h 686"/>
                <a:gd name="T8" fmla="*/ 933 w 2275"/>
                <a:gd name="T9" fmla="*/ 243 h 686"/>
                <a:gd name="T10" fmla="*/ 915 w 2275"/>
                <a:gd name="T11" fmla="*/ 255 h 686"/>
                <a:gd name="T12" fmla="*/ 899 w 2275"/>
                <a:gd name="T13" fmla="*/ 268 h 686"/>
                <a:gd name="T14" fmla="*/ 883 w 2275"/>
                <a:gd name="T15" fmla="*/ 279 h 686"/>
                <a:gd name="T16" fmla="*/ 868 w 2275"/>
                <a:gd name="T17" fmla="*/ 289 h 686"/>
                <a:gd name="T18" fmla="*/ 857 w 2275"/>
                <a:gd name="T19" fmla="*/ 296 h 686"/>
                <a:gd name="T20" fmla="*/ 850 w 2275"/>
                <a:gd name="T21" fmla="*/ 301 h 686"/>
                <a:gd name="T22" fmla="*/ 846 w 2275"/>
                <a:gd name="T23" fmla="*/ 303 h 686"/>
                <a:gd name="T24" fmla="*/ 971 w 2275"/>
                <a:gd name="T25" fmla="*/ 376 h 686"/>
                <a:gd name="T26" fmla="*/ 1230 w 2275"/>
                <a:gd name="T27" fmla="*/ 308 h 686"/>
                <a:gd name="T28" fmla="*/ 1169 w 2275"/>
                <a:gd name="T29" fmla="*/ 203 h 686"/>
                <a:gd name="T30" fmla="*/ 1056 w 2275"/>
                <a:gd name="T31" fmla="*/ 238 h 686"/>
                <a:gd name="T32" fmla="*/ 971 w 2275"/>
                <a:gd name="T33" fmla="*/ 203 h 686"/>
                <a:gd name="T34" fmla="*/ 1740 w 2275"/>
                <a:gd name="T35" fmla="*/ 81 h 686"/>
                <a:gd name="T36" fmla="*/ 1545 w 2275"/>
                <a:gd name="T37" fmla="*/ 188 h 686"/>
                <a:gd name="T38" fmla="*/ 1435 w 2275"/>
                <a:gd name="T39" fmla="*/ 257 h 686"/>
                <a:gd name="T40" fmla="*/ 1512 w 2275"/>
                <a:gd name="T41" fmla="*/ 307 h 686"/>
                <a:gd name="T42" fmla="*/ 1684 w 2275"/>
                <a:gd name="T43" fmla="*/ 289 h 686"/>
                <a:gd name="T44" fmla="*/ 1864 w 2275"/>
                <a:gd name="T45" fmla="*/ 154 h 686"/>
                <a:gd name="T46" fmla="*/ 1740 w 2275"/>
                <a:gd name="T47" fmla="*/ 81 h 686"/>
                <a:gd name="T48" fmla="*/ 1465 w 2275"/>
                <a:gd name="T49" fmla="*/ 0 h 686"/>
                <a:gd name="T50" fmla="*/ 1573 w 2275"/>
                <a:gd name="T51" fmla="*/ 3 h 686"/>
                <a:gd name="T52" fmla="*/ 1680 w 2275"/>
                <a:gd name="T53" fmla="*/ 12 h 686"/>
                <a:gd name="T54" fmla="*/ 1784 w 2275"/>
                <a:gd name="T55" fmla="*/ 27 h 686"/>
                <a:gd name="T56" fmla="*/ 1886 w 2275"/>
                <a:gd name="T57" fmla="*/ 48 h 686"/>
                <a:gd name="T58" fmla="*/ 1987 w 2275"/>
                <a:gd name="T59" fmla="*/ 74 h 686"/>
                <a:gd name="T60" fmla="*/ 2086 w 2275"/>
                <a:gd name="T61" fmla="*/ 104 h 686"/>
                <a:gd name="T62" fmla="*/ 2181 w 2275"/>
                <a:gd name="T63" fmla="*/ 140 h 686"/>
                <a:gd name="T64" fmla="*/ 2275 w 2275"/>
                <a:gd name="T65" fmla="*/ 181 h 686"/>
                <a:gd name="T66" fmla="*/ 2206 w 2275"/>
                <a:gd name="T67" fmla="*/ 192 h 686"/>
                <a:gd name="T68" fmla="*/ 2020 w 2275"/>
                <a:gd name="T69" fmla="*/ 163 h 686"/>
                <a:gd name="T70" fmla="*/ 1888 w 2275"/>
                <a:gd name="T71" fmla="*/ 250 h 686"/>
                <a:gd name="T72" fmla="*/ 1794 w 2275"/>
                <a:gd name="T73" fmla="*/ 354 h 686"/>
                <a:gd name="T74" fmla="*/ 1455 w 2275"/>
                <a:gd name="T75" fmla="*/ 384 h 686"/>
                <a:gd name="T76" fmla="*/ 1315 w 2275"/>
                <a:gd name="T77" fmla="*/ 362 h 686"/>
                <a:gd name="T78" fmla="*/ 1220 w 2275"/>
                <a:gd name="T79" fmla="*/ 511 h 686"/>
                <a:gd name="T80" fmla="*/ 940 w 2275"/>
                <a:gd name="T81" fmla="*/ 527 h 686"/>
                <a:gd name="T82" fmla="*/ 764 w 2275"/>
                <a:gd name="T83" fmla="*/ 476 h 686"/>
                <a:gd name="T84" fmla="*/ 610 w 2275"/>
                <a:gd name="T85" fmla="*/ 561 h 686"/>
                <a:gd name="T86" fmla="*/ 272 w 2275"/>
                <a:gd name="T87" fmla="*/ 608 h 686"/>
                <a:gd name="T88" fmla="*/ 1 w 2275"/>
                <a:gd name="T89" fmla="*/ 686 h 686"/>
                <a:gd name="T90" fmla="*/ 0 w 2275"/>
                <a:gd name="T91" fmla="*/ 686 h 686"/>
                <a:gd name="T92" fmla="*/ 73 w 2275"/>
                <a:gd name="T93" fmla="*/ 604 h 686"/>
                <a:gd name="T94" fmla="*/ 150 w 2275"/>
                <a:gd name="T95" fmla="*/ 527 h 686"/>
                <a:gd name="T96" fmla="*/ 230 w 2275"/>
                <a:gd name="T97" fmla="*/ 453 h 686"/>
                <a:gd name="T98" fmla="*/ 315 w 2275"/>
                <a:gd name="T99" fmla="*/ 385 h 686"/>
                <a:gd name="T100" fmla="*/ 404 w 2275"/>
                <a:gd name="T101" fmla="*/ 322 h 686"/>
                <a:gd name="T102" fmla="*/ 497 w 2275"/>
                <a:gd name="T103" fmla="*/ 264 h 686"/>
                <a:gd name="T104" fmla="*/ 592 w 2275"/>
                <a:gd name="T105" fmla="*/ 210 h 686"/>
                <a:gd name="T106" fmla="*/ 693 w 2275"/>
                <a:gd name="T107" fmla="*/ 162 h 686"/>
                <a:gd name="T108" fmla="*/ 795 w 2275"/>
                <a:gd name="T109" fmla="*/ 120 h 686"/>
                <a:gd name="T110" fmla="*/ 901 w 2275"/>
                <a:gd name="T111" fmla="*/ 85 h 686"/>
                <a:gd name="T112" fmla="*/ 1009 w 2275"/>
                <a:gd name="T113" fmla="*/ 55 h 686"/>
                <a:gd name="T114" fmla="*/ 1119 w 2275"/>
                <a:gd name="T115" fmla="*/ 31 h 686"/>
                <a:gd name="T116" fmla="*/ 1233 w 2275"/>
                <a:gd name="T117" fmla="*/ 14 h 686"/>
                <a:gd name="T118" fmla="*/ 1348 w 2275"/>
                <a:gd name="T119" fmla="*/ 4 h 686"/>
                <a:gd name="T120" fmla="*/ 1465 w 2275"/>
                <a:gd name="T121" fmla="*/ 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75" h="686">
                  <a:moveTo>
                    <a:pt x="971" y="203"/>
                  </a:moveTo>
                  <a:lnTo>
                    <a:pt x="967" y="210"/>
                  </a:lnTo>
                  <a:lnTo>
                    <a:pt x="959" y="220"/>
                  </a:lnTo>
                  <a:lnTo>
                    <a:pt x="946" y="231"/>
                  </a:lnTo>
                  <a:lnTo>
                    <a:pt x="933" y="243"/>
                  </a:lnTo>
                  <a:lnTo>
                    <a:pt x="915" y="255"/>
                  </a:lnTo>
                  <a:lnTo>
                    <a:pt x="899" y="268"/>
                  </a:lnTo>
                  <a:lnTo>
                    <a:pt x="883" y="279"/>
                  </a:lnTo>
                  <a:lnTo>
                    <a:pt x="868" y="289"/>
                  </a:lnTo>
                  <a:lnTo>
                    <a:pt x="857" y="296"/>
                  </a:lnTo>
                  <a:lnTo>
                    <a:pt x="850" y="301"/>
                  </a:lnTo>
                  <a:lnTo>
                    <a:pt x="846" y="303"/>
                  </a:lnTo>
                  <a:lnTo>
                    <a:pt x="971" y="376"/>
                  </a:lnTo>
                  <a:lnTo>
                    <a:pt x="1230" y="308"/>
                  </a:lnTo>
                  <a:lnTo>
                    <a:pt x="1169" y="203"/>
                  </a:lnTo>
                  <a:lnTo>
                    <a:pt x="1056" y="238"/>
                  </a:lnTo>
                  <a:lnTo>
                    <a:pt x="971" y="203"/>
                  </a:lnTo>
                  <a:close/>
                  <a:moveTo>
                    <a:pt x="1740" y="81"/>
                  </a:moveTo>
                  <a:lnTo>
                    <a:pt x="1545" y="188"/>
                  </a:lnTo>
                  <a:lnTo>
                    <a:pt x="1435" y="257"/>
                  </a:lnTo>
                  <a:lnTo>
                    <a:pt x="1512" y="307"/>
                  </a:lnTo>
                  <a:lnTo>
                    <a:pt x="1684" y="289"/>
                  </a:lnTo>
                  <a:lnTo>
                    <a:pt x="1864" y="154"/>
                  </a:lnTo>
                  <a:lnTo>
                    <a:pt x="1740" y="81"/>
                  </a:lnTo>
                  <a:close/>
                  <a:moveTo>
                    <a:pt x="1465" y="0"/>
                  </a:moveTo>
                  <a:lnTo>
                    <a:pt x="1573" y="3"/>
                  </a:lnTo>
                  <a:lnTo>
                    <a:pt x="1680" y="12"/>
                  </a:lnTo>
                  <a:lnTo>
                    <a:pt x="1784" y="27"/>
                  </a:lnTo>
                  <a:lnTo>
                    <a:pt x="1886" y="48"/>
                  </a:lnTo>
                  <a:lnTo>
                    <a:pt x="1987" y="74"/>
                  </a:lnTo>
                  <a:lnTo>
                    <a:pt x="2086" y="104"/>
                  </a:lnTo>
                  <a:lnTo>
                    <a:pt x="2181" y="140"/>
                  </a:lnTo>
                  <a:lnTo>
                    <a:pt x="2275" y="181"/>
                  </a:lnTo>
                  <a:lnTo>
                    <a:pt x="2206" y="192"/>
                  </a:lnTo>
                  <a:lnTo>
                    <a:pt x="2020" y="163"/>
                  </a:lnTo>
                  <a:lnTo>
                    <a:pt x="1888" y="250"/>
                  </a:lnTo>
                  <a:lnTo>
                    <a:pt x="1794" y="354"/>
                  </a:lnTo>
                  <a:lnTo>
                    <a:pt x="1455" y="384"/>
                  </a:lnTo>
                  <a:lnTo>
                    <a:pt x="1315" y="362"/>
                  </a:lnTo>
                  <a:lnTo>
                    <a:pt x="1220" y="511"/>
                  </a:lnTo>
                  <a:lnTo>
                    <a:pt x="940" y="527"/>
                  </a:lnTo>
                  <a:lnTo>
                    <a:pt x="764" y="476"/>
                  </a:lnTo>
                  <a:lnTo>
                    <a:pt x="610" y="561"/>
                  </a:lnTo>
                  <a:lnTo>
                    <a:pt x="272" y="608"/>
                  </a:lnTo>
                  <a:lnTo>
                    <a:pt x="1" y="686"/>
                  </a:lnTo>
                  <a:lnTo>
                    <a:pt x="0" y="686"/>
                  </a:lnTo>
                  <a:lnTo>
                    <a:pt x="73" y="604"/>
                  </a:lnTo>
                  <a:lnTo>
                    <a:pt x="150" y="527"/>
                  </a:lnTo>
                  <a:lnTo>
                    <a:pt x="230" y="453"/>
                  </a:lnTo>
                  <a:lnTo>
                    <a:pt x="315" y="385"/>
                  </a:lnTo>
                  <a:lnTo>
                    <a:pt x="404" y="322"/>
                  </a:lnTo>
                  <a:lnTo>
                    <a:pt x="497" y="264"/>
                  </a:lnTo>
                  <a:lnTo>
                    <a:pt x="592" y="210"/>
                  </a:lnTo>
                  <a:lnTo>
                    <a:pt x="693" y="162"/>
                  </a:lnTo>
                  <a:lnTo>
                    <a:pt x="795" y="120"/>
                  </a:lnTo>
                  <a:lnTo>
                    <a:pt x="901" y="85"/>
                  </a:lnTo>
                  <a:lnTo>
                    <a:pt x="1009" y="55"/>
                  </a:lnTo>
                  <a:lnTo>
                    <a:pt x="1119" y="31"/>
                  </a:lnTo>
                  <a:lnTo>
                    <a:pt x="1233" y="14"/>
                  </a:lnTo>
                  <a:lnTo>
                    <a:pt x="1348" y="4"/>
                  </a:lnTo>
                  <a:lnTo>
                    <a:pt x="14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120" name="Group 1290">
            <a:extLst>
              <a:ext uri="{FF2B5EF4-FFF2-40B4-BE49-F238E27FC236}">
                <a16:creationId xmlns:a16="http://schemas.microsoft.com/office/drawing/2014/main" id="{F321D19E-6CA3-1418-5771-2B3145845DF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72428" y="1828717"/>
            <a:ext cx="332877" cy="332877"/>
            <a:chOff x="-4627" y="146"/>
            <a:chExt cx="963" cy="963"/>
          </a:xfrm>
          <a:solidFill>
            <a:schemeClr val="accent1"/>
          </a:solidFill>
        </p:grpSpPr>
        <p:sp>
          <p:nvSpPr>
            <p:cNvPr id="121" name="Freeform 1292">
              <a:extLst>
                <a:ext uri="{FF2B5EF4-FFF2-40B4-BE49-F238E27FC236}">
                  <a16:creationId xmlns:a16="http://schemas.microsoft.com/office/drawing/2014/main" id="{BE602740-2FDE-2C99-F3BA-51A865F8CE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627" y="146"/>
              <a:ext cx="963" cy="963"/>
            </a:xfrm>
            <a:custGeom>
              <a:avLst/>
              <a:gdLst>
                <a:gd name="T0" fmla="*/ 1625 w 3852"/>
                <a:gd name="T1" fmla="*/ 519 h 3852"/>
                <a:gd name="T2" fmla="*/ 1257 w 3852"/>
                <a:gd name="T3" fmla="*/ 653 h 3852"/>
                <a:gd name="T4" fmla="*/ 944 w 3852"/>
                <a:gd name="T5" fmla="*/ 875 h 3852"/>
                <a:gd name="T6" fmla="*/ 700 w 3852"/>
                <a:gd name="T7" fmla="*/ 1173 h 3852"/>
                <a:gd name="T8" fmla="*/ 543 w 3852"/>
                <a:gd name="T9" fmla="*/ 1528 h 3852"/>
                <a:gd name="T10" fmla="*/ 488 w 3852"/>
                <a:gd name="T11" fmla="*/ 1926 h 3852"/>
                <a:gd name="T12" fmla="*/ 543 w 3852"/>
                <a:gd name="T13" fmla="*/ 2324 h 3852"/>
                <a:gd name="T14" fmla="*/ 700 w 3852"/>
                <a:gd name="T15" fmla="*/ 2679 h 3852"/>
                <a:gd name="T16" fmla="*/ 944 w 3852"/>
                <a:gd name="T17" fmla="*/ 2977 h 3852"/>
                <a:gd name="T18" fmla="*/ 1257 w 3852"/>
                <a:gd name="T19" fmla="*/ 3199 h 3852"/>
                <a:gd name="T20" fmla="*/ 1625 w 3852"/>
                <a:gd name="T21" fmla="*/ 3333 h 3852"/>
                <a:gd name="T22" fmla="*/ 2029 w 3852"/>
                <a:gd name="T23" fmla="*/ 3361 h 3852"/>
                <a:gd name="T24" fmla="*/ 2417 w 3852"/>
                <a:gd name="T25" fmla="*/ 3278 h 3852"/>
                <a:gd name="T26" fmla="*/ 2759 w 3852"/>
                <a:gd name="T27" fmla="*/ 3098 h 3852"/>
                <a:gd name="T28" fmla="*/ 3040 w 3852"/>
                <a:gd name="T29" fmla="*/ 2835 h 3852"/>
                <a:gd name="T30" fmla="*/ 3242 w 3852"/>
                <a:gd name="T31" fmla="*/ 2507 h 3852"/>
                <a:gd name="T32" fmla="*/ 3350 w 3852"/>
                <a:gd name="T33" fmla="*/ 2129 h 3852"/>
                <a:gd name="T34" fmla="*/ 3350 w 3852"/>
                <a:gd name="T35" fmla="*/ 1723 h 3852"/>
                <a:gd name="T36" fmla="*/ 3242 w 3852"/>
                <a:gd name="T37" fmla="*/ 1345 h 3852"/>
                <a:gd name="T38" fmla="*/ 3040 w 3852"/>
                <a:gd name="T39" fmla="*/ 1017 h 3852"/>
                <a:gd name="T40" fmla="*/ 2759 w 3852"/>
                <a:gd name="T41" fmla="*/ 754 h 3852"/>
                <a:gd name="T42" fmla="*/ 2417 w 3852"/>
                <a:gd name="T43" fmla="*/ 574 h 3852"/>
                <a:gd name="T44" fmla="*/ 2029 w 3852"/>
                <a:gd name="T45" fmla="*/ 491 h 3852"/>
                <a:gd name="T46" fmla="*/ 2158 w 3852"/>
                <a:gd name="T47" fmla="*/ 14 h 3852"/>
                <a:gd name="T48" fmla="*/ 2597 w 3852"/>
                <a:gd name="T49" fmla="*/ 120 h 3852"/>
                <a:gd name="T50" fmla="*/ 2991 w 3852"/>
                <a:gd name="T51" fmla="*/ 322 h 3852"/>
                <a:gd name="T52" fmla="*/ 3326 w 3852"/>
                <a:gd name="T53" fmla="*/ 603 h 3852"/>
                <a:gd name="T54" fmla="*/ 3588 w 3852"/>
                <a:gd name="T55" fmla="*/ 955 h 3852"/>
                <a:gd name="T56" fmla="*/ 3767 w 3852"/>
                <a:gd name="T57" fmla="*/ 1361 h 3852"/>
                <a:gd name="T58" fmla="*/ 3848 w 3852"/>
                <a:gd name="T59" fmla="*/ 1809 h 3852"/>
                <a:gd name="T60" fmla="*/ 3820 w 3852"/>
                <a:gd name="T61" fmla="*/ 2272 h 3852"/>
                <a:gd name="T62" fmla="*/ 3690 w 3852"/>
                <a:gd name="T63" fmla="*/ 2700 h 3852"/>
                <a:gd name="T64" fmla="*/ 3467 w 3852"/>
                <a:gd name="T65" fmla="*/ 3080 h 3852"/>
                <a:gd name="T66" fmla="*/ 3166 w 3852"/>
                <a:gd name="T67" fmla="*/ 3398 h 3852"/>
                <a:gd name="T68" fmla="*/ 2800 w 3852"/>
                <a:gd name="T69" fmla="*/ 3642 h 3852"/>
                <a:gd name="T70" fmla="*/ 2382 w 3852"/>
                <a:gd name="T71" fmla="*/ 3797 h 3852"/>
                <a:gd name="T72" fmla="*/ 1926 w 3852"/>
                <a:gd name="T73" fmla="*/ 3852 h 3852"/>
                <a:gd name="T74" fmla="*/ 1470 w 3852"/>
                <a:gd name="T75" fmla="*/ 3797 h 3852"/>
                <a:gd name="T76" fmla="*/ 1052 w 3852"/>
                <a:gd name="T77" fmla="*/ 3642 h 3852"/>
                <a:gd name="T78" fmla="*/ 686 w 3852"/>
                <a:gd name="T79" fmla="*/ 3398 h 3852"/>
                <a:gd name="T80" fmla="*/ 385 w 3852"/>
                <a:gd name="T81" fmla="*/ 3080 h 3852"/>
                <a:gd name="T82" fmla="*/ 162 w 3852"/>
                <a:gd name="T83" fmla="*/ 2700 h 3852"/>
                <a:gd name="T84" fmla="*/ 32 w 3852"/>
                <a:gd name="T85" fmla="*/ 2272 h 3852"/>
                <a:gd name="T86" fmla="*/ 4 w 3852"/>
                <a:gd name="T87" fmla="*/ 1809 h 3852"/>
                <a:gd name="T88" fmla="*/ 85 w 3852"/>
                <a:gd name="T89" fmla="*/ 1361 h 3852"/>
                <a:gd name="T90" fmla="*/ 264 w 3852"/>
                <a:gd name="T91" fmla="*/ 955 h 3852"/>
                <a:gd name="T92" fmla="*/ 526 w 3852"/>
                <a:gd name="T93" fmla="*/ 603 h 3852"/>
                <a:gd name="T94" fmla="*/ 861 w 3852"/>
                <a:gd name="T95" fmla="*/ 322 h 3852"/>
                <a:gd name="T96" fmla="*/ 1255 w 3852"/>
                <a:gd name="T97" fmla="*/ 120 h 3852"/>
                <a:gd name="T98" fmla="*/ 1694 w 3852"/>
                <a:gd name="T99" fmla="*/ 14 h 3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852" h="3852">
                  <a:moveTo>
                    <a:pt x="1926" y="488"/>
                  </a:moveTo>
                  <a:lnTo>
                    <a:pt x="1823" y="491"/>
                  </a:lnTo>
                  <a:lnTo>
                    <a:pt x="1723" y="502"/>
                  </a:lnTo>
                  <a:lnTo>
                    <a:pt x="1625" y="519"/>
                  </a:lnTo>
                  <a:lnTo>
                    <a:pt x="1528" y="543"/>
                  </a:lnTo>
                  <a:lnTo>
                    <a:pt x="1435" y="574"/>
                  </a:lnTo>
                  <a:lnTo>
                    <a:pt x="1345" y="610"/>
                  </a:lnTo>
                  <a:lnTo>
                    <a:pt x="1257" y="653"/>
                  </a:lnTo>
                  <a:lnTo>
                    <a:pt x="1173" y="700"/>
                  </a:lnTo>
                  <a:lnTo>
                    <a:pt x="1093" y="754"/>
                  </a:lnTo>
                  <a:lnTo>
                    <a:pt x="1017" y="812"/>
                  </a:lnTo>
                  <a:lnTo>
                    <a:pt x="944" y="875"/>
                  </a:lnTo>
                  <a:lnTo>
                    <a:pt x="875" y="944"/>
                  </a:lnTo>
                  <a:lnTo>
                    <a:pt x="812" y="1017"/>
                  </a:lnTo>
                  <a:lnTo>
                    <a:pt x="754" y="1093"/>
                  </a:lnTo>
                  <a:lnTo>
                    <a:pt x="700" y="1173"/>
                  </a:lnTo>
                  <a:lnTo>
                    <a:pt x="653" y="1257"/>
                  </a:lnTo>
                  <a:lnTo>
                    <a:pt x="610" y="1345"/>
                  </a:lnTo>
                  <a:lnTo>
                    <a:pt x="574" y="1435"/>
                  </a:lnTo>
                  <a:lnTo>
                    <a:pt x="543" y="1528"/>
                  </a:lnTo>
                  <a:lnTo>
                    <a:pt x="519" y="1625"/>
                  </a:lnTo>
                  <a:lnTo>
                    <a:pt x="502" y="1723"/>
                  </a:lnTo>
                  <a:lnTo>
                    <a:pt x="491" y="1823"/>
                  </a:lnTo>
                  <a:lnTo>
                    <a:pt x="488" y="1926"/>
                  </a:lnTo>
                  <a:lnTo>
                    <a:pt x="491" y="2029"/>
                  </a:lnTo>
                  <a:lnTo>
                    <a:pt x="502" y="2129"/>
                  </a:lnTo>
                  <a:lnTo>
                    <a:pt x="519" y="2227"/>
                  </a:lnTo>
                  <a:lnTo>
                    <a:pt x="543" y="2324"/>
                  </a:lnTo>
                  <a:lnTo>
                    <a:pt x="574" y="2417"/>
                  </a:lnTo>
                  <a:lnTo>
                    <a:pt x="610" y="2507"/>
                  </a:lnTo>
                  <a:lnTo>
                    <a:pt x="653" y="2595"/>
                  </a:lnTo>
                  <a:lnTo>
                    <a:pt x="700" y="2679"/>
                  </a:lnTo>
                  <a:lnTo>
                    <a:pt x="754" y="2759"/>
                  </a:lnTo>
                  <a:lnTo>
                    <a:pt x="812" y="2835"/>
                  </a:lnTo>
                  <a:lnTo>
                    <a:pt x="875" y="2908"/>
                  </a:lnTo>
                  <a:lnTo>
                    <a:pt x="944" y="2977"/>
                  </a:lnTo>
                  <a:lnTo>
                    <a:pt x="1017" y="3040"/>
                  </a:lnTo>
                  <a:lnTo>
                    <a:pt x="1093" y="3098"/>
                  </a:lnTo>
                  <a:lnTo>
                    <a:pt x="1173" y="3152"/>
                  </a:lnTo>
                  <a:lnTo>
                    <a:pt x="1257" y="3199"/>
                  </a:lnTo>
                  <a:lnTo>
                    <a:pt x="1345" y="3242"/>
                  </a:lnTo>
                  <a:lnTo>
                    <a:pt x="1435" y="3278"/>
                  </a:lnTo>
                  <a:lnTo>
                    <a:pt x="1528" y="3309"/>
                  </a:lnTo>
                  <a:lnTo>
                    <a:pt x="1625" y="3333"/>
                  </a:lnTo>
                  <a:lnTo>
                    <a:pt x="1723" y="3350"/>
                  </a:lnTo>
                  <a:lnTo>
                    <a:pt x="1823" y="3361"/>
                  </a:lnTo>
                  <a:lnTo>
                    <a:pt x="1926" y="3364"/>
                  </a:lnTo>
                  <a:lnTo>
                    <a:pt x="2029" y="3361"/>
                  </a:lnTo>
                  <a:lnTo>
                    <a:pt x="2129" y="3350"/>
                  </a:lnTo>
                  <a:lnTo>
                    <a:pt x="2227" y="3333"/>
                  </a:lnTo>
                  <a:lnTo>
                    <a:pt x="2324" y="3309"/>
                  </a:lnTo>
                  <a:lnTo>
                    <a:pt x="2417" y="3278"/>
                  </a:lnTo>
                  <a:lnTo>
                    <a:pt x="2507" y="3242"/>
                  </a:lnTo>
                  <a:lnTo>
                    <a:pt x="2595" y="3199"/>
                  </a:lnTo>
                  <a:lnTo>
                    <a:pt x="2679" y="3152"/>
                  </a:lnTo>
                  <a:lnTo>
                    <a:pt x="2759" y="3098"/>
                  </a:lnTo>
                  <a:lnTo>
                    <a:pt x="2835" y="3040"/>
                  </a:lnTo>
                  <a:lnTo>
                    <a:pt x="2908" y="2977"/>
                  </a:lnTo>
                  <a:lnTo>
                    <a:pt x="2977" y="2908"/>
                  </a:lnTo>
                  <a:lnTo>
                    <a:pt x="3040" y="2835"/>
                  </a:lnTo>
                  <a:lnTo>
                    <a:pt x="3098" y="2759"/>
                  </a:lnTo>
                  <a:lnTo>
                    <a:pt x="3152" y="2679"/>
                  </a:lnTo>
                  <a:lnTo>
                    <a:pt x="3199" y="2595"/>
                  </a:lnTo>
                  <a:lnTo>
                    <a:pt x="3242" y="2507"/>
                  </a:lnTo>
                  <a:lnTo>
                    <a:pt x="3278" y="2417"/>
                  </a:lnTo>
                  <a:lnTo>
                    <a:pt x="3309" y="2324"/>
                  </a:lnTo>
                  <a:lnTo>
                    <a:pt x="3333" y="2227"/>
                  </a:lnTo>
                  <a:lnTo>
                    <a:pt x="3350" y="2129"/>
                  </a:lnTo>
                  <a:lnTo>
                    <a:pt x="3361" y="2029"/>
                  </a:lnTo>
                  <a:lnTo>
                    <a:pt x="3364" y="1926"/>
                  </a:lnTo>
                  <a:lnTo>
                    <a:pt x="3361" y="1823"/>
                  </a:lnTo>
                  <a:lnTo>
                    <a:pt x="3350" y="1723"/>
                  </a:lnTo>
                  <a:lnTo>
                    <a:pt x="3333" y="1625"/>
                  </a:lnTo>
                  <a:lnTo>
                    <a:pt x="3309" y="1528"/>
                  </a:lnTo>
                  <a:lnTo>
                    <a:pt x="3278" y="1435"/>
                  </a:lnTo>
                  <a:lnTo>
                    <a:pt x="3242" y="1345"/>
                  </a:lnTo>
                  <a:lnTo>
                    <a:pt x="3199" y="1257"/>
                  </a:lnTo>
                  <a:lnTo>
                    <a:pt x="3152" y="1173"/>
                  </a:lnTo>
                  <a:lnTo>
                    <a:pt x="3098" y="1093"/>
                  </a:lnTo>
                  <a:lnTo>
                    <a:pt x="3040" y="1017"/>
                  </a:lnTo>
                  <a:lnTo>
                    <a:pt x="2977" y="944"/>
                  </a:lnTo>
                  <a:lnTo>
                    <a:pt x="2908" y="875"/>
                  </a:lnTo>
                  <a:lnTo>
                    <a:pt x="2835" y="812"/>
                  </a:lnTo>
                  <a:lnTo>
                    <a:pt x="2759" y="754"/>
                  </a:lnTo>
                  <a:lnTo>
                    <a:pt x="2679" y="700"/>
                  </a:lnTo>
                  <a:lnTo>
                    <a:pt x="2595" y="653"/>
                  </a:lnTo>
                  <a:lnTo>
                    <a:pt x="2507" y="610"/>
                  </a:lnTo>
                  <a:lnTo>
                    <a:pt x="2417" y="574"/>
                  </a:lnTo>
                  <a:lnTo>
                    <a:pt x="2324" y="543"/>
                  </a:lnTo>
                  <a:lnTo>
                    <a:pt x="2227" y="519"/>
                  </a:lnTo>
                  <a:lnTo>
                    <a:pt x="2129" y="502"/>
                  </a:lnTo>
                  <a:lnTo>
                    <a:pt x="2029" y="491"/>
                  </a:lnTo>
                  <a:lnTo>
                    <a:pt x="1926" y="488"/>
                  </a:lnTo>
                  <a:close/>
                  <a:moveTo>
                    <a:pt x="1926" y="0"/>
                  </a:moveTo>
                  <a:lnTo>
                    <a:pt x="2043" y="4"/>
                  </a:lnTo>
                  <a:lnTo>
                    <a:pt x="2158" y="14"/>
                  </a:lnTo>
                  <a:lnTo>
                    <a:pt x="2272" y="32"/>
                  </a:lnTo>
                  <a:lnTo>
                    <a:pt x="2382" y="55"/>
                  </a:lnTo>
                  <a:lnTo>
                    <a:pt x="2491" y="85"/>
                  </a:lnTo>
                  <a:lnTo>
                    <a:pt x="2597" y="120"/>
                  </a:lnTo>
                  <a:lnTo>
                    <a:pt x="2700" y="162"/>
                  </a:lnTo>
                  <a:lnTo>
                    <a:pt x="2800" y="210"/>
                  </a:lnTo>
                  <a:lnTo>
                    <a:pt x="2897" y="264"/>
                  </a:lnTo>
                  <a:lnTo>
                    <a:pt x="2991" y="322"/>
                  </a:lnTo>
                  <a:lnTo>
                    <a:pt x="3080" y="385"/>
                  </a:lnTo>
                  <a:lnTo>
                    <a:pt x="3166" y="454"/>
                  </a:lnTo>
                  <a:lnTo>
                    <a:pt x="3249" y="526"/>
                  </a:lnTo>
                  <a:lnTo>
                    <a:pt x="3326" y="603"/>
                  </a:lnTo>
                  <a:lnTo>
                    <a:pt x="3398" y="686"/>
                  </a:lnTo>
                  <a:lnTo>
                    <a:pt x="3467" y="772"/>
                  </a:lnTo>
                  <a:lnTo>
                    <a:pt x="3530" y="861"/>
                  </a:lnTo>
                  <a:lnTo>
                    <a:pt x="3588" y="955"/>
                  </a:lnTo>
                  <a:lnTo>
                    <a:pt x="3642" y="1052"/>
                  </a:lnTo>
                  <a:lnTo>
                    <a:pt x="3690" y="1152"/>
                  </a:lnTo>
                  <a:lnTo>
                    <a:pt x="3732" y="1255"/>
                  </a:lnTo>
                  <a:lnTo>
                    <a:pt x="3767" y="1361"/>
                  </a:lnTo>
                  <a:lnTo>
                    <a:pt x="3797" y="1470"/>
                  </a:lnTo>
                  <a:lnTo>
                    <a:pt x="3820" y="1580"/>
                  </a:lnTo>
                  <a:lnTo>
                    <a:pt x="3838" y="1694"/>
                  </a:lnTo>
                  <a:lnTo>
                    <a:pt x="3848" y="1809"/>
                  </a:lnTo>
                  <a:lnTo>
                    <a:pt x="3852" y="1926"/>
                  </a:lnTo>
                  <a:lnTo>
                    <a:pt x="3848" y="2043"/>
                  </a:lnTo>
                  <a:lnTo>
                    <a:pt x="3838" y="2158"/>
                  </a:lnTo>
                  <a:lnTo>
                    <a:pt x="3820" y="2272"/>
                  </a:lnTo>
                  <a:lnTo>
                    <a:pt x="3797" y="2382"/>
                  </a:lnTo>
                  <a:lnTo>
                    <a:pt x="3767" y="2491"/>
                  </a:lnTo>
                  <a:lnTo>
                    <a:pt x="3732" y="2597"/>
                  </a:lnTo>
                  <a:lnTo>
                    <a:pt x="3690" y="2700"/>
                  </a:lnTo>
                  <a:lnTo>
                    <a:pt x="3642" y="2800"/>
                  </a:lnTo>
                  <a:lnTo>
                    <a:pt x="3588" y="2897"/>
                  </a:lnTo>
                  <a:lnTo>
                    <a:pt x="3530" y="2991"/>
                  </a:lnTo>
                  <a:lnTo>
                    <a:pt x="3467" y="3080"/>
                  </a:lnTo>
                  <a:lnTo>
                    <a:pt x="3398" y="3166"/>
                  </a:lnTo>
                  <a:lnTo>
                    <a:pt x="3326" y="3249"/>
                  </a:lnTo>
                  <a:lnTo>
                    <a:pt x="3249" y="3326"/>
                  </a:lnTo>
                  <a:lnTo>
                    <a:pt x="3166" y="3398"/>
                  </a:lnTo>
                  <a:lnTo>
                    <a:pt x="3080" y="3467"/>
                  </a:lnTo>
                  <a:lnTo>
                    <a:pt x="2991" y="3530"/>
                  </a:lnTo>
                  <a:lnTo>
                    <a:pt x="2897" y="3588"/>
                  </a:lnTo>
                  <a:lnTo>
                    <a:pt x="2800" y="3642"/>
                  </a:lnTo>
                  <a:lnTo>
                    <a:pt x="2700" y="3690"/>
                  </a:lnTo>
                  <a:lnTo>
                    <a:pt x="2597" y="3732"/>
                  </a:lnTo>
                  <a:lnTo>
                    <a:pt x="2491" y="3767"/>
                  </a:lnTo>
                  <a:lnTo>
                    <a:pt x="2382" y="3797"/>
                  </a:lnTo>
                  <a:lnTo>
                    <a:pt x="2272" y="3820"/>
                  </a:lnTo>
                  <a:lnTo>
                    <a:pt x="2158" y="3838"/>
                  </a:lnTo>
                  <a:lnTo>
                    <a:pt x="2043" y="3848"/>
                  </a:lnTo>
                  <a:lnTo>
                    <a:pt x="1926" y="3852"/>
                  </a:lnTo>
                  <a:lnTo>
                    <a:pt x="1809" y="3848"/>
                  </a:lnTo>
                  <a:lnTo>
                    <a:pt x="1694" y="3838"/>
                  </a:lnTo>
                  <a:lnTo>
                    <a:pt x="1580" y="3820"/>
                  </a:lnTo>
                  <a:lnTo>
                    <a:pt x="1470" y="3797"/>
                  </a:lnTo>
                  <a:lnTo>
                    <a:pt x="1361" y="3767"/>
                  </a:lnTo>
                  <a:lnTo>
                    <a:pt x="1255" y="3732"/>
                  </a:lnTo>
                  <a:lnTo>
                    <a:pt x="1152" y="3690"/>
                  </a:lnTo>
                  <a:lnTo>
                    <a:pt x="1052" y="3642"/>
                  </a:lnTo>
                  <a:lnTo>
                    <a:pt x="955" y="3588"/>
                  </a:lnTo>
                  <a:lnTo>
                    <a:pt x="861" y="3530"/>
                  </a:lnTo>
                  <a:lnTo>
                    <a:pt x="772" y="3467"/>
                  </a:lnTo>
                  <a:lnTo>
                    <a:pt x="686" y="3398"/>
                  </a:lnTo>
                  <a:lnTo>
                    <a:pt x="603" y="3326"/>
                  </a:lnTo>
                  <a:lnTo>
                    <a:pt x="526" y="3249"/>
                  </a:lnTo>
                  <a:lnTo>
                    <a:pt x="454" y="3166"/>
                  </a:lnTo>
                  <a:lnTo>
                    <a:pt x="385" y="3080"/>
                  </a:lnTo>
                  <a:lnTo>
                    <a:pt x="322" y="2991"/>
                  </a:lnTo>
                  <a:lnTo>
                    <a:pt x="264" y="2897"/>
                  </a:lnTo>
                  <a:lnTo>
                    <a:pt x="210" y="2800"/>
                  </a:lnTo>
                  <a:lnTo>
                    <a:pt x="162" y="2700"/>
                  </a:lnTo>
                  <a:lnTo>
                    <a:pt x="120" y="2597"/>
                  </a:lnTo>
                  <a:lnTo>
                    <a:pt x="85" y="2491"/>
                  </a:lnTo>
                  <a:lnTo>
                    <a:pt x="55" y="2382"/>
                  </a:lnTo>
                  <a:lnTo>
                    <a:pt x="32" y="2272"/>
                  </a:lnTo>
                  <a:lnTo>
                    <a:pt x="14" y="2158"/>
                  </a:lnTo>
                  <a:lnTo>
                    <a:pt x="4" y="2043"/>
                  </a:lnTo>
                  <a:lnTo>
                    <a:pt x="0" y="1926"/>
                  </a:lnTo>
                  <a:lnTo>
                    <a:pt x="4" y="1809"/>
                  </a:lnTo>
                  <a:lnTo>
                    <a:pt x="14" y="1694"/>
                  </a:lnTo>
                  <a:lnTo>
                    <a:pt x="32" y="1580"/>
                  </a:lnTo>
                  <a:lnTo>
                    <a:pt x="55" y="1470"/>
                  </a:lnTo>
                  <a:lnTo>
                    <a:pt x="85" y="1361"/>
                  </a:lnTo>
                  <a:lnTo>
                    <a:pt x="120" y="1255"/>
                  </a:lnTo>
                  <a:lnTo>
                    <a:pt x="162" y="1152"/>
                  </a:lnTo>
                  <a:lnTo>
                    <a:pt x="210" y="1052"/>
                  </a:lnTo>
                  <a:lnTo>
                    <a:pt x="264" y="955"/>
                  </a:lnTo>
                  <a:lnTo>
                    <a:pt x="322" y="861"/>
                  </a:lnTo>
                  <a:lnTo>
                    <a:pt x="385" y="772"/>
                  </a:lnTo>
                  <a:lnTo>
                    <a:pt x="454" y="686"/>
                  </a:lnTo>
                  <a:lnTo>
                    <a:pt x="526" y="603"/>
                  </a:lnTo>
                  <a:lnTo>
                    <a:pt x="603" y="526"/>
                  </a:lnTo>
                  <a:lnTo>
                    <a:pt x="686" y="454"/>
                  </a:lnTo>
                  <a:lnTo>
                    <a:pt x="772" y="385"/>
                  </a:lnTo>
                  <a:lnTo>
                    <a:pt x="861" y="322"/>
                  </a:lnTo>
                  <a:lnTo>
                    <a:pt x="955" y="264"/>
                  </a:lnTo>
                  <a:lnTo>
                    <a:pt x="1052" y="210"/>
                  </a:lnTo>
                  <a:lnTo>
                    <a:pt x="1152" y="162"/>
                  </a:lnTo>
                  <a:lnTo>
                    <a:pt x="1255" y="120"/>
                  </a:lnTo>
                  <a:lnTo>
                    <a:pt x="1361" y="85"/>
                  </a:lnTo>
                  <a:lnTo>
                    <a:pt x="1470" y="55"/>
                  </a:lnTo>
                  <a:lnTo>
                    <a:pt x="1580" y="32"/>
                  </a:lnTo>
                  <a:lnTo>
                    <a:pt x="1694" y="14"/>
                  </a:lnTo>
                  <a:lnTo>
                    <a:pt x="1809" y="4"/>
                  </a:lnTo>
                  <a:lnTo>
                    <a:pt x="19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22" name="Freeform 1293">
              <a:extLst>
                <a:ext uri="{FF2B5EF4-FFF2-40B4-BE49-F238E27FC236}">
                  <a16:creationId xmlns:a16="http://schemas.microsoft.com/office/drawing/2014/main" id="{EE4E5CA6-001D-6FFB-3396-16F3F9AB5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10" y="402"/>
              <a:ext cx="114" cy="114"/>
            </a:xfrm>
            <a:custGeom>
              <a:avLst/>
              <a:gdLst>
                <a:gd name="T0" fmla="*/ 229 w 458"/>
                <a:gd name="T1" fmla="*/ 0 h 457"/>
                <a:gd name="T2" fmla="*/ 266 w 458"/>
                <a:gd name="T3" fmla="*/ 3 h 457"/>
                <a:gd name="T4" fmla="*/ 301 w 458"/>
                <a:gd name="T5" fmla="*/ 11 h 457"/>
                <a:gd name="T6" fmla="*/ 334 w 458"/>
                <a:gd name="T7" fmla="*/ 25 h 457"/>
                <a:gd name="T8" fmla="*/ 364 w 458"/>
                <a:gd name="T9" fmla="*/ 44 h 457"/>
                <a:gd name="T10" fmla="*/ 391 w 458"/>
                <a:gd name="T11" fmla="*/ 67 h 457"/>
                <a:gd name="T12" fmla="*/ 413 w 458"/>
                <a:gd name="T13" fmla="*/ 93 h 457"/>
                <a:gd name="T14" fmla="*/ 432 w 458"/>
                <a:gd name="T15" fmla="*/ 123 h 457"/>
                <a:gd name="T16" fmla="*/ 446 w 458"/>
                <a:gd name="T17" fmla="*/ 156 h 457"/>
                <a:gd name="T18" fmla="*/ 454 w 458"/>
                <a:gd name="T19" fmla="*/ 191 h 457"/>
                <a:gd name="T20" fmla="*/ 458 w 458"/>
                <a:gd name="T21" fmla="*/ 228 h 457"/>
                <a:gd name="T22" fmla="*/ 454 w 458"/>
                <a:gd name="T23" fmla="*/ 266 h 457"/>
                <a:gd name="T24" fmla="*/ 446 w 458"/>
                <a:gd name="T25" fmla="*/ 301 h 457"/>
                <a:gd name="T26" fmla="*/ 432 w 458"/>
                <a:gd name="T27" fmla="*/ 333 h 457"/>
                <a:gd name="T28" fmla="*/ 413 w 458"/>
                <a:gd name="T29" fmla="*/ 364 h 457"/>
                <a:gd name="T30" fmla="*/ 391 w 458"/>
                <a:gd name="T31" fmla="*/ 391 h 457"/>
                <a:gd name="T32" fmla="*/ 364 w 458"/>
                <a:gd name="T33" fmla="*/ 413 h 457"/>
                <a:gd name="T34" fmla="*/ 334 w 458"/>
                <a:gd name="T35" fmla="*/ 431 h 457"/>
                <a:gd name="T36" fmla="*/ 301 w 458"/>
                <a:gd name="T37" fmla="*/ 445 h 457"/>
                <a:gd name="T38" fmla="*/ 266 w 458"/>
                <a:gd name="T39" fmla="*/ 455 h 457"/>
                <a:gd name="T40" fmla="*/ 229 w 458"/>
                <a:gd name="T41" fmla="*/ 457 h 457"/>
                <a:gd name="T42" fmla="*/ 191 w 458"/>
                <a:gd name="T43" fmla="*/ 455 h 457"/>
                <a:gd name="T44" fmla="*/ 156 w 458"/>
                <a:gd name="T45" fmla="*/ 445 h 457"/>
                <a:gd name="T46" fmla="*/ 124 w 458"/>
                <a:gd name="T47" fmla="*/ 431 h 457"/>
                <a:gd name="T48" fmla="*/ 93 w 458"/>
                <a:gd name="T49" fmla="*/ 413 h 457"/>
                <a:gd name="T50" fmla="*/ 68 w 458"/>
                <a:gd name="T51" fmla="*/ 391 h 457"/>
                <a:gd name="T52" fmla="*/ 44 w 458"/>
                <a:gd name="T53" fmla="*/ 364 h 457"/>
                <a:gd name="T54" fmla="*/ 26 w 458"/>
                <a:gd name="T55" fmla="*/ 333 h 457"/>
                <a:gd name="T56" fmla="*/ 12 w 458"/>
                <a:gd name="T57" fmla="*/ 301 h 457"/>
                <a:gd name="T58" fmla="*/ 4 w 458"/>
                <a:gd name="T59" fmla="*/ 266 h 457"/>
                <a:gd name="T60" fmla="*/ 0 w 458"/>
                <a:gd name="T61" fmla="*/ 228 h 457"/>
                <a:gd name="T62" fmla="*/ 4 w 458"/>
                <a:gd name="T63" fmla="*/ 191 h 457"/>
                <a:gd name="T64" fmla="*/ 12 w 458"/>
                <a:gd name="T65" fmla="*/ 156 h 457"/>
                <a:gd name="T66" fmla="*/ 26 w 458"/>
                <a:gd name="T67" fmla="*/ 123 h 457"/>
                <a:gd name="T68" fmla="*/ 44 w 458"/>
                <a:gd name="T69" fmla="*/ 93 h 457"/>
                <a:gd name="T70" fmla="*/ 68 w 458"/>
                <a:gd name="T71" fmla="*/ 67 h 457"/>
                <a:gd name="T72" fmla="*/ 93 w 458"/>
                <a:gd name="T73" fmla="*/ 44 h 457"/>
                <a:gd name="T74" fmla="*/ 124 w 458"/>
                <a:gd name="T75" fmla="*/ 25 h 457"/>
                <a:gd name="T76" fmla="*/ 156 w 458"/>
                <a:gd name="T77" fmla="*/ 11 h 457"/>
                <a:gd name="T78" fmla="*/ 191 w 458"/>
                <a:gd name="T79" fmla="*/ 3 h 457"/>
                <a:gd name="T80" fmla="*/ 229 w 458"/>
                <a:gd name="T81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58" h="457">
                  <a:moveTo>
                    <a:pt x="229" y="0"/>
                  </a:moveTo>
                  <a:lnTo>
                    <a:pt x="266" y="3"/>
                  </a:lnTo>
                  <a:lnTo>
                    <a:pt x="301" y="11"/>
                  </a:lnTo>
                  <a:lnTo>
                    <a:pt x="334" y="25"/>
                  </a:lnTo>
                  <a:lnTo>
                    <a:pt x="364" y="44"/>
                  </a:lnTo>
                  <a:lnTo>
                    <a:pt x="391" y="67"/>
                  </a:lnTo>
                  <a:lnTo>
                    <a:pt x="413" y="93"/>
                  </a:lnTo>
                  <a:lnTo>
                    <a:pt x="432" y="123"/>
                  </a:lnTo>
                  <a:lnTo>
                    <a:pt x="446" y="156"/>
                  </a:lnTo>
                  <a:lnTo>
                    <a:pt x="454" y="191"/>
                  </a:lnTo>
                  <a:lnTo>
                    <a:pt x="458" y="228"/>
                  </a:lnTo>
                  <a:lnTo>
                    <a:pt x="454" y="266"/>
                  </a:lnTo>
                  <a:lnTo>
                    <a:pt x="446" y="301"/>
                  </a:lnTo>
                  <a:lnTo>
                    <a:pt x="432" y="333"/>
                  </a:lnTo>
                  <a:lnTo>
                    <a:pt x="413" y="364"/>
                  </a:lnTo>
                  <a:lnTo>
                    <a:pt x="391" y="391"/>
                  </a:lnTo>
                  <a:lnTo>
                    <a:pt x="364" y="413"/>
                  </a:lnTo>
                  <a:lnTo>
                    <a:pt x="334" y="431"/>
                  </a:lnTo>
                  <a:lnTo>
                    <a:pt x="301" y="445"/>
                  </a:lnTo>
                  <a:lnTo>
                    <a:pt x="266" y="455"/>
                  </a:lnTo>
                  <a:lnTo>
                    <a:pt x="229" y="457"/>
                  </a:lnTo>
                  <a:lnTo>
                    <a:pt x="191" y="455"/>
                  </a:lnTo>
                  <a:lnTo>
                    <a:pt x="156" y="445"/>
                  </a:lnTo>
                  <a:lnTo>
                    <a:pt x="124" y="431"/>
                  </a:lnTo>
                  <a:lnTo>
                    <a:pt x="93" y="413"/>
                  </a:lnTo>
                  <a:lnTo>
                    <a:pt x="68" y="391"/>
                  </a:lnTo>
                  <a:lnTo>
                    <a:pt x="44" y="364"/>
                  </a:lnTo>
                  <a:lnTo>
                    <a:pt x="26" y="333"/>
                  </a:lnTo>
                  <a:lnTo>
                    <a:pt x="12" y="301"/>
                  </a:lnTo>
                  <a:lnTo>
                    <a:pt x="4" y="266"/>
                  </a:lnTo>
                  <a:lnTo>
                    <a:pt x="0" y="228"/>
                  </a:lnTo>
                  <a:lnTo>
                    <a:pt x="4" y="191"/>
                  </a:lnTo>
                  <a:lnTo>
                    <a:pt x="12" y="156"/>
                  </a:lnTo>
                  <a:lnTo>
                    <a:pt x="26" y="123"/>
                  </a:lnTo>
                  <a:lnTo>
                    <a:pt x="44" y="93"/>
                  </a:lnTo>
                  <a:lnTo>
                    <a:pt x="68" y="67"/>
                  </a:lnTo>
                  <a:lnTo>
                    <a:pt x="93" y="44"/>
                  </a:lnTo>
                  <a:lnTo>
                    <a:pt x="124" y="25"/>
                  </a:lnTo>
                  <a:lnTo>
                    <a:pt x="156" y="11"/>
                  </a:lnTo>
                  <a:lnTo>
                    <a:pt x="191" y="3"/>
                  </a:lnTo>
                  <a:lnTo>
                    <a:pt x="2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23" name="Freeform 1294">
              <a:extLst>
                <a:ext uri="{FF2B5EF4-FFF2-40B4-BE49-F238E27FC236}">
                  <a16:creationId xmlns:a16="http://schemas.microsoft.com/office/drawing/2014/main" id="{BE1C2F04-E161-F60D-06E0-8F1F073C3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24" y="570"/>
              <a:ext cx="157" cy="283"/>
            </a:xfrm>
            <a:custGeom>
              <a:avLst/>
              <a:gdLst>
                <a:gd name="T0" fmla="*/ 1 w 630"/>
                <a:gd name="T1" fmla="*/ 0 h 1132"/>
                <a:gd name="T2" fmla="*/ 515 w 630"/>
                <a:gd name="T3" fmla="*/ 0 h 1132"/>
                <a:gd name="T4" fmla="*/ 515 w 630"/>
                <a:gd name="T5" fmla="*/ 827 h 1132"/>
                <a:gd name="T6" fmla="*/ 630 w 630"/>
                <a:gd name="T7" fmla="*/ 827 h 1132"/>
                <a:gd name="T8" fmla="*/ 630 w 630"/>
                <a:gd name="T9" fmla="*/ 1132 h 1132"/>
                <a:gd name="T10" fmla="*/ 0 w 630"/>
                <a:gd name="T11" fmla="*/ 1132 h 1132"/>
                <a:gd name="T12" fmla="*/ 0 w 630"/>
                <a:gd name="T13" fmla="*/ 827 h 1132"/>
                <a:gd name="T14" fmla="*/ 115 w 630"/>
                <a:gd name="T15" fmla="*/ 827 h 1132"/>
                <a:gd name="T16" fmla="*/ 115 w 630"/>
                <a:gd name="T17" fmla="*/ 306 h 1132"/>
                <a:gd name="T18" fmla="*/ 1 w 630"/>
                <a:gd name="T19" fmla="*/ 306 h 1132"/>
                <a:gd name="T20" fmla="*/ 1 w 630"/>
                <a:gd name="T2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0" h="1132">
                  <a:moveTo>
                    <a:pt x="1" y="0"/>
                  </a:moveTo>
                  <a:lnTo>
                    <a:pt x="515" y="0"/>
                  </a:lnTo>
                  <a:lnTo>
                    <a:pt x="515" y="827"/>
                  </a:lnTo>
                  <a:lnTo>
                    <a:pt x="630" y="827"/>
                  </a:lnTo>
                  <a:lnTo>
                    <a:pt x="630" y="1132"/>
                  </a:lnTo>
                  <a:lnTo>
                    <a:pt x="0" y="1132"/>
                  </a:lnTo>
                  <a:lnTo>
                    <a:pt x="0" y="827"/>
                  </a:lnTo>
                  <a:lnTo>
                    <a:pt x="115" y="827"/>
                  </a:lnTo>
                  <a:lnTo>
                    <a:pt x="115" y="306"/>
                  </a:lnTo>
                  <a:lnTo>
                    <a:pt x="1" y="306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124" name="Freeform 1304">
            <a:extLst>
              <a:ext uri="{FF2B5EF4-FFF2-40B4-BE49-F238E27FC236}">
                <a16:creationId xmlns:a16="http://schemas.microsoft.com/office/drawing/2014/main" id="{8DA2C830-53D0-AA87-3B65-3E1E756DD2AA}"/>
              </a:ext>
            </a:extLst>
          </p:cNvPr>
          <p:cNvSpPr>
            <a:spLocks noEditPoints="1"/>
          </p:cNvSpPr>
          <p:nvPr/>
        </p:nvSpPr>
        <p:spPr bwMode="auto">
          <a:xfrm>
            <a:off x="4150735" y="3834410"/>
            <a:ext cx="351715" cy="288208"/>
          </a:xfrm>
          <a:custGeom>
            <a:avLst/>
            <a:gdLst>
              <a:gd name="T0" fmla="*/ 1227 w 3456"/>
              <a:gd name="T1" fmla="*/ 655 h 2830"/>
              <a:gd name="T2" fmla="*/ 1044 w 3456"/>
              <a:gd name="T3" fmla="*/ 761 h 2830"/>
              <a:gd name="T4" fmla="*/ 920 w 3456"/>
              <a:gd name="T5" fmla="*/ 932 h 2830"/>
              <a:gd name="T6" fmla="*/ 872 w 3456"/>
              <a:gd name="T7" fmla="*/ 1146 h 2830"/>
              <a:gd name="T8" fmla="*/ 907 w 3456"/>
              <a:gd name="T9" fmla="*/ 1335 h 2830"/>
              <a:gd name="T10" fmla="*/ 988 w 3456"/>
              <a:gd name="T11" fmla="*/ 1472 h 2830"/>
              <a:gd name="T12" fmla="*/ 1124 w 3456"/>
              <a:gd name="T13" fmla="*/ 1609 h 2830"/>
              <a:gd name="T14" fmla="*/ 1273 w 3456"/>
              <a:gd name="T15" fmla="*/ 1741 h 2830"/>
              <a:gd name="T16" fmla="*/ 1427 w 3456"/>
              <a:gd name="T17" fmla="*/ 1864 h 2830"/>
              <a:gd name="T18" fmla="*/ 1568 w 3456"/>
              <a:gd name="T19" fmla="*/ 1968 h 2830"/>
              <a:gd name="T20" fmla="*/ 1672 w 3456"/>
              <a:gd name="T21" fmla="*/ 2042 h 2830"/>
              <a:gd name="T22" fmla="*/ 1725 w 3456"/>
              <a:gd name="T23" fmla="*/ 2078 h 2830"/>
              <a:gd name="T24" fmla="*/ 1748 w 3456"/>
              <a:gd name="T25" fmla="*/ 2065 h 2830"/>
              <a:gd name="T26" fmla="*/ 1829 w 3456"/>
              <a:gd name="T27" fmla="*/ 2009 h 2830"/>
              <a:gd name="T28" fmla="*/ 1954 w 3456"/>
              <a:gd name="T29" fmla="*/ 1919 h 2830"/>
              <a:gd name="T30" fmla="*/ 2103 w 3456"/>
              <a:gd name="T31" fmla="*/ 1804 h 2830"/>
              <a:gd name="T32" fmla="*/ 2258 w 3456"/>
              <a:gd name="T33" fmla="*/ 1676 h 2830"/>
              <a:gd name="T34" fmla="*/ 2398 w 3456"/>
              <a:gd name="T35" fmla="*/ 1543 h 2830"/>
              <a:gd name="T36" fmla="*/ 2522 w 3456"/>
              <a:gd name="T37" fmla="*/ 1389 h 2830"/>
              <a:gd name="T38" fmla="*/ 2570 w 3456"/>
              <a:gd name="T39" fmla="*/ 1258 h 2830"/>
              <a:gd name="T40" fmla="*/ 2570 w 3456"/>
              <a:gd name="T41" fmla="*/ 1036 h 2830"/>
              <a:gd name="T42" fmla="*/ 2481 w 3456"/>
              <a:gd name="T43" fmla="*/ 840 h 2830"/>
              <a:gd name="T44" fmla="*/ 2325 w 3456"/>
              <a:gd name="T45" fmla="*/ 699 h 2830"/>
              <a:gd name="T46" fmla="*/ 2120 w 3456"/>
              <a:gd name="T47" fmla="*/ 631 h 2830"/>
              <a:gd name="T48" fmla="*/ 1941 w 3456"/>
              <a:gd name="T49" fmla="*/ 645 h 2830"/>
              <a:gd name="T50" fmla="*/ 1825 w 3456"/>
              <a:gd name="T51" fmla="*/ 714 h 2830"/>
              <a:gd name="T52" fmla="*/ 1759 w 3456"/>
              <a:gd name="T53" fmla="*/ 813 h 2830"/>
              <a:gd name="T54" fmla="*/ 1730 w 3456"/>
              <a:gd name="T55" fmla="*/ 923 h 2830"/>
              <a:gd name="T56" fmla="*/ 1719 w 3456"/>
              <a:gd name="T57" fmla="*/ 911 h 2830"/>
              <a:gd name="T58" fmla="*/ 1656 w 3456"/>
              <a:gd name="T59" fmla="*/ 780 h 2830"/>
              <a:gd name="T60" fmla="*/ 1543 w 3456"/>
              <a:gd name="T61" fmla="*/ 672 h 2830"/>
              <a:gd name="T62" fmla="*/ 1392 w 3456"/>
              <a:gd name="T63" fmla="*/ 628 h 2830"/>
              <a:gd name="T64" fmla="*/ 1945 w 3456"/>
              <a:gd name="T65" fmla="*/ 9 h 2830"/>
              <a:gd name="T66" fmla="*/ 2352 w 3456"/>
              <a:gd name="T67" fmla="*/ 86 h 2830"/>
              <a:gd name="T68" fmla="*/ 2716 w 3456"/>
              <a:gd name="T69" fmla="*/ 231 h 2830"/>
              <a:gd name="T70" fmla="*/ 3020 w 3456"/>
              <a:gd name="T71" fmla="*/ 434 h 2830"/>
              <a:gd name="T72" fmla="*/ 3254 w 3456"/>
              <a:gd name="T73" fmla="*/ 684 h 2830"/>
              <a:gd name="T74" fmla="*/ 3404 w 3456"/>
              <a:gd name="T75" fmla="*/ 974 h 2830"/>
              <a:gd name="T76" fmla="*/ 3456 w 3456"/>
              <a:gd name="T77" fmla="*/ 1291 h 2830"/>
              <a:gd name="T78" fmla="*/ 3404 w 3456"/>
              <a:gd name="T79" fmla="*/ 1609 h 2830"/>
              <a:gd name="T80" fmla="*/ 3254 w 3456"/>
              <a:gd name="T81" fmla="*/ 1899 h 2830"/>
              <a:gd name="T82" fmla="*/ 3020 w 3456"/>
              <a:gd name="T83" fmla="*/ 2150 h 2830"/>
              <a:gd name="T84" fmla="*/ 2716 w 3456"/>
              <a:gd name="T85" fmla="*/ 2352 h 2830"/>
              <a:gd name="T86" fmla="*/ 2352 w 3456"/>
              <a:gd name="T87" fmla="*/ 2497 h 2830"/>
              <a:gd name="T88" fmla="*/ 1945 w 3456"/>
              <a:gd name="T89" fmla="*/ 2573 h 2830"/>
              <a:gd name="T90" fmla="*/ 1501 w 3456"/>
              <a:gd name="T91" fmla="*/ 2572 h 2830"/>
              <a:gd name="T92" fmla="*/ 1131 w 3456"/>
              <a:gd name="T93" fmla="*/ 2540 h 2830"/>
              <a:gd name="T94" fmla="*/ 932 w 3456"/>
              <a:gd name="T95" fmla="*/ 2635 h 2830"/>
              <a:gd name="T96" fmla="*/ 728 w 3456"/>
              <a:gd name="T97" fmla="*/ 2725 h 2830"/>
              <a:gd name="T98" fmla="*/ 541 w 3456"/>
              <a:gd name="T99" fmla="*/ 2793 h 2830"/>
              <a:gd name="T100" fmla="*/ 396 w 3456"/>
              <a:gd name="T101" fmla="*/ 2828 h 2830"/>
              <a:gd name="T102" fmla="*/ 468 w 3456"/>
              <a:gd name="T103" fmla="*/ 2643 h 2830"/>
              <a:gd name="T104" fmla="*/ 553 w 3456"/>
              <a:gd name="T105" fmla="*/ 2381 h 2830"/>
              <a:gd name="T106" fmla="*/ 436 w 3456"/>
              <a:gd name="T107" fmla="*/ 2149 h 2830"/>
              <a:gd name="T108" fmla="*/ 202 w 3456"/>
              <a:gd name="T109" fmla="*/ 1898 h 2830"/>
              <a:gd name="T110" fmla="*/ 52 w 3456"/>
              <a:gd name="T111" fmla="*/ 1609 h 2830"/>
              <a:gd name="T112" fmla="*/ 0 w 3456"/>
              <a:gd name="T113" fmla="*/ 1291 h 2830"/>
              <a:gd name="T114" fmla="*/ 52 w 3456"/>
              <a:gd name="T115" fmla="*/ 974 h 2830"/>
              <a:gd name="T116" fmla="*/ 202 w 3456"/>
              <a:gd name="T117" fmla="*/ 684 h 2830"/>
              <a:gd name="T118" fmla="*/ 436 w 3456"/>
              <a:gd name="T119" fmla="*/ 434 h 2830"/>
              <a:gd name="T120" fmla="*/ 740 w 3456"/>
              <a:gd name="T121" fmla="*/ 231 h 2830"/>
              <a:gd name="T122" fmla="*/ 1104 w 3456"/>
              <a:gd name="T123" fmla="*/ 86 h 2830"/>
              <a:gd name="T124" fmla="*/ 1511 w 3456"/>
              <a:gd name="T125" fmla="*/ 9 h 2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56" h="2830">
                <a:moveTo>
                  <a:pt x="1392" y="628"/>
                </a:moveTo>
                <a:lnTo>
                  <a:pt x="1335" y="631"/>
                </a:lnTo>
                <a:lnTo>
                  <a:pt x="1280" y="640"/>
                </a:lnTo>
                <a:lnTo>
                  <a:pt x="1227" y="655"/>
                </a:lnTo>
                <a:lnTo>
                  <a:pt x="1177" y="674"/>
                </a:lnTo>
                <a:lnTo>
                  <a:pt x="1130" y="699"/>
                </a:lnTo>
                <a:lnTo>
                  <a:pt x="1085" y="728"/>
                </a:lnTo>
                <a:lnTo>
                  <a:pt x="1044" y="761"/>
                </a:lnTo>
                <a:lnTo>
                  <a:pt x="1006" y="799"/>
                </a:lnTo>
                <a:lnTo>
                  <a:pt x="973" y="840"/>
                </a:lnTo>
                <a:lnTo>
                  <a:pt x="944" y="885"/>
                </a:lnTo>
                <a:lnTo>
                  <a:pt x="920" y="932"/>
                </a:lnTo>
                <a:lnTo>
                  <a:pt x="900" y="982"/>
                </a:lnTo>
                <a:lnTo>
                  <a:pt x="885" y="1036"/>
                </a:lnTo>
                <a:lnTo>
                  <a:pt x="876" y="1090"/>
                </a:lnTo>
                <a:lnTo>
                  <a:pt x="872" y="1146"/>
                </a:lnTo>
                <a:lnTo>
                  <a:pt x="876" y="1202"/>
                </a:lnTo>
                <a:lnTo>
                  <a:pt x="885" y="1258"/>
                </a:lnTo>
                <a:lnTo>
                  <a:pt x="900" y="1310"/>
                </a:lnTo>
                <a:lnTo>
                  <a:pt x="907" y="1335"/>
                </a:lnTo>
                <a:lnTo>
                  <a:pt x="918" y="1361"/>
                </a:lnTo>
                <a:lnTo>
                  <a:pt x="933" y="1389"/>
                </a:lnTo>
                <a:lnTo>
                  <a:pt x="958" y="1432"/>
                </a:lnTo>
                <a:lnTo>
                  <a:pt x="988" y="1472"/>
                </a:lnTo>
                <a:lnTo>
                  <a:pt x="1020" y="1508"/>
                </a:lnTo>
                <a:lnTo>
                  <a:pt x="1057" y="1543"/>
                </a:lnTo>
                <a:lnTo>
                  <a:pt x="1089" y="1576"/>
                </a:lnTo>
                <a:lnTo>
                  <a:pt x="1124" y="1609"/>
                </a:lnTo>
                <a:lnTo>
                  <a:pt x="1159" y="1643"/>
                </a:lnTo>
                <a:lnTo>
                  <a:pt x="1197" y="1675"/>
                </a:lnTo>
                <a:lnTo>
                  <a:pt x="1235" y="1708"/>
                </a:lnTo>
                <a:lnTo>
                  <a:pt x="1273" y="1741"/>
                </a:lnTo>
                <a:lnTo>
                  <a:pt x="1312" y="1773"/>
                </a:lnTo>
                <a:lnTo>
                  <a:pt x="1351" y="1804"/>
                </a:lnTo>
                <a:lnTo>
                  <a:pt x="1390" y="1835"/>
                </a:lnTo>
                <a:lnTo>
                  <a:pt x="1427" y="1864"/>
                </a:lnTo>
                <a:lnTo>
                  <a:pt x="1465" y="1892"/>
                </a:lnTo>
                <a:lnTo>
                  <a:pt x="1501" y="1919"/>
                </a:lnTo>
                <a:lnTo>
                  <a:pt x="1535" y="1944"/>
                </a:lnTo>
                <a:lnTo>
                  <a:pt x="1568" y="1968"/>
                </a:lnTo>
                <a:lnTo>
                  <a:pt x="1598" y="1989"/>
                </a:lnTo>
                <a:lnTo>
                  <a:pt x="1625" y="2009"/>
                </a:lnTo>
                <a:lnTo>
                  <a:pt x="1651" y="2027"/>
                </a:lnTo>
                <a:lnTo>
                  <a:pt x="1672" y="2042"/>
                </a:lnTo>
                <a:lnTo>
                  <a:pt x="1691" y="2055"/>
                </a:lnTo>
                <a:lnTo>
                  <a:pt x="1707" y="2065"/>
                </a:lnTo>
                <a:lnTo>
                  <a:pt x="1718" y="2074"/>
                </a:lnTo>
                <a:lnTo>
                  <a:pt x="1725" y="2078"/>
                </a:lnTo>
                <a:lnTo>
                  <a:pt x="1727" y="2079"/>
                </a:lnTo>
                <a:lnTo>
                  <a:pt x="1730" y="2078"/>
                </a:lnTo>
                <a:lnTo>
                  <a:pt x="1736" y="2074"/>
                </a:lnTo>
                <a:lnTo>
                  <a:pt x="1748" y="2065"/>
                </a:lnTo>
                <a:lnTo>
                  <a:pt x="1763" y="2055"/>
                </a:lnTo>
                <a:lnTo>
                  <a:pt x="1781" y="2042"/>
                </a:lnTo>
                <a:lnTo>
                  <a:pt x="1803" y="2027"/>
                </a:lnTo>
                <a:lnTo>
                  <a:pt x="1829" y="2009"/>
                </a:lnTo>
                <a:lnTo>
                  <a:pt x="1857" y="1989"/>
                </a:lnTo>
                <a:lnTo>
                  <a:pt x="1887" y="1968"/>
                </a:lnTo>
                <a:lnTo>
                  <a:pt x="1920" y="1944"/>
                </a:lnTo>
                <a:lnTo>
                  <a:pt x="1954" y="1919"/>
                </a:lnTo>
                <a:lnTo>
                  <a:pt x="1990" y="1892"/>
                </a:lnTo>
                <a:lnTo>
                  <a:pt x="2026" y="1864"/>
                </a:lnTo>
                <a:lnTo>
                  <a:pt x="2064" y="1835"/>
                </a:lnTo>
                <a:lnTo>
                  <a:pt x="2103" y="1804"/>
                </a:lnTo>
                <a:lnTo>
                  <a:pt x="2142" y="1773"/>
                </a:lnTo>
                <a:lnTo>
                  <a:pt x="2181" y="1741"/>
                </a:lnTo>
                <a:lnTo>
                  <a:pt x="2220" y="1708"/>
                </a:lnTo>
                <a:lnTo>
                  <a:pt x="2258" y="1676"/>
                </a:lnTo>
                <a:lnTo>
                  <a:pt x="2295" y="1643"/>
                </a:lnTo>
                <a:lnTo>
                  <a:pt x="2331" y="1609"/>
                </a:lnTo>
                <a:lnTo>
                  <a:pt x="2366" y="1576"/>
                </a:lnTo>
                <a:lnTo>
                  <a:pt x="2398" y="1543"/>
                </a:lnTo>
                <a:lnTo>
                  <a:pt x="2434" y="1508"/>
                </a:lnTo>
                <a:lnTo>
                  <a:pt x="2467" y="1472"/>
                </a:lnTo>
                <a:lnTo>
                  <a:pt x="2496" y="1432"/>
                </a:lnTo>
                <a:lnTo>
                  <a:pt x="2522" y="1389"/>
                </a:lnTo>
                <a:lnTo>
                  <a:pt x="2536" y="1361"/>
                </a:lnTo>
                <a:lnTo>
                  <a:pt x="2547" y="1335"/>
                </a:lnTo>
                <a:lnTo>
                  <a:pt x="2555" y="1310"/>
                </a:lnTo>
                <a:lnTo>
                  <a:pt x="2570" y="1258"/>
                </a:lnTo>
                <a:lnTo>
                  <a:pt x="2578" y="1202"/>
                </a:lnTo>
                <a:lnTo>
                  <a:pt x="2582" y="1146"/>
                </a:lnTo>
                <a:lnTo>
                  <a:pt x="2578" y="1090"/>
                </a:lnTo>
                <a:lnTo>
                  <a:pt x="2570" y="1036"/>
                </a:lnTo>
                <a:lnTo>
                  <a:pt x="2555" y="982"/>
                </a:lnTo>
                <a:lnTo>
                  <a:pt x="2535" y="932"/>
                </a:lnTo>
                <a:lnTo>
                  <a:pt x="2510" y="885"/>
                </a:lnTo>
                <a:lnTo>
                  <a:pt x="2481" y="840"/>
                </a:lnTo>
                <a:lnTo>
                  <a:pt x="2447" y="799"/>
                </a:lnTo>
                <a:lnTo>
                  <a:pt x="2411" y="761"/>
                </a:lnTo>
                <a:lnTo>
                  <a:pt x="2369" y="728"/>
                </a:lnTo>
                <a:lnTo>
                  <a:pt x="2325" y="699"/>
                </a:lnTo>
                <a:lnTo>
                  <a:pt x="2277" y="674"/>
                </a:lnTo>
                <a:lnTo>
                  <a:pt x="2227" y="655"/>
                </a:lnTo>
                <a:lnTo>
                  <a:pt x="2174" y="640"/>
                </a:lnTo>
                <a:lnTo>
                  <a:pt x="2120" y="631"/>
                </a:lnTo>
                <a:lnTo>
                  <a:pt x="2063" y="628"/>
                </a:lnTo>
                <a:lnTo>
                  <a:pt x="2018" y="630"/>
                </a:lnTo>
                <a:lnTo>
                  <a:pt x="1977" y="636"/>
                </a:lnTo>
                <a:lnTo>
                  <a:pt x="1941" y="645"/>
                </a:lnTo>
                <a:lnTo>
                  <a:pt x="1907" y="659"/>
                </a:lnTo>
                <a:lnTo>
                  <a:pt x="1877" y="675"/>
                </a:lnTo>
                <a:lnTo>
                  <a:pt x="1849" y="693"/>
                </a:lnTo>
                <a:lnTo>
                  <a:pt x="1825" y="714"/>
                </a:lnTo>
                <a:lnTo>
                  <a:pt x="1805" y="737"/>
                </a:lnTo>
                <a:lnTo>
                  <a:pt x="1787" y="761"/>
                </a:lnTo>
                <a:lnTo>
                  <a:pt x="1772" y="787"/>
                </a:lnTo>
                <a:lnTo>
                  <a:pt x="1759" y="813"/>
                </a:lnTo>
                <a:lnTo>
                  <a:pt x="1749" y="840"/>
                </a:lnTo>
                <a:lnTo>
                  <a:pt x="1741" y="869"/>
                </a:lnTo>
                <a:lnTo>
                  <a:pt x="1734" y="896"/>
                </a:lnTo>
                <a:lnTo>
                  <a:pt x="1730" y="923"/>
                </a:lnTo>
                <a:lnTo>
                  <a:pt x="1727" y="949"/>
                </a:lnTo>
                <a:lnTo>
                  <a:pt x="1727" y="974"/>
                </a:lnTo>
                <a:lnTo>
                  <a:pt x="1725" y="943"/>
                </a:lnTo>
                <a:lnTo>
                  <a:pt x="1719" y="911"/>
                </a:lnTo>
                <a:lnTo>
                  <a:pt x="1708" y="878"/>
                </a:lnTo>
                <a:lnTo>
                  <a:pt x="1694" y="845"/>
                </a:lnTo>
                <a:lnTo>
                  <a:pt x="1677" y="811"/>
                </a:lnTo>
                <a:lnTo>
                  <a:pt x="1656" y="780"/>
                </a:lnTo>
                <a:lnTo>
                  <a:pt x="1632" y="749"/>
                </a:lnTo>
                <a:lnTo>
                  <a:pt x="1604" y="720"/>
                </a:lnTo>
                <a:lnTo>
                  <a:pt x="1575" y="694"/>
                </a:lnTo>
                <a:lnTo>
                  <a:pt x="1543" y="672"/>
                </a:lnTo>
                <a:lnTo>
                  <a:pt x="1508" y="654"/>
                </a:lnTo>
                <a:lnTo>
                  <a:pt x="1470" y="640"/>
                </a:lnTo>
                <a:lnTo>
                  <a:pt x="1432" y="631"/>
                </a:lnTo>
                <a:lnTo>
                  <a:pt x="1392" y="628"/>
                </a:lnTo>
                <a:close/>
                <a:moveTo>
                  <a:pt x="1727" y="0"/>
                </a:moveTo>
                <a:lnTo>
                  <a:pt x="1728" y="0"/>
                </a:lnTo>
                <a:lnTo>
                  <a:pt x="1837" y="2"/>
                </a:lnTo>
                <a:lnTo>
                  <a:pt x="1945" y="9"/>
                </a:lnTo>
                <a:lnTo>
                  <a:pt x="2051" y="21"/>
                </a:lnTo>
                <a:lnTo>
                  <a:pt x="2153" y="39"/>
                </a:lnTo>
                <a:lnTo>
                  <a:pt x="2255" y="60"/>
                </a:lnTo>
                <a:lnTo>
                  <a:pt x="2352" y="86"/>
                </a:lnTo>
                <a:lnTo>
                  <a:pt x="2447" y="116"/>
                </a:lnTo>
                <a:lnTo>
                  <a:pt x="2541" y="151"/>
                </a:lnTo>
                <a:lnTo>
                  <a:pt x="2630" y="188"/>
                </a:lnTo>
                <a:lnTo>
                  <a:pt x="2716" y="231"/>
                </a:lnTo>
                <a:lnTo>
                  <a:pt x="2797" y="276"/>
                </a:lnTo>
                <a:lnTo>
                  <a:pt x="2876" y="325"/>
                </a:lnTo>
                <a:lnTo>
                  <a:pt x="2950" y="378"/>
                </a:lnTo>
                <a:lnTo>
                  <a:pt x="3020" y="434"/>
                </a:lnTo>
                <a:lnTo>
                  <a:pt x="3085" y="492"/>
                </a:lnTo>
                <a:lnTo>
                  <a:pt x="3146" y="554"/>
                </a:lnTo>
                <a:lnTo>
                  <a:pt x="3203" y="617"/>
                </a:lnTo>
                <a:lnTo>
                  <a:pt x="3254" y="684"/>
                </a:lnTo>
                <a:lnTo>
                  <a:pt x="3299" y="753"/>
                </a:lnTo>
                <a:lnTo>
                  <a:pt x="3340" y="825"/>
                </a:lnTo>
                <a:lnTo>
                  <a:pt x="3374" y="898"/>
                </a:lnTo>
                <a:lnTo>
                  <a:pt x="3404" y="974"/>
                </a:lnTo>
                <a:lnTo>
                  <a:pt x="3426" y="1051"/>
                </a:lnTo>
                <a:lnTo>
                  <a:pt x="3442" y="1129"/>
                </a:lnTo>
                <a:lnTo>
                  <a:pt x="3453" y="1210"/>
                </a:lnTo>
                <a:lnTo>
                  <a:pt x="3456" y="1291"/>
                </a:lnTo>
                <a:lnTo>
                  <a:pt x="3453" y="1374"/>
                </a:lnTo>
                <a:lnTo>
                  <a:pt x="3442" y="1454"/>
                </a:lnTo>
                <a:lnTo>
                  <a:pt x="3426" y="1532"/>
                </a:lnTo>
                <a:lnTo>
                  <a:pt x="3404" y="1609"/>
                </a:lnTo>
                <a:lnTo>
                  <a:pt x="3374" y="1686"/>
                </a:lnTo>
                <a:lnTo>
                  <a:pt x="3340" y="1759"/>
                </a:lnTo>
                <a:lnTo>
                  <a:pt x="3299" y="1831"/>
                </a:lnTo>
                <a:lnTo>
                  <a:pt x="3254" y="1899"/>
                </a:lnTo>
                <a:lnTo>
                  <a:pt x="3203" y="1966"/>
                </a:lnTo>
                <a:lnTo>
                  <a:pt x="3146" y="2030"/>
                </a:lnTo>
                <a:lnTo>
                  <a:pt x="3085" y="2091"/>
                </a:lnTo>
                <a:lnTo>
                  <a:pt x="3020" y="2150"/>
                </a:lnTo>
                <a:lnTo>
                  <a:pt x="2950" y="2205"/>
                </a:lnTo>
                <a:lnTo>
                  <a:pt x="2876" y="2258"/>
                </a:lnTo>
                <a:lnTo>
                  <a:pt x="2797" y="2307"/>
                </a:lnTo>
                <a:lnTo>
                  <a:pt x="2716" y="2352"/>
                </a:lnTo>
                <a:lnTo>
                  <a:pt x="2630" y="2394"/>
                </a:lnTo>
                <a:lnTo>
                  <a:pt x="2541" y="2433"/>
                </a:lnTo>
                <a:lnTo>
                  <a:pt x="2447" y="2467"/>
                </a:lnTo>
                <a:lnTo>
                  <a:pt x="2352" y="2497"/>
                </a:lnTo>
                <a:lnTo>
                  <a:pt x="2255" y="2523"/>
                </a:lnTo>
                <a:lnTo>
                  <a:pt x="2153" y="2544"/>
                </a:lnTo>
                <a:lnTo>
                  <a:pt x="2051" y="2562"/>
                </a:lnTo>
                <a:lnTo>
                  <a:pt x="1945" y="2573"/>
                </a:lnTo>
                <a:lnTo>
                  <a:pt x="1837" y="2582"/>
                </a:lnTo>
                <a:lnTo>
                  <a:pt x="1728" y="2584"/>
                </a:lnTo>
                <a:lnTo>
                  <a:pt x="1614" y="2581"/>
                </a:lnTo>
                <a:lnTo>
                  <a:pt x="1501" y="2572"/>
                </a:lnTo>
                <a:lnTo>
                  <a:pt x="1391" y="2559"/>
                </a:lnTo>
                <a:lnTo>
                  <a:pt x="1283" y="2540"/>
                </a:lnTo>
                <a:lnTo>
                  <a:pt x="1177" y="2516"/>
                </a:lnTo>
                <a:lnTo>
                  <a:pt x="1131" y="2540"/>
                </a:lnTo>
                <a:lnTo>
                  <a:pt x="1083" y="2563"/>
                </a:lnTo>
                <a:lnTo>
                  <a:pt x="1034" y="2587"/>
                </a:lnTo>
                <a:lnTo>
                  <a:pt x="983" y="2611"/>
                </a:lnTo>
                <a:lnTo>
                  <a:pt x="932" y="2635"/>
                </a:lnTo>
                <a:lnTo>
                  <a:pt x="881" y="2658"/>
                </a:lnTo>
                <a:lnTo>
                  <a:pt x="829" y="2681"/>
                </a:lnTo>
                <a:lnTo>
                  <a:pt x="778" y="2704"/>
                </a:lnTo>
                <a:lnTo>
                  <a:pt x="728" y="2725"/>
                </a:lnTo>
                <a:lnTo>
                  <a:pt x="679" y="2744"/>
                </a:lnTo>
                <a:lnTo>
                  <a:pt x="632" y="2762"/>
                </a:lnTo>
                <a:lnTo>
                  <a:pt x="585" y="2779"/>
                </a:lnTo>
                <a:lnTo>
                  <a:pt x="541" y="2793"/>
                </a:lnTo>
                <a:lnTo>
                  <a:pt x="501" y="2806"/>
                </a:lnTo>
                <a:lnTo>
                  <a:pt x="462" y="2816"/>
                </a:lnTo>
                <a:lnTo>
                  <a:pt x="427" y="2824"/>
                </a:lnTo>
                <a:lnTo>
                  <a:pt x="396" y="2828"/>
                </a:lnTo>
                <a:lnTo>
                  <a:pt x="369" y="2830"/>
                </a:lnTo>
                <a:lnTo>
                  <a:pt x="405" y="2771"/>
                </a:lnTo>
                <a:lnTo>
                  <a:pt x="439" y="2708"/>
                </a:lnTo>
                <a:lnTo>
                  <a:pt x="468" y="2643"/>
                </a:lnTo>
                <a:lnTo>
                  <a:pt x="494" y="2579"/>
                </a:lnTo>
                <a:lnTo>
                  <a:pt x="516" y="2513"/>
                </a:lnTo>
                <a:lnTo>
                  <a:pt x="536" y="2447"/>
                </a:lnTo>
                <a:lnTo>
                  <a:pt x="553" y="2381"/>
                </a:lnTo>
                <a:lnTo>
                  <a:pt x="568" y="2319"/>
                </a:lnTo>
                <a:lnTo>
                  <a:pt x="579" y="2257"/>
                </a:lnTo>
                <a:lnTo>
                  <a:pt x="506" y="2205"/>
                </a:lnTo>
                <a:lnTo>
                  <a:pt x="436" y="2149"/>
                </a:lnTo>
                <a:lnTo>
                  <a:pt x="370" y="2090"/>
                </a:lnTo>
                <a:lnTo>
                  <a:pt x="309" y="2029"/>
                </a:lnTo>
                <a:lnTo>
                  <a:pt x="253" y="1965"/>
                </a:lnTo>
                <a:lnTo>
                  <a:pt x="202" y="1898"/>
                </a:lnTo>
                <a:lnTo>
                  <a:pt x="156" y="1829"/>
                </a:lnTo>
                <a:lnTo>
                  <a:pt x="116" y="1759"/>
                </a:lnTo>
                <a:lnTo>
                  <a:pt x="82" y="1684"/>
                </a:lnTo>
                <a:lnTo>
                  <a:pt x="52" y="1609"/>
                </a:lnTo>
                <a:lnTo>
                  <a:pt x="30" y="1532"/>
                </a:lnTo>
                <a:lnTo>
                  <a:pt x="14" y="1454"/>
                </a:lnTo>
                <a:lnTo>
                  <a:pt x="3" y="1374"/>
                </a:lnTo>
                <a:lnTo>
                  <a:pt x="0" y="1291"/>
                </a:lnTo>
                <a:lnTo>
                  <a:pt x="3" y="1210"/>
                </a:lnTo>
                <a:lnTo>
                  <a:pt x="14" y="1129"/>
                </a:lnTo>
                <a:lnTo>
                  <a:pt x="30" y="1051"/>
                </a:lnTo>
                <a:lnTo>
                  <a:pt x="52" y="974"/>
                </a:lnTo>
                <a:lnTo>
                  <a:pt x="82" y="898"/>
                </a:lnTo>
                <a:lnTo>
                  <a:pt x="116" y="825"/>
                </a:lnTo>
                <a:lnTo>
                  <a:pt x="157" y="753"/>
                </a:lnTo>
                <a:lnTo>
                  <a:pt x="202" y="684"/>
                </a:lnTo>
                <a:lnTo>
                  <a:pt x="253" y="617"/>
                </a:lnTo>
                <a:lnTo>
                  <a:pt x="310" y="554"/>
                </a:lnTo>
                <a:lnTo>
                  <a:pt x="371" y="492"/>
                </a:lnTo>
                <a:lnTo>
                  <a:pt x="436" y="434"/>
                </a:lnTo>
                <a:lnTo>
                  <a:pt x="506" y="378"/>
                </a:lnTo>
                <a:lnTo>
                  <a:pt x="580" y="325"/>
                </a:lnTo>
                <a:lnTo>
                  <a:pt x="659" y="276"/>
                </a:lnTo>
                <a:lnTo>
                  <a:pt x="740" y="231"/>
                </a:lnTo>
                <a:lnTo>
                  <a:pt x="826" y="188"/>
                </a:lnTo>
                <a:lnTo>
                  <a:pt x="915" y="151"/>
                </a:lnTo>
                <a:lnTo>
                  <a:pt x="1009" y="116"/>
                </a:lnTo>
                <a:lnTo>
                  <a:pt x="1104" y="86"/>
                </a:lnTo>
                <a:lnTo>
                  <a:pt x="1201" y="60"/>
                </a:lnTo>
                <a:lnTo>
                  <a:pt x="1303" y="39"/>
                </a:lnTo>
                <a:lnTo>
                  <a:pt x="1405" y="21"/>
                </a:lnTo>
                <a:lnTo>
                  <a:pt x="1511" y="9"/>
                </a:lnTo>
                <a:lnTo>
                  <a:pt x="1619" y="2"/>
                </a:lnTo>
                <a:lnTo>
                  <a:pt x="1727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0675528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9697</TotalTime>
  <Words>136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796</cp:revision>
  <dcterms:created xsi:type="dcterms:W3CDTF">2021-03-31T02:49:57Z</dcterms:created>
  <dcterms:modified xsi:type="dcterms:W3CDTF">2025-10-15T03:19:18Z</dcterms:modified>
  <cp:category/>
</cp:coreProperties>
</file>