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10" r:id="rId4"/>
    <p:sldId id="321" r:id="rId5"/>
    <p:sldId id="322" r:id="rId6"/>
    <p:sldId id="323" r:id="rId7"/>
    <p:sldId id="324" r:id="rId8"/>
    <p:sldId id="32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ỀM VUI NHIỆM LẠ 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098623" y="320328"/>
            <a:ext cx="70004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NIỀM VUI NHIỆM LẠ 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104234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trẻ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vừa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sinh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ra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>
                <a:latin typeface="Arial" pitchFamily="34" charset="0"/>
                <a:cs typeface="Arial" pitchFamily="34" charset="0"/>
              </a:rPr>
              <a:t> niềm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vui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muôn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nơi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tiền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hô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Đấng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Cứu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nhân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thế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chung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ca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mừng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tôn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vinh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0783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Hài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Nhi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sinh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ra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nhiệm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lạ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kì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diệu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thay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tay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đã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hiến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Thuở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thai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nhi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vui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nhảy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mừng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Đấng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viếng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thăm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giải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thoát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dân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riêng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5773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trẻ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vừa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sinh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ra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niềm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vui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muôn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nơi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tiền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hô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Đấng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Cứu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nhân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thế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chung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ca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mừng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tôn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vinh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0783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ày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ngôn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sứ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đã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chọn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vị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Tiền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Hô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loan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báo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Đấng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Cứu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Thế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dọn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sửa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lối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lòng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dân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sẵn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sàng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đón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ánh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Mừng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5773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trẻ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vừa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sinh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ra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niềm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vui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muôn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nơi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tiền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hô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Đấng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Cứu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nhân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thế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chung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ca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mừng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tôn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vinh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0783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3.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Bàn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tay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mãi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luôn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ở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cùng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khiêm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nhu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ẩn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khuất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chốn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cô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vắng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dọn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sứ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cao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quý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sống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trọn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Ý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5773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trẻ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vừa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sinh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ra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niềm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vui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muôn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nơi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tiền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hô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Đấng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Cứu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nhân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thế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chung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ca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mừng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tôn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vinh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519</TotalTime>
  <Words>258</Words>
  <Application>Microsoft Office PowerPoint</Application>
  <PresentationFormat>Widescreen</PresentationFormat>
  <Paragraphs>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Garamond</vt:lpstr>
      <vt:lpstr>Savon</vt:lpstr>
      <vt:lpstr>NiỀM VUI NHIỆM LẠ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134</cp:revision>
  <dcterms:created xsi:type="dcterms:W3CDTF">2024-12-09T09:39:37Z</dcterms:created>
  <dcterms:modified xsi:type="dcterms:W3CDTF">2025-10-06T13:31:22Z</dcterms:modified>
</cp:coreProperties>
</file>