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-264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18-04-2026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இயேசுவின் </a:t>
            </a:r>
            <a:r>
              <a:rPr lang="ta-IN" dirty="0" err="1"/>
              <a:t>நாமத்தினால்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 err="1"/>
              <a:t>நாமமுண்டு</a:t>
            </a:r>
            <a:r>
              <a:rPr lang="ta-IN" dirty="0"/>
              <a:t> </a:t>
            </a:r>
            <a:r>
              <a:rPr lang="ta-IN" dirty="0" err="1"/>
              <a:t>இரத்தமுண்டு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அந்தகார</a:t>
            </a:r>
            <a:r>
              <a:rPr lang="ta-IN" dirty="0"/>
              <a:t> </a:t>
            </a:r>
            <a:r>
              <a:rPr lang="ta-IN" dirty="0" err="1"/>
              <a:t>வல்லமைகள்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பெரிய </a:t>
            </a:r>
            <a:r>
              <a:rPr lang="ta-IN" dirty="0" err="1"/>
              <a:t>பர்வதமே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3127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இயேசுவின் </a:t>
            </a:r>
            <a:r>
              <a:rPr lang="ta-IN" dirty="0" err="1"/>
              <a:t>நாமத்தினால்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 err="1"/>
              <a:t>நாமமுண்டு</a:t>
            </a:r>
            <a:r>
              <a:rPr lang="ta-IN" dirty="0"/>
              <a:t> </a:t>
            </a:r>
            <a:r>
              <a:rPr lang="ta-IN" dirty="0" err="1"/>
              <a:t>இரத்தமுண்டு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அந்தகார</a:t>
            </a:r>
            <a:r>
              <a:rPr lang="ta-IN" dirty="0"/>
              <a:t> </a:t>
            </a:r>
            <a:r>
              <a:rPr lang="ta-IN" dirty="0" err="1"/>
              <a:t>வல்லமைகள்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பெரிய </a:t>
            </a:r>
            <a:r>
              <a:rPr lang="ta-IN" dirty="0" err="1"/>
              <a:t>பர்வதமே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085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இயேசுவின் </a:t>
            </a:r>
            <a:r>
              <a:rPr lang="ta-IN" dirty="0" err="1"/>
              <a:t>நாமத்தினால்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 err="1"/>
              <a:t>நாமமுண்டு</a:t>
            </a:r>
            <a:r>
              <a:rPr lang="ta-IN" dirty="0"/>
              <a:t> </a:t>
            </a:r>
            <a:r>
              <a:rPr lang="ta-IN" dirty="0" err="1"/>
              <a:t>இரத்தமுண்டு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அந்தகார</a:t>
            </a:r>
            <a:r>
              <a:rPr lang="ta-IN" dirty="0"/>
              <a:t> </a:t>
            </a:r>
            <a:r>
              <a:rPr lang="ta-IN" dirty="0" err="1"/>
              <a:t>வல்லமைகள்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பெரிய </a:t>
            </a:r>
            <a:r>
              <a:rPr lang="ta-IN" dirty="0" err="1"/>
              <a:t>பர்வதமே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6558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இயேசுவின் </a:t>
            </a:r>
            <a:r>
              <a:rPr lang="ta-IN" dirty="0" err="1"/>
              <a:t>நாமத்தினால்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 err="1"/>
              <a:t>நாமமுண்டு</a:t>
            </a:r>
            <a:r>
              <a:rPr lang="ta-IN" dirty="0"/>
              <a:t> </a:t>
            </a:r>
            <a:r>
              <a:rPr lang="ta-IN" dirty="0" err="1"/>
              <a:t>இரத்தமுண்டு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அந்தகார</a:t>
            </a:r>
            <a:r>
              <a:rPr lang="ta-IN" dirty="0"/>
              <a:t> </a:t>
            </a:r>
            <a:r>
              <a:rPr lang="ta-IN" dirty="0" err="1"/>
              <a:t>வல்லமைகள்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பெரிய </a:t>
            </a:r>
            <a:r>
              <a:rPr lang="ta-IN"/>
              <a:t>பர்வதமே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8509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B6AE51-8799-4BDF-92A6-EDC0C9B2203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FA5E850C-8C26-E55A-11C1-15035B9A157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5F8F4532-99C0-16C3-C604-52EB4FDBA37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BDA8C5F-9368-402D-4943-5BAF2A8A758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12E3F3A-EABA-655B-3C7B-0C189F74FEB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BA9499-2EDD-219B-AD3C-86F418C058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5EE7B50-02AF-A911-27CE-1DA496D9F81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Office PowerPoint</Application>
  <PresentationFormat>Widescreen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2026-04-18T01:24:03Z</dcterms:modified>
</cp:coreProperties>
</file>