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712" r:id="rId5"/>
    <p:sldMasterId id="2147483713" r:id="rId6"/>
    <p:sldMasterId id="2147483714" r:id="rId7"/>
    <p:sldMasterId id="2147483715" r:id="rId8"/>
    <p:sldMasterId id="2147483716"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Lst>
  <p:sldSz cy="5143500" cx="9144000"/>
  <p:notesSz cx="7010400" cy="92964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3795773-40BA-4783-A76F-3A93D2ED5F16}">
  <a:tblStyle styleId="{D3795773-40BA-4783-A76F-3A93D2ED5F16}"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slide" Target="slides/slide34.xml"/><Relationship Id="rId43" Type="http://schemas.openxmlformats.org/officeDocument/2006/relationships/slide" Target="slides/slide33.xml"/><Relationship Id="rId46" Type="http://schemas.openxmlformats.org/officeDocument/2006/relationships/slide" Target="slides/slide36.xml"/><Relationship Id="rId45" Type="http://schemas.openxmlformats.org/officeDocument/2006/relationships/slide" Target="slides/slide35.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slide" Target="slides/slide38.xml"/><Relationship Id="rId47" Type="http://schemas.openxmlformats.org/officeDocument/2006/relationships/slide" Target="slides/slide37.xml"/><Relationship Id="rId49" Type="http://schemas.openxmlformats.org/officeDocument/2006/relationships/slide" Target="slides/slide39.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slide" Target="slides/slide23.xml"/><Relationship Id="rId32" Type="http://schemas.openxmlformats.org/officeDocument/2006/relationships/slide" Target="slides/slide22.xml"/><Relationship Id="rId35" Type="http://schemas.openxmlformats.org/officeDocument/2006/relationships/slide" Target="slides/slide25.xml"/><Relationship Id="rId34" Type="http://schemas.openxmlformats.org/officeDocument/2006/relationships/slide" Target="slides/slide24.xml"/><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20" Type="http://schemas.openxmlformats.org/officeDocument/2006/relationships/slide" Target="slides/slide10.xml"/><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26" Type="http://schemas.openxmlformats.org/officeDocument/2006/relationships/slide" Target="slides/slide16.xml"/><Relationship Id="rId25" Type="http://schemas.openxmlformats.org/officeDocument/2006/relationships/slide" Target="slides/slide15.xml"/><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50" Type="http://schemas.openxmlformats.org/officeDocument/2006/relationships/slide" Target="slides/slide40.xml"/><Relationship Id="rId11" Type="http://schemas.openxmlformats.org/officeDocument/2006/relationships/slide" Target="slides/slide1.xml"/><Relationship Id="rId10" Type="http://schemas.openxmlformats.org/officeDocument/2006/relationships/notesMaster" Target="notesMasters/notesMaster1.xml"/><Relationship Id="rId13" Type="http://schemas.openxmlformats.org/officeDocument/2006/relationships/slide" Target="slides/slide3.xml"/><Relationship Id="rId12" Type="http://schemas.openxmlformats.org/officeDocument/2006/relationships/slide" Target="slides/slide2.xml"/><Relationship Id="rId15" Type="http://schemas.openxmlformats.org/officeDocument/2006/relationships/slide" Target="slides/slide5.xml"/><Relationship Id="rId14" Type="http://schemas.openxmlformats.org/officeDocument/2006/relationships/slide" Target="slides/slide4.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406400" y="696913"/>
            <a:ext cx="6199188"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701040" y="4415790"/>
            <a:ext cx="5608320" cy="4183380"/>
          </a:xfrm>
          <a:prstGeom prst="rect">
            <a:avLst/>
          </a:prstGeom>
          <a:noFill/>
          <a:ln>
            <a:noFill/>
          </a:ln>
        </p:spPr>
        <p:txBody>
          <a:bodyPr anchorCtr="0" anchor="t" bIns="93150" lIns="93150" spcFirstLastPara="1" rIns="93150" wrap="square" tIns="93150">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drive/folders/1KWxU4FYah9drt_53z4mt2BXd7YMdFOl8?usp=sharing"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atagateway.schools.utah.gov/"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2.ed.gov/about/offices/list/ocr/docs/dcl-factsheet-el-students-201501.pdf"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scd.org/el/articles/how-poverty-affects-classroom-engagement" TargetMode="External"/><Relationship Id="rId3" Type="http://schemas.openxmlformats.org/officeDocument/2006/relationships/hyperlink" Target="https://www.harvardmagazine.com/2015/05/the-science-of-scarcity"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asb.org/building-equity.aspx" TargetMode="External"/><Relationship Id="rId3" Type="http://schemas.openxmlformats.org/officeDocument/2006/relationships/hyperlink" Target="https://docs.google.com/document/d/1U8n4Cb12u-modutriIIl1PU1k2e89u66QDLK6Kcjx3M/edit#heading=h.qmbzzug1bpib"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rightmorningteam.com/coaching-for-equity-tools/" TargetMode="External"/><Relationship Id="rId3" Type="http://schemas.openxmlformats.org/officeDocument/2006/relationships/hyperlink" Target="http://www.nysed.gov/common/nysed/files/programs/bilingual-ed/classroom-observation-tool-appendix-b-final-a.pdf" TargetMode="External"/><Relationship Id="rId4" Type="http://schemas.openxmlformats.org/officeDocument/2006/relationships/hyperlink" Target="https://www.ascd.org/el/articles/how-poverty-affects-classroom-engagement" TargetMode="External"/><Relationship Id="rId5" Type="http://schemas.openxmlformats.org/officeDocument/2006/relationships/hyperlink" Target="https://www.harvardmagazine.com/2015/05/the-science-of-scarcity"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1: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5" name="Google Shape;555;p1:notes"/>
          <p:cNvSpPr txBox="1"/>
          <p:nvPr>
            <p:ph idx="1" type="body"/>
          </p:nvPr>
        </p:nvSpPr>
        <p:spPr>
          <a:xfrm>
            <a:off x="701040" y="4415790"/>
            <a:ext cx="5608320" cy="4183380"/>
          </a:xfrm>
          <a:prstGeom prst="rect">
            <a:avLst/>
          </a:prstGeom>
          <a:noFill/>
          <a:ln>
            <a:noFill/>
          </a:ln>
        </p:spPr>
        <p:txBody>
          <a:bodyPr anchorCtr="0" anchor="t" bIns="93025" lIns="93025" spcFirstLastPara="1" rIns="93025" wrap="square" tIns="93025">
            <a:noAutofit/>
          </a:bodyPr>
          <a:lstStyle/>
          <a:p>
            <a:pPr indent="0" lvl="0" marL="0" rtl="0" algn="l">
              <a:lnSpc>
                <a:spcPct val="100000"/>
              </a:lnSpc>
              <a:spcBef>
                <a:spcPts val="0"/>
              </a:spcBef>
              <a:spcAft>
                <a:spcPts val="0"/>
              </a:spcAft>
              <a:buSzPts val="1100"/>
              <a:buNone/>
            </a:pPr>
            <a:r>
              <a:rPr lang="en-US">
                <a:latin typeface="Roboto"/>
                <a:ea typeface="Roboto"/>
                <a:cs typeface="Roboto"/>
                <a:sym typeface="Roboto"/>
              </a:rPr>
              <a:t>Link to Folder with all materials and resources in this presentation: </a:t>
            </a:r>
            <a:endParaRPr>
              <a:latin typeface="Roboto"/>
              <a:ea typeface="Roboto"/>
              <a:cs typeface="Roboto"/>
              <a:sym typeface="Roboto"/>
            </a:endParaRPr>
          </a:p>
          <a:p>
            <a:pPr indent="0" lvl="0" marL="0" rtl="0" algn="l">
              <a:lnSpc>
                <a:spcPct val="100000"/>
              </a:lnSpc>
              <a:spcBef>
                <a:spcPts val="0"/>
              </a:spcBef>
              <a:spcAft>
                <a:spcPts val="0"/>
              </a:spcAft>
              <a:buSzPts val="1100"/>
              <a:buNone/>
            </a:pPr>
            <a:r>
              <a:rPr lang="en-US" u="sng">
                <a:solidFill>
                  <a:schemeClr val="hlink"/>
                </a:solidFill>
                <a:latin typeface="Roboto"/>
                <a:ea typeface="Roboto"/>
                <a:cs typeface="Roboto"/>
                <a:sym typeface="Roboto"/>
                <a:hlinkClick r:id="rId2"/>
              </a:rPr>
              <a:t>https://drive.google.com/drive/folders/1KWxU4FYah9drt_53z4mt2BXd7YMdFOl8?usp=sharing</a:t>
            </a:r>
            <a:endParaRPr>
              <a:latin typeface="Roboto"/>
              <a:ea typeface="Roboto"/>
              <a:cs typeface="Roboto"/>
              <a:sym typeface="Roboto"/>
            </a:endParaRPr>
          </a:p>
          <a:p>
            <a:pPr indent="0" lvl="0" marL="0" rtl="0" algn="l">
              <a:lnSpc>
                <a:spcPct val="100000"/>
              </a:lnSpc>
              <a:spcBef>
                <a:spcPts val="0"/>
              </a:spcBef>
              <a:spcAft>
                <a:spcPts val="0"/>
              </a:spcAft>
              <a:buSzPts val="1100"/>
              <a:buNone/>
            </a:pPr>
            <a:r>
              <a:t/>
            </a:r>
            <a:endParaRPr>
              <a:latin typeface="Roboto"/>
              <a:ea typeface="Roboto"/>
              <a:cs typeface="Roboto"/>
              <a:sym typeface="Roboto"/>
            </a:endParaRPr>
          </a:p>
          <a:p>
            <a:pPr indent="0" lvl="0" marL="0" rtl="0" algn="l">
              <a:lnSpc>
                <a:spcPct val="100000"/>
              </a:lnSpc>
              <a:spcBef>
                <a:spcPts val="0"/>
              </a:spcBef>
              <a:spcAft>
                <a:spcPts val="0"/>
              </a:spcAft>
              <a:buSzPts val="1100"/>
              <a:buNone/>
            </a:pPr>
            <a:r>
              <a:rPr lang="en-US">
                <a:latin typeface="Roboto"/>
                <a:ea typeface="Roboto"/>
                <a:cs typeface="Roboto"/>
                <a:sym typeface="Roboto"/>
              </a:rPr>
              <a:t>We have created this presentation for administrators to take and adapt to their school situation. Each part of this presentation could be an entire PD and we will not be able to cover everything you need to know about these objectives. </a:t>
            </a:r>
            <a:endParaRPr>
              <a:latin typeface="Roboto"/>
              <a:ea typeface="Roboto"/>
              <a:cs typeface="Roboto"/>
              <a:sym typeface="Roboto"/>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10d9bd12adb_0_12: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1" name="Google Shape;641;g10d9bd12adb_0_12:notes"/>
          <p:cNvSpPr txBox="1"/>
          <p:nvPr>
            <p:ph idx="1" type="body"/>
          </p:nvPr>
        </p:nvSpPr>
        <p:spPr>
          <a:xfrm>
            <a:off x="701040" y="4415790"/>
            <a:ext cx="5608200" cy="4183500"/>
          </a:xfrm>
          <a:prstGeom prst="rect">
            <a:avLst/>
          </a:prstGeom>
          <a:noFill/>
          <a:ln>
            <a:noFill/>
          </a:ln>
        </p:spPr>
        <p:txBody>
          <a:bodyPr anchorCtr="0" anchor="t" bIns="93025" lIns="93025" spcFirstLastPara="1" rIns="93025" wrap="square" tIns="93025">
            <a:noAutofit/>
          </a:bodyPr>
          <a:lstStyle/>
          <a:p>
            <a:pPr indent="0" lvl="0" marL="0" rtl="0" algn="l">
              <a:spcBef>
                <a:spcPts val="0"/>
              </a:spcBef>
              <a:spcAft>
                <a:spcPts val="0"/>
              </a:spcAft>
              <a:buSzPts val="1100"/>
              <a:buNone/>
            </a:pPr>
            <a:r>
              <a:rPr b="1" lang="en-US">
                <a:solidFill>
                  <a:schemeClr val="dk1"/>
                </a:solidFill>
                <a:latin typeface="Roboto"/>
                <a:ea typeface="Roboto"/>
                <a:cs typeface="Roboto"/>
                <a:sym typeface="Roboto"/>
              </a:rPr>
              <a:t>Table Talk</a:t>
            </a:r>
            <a:r>
              <a:rPr lang="en-US">
                <a:solidFill>
                  <a:schemeClr val="dk1"/>
                </a:solidFill>
                <a:latin typeface="Roboto"/>
                <a:ea typeface="Roboto"/>
                <a:cs typeface="Roboto"/>
                <a:sym typeface="Roboto"/>
              </a:rPr>
              <a:t> - How does your definition compare Elena Aguilar and Cobb and Krownapple? What can you take from these definitions including your own? What stands out to you that would align and fit within your current continual improvement plan? (CIP) 5 minutes</a:t>
            </a:r>
            <a:endParaRPr>
              <a:solidFill>
                <a:schemeClr val="dk1"/>
              </a:solidFill>
              <a:latin typeface="Roboto"/>
              <a:ea typeface="Roboto"/>
              <a:cs typeface="Roboto"/>
              <a:sym typeface="Roboto"/>
            </a:endParaRPr>
          </a:p>
          <a:p>
            <a:pPr indent="0" lvl="0" marL="0" rtl="0" algn="l">
              <a:spcBef>
                <a:spcPts val="0"/>
              </a:spcBef>
              <a:spcAft>
                <a:spcPts val="0"/>
              </a:spcAft>
              <a:buSzPts val="1100"/>
              <a:buNone/>
            </a:pPr>
            <a:r>
              <a:t/>
            </a:r>
            <a:endParaRPr>
              <a:solidFill>
                <a:schemeClr val="dk1"/>
              </a:solidFill>
              <a:latin typeface="Roboto"/>
              <a:ea typeface="Roboto"/>
              <a:cs typeface="Roboto"/>
              <a:sym typeface="Roboto"/>
            </a:endParaRPr>
          </a:p>
          <a:p>
            <a:pPr indent="0" lvl="0" marL="0" rtl="0" algn="l">
              <a:spcBef>
                <a:spcPts val="0"/>
              </a:spcBef>
              <a:spcAft>
                <a:spcPts val="0"/>
              </a:spcAft>
              <a:buSzPts val="1100"/>
              <a:buNone/>
            </a:pPr>
            <a:r>
              <a:rPr b="1" lang="en-US">
                <a:solidFill>
                  <a:schemeClr val="dk1"/>
                </a:solidFill>
                <a:latin typeface="Roboto"/>
                <a:ea typeface="Roboto"/>
                <a:cs typeface="Roboto"/>
                <a:sym typeface="Roboto"/>
              </a:rPr>
              <a:t>Discussion Points: </a:t>
            </a:r>
            <a:endParaRPr b="1">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US">
                <a:solidFill>
                  <a:schemeClr val="dk1"/>
                </a:solidFill>
                <a:latin typeface="Roboto"/>
                <a:ea typeface="Roboto"/>
                <a:cs typeface="Roboto"/>
                <a:sym typeface="Roboto"/>
              </a:rPr>
              <a:t>Consider different aspects of equitable practices, not just race and language. Think religion, values and beliefs, socio-economic, gender, sexual orientation, etc.</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US">
                <a:solidFill>
                  <a:schemeClr val="dk1"/>
                </a:solidFill>
                <a:latin typeface="Roboto"/>
                <a:ea typeface="Roboto"/>
                <a:cs typeface="Roboto"/>
                <a:sym typeface="Roboto"/>
              </a:rPr>
              <a:t>Equal Outcomes = Christmas gifts/parties, High School Graduation, PBL - proficiency on grade level core</a:t>
            </a:r>
            <a:endParaRPr>
              <a:solidFill>
                <a:schemeClr val="dk1"/>
              </a:solidFill>
              <a:latin typeface="Roboto"/>
              <a:ea typeface="Roboto"/>
              <a:cs typeface="Roboto"/>
              <a:sym typeface="Roboto"/>
            </a:endParaRPr>
          </a:p>
          <a:p>
            <a:pPr indent="-298450" lvl="1" marL="914400" rtl="0" algn="l">
              <a:lnSpc>
                <a:spcPct val="115000"/>
              </a:lnSpc>
              <a:spcBef>
                <a:spcPts val="0"/>
              </a:spcBef>
              <a:spcAft>
                <a:spcPts val="0"/>
              </a:spcAft>
              <a:buClr>
                <a:schemeClr val="dk1"/>
              </a:buClr>
              <a:buSzPts val="1100"/>
              <a:buFont typeface="Roboto"/>
              <a:buChar char="○"/>
            </a:pPr>
            <a:r>
              <a:rPr lang="en-US">
                <a:solidFill>
                  <a:schemeClr val="dk1"/>
                </a:solidFill>
                <a:latin typeface="Roboto"/>
                <a:ea typeface="Roboto"/>
                <a:cs typeface="Roboto"/>
                <a:sym typeface="Roboto"/>
              </a:rPr>
              <a:t>“Equity is about outcomes…But also belonging. Look for indicators of inequity in test scores and graduation rates and also look in the less obvious places like in the christmas gift exchange when the student who can't afford the $5 gift feels like she doesn’t belong. And the muslim child feels that in order for him to belong he needs to celebrate christmas.” Elena Aguilar</a:t>
            </a:r>
            <a:endParaRPr>
              <a:solidFill>
                <a:schemeClr val="dk1"/>
              </a:solidFill>
              <a:latin typeface="Roboto"/>
              <a:ea typeface="Roboto"/>
              <a:cs typeface="Roboto"/>
              <a:sym typeface="Roboto"/>
            </a:endParaRPr>
          </a:p>
          <a:p>
            <a:pPr indent="-298450" lvl="0" marL="457200" rtl="0" algn="l">
              <a:lnSpc>
                <a:spcPct val="115000"/>
              </a:lnSpc>
              <a:spcBef>
                <a:spcPts val="0"/>
              </a:spcBef>
              <a:spcAft>
                <a:spcPts val="0"/>
              </a:spcAft>
              <a:buClr>
                <a:schemeClr val="dk1"/>
              </a:buClr>
              <a:buSzPts val="1100"/>
              <a:buFont typeface="Roboto"/>
              <a:buChar char="●"/>
            </a:pPr>
            <a:r>
              <a:rPr lang="en-US">
                <a:solidFill>
                  <a:schemeClr val="dk1"/>
                </a:solidFill>
                <a:latin typeface="Roboto"/>
                <a:ea typeface="Roboto"/>
                <a:cs typeface="Roboto"/>
                <a:sym typeface="Roboto"/>
              </a:rPr>
              <a:t>“Define Equity. What does it mean in your classrooms and your schools? In order to create something, you have to have a vision for that.” Elena Aguilar</a:t>
            </a:r>
            <a:endParaRPr>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a:solidFill>
                <a:schemeClr val="dk1"/>
              </a:solidFill>
              <a:latin typeface="Roboto"/>
              <a:ea typeface="Roboto"/>
              <a:cs typeface="Roboto"/>
              <a:sym typeface="Roboto"/>
            </a:endParaRPr>
          </a:p>
          <a:p>
            <a:pPr indent="0" lvl="0" marL="0" rtl="0" algn="l">
              <a:spcBef>
                <a:spcPts val="0"/>
              </a:spcBef>
              <a:spcAft>
                <a:spcPts val="0"/>
              </a:spcAft>
              <a:buSzPts val="1100"/>
              <a:buNone/>
            </a:pPr>
            <a:r>
              <a:rPr lang="en-US">
                <a:solidFill>
                  <a:schemeClr val="dk1"/>
                </a:solidFill>
                <a:latin typeface="Roboto"/>
                <a:ea typeface="Roboto"/>
                <a:cs typeface="Roboto"/>
                <a:sym typeface="Roboto"/>
              </a:rPr>
              <a:t>Possible ways to facilitate this discussion with your staff: Padlet, Socrative, Graffiti Wall, T Chart</a:t>
            </a:r>
            <a:endParaRPr>
              <a:solidFill>
                <a:schemeClr val="dk1"/>
              </a:solidFill>
              <a:latin typeface="Roboto"/>
              <a:ea typeface="Roboto"/>
              <a:cs typeface="Roboto"/>
              <a:sym typeface="Roboto"/>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19:notes"/>
          <p:cNvSpPr txBox="1"/>
          <p:nvPr>
            <p:ph idx="1" type="body"/>
          </p:nvPr>
        </p:nvSpPr>
        <p:spPr>
          <a:xfrm>
            <a:off x="701040" y="4415790"/>
            <a:ext cx="5608320" cy="418338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100"/>
              <a:buNone/>
            </a:pPr>
            <a:r>
              <a:rPr lang="en-US" sz="1200">
                <a:latin typeface="Roboto"/>
                <a:ea typeface="Roboto"/>
                <a:cs typeface="Roboto"/>
                <a:sym typeface="Roboto"/>
              </a:rPr>
              <a:t>The following data builds the case for why equity is important and demonstrates the need for it in our district. We’re going to look through a little bit of data and then we’ll pass out some more for your data discussion, as well as taking a chance to pull up some of your own schools data. </a:t>
            </a:r>
            <a:endParaRPr sz="1200">
              <a:latin typeface="Roboto"/>
              <a:ea typeface="Roboto"/>
              <a:cs typeface="Roboto"/>
              <a:sym typeface="Roboto"/>
            </a:endParaRPr>
          </a:p>
          <a:p>
            <a:pPr indent="0" lvl="0" marL="0" rtl="0" algn="l">
              <a:lnSpc>
                <a:spcPct val="100000"/>
              </a:lnSpc>
              <a:spcBef>
                <a:spcPts val="0"/>
              </a:spcBef>
              <a:spcAft>
                <a:spcPts val="0"/>
              </a:spcAft>
              <a:buSzPts val="1100"/>
              <a:buNone/>
            </a:pPr>
            <a:r>
              <a:rPr lang="en-US" sz="1200">
                <a:latin typeface="Roboto"/>
                <a:ea typeface="Roboto"/>
                <a:cs typeface="Roboto"/>
                <a:sym typeface="Roboto"/>
              </a:rPr>
              <a:t>Principals are encouraged to adapt these slides to represent the data at their schools.</a:t>
            </a:r>
            <a:endParaRPr sz="1200">
              <a:latin typeface="Roboto"/>
              <a:ea typeface="Roboto"/>
              <a:cs typeface="Roboto"/>
              <a:sym typeface="Roboto"/>
            </a:endParaRPr>
          </a:p>
          <a:p>
            <a:pPr indent="0" lvl="0" marL="0" rtl="0" algn="l">
              <a:lnSpc>
                <a:spcPct val="100000"/>
              </a:lnSpc>
              <a:spcBef>
                <a:spcPts val="0"/>
              </a:spcBef>
              <a:spcAft>
                <a:spcPts val="0"/>
              </a:spcAft>
              <a:buSzPts val="1100"/>
              <a:buNone/>
            </a:pPr>
            <a:r>
              <a:rPr lang="en-US" sz="1200">
                <a:latin typeface="Roboto"/>
                <a:ea typeface="Roboto"/>
                <a:cs typeface="Roboto"/>
                <a:sym typeface="Roboto"/>
              </a:rPr>
              <a:t>Use of this data may be helpful when deciding the focus of the equity </a:t>
            </a:r>
            <a:r>
              <a:rPr lang="en-US" sz="1200">
                <a:latin typeface="Roboto"/>
                <a:ea typeface="Roboto"/>
                <a:cs typeface="Roboto"/>
                <a:sym typeface="Roboto"/>
              </a:rPr>
              <a:t>taxonomy</a:t>
            </a:r>
            <a:r>
              <a:rPr lang="en-US" sz="1200">
                <a:latin typeface="Roboto"/>
                <a:ea typeface="Roboto"/>
                <a:cs typeface="Roboto"/>
                <a:sym typeface="Roboto"/>
              </a:rPr>
              <a:t> to follow.</a:t>
            </a:r>
            <a:endParaRPr sz="1200">
              <a:latin typeface="Roboto"/>
              <a:ea typeface="Roboto"/>
              <a:cs typeface="Roboto"/>
              <a:sym typeface="Roboto"/>
            </a:endParaRPr>
          </a:p>
          <a:p>
            <a:pPr indent="0" lvl="0" marL="0" rtl="0" algn="l">
              <a:lnSpc>
                <a:spcPct val="100000"/>
              </a:lnSpc>
              <a:spcBef>
                <a:spcPts val="0"/>
              </a:spcBef>
              <a:spcAft>
                <a:spcPts val="0"/>
              </a:spcAft>
              <a:buSzPts val="1100"/>
              <a:buNone/>
            </a:pPr>
            <a:r>
              <a:t/>
            </a:r>
            <a:endParaRPr>
              <a:latin typeface="Roboto"/>
              <a:ea typeface="Roboto"/>
              <a:cs typeface="Roboto"/>
              <a:sym typeface="Roboto"/>
            </a:endParaRPr>
          </a:p>
        </p:txBody>
      </p:sp>
      <p:sp>
        <p:nvSpPr>
          <p:cNvPr id="650" name="Google Shape;650;p19:notes"/>
          <p:cNvSpPr/>
          <p:nvPr>
            <p:ph idx="2" type="sldImg"/>
          </p:nvPr>
        </p:nvSpPr>
        <p:spPr>
          <a:xfrm>
            <a:off x="406400" y="696913"/>
            <a:ext cx="6199188"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10910d90992_1_24:notes"/>
          <p:cNvSpPr/>
          <p:nvPr>
            <p:ph idx="2" type="sldImg"/>
          </p:nvPr>
        </p:nvSpPr>
        <p:spPr>
          <a:xfrm>
            <a:off x="406400" y="696913"/>
            <a:ext cx="6199200" cy="3486300"/>
          </a:xfrm>
          <a:custGeom>
            <a:rect b="b" l="l" r="r" t="t"/>
            <a:pathLst>
              <a:path extrusionOk="0" h="120000" w="120000">
                <a:moveTo>
                  <a:pt x="0" y="0"/>
                </a:moveTo>
                <a:lnTo>
                  <a:pt x="120000" y="0"/>
                </a:lnTo>
                <a:lnTo>
                  <a:pt x="120000" y="120000"/>
                </a:lnTo>
                <a:lnTo>
                  <a:pt x="0" y="120000"/>
                </a:lnTo>
                <a:close/>
              </a:path>
            </a:pathLst>
          </a:custGeom>
        </p:spPr>
      </p:sp>
      <p:sp>
        <p:nvSpPr>
          <p:cNvPr id="670" name="Google Shape;670;g10910d90992_1_24:notes"/>
          <p:cNvSpPr txBox="1"/>
          <p:nvPr>
            <p:ph idx="1" type="body"/>
          </p:nvPr>
        </p:nvSpPr>
        <p:spPr>
          <a:xfrm>
            <a:off x="701040" y="4415790"/>
            <a:ext cx="5608200" cy="4183500"/>
          </a:xfrm>
          <a:prstGeom prst="rect">
            <a:avLst/>
          </a:prstGeom>
        </p:spPr>
        <p:txBody>
          <a:bodyPr anchorCtr="0" anchor="t" bIns="93150" lIns="93150" spcFirstLastPara="1" rIns="93150" wrap="square" tIns="93150">
            <a:noAutofit/>
          </a:bodyPr>
          <a:lstStyle/>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en-US">
                <a:latin typeface="Roboto"/>
                <a:ea typeface="Roboto"/>
                <a:cs typeface="Roboto"/>
                <a:sym typeface="Roboto"/>
              </a:rPr>
              <a:t>Elementary: How does our work in elementary school affect graduation rates?</a:t>
            </a:r>
            <a:endParaRPr>
              <a:latin typeface="Roboto"/>
              <a:ea typeface="Roboto"/>
              <a:cs typeface="Roboto"/>
              <a:sym typeface="Robot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11008a5ebd3_7_7:notes"/>
          <p:cNvSpPr/>
          <p:nvPr>
            <p:ph idx="2" type="sldImg"/>
          </p:nvPr>
        </p:nvSpPr>
        <p:spPr>
          <a:xfrm>
            <a:off x="406400" y="696913"/>
            <a:ext cx="6199200" cy="34863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11008a5ebd3_7_7:notes"/>
          <p:cNvSpPr txBox="1"/>
          <p:nvPr>
            <p:ph idx="1" type="body"/>
          </p:nvPr>
        </p:nvSpPr>
        <p:spPr>
          <a:xfrm>
            <a:off x="701040" y="4415790"/>
            <a:ext cx="5608200" cy="4183500"/>
          </a:xfrm>
          <a:prstGeom prst="rect">
            <a:avLst/>
          </a:prstGeom>
        </p:spPr>
        <p:txBody>
          <a:bodyPr anchorCtr="0" anchor="t" bIns="93150" lIns="93150" spcFirstLastPara="1" rIns="93150" wrap="square" tIns="93150">
            <a:noAutofit/>
          </a:bodyPr>
          <a:lstStyle/>
          <a:p>
            <a:pPr indent="0" lvl="0" marL="0" rtl="0" algn="l">
              <a:spcBef>
                <a:spcPts val="0"/>
              </a:spcBef>
              <a:spcAft>
                <a:spcPts val="0"/>
              </a:spcAft>
              <a:buNone/>
            </a:pPr>
            <a:r>
              <a:rPr lang="en-US" sz="1200">
                <a:latin typeface="Roboto"/>
                <a:ea typeface="Roboto"/>
                <a:cs typeface="Roboto"/>
                <a:sym typeface="Roboto"/>
              </a:rPr>
              <a:t>Each chart displays the district’s overall performance in L (Language Arts), M (math), and S (science) for the 2019 and 2021 school years. The percent proficient for sub-groups is provided along with the percent proficient for all students for purposes of comparison. These charts are provided for use within the school setting (not public) to help inform teachers and administrators in addressing possible inequities and working toward improving learning for all students. Note that performance data provided in these charts may include information on groups with small n sizes*.</a:t>
            </a:r>
            <a:endParaRPr sz="1200">
              <a:latin typeface="Roboto"/>
              <a:ea typeface="Roboto"/>
              <a:cs typeface="Roboto"/>
              <a:sym typeface="Roboto"/>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10b86626284_0_1520: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10b86626284_0_1520:notes"/>
          <p:cNvSpPr txBox="1"/>
          <p:nvPr>
            <p:ph idx="1" type="body"/>
          </p:nvPr>
        </p:nvSpPr>
        <p:spPr>
          <a:xfrm>
            <a:off x="701040" y="4415790"/>
            <a:ext cx="5608200" cy="4183500"/>
          </a:xfrm>
          <a:prstGeom prst="rect">
            <a:avLst/>
          </a:prstGeom>
        </p:spPr>
        <p:txBody>
          <a:bodyPr anchorCtr="0" anchor="t" bIns="93150" lIns="93150" spcFirstLastPara="1" rIns="93150" wrap="square" tIns="93150">
            <a:noAutofit/>
          </a:bodyPr>
          <a:lstStyle/>
          <a:p>
            <a:pPr indent="0" lvl="0" marL="0" rtl="0" algn="l">
              <a:spcBef>
                <a:spcPts val="0"/>
              </a:spcBef>
              <a:spcAft>
                <a:spcPts val="0"/>
              </a:spcAft>
              <a:buNone/>
            </a:pPr>
            <a:r>
              <a:rPr lang="en-US"/>
              <a:t>Nearly ⅓ of our district enrollment are classified as MLs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Font typeface="Arial"/>
              <a:buNone/>
            </a:pPr>
            <a:r>
              <a:rPr lang="en-US">
                <a:solidFill>
                  <a:schemeClr val="dk1"/>
                </a:solidFill>
                <a:latin typeface="Montserrat"/>
                <a:ea typeface="Montserrat"/>
                <a:cs typeface="Montserrat"/>
                <a:sym typeface="Montserrat"/>
              </a:rPr>
              <a:t>English Learner or English Language Learner continue to be commonly recognized terms when discussing students that are learning English. In a conscious effort to shift our focus to asset-based thinking we have shifted to the use the term multilingual learner or ML.  Laws written as ELs</a:t>
            </a:r>
            <a:endParaRPr>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Font typeface="Arial"/>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Font typeface="Arial"/>
              <a:buNone/>
            </a:pPr>
            <a:r>
              <a:rPr lang="en-US">
                <a:solidFill>
                  <a:schemeClr val="dk1"/>
                </a:solidFill>
                <a:latin typeface="Montserrat"/>
                <a:ea typeface="Montserrat"/>
                <a:cs typeface="Montserrat"/>
                <a:sym typeface="Montserrat"/>
              </a:rPr>
              <a:t>The term multilingual learner helps us recognize and appreciate the benefits of students becoming literate in multiple languages and encourages us to consider the assets our students bring to the classroom.</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10b86626284_0_1636: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10b86626284_0_1636:notes"/>
          <p:cNvSpPr txBox="1"/>
          <p:nvPr>
            <p:ph idx="1" type="body"/>
          </p:nvPr>
        </p:nvSpPr>
        <p:spPr>
          <a:xfrm>
            <a:off x="701040" y="4415790"/>
            <a:ext cx="5608200" cy="4183500"/>
          </a:xfrm>
          <a:prstGeom prst="rect">
            <a:avLst/>
          </a:prstGeom>
        </p:spPr>
        <p:txBody>
          <a:bodyPr anchorCtr="0" anchor="t" bIns="93150" lIns="93150" spcFirstLastPara="1" rIns="93150" wrap="square" tIns="93150">
            <a:noAutofit/>
          </a:bodyPr>
          <a:lstStyle/>
          <a:p>
            <a:pPr indent="0" lvl="0" marL="0" rtl="0" algn="l">
              <a:spcBef>
                <a:spcPts val="0"/>
              </a:spcBef>
              <a:spcAft>
                <a:spcPts val="0"/>
              </a:spcAft>
              <a:buClr>
                <a:schemeClr val="dk1"/>
              </a:buClr>
              <a:buSzPts val="1100"/>
              <a:buFont typeface="Arial"/>
              <a:buNone/>
            </a:pPr>
            <a:r>
              <a:rPr lang="en-US">
                <a:solidFill>
                  <a:schemeClr val="dk1"/>
                </a:solidFill>
                <a:latin typeface="Roboto"/>
                <a:ea typeface="Roboto"/>
                <a:cs typeface="Roboto"/>
                <a:sym typeface="Roboto"/>
              </a:rPr>
              <a:t>68% of secondary MLs receiving services are LTELs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US">
                <a:solidFill>
                  <a:schemeClr val="dk1"/>
                </a:solidFill>
                <a:latin typeface="Roboto"/>
                <a:ea typeface="Roboto"/>
                <a:cs typeface="Roboto"/>
                <a:sym typeface="Roboto"/>
              </a:rPr>
              <a:t>So 39% of all 6</a:t>
            </a:r>
            <a:r>
              <a:rPr baseline="30000" lang="en-US">
                <a:solidFill>
                  <a:schemeClr val="dk1"/>
                </a:solidFill>
                <a:latin typeface="Roboto"/>
                <a:ea typeface="Roboto"/>
                <a:cs typeface="Roboto"/>
                <a:sym typeface="Roboto"/>
              </a:rPr>
              <a:t>th</a:t>
            </a:r>
            <a:r>
              <a:rPr lang="en-US">
                <a:solidFill>
                  <a:schemeClr val="dk1"/>
                </a:solidFill>
                <a:latin typeface="Roboto"/>
                <a:ea typeface="Roboto"/>
                <a:cs typeface="Roboto"/>
                <a:sym typeface="Roboto"/>
              </a:rPr>
              <a:t> to 12</a:t>
            </a:r>
            <a:r>
              <a:rPr baseline="30000" lang="en-US">
                <a:solidFill>
                  <a:schemeClr val="dk1"/>
                </a:solidFill>
                <a:latin typeface="Roboto"/>
                <a:ea typeface="Roboto"/>
                <a:cs typeface="Roboto"/>
                <a:sym typeface="Roboto"/>
              </a:rPr>
              <a:t>th</a:t>
            </a:r>
            <a:r>
              <a:rPr lang="en-US">
                <a:solidFill>
                  <a:schemeClr val="dk1"/>
                </a:solidFill>
                <a:latin typeface="Roboto"/>
                <a:ea typeface="Roboto"/>
                <a:cs typeface="Roboto"/>
                <a:sym typeface="Roboto"/>
              </a:rPr>
              <a:t> grade ML students are Long term ML.</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US">
                <a:solidFill>
                  <a:schemeClr val="dk1"/>
                </a:solidFill>
                <a:latin typeface="Roboto"/>
                <a:ea typeface="Roboto"/>
                <a:cs typeface="Roboto"/>
                <a:sym typeface="Roboto"/>
              </a:rPr>
              <a:t>What are the implications of our current equitable practices if almost 40% of our MLs haven’t demonstrated proficiency in English over the course of 6 or more years?</a:t>
            </a:r>
            <a:endParaRPr>
              <a:solidFill>
                <a:schemeClr val="dk1"/>
              </a:solidFill>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d1d2212aab_0_1:notes"/>
          <p:cNvSpPr/>
          <p:nvPr>
            <p:ph idx="2" type="sldImg"/>
          </p:nvPr>
        </p:nvSpPr>
        <p:spPr>
          <a:xfrm>
            <a:off x="406400" y="696913"/>
            <a:ext cx="6199200" cy="3486300"/>
          </a:xfrm>
          <a:custGeom>
            <a:rect b="b" l="l" r="r" t="t"/>
            <a:pathLst>
              <a:path extrusionOk="0" h="120000" w="120000">
                <a:moveTo>
                  <a:pt x="0" y="0"/>
                </a:moveTo>
                <a:lnTo>
                  <a:pt x="120000" y="0"/>
                </a:lnTo>
                <a:lnTo>
                  <a:pt x="120000" y="120000"/>
                </a:lnTo>
                <a:lnTo>
                  <a:pt x="0" y="120000"/>
                </a:lnTo>
                <a:close/>
              </a:path>
            </a:pathLst>
          </a:custGeom>
        </p:spPr>
      </p:sp>
      <p:sp>
        <p:nvSpPr>
          <p:cNvPr id="733" name="Google Shape;733;gd1d2212aab_0_1:notes"/>
          <p:cNvSpPr txBox="1"/>
          <p:nvPr>
            <p:ph idx="1" type="body"/>
          </p:nvPr>
        </p:nvSpPr>
        <p:spPr>
          <a:xfrm>
            <a:off x="701040" y="4415790"/>
            <a:ext cx="5608200" cy="4183500"/>
          </a:xfrm>
          <a:prstGeom prst="rect">
            <a:avLst/>
          </a:prstGeom>
        </p:spPr>
        <p:txBody>
          <a:bodyPr anchorCtr="0" anchor="t" bIns="93150" lIns="93150" spcFirstLastPara="1" rIns="93150" wrap="square" tIns="93150">
            <a:noAutofit/>
          </a:bodyPr>
          <a:lstStyle/>
          <a:p>
            <a:pPr indent="0" lvl="0" marL="0" rtl="0" algn="l">
              <a:spcBef>
                <a:spcPts val="0"/>
              </a:spcBef>
              <a:spcAft>
                <a:spcPts val="0"/>
              </a:spcAft>
              <a:buNone/>
            </a:pPr>
            <a:r>
              <a:rPr lang="en-US"/>
              <a:t>African American students make up 3.5% of district enrollment but 12% of all suspensions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10d9bd12adb_5_101:notes"/>
          <p:cNvSpPr/>
          <p:nvPr>
            <p:ph idx="2" type="sldImg"/>
          </p:nvPr>
        </p:nvSpPr>
        <p:spPr>
          <a:xfrm>
            <a:off x="406400" y="696913"/>
            <a:ext cx="6199200" cy="3486300"/>
          </a:xfrm>
          <a:custGeom>
            <a:rect b="b" l="l" r="r" t="t"/>
            <a:pathLst>
              <a:path extrusionOk="0" h="120000" w="120000">
                <a:moveTo>
                  <a:pt x="0" y="0"/>
                </a:moveTo>
                <a:lnTo>
                  <a:pt x="120000" y="0"/>
                </a:lnTo>
                <a:lnTo>
                  <a:pt x="120000" y="120000"/>
                </a:lnTo>
                <a:lnTo>
                  <a:pt x="0" y="120000"/>
                </a:lnTo>
                <a:close/>
              </a:path>
            </a:pathLst>
          </a:custGeom>
        </p:spPr>
      </p:sp>
      <p:sp>
        <p:nvSpPr>
          <p:cNvPr id="745" name="Google Shape;745;g10d9bd12adb_5_101:notes"/>
          <p:cNvSpPr txBox="1"/>
          <p:nvPr>
            <p:ph idx="1" type="body"/>
          </p:nvPr>
        </p:nvSpPr>
        <p:spPr>
          <a:xfrm>
            <a:off x="701040" y="4415790"/>
            <a:ext cx="5608200" cy="4183500"/>
          </a:xfrm>
          <a:prstGeom prst="rect">
            <a:avLst/>
          </a:prstGeom>
        </p:spPr>
        <p:txBody>
          <a:bodyPr anchorCtr="0" anchor="t" bIns="93150" lIns="93150" spcFirstLastPara="1" rIns="93150" wrap="square" tIns="93150">
            <a:noAutofit/>
          </a:bodyPr>
          <a:lstStyle/>
          <a:p>
            <a:pPr indent="0" lvl="0" marL="0" rtl="0" algn="l">
              <a:spcBef>
                <a:spcPts val="0"/>
              </a:spcBef>
              <a:spcAft>
                <a:spcPts val="0"/>
              </a:spcAft>
              <a:buNone/>
            </a:pPr>
            <a:r>
              <a:rPr lang="en-US">
                <a:latin typeface="Roboto"/>
                <a:ea typeface="Roboto"/>
                <a:cs typeface="Roboto"/>
                <a:sym typeface="Roboto"/>
              </a:rPr>
              <a:t>Pass out handouts pictured on slide</a:t>
            </a:r>
            <a:endParaRPr>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US">
                <a:latin typeface="Roboto"/>
                <a:ea typeface="Roboto"/>
                <a:cs typeface="Roboto"/>
                <a:sym typeface="Roboto"/>
              </a:rPr>
              <a:t>Other Data Sources: </a:t>
            </a:r>
            <a:endParaRPr>
              <a:latin typeface="Roboto"/>
              <a:ea typeface="Roboto"/>
              <a:cs typeface="Roboto"/>
              <a:sym typeface="Roboto"/>
            </a:endParaRPr>
          </a:p>
          <a:p>
            <a:pPr indent="-298450" lvl="0" marL="457200" rtl="0" algn="l">
              <a:spcBef>
                <a:spcPts val="0"/>
              </a:spcBef>
              <a:spcAft>
                <a:spcPts val="0"/>
              </a:spcAft>
              <a:buSzPts val="1100"/>
              <a:buFont typeface="Roboto"/>
              <a:buChar char="●"/>
            </a:pPr>
            <a:r>
              <a:rPr lang="en-US">
                <a:solidFill>
                  <a:schemeClr val="dk1"/>
                </a:solidFill>
                <a:latin typeface="Roboto"/>
                <a:ea typeface="Roboto"/>
                <a:cs typeface="Roboto"/>
                <a:sym typeface="Roboto"/>
              </a:rPr>
              <a:t>State Resource: </a:t>
            </a:r>
            <a:r>
              <a:rPr lang="en-US" u="sng">
                <a:solidFill>
                  <a:schemeClr val="hlink"/>
                </a:solidFill>
                <a:latin typeface="Roboto"/>
                <a:ea typeface="Roboto"/>
                <a:cs typeface="Roboto"/>
                <a:sym typeface="Roboto"/>
                <a:hlinkClick r:id="rId2"/>
              </a:rPr>
              <a:t>USBE Data Gateway</a:t>
            </a:r>
            <a:r>
              <a:rPr lang="en-US">
                <a:solidFill>
                  <a:schemeClr val="dk1"/>
                </a:solidFill>
                <a:latin typeface="Roboto"/>
                <a:ea typeface="Roboto"/>
                <a:cs typeface="Roboto"/>
                <a:sym typeface="Roboto"/>
              </a:rPr>
              <a:t> Look here for your school report card, historical data for RISE and WIDA</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US">
                <a:solidFill>
                  <a:schemeClr val="dk1"/>
                </a:solidFill>
                <a:latin typeface="Roboto"/>
                <a:ea typeface="Roboto"/>
                <a:cs typeface="Roboto"/>
                <a:sym typeface="Roboto"/>
              </a:rPr>
              <a:t>SOAR Report - Counselors and Social Workers - This data can be pulled by administrators for your school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None/>
            </a:pPr>
            <a:r>
              <a:t/>
            </a:r>
            <a:endParaRPr>
              <a:highlight>
                <a:schemeClr val="lt1"/>
              </a:highlight>
              <a:latin typeface="Roboto"/>
              <a:ea typeface="Roboto"/>
              <a:cs typeface="Roboto"/>
              <a:sym typeface="Roboto"/>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25:notes"/>
          <p:cNvSpPr txBox="1"/>
          <p:nvPr>
            <p:ph idx="1" type="body"/>
          </p:nvPr>
        </p:nvSpPr>
        <p:spPr>
          <a:xfrm>
            <a:off x="701040" y="4415790"/>
            <a:ext cx="5608320" cy="418338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100"/>
              <a:buNone/>
            </a:pPr>
            <a:r>
              <a:rPr lang="en-US">
                <a:latin typeface="Roboto"/>
                <a:ea typeface="Roboto"/>
                <a:cs typeface="Roboto"/>
                <a:sym typeface="Roboto"/>
              </a:rPr>
              <a:t>5 minutes to discuss at your table</a:t>
            </a:r>
            <a:endParaRPr>
              <a:latin typeface="Roboto"/>
              <a:ea typeface="Roboto"/>
              <a:cs typeface="Roboto"/>
              <a:sym typeface="Roboto"/>
            </a:endParaRPr>
          </a:p>
          <a:p>
            <a:pPr indent="0" lvl="0" marL="0" rtl="0" algn="l">
              <a:lnSpc>
                <a:spcPct val="100000"/>
              </a:lnSpc>
              <a:spcBef>
                <a:spcPts val="0"/>
              </a:spcBef>
              <a:spcAft>
                <a:spcPts val="0"/>
              </a:spcAft>
              <a:buSzPts val="1100"/>
              <a:buNone/>
            </a:pPr>
            <a:r>
              <a:rPr lang="en-US">
                <a:latin typeface="Roboto"/>
                <a:ea typeface="Roboto"/>
                <a:cs typeface="Roboto"/>
                <a:sym typeface="Roboto"/>
              </a:rPr>
              <a:t>2 minutes to share out answers</a:t>
            </a:r>
            <a:endParaRPr>
              <a:latin typeface="Roboto"/>
              <a:ea typeface="Roboto"/>
              <a:cs typeface="Roboto"/>
              <a:sym typeface="Roboto"/>
            </a:endParaRPr>
          </a:p>
          <a:p>
            <a:pPr indent="-298450" lvl="0" marL="457200" rtl="0" algn="l">
              <a:lnSpc>
                <a:spcPct val="100000"/>
              </a:lnSpc>
              <a:spcBef>
                <a:spcPts val="0"/>
              </a:spcBef>
              <a:spcAft>
                <a:spcPts val="0"/>
              </a:spcAft>
              <a:buSzPts val="1100"/>
              <a:buFont typeface="Roboto"/>
              <a:buChar char="●"/>
            </a:pPr>
            <a:r>
              <a:rPr lang="en-US">
                <a:latin typeface="Roboto"/>
                <a:ea typeface="Roboto"/>
                <a:cs typeface="Roboto"/>
                <a:sym typeface="Roboto"/>
              </a:rPr>
              <a:t>School Data - Go in RIGHT NOW to your data folder. There is a folder titled CIP Results which has demographic data. </a:t>
            </a:r>
            <a:endParaRPr>
              <a:latin typeface="Roboto"/>
              <a:ea typeface="Roboto"/>
              <a:cs typeface="Roboto"/>
              <a:sym typeface="Roboto"/>
            </a:endParaRPr>
          </a:p>
          <a:p>
            <a:pPr indent="-298450" lvl="1" marL="914400" rtl="0" algn="l">
              <a:lnSpc>
                <a:spcPct val="100000"/>
              </a:lnSpc>
              <a:spcBef>
                <a:spcPts val="0"/>
              </a:spcBef>
              <a:spcAft>
                <a:spcPts val="0"/>
              </a:spcAft>
              <a:buSzPts val="1100"/>
              <a:buFont typeface="Roboto"/>
              <a:buChar char="○"/>
            </a:pPr>
            <a:r>
              <a:rPr lang="en-US">
                <a:solidFill>
                  <a:schemeClr val="dk1"/>
                </a:solidFill>
                <a:latin typeface="Roboto"/>
                <a:ea typeface="Roboto"/>
                <a:cs typeface="Roboto"/>
                <a:sym typeface="Roboto"/>
              </a:rPr>
              <a:t>S: Student Assessment/Secure/{School}/2021 CIP Results/RISE Results by SubGroup</a:t>
            </a:r>
            <a:endParaRPr>
              <a:latin typeface="Roboto"/>
              <a:ea typeface="Roboto"/>
              <a:cs typeface="Roboto"/>
              <a:sym typeface="Roboto"/>
            </a:endParaRPr>
          </a:p>
          <a:p>
            <a:pPr indent="-298450" lvl="0" marL="457200" rtl="0" algn="l">
              <a:lnSpc>
                <a:spcPct val="100000"/>
              </a:lnSpc>
              <a:spcBef>
                <a:spcPts val="0"/>
              </a:spcBef>
              <a:spcAft>
                <a:spcPts val="0"/>
              </a:spcAft>
              <a:buSzPts val="1100"/>
              <a:buFont typeface="Roboto"/>
              <a:buChar char="●"/>
            </a:pPr>
            <a:r>
              <a:rPr lang="en-US">
                <a:latin typeface="Roboto"/>
                <a:ea typeface="Roboto"/>
                <a:cs typeface="Roboto"/>
                <a:sym typeface="Roboto"/>
              </a:rPr>
              <a:t>Principals will need to determine which data they want to have available to their staff.</a:t>
            </a:r>
            <a:endParaRPr>
              <a:latin typeface="Roboto"/>
              <a:ea typeface="Roboto"/>
              <a:cs typeface="Roboto"/>
              <a:sym typeface="Roboto"/>
            </a:endParaRPr>
          </a:p>
          <a:p>
            <a:pPr indent="-298450" lvl="0" marL="457200" rtl="0" algn="l">
              <a:spcBef>
                <a:spcPts val="0"/>
              </a:spcBef>
              <a:spcAft>
                <a:spcPts val="0"/>
              </a:spcAft>
              <a:buSzPts val="1100"/>
              <a:buFont typeface="Roboto"/>
              <a:buChar char="●"/>
            </a:pPr>
            <a:r>
              <a:rPr lang="en-US">
                <a:solidFill>
                  <a:schemeClr val="dk1"/>
                </a:solidFill>
                <a:latin typeface="Roboto"/>
                <a:ea typeface="Roboto"/>
                <a:cs typeface="Roboto"/>
                <a:sym typeface="Roboto"/>
              </a:rPr>
              <a:t>Remember to think about different aspects of equitable practices, not just race and language. Think religion, values and beliefs, socio-economic, gender, sexual orientation, etc.</a:t>
            </a:r>
            <a:endParaRPr>
              <a:latin typeface="Roboto"/>
              <a:ea typeface="Roboto"/>
              <a:cs typeface="Roboto"/>
              <a:sym typeface="Roboto"/>
            </a:endParaRPr>
          </a:p>
        </p:txBody>
      </p:sp>
      <p:sp>
        <p:nvSpPr>
          <p:cNvPr id="754" name="Google Shape;754;p25:notes"/>
          <p:cNvSpPr/>
          <p:nvPr>
            <p:ph idx="2" type="sldImg"/>
          </p:nvPr>
        </p:nvSpPr>
        <p:spPr>
          <a:xfrm>
            <a:off x="406400" y="696913"/>
            <a:ext cx="6199188"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10a8b18ddef_0_380: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p:spPr>
      </p:sp>
      <p:sp>
        <p:nvSpPr>
          <p:cNvPr id="766" name="Google Shape;766;g10a8b18ddef_0_380:notes"/>
          <p:cNvSpPr txBox="1"/>
          <p:nvPr>
            <p:ph idx="1" type="body"/>
          </p:nvPr>
        </p:nvSpPr>
        <p:spPr>
          <a:xfrm>
            <a:off x="701040" y="4415790"/>
            <a:ext cx="5608200" cy="4183500"/>
          </a:xfrm>
          <a:prstGeom prst="rect">
            <a:avLst/>
          </a:prstGeom>
        </p:spPr>
        <p:txBody>
          <a:bodyPr anchorCtr="0" anchor="t" bIns="93150" lIns="93150" spcFirstLastPara="1" rIns="93150" wrap="square" tIns="93150">
            <a:noAutofit/>
          </a:bodyPr>
          <a:lstStyle/>
          <a:p>
            <a:pPr indent="0" lvl="0" marL="0" rtl="0" algn="l">
              <a:spcBef>
                <a:spcPts val="0"/>
              </a:spcBef>
              <a:spcAft>
                <a:spcPts val="0"/>
              </a:spcAft>
              <a:buNone/>
            </a:pPr>
            <a:r>
              <a:rPr lang="en-US">
                <a:latin typeface="Roboto"/>
                <a:ea typeface="Roboto"/>
                <a:cs typeface="Roboto"/>
                <a:sym typeface="Roboto"/>
              </a:rPr>
              <a:t>You will recognize this as new/different in your CIP this year.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en-US">
                <a:latin typeface="Roboto"/>
                <a:ea typeface="Roboto"/>
                <a:cs typeface="Roboto"/>
                <a:sym typeface="Roboto"/>
              </a:rPr>
              <a:t>According to the law we MUST provide meaningful and equitable access to both curricular and extracurricular programs, ie: sports, AP courses, performing arts, honors, student government</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en-US" u="sng">
                <a:solidFill>
                  <a:schemeClr val="hlink"/>
                </a:solidFill>
                <a:latin typeface="Roboto"/>
                <a:ea typeface="Roboto"/>
                <a:cs typeface="Roboto"/>
                <a:sym typeface="Roboto"/>
                <a:hlinkClick r:id="rId2"/>
              </a:rPr>
              <a:t>https://www2.ed.gov/about/offices/list/ocr/docs/dcl-factsheet-el-students-201501.pdf</a:t>
            </a:r>
            <a:endParaRPr>
              <a:latin typeface="Roboto"/>
              <a:ea typeface="Roboto"/>
              <a:cs typeface="Roboto"/>
              <a:sym typeface="Roboto"/>
            </a:endParaRPr>
          </a:p>
          <a:p>
            <a:pPr indent="-298450" lvl="0" marL="457200" rtl="0" algn="l">
              <a:spcBef>
                <a:spcPts val="0"/>
              </a:spcBef>
              <a:spcAft>
                <a:spcPts val="0"/>
              </a:spcAft>
              <a:buSzPts val="1100"/>
              <a:buFont typeface="Roboto"/>
              <a:buChar char="●"/>
            </a:pPr>
            <a:r>
              <a:rPr lang="en-US">
                <a:latin typeface="Roboto"/>
                <a:ea typeface="Roboto"/>
                <a:cs typeface="Roboto"/>
                <a:sym typeface="Roboto"/>
              </a:rPr>
              <a:t>Identifying and Assessing All Potential EL Students</a:t>
            </a:r>
            <a:endParaRPr>
              <a:latin typeface="Roboto"/>
              <a:ea typeface="Roboto"/>
              <a:cs typeface="Roboto"/>
              <a:sym typeface="Roboto"/>
            </a:endParaRPr>
          </a:p>
          <a:p>
            <a:pPr indent="-298450" lvl="0" marL="457200" rtl="0" algn="l">
              <a:spcBef>
                <a:spcPts val="0"/>
              </a:spcBef>
              <a:spcAft>
                <a:spcPts val="0"/>
              </a:spcAft>
              <a:buSzPts val="1100"/>
              <a:buFont typeface="Roboto"/>
              <a:buChar char="●"/>
            </a:pPr>
            <a:r>
              <a:rPr lang="en-US">
                <a:latin typeface="Roboto"/>
                <a:ea typeface="Roboto"/>
                <a:cs typeface="Roboto"/>
                <a:sym typeface="Roboto"/>
              </a:rPr>
              <a:t>Providing Language Assistance to EL Students</a:t>
            </a:r>
            <a:endParaRPr>
              <a:latin typeface="Roboto"/>
              <a:ea typeface="Roboto"/>
              <a:cs typeface="Roboto"/>
              <a:sym typeface="Roboto"/>
            </a:endParaRPr>
          </a:p>
          <a:p>
            <a:pPr indent="-298450" lvl="0" marL="457200" rtl="0" algn="l">
              <a:spcBef>
                <a:spcPts val="0"/>
              </a:spcBef>
              <a:spcAft>
                <a:spcPts val="0"/>
              </a:spcAft>
              <a:buSzPts val="1100"/>
              <a:buFont typeface="Roboto"/>
              <a:buChar char="●"/>
            </a:pPr>
            <a:r>
              <a:rPr lang="en-US">
                <a:latin typeface="Roboto"/>
                <a:ea typeface="Roboto"/>
                <a:cs typeface="Roboto"/>
                <a:sym typeface="Roboto"/>
              </a:rPr>
              <a:t>Staffing and Supporting an EL Program</a:t>
            </a:r>
            <a:endParaRPr>
              <a:latin typeface="Roboto"/>
              <a:ea typeface="Roboto"/>
              <a:cs typeface="Roboto"/>
              <a:sym typeface="Roboto"/>
            </a:endParaRPr>
          </a:p>
          <a:p>
            <a:pPr indent="-298450" lvl="0" marL="457200" rtl="0" algn="l">
              <a:spcBef>
                <a:spcPts val="0"/>
              </a:spcBef>
              <a:spcAft>
                <a:spcPts val="0"/>
              </a:spcAft>
              <a:buSzPts val="1100"/>
              <a:buFont typeface="Roboto"/>
              <a:buChar char="●"/>
            </a:pPr>
            <a:r>
              <a:rPr lang="en-US">
                <a:latin typeface="Roboto"/>
                <a:ea typeface="Roboto"/>
                <a:cs typeface="Roboto"/>
                <a:sym typeface="Roboto"/>
              </a:rPr>
              <a:t>Providing Meaningful Access to All Curricular and Extracurricular Programs</a:t>
            </a:r>
            <a:endParaRPr>
              <a:latin typeface="Roboto"/>
              <a:ea typeface="Roboto"/>
              <a:cs typeface="Roboto"/>
              <a:sym typeface="Roboto"/>
            </a:endParaRPr>
          </a:p>
          <a:p>
            <a:pPr indent="-298450" lvl="0" marL="457200" rtl="0" algn="l">
              <a:spcBef>
                <a:spcPts val="0"/>
              </a:spcBef>
              <a:spcAft>
                <a:spcPts val="0"/>
              </a:spcAft>
              <a:buSzPts val="1100"/>
              <a:buFont typeface="Roboto"/>
              <a:buChar char="●"/>
            </a:pPr>
            <a:r>
              <a:rPr lang="en-US">
                <a:latin typeface="Roboto"/>
                <a:ea typeface="Roboto"/>
                <a:cs typeface="Roboto"/>
                <a:sym typeface="Roboto"/>
              </a:rPr>
              <a:t>Avoiding Unnecessary Segregation of EL Students</a:t>
            </a:r>
            <a:endParaRPr>
              <a:latin typeface="Roboto"/>
              <a:ea typeface="Roboto"/>
              <a:cs typeface="Roboto"/>
              <a:sym typeface="Roboto"/>
            </a:endParaRPr>
          </a:p>
          <a:p>
            <a:pPr indent="-298450" lvl="0" marL="457200" rtl="0" algn="l">
              <a:spcBef>
                <a:spcPts val="0"/>
              </a:spcBef>
              <a:spcAft>
                <a:spcPts val="0"/>
              </a:spcAft>
              <a:buSzPts val="1100"/>
              <a:buFont typeface="Roboto"/>
              <a:buChar char="●"/>
            </a:pPr>
            <a:r>
              <a:rPr lang="en-US">
                <a:latin typeface="Roboto"/>
                <a:ea typeface="Roboto"/>
                <a:cs typeface="Roboto"/>
                <a:sym typeface="Roboto"/>
              </a:rPr>
              <a:t>Evaluating EL Students for Special Education and Providing Dual Services</a:t>
            </a:r>
            <a:endParaRPr>
              <a:latin typeface="Roboto"/>
              <a:ea typeface="Roboto"/>
              <a:cs typeface="Roboto"/>
              <a:sym typeface="Roboto"/>
            </a:endParaRPr>
          </a:p>
          <a:p>
            <a:pPr indent="-298450" lvl="0" marL="457200" rtl="0" algn="l">
              <a:spcBef>
                <a:spcPts val="0"/>
              </a:spcBef>
              <a:spcAft>
                <a:spcPts val="0"/>
              </a:spcAft>
              <a:buSzPts val="1100"/>
              <a:buFont typeface="Roboto"/>
              <a:buChar char="●"/>
            </a:pPr>
            <a:r>
              <a:rPr lang="en-US">
                <a:latin typeface="Roboto"/>
                <a:ea typeface="Roboto"/>
                <a:cs typeface="Roboto"/>
                <a:sym typeface="Roboto"/>
              </a:rPr>
              <a:t>Meeting the Needs of Students Who Opt Out of EL Programs or Particular Services</a:t>
            </a:r>
            <a:endParaRPr>
              <a:latin typeface="Roboto"/>
              <a:ea typeface="Roboto"/>
              <a:cs typeface="Roboto"/>
              <a:sym typeface="Roboto"/>
            </a:endParaRPr>
          </a:p>
          <a:p>
            <a:pPr indent="-298450" lvl="0" marL="457200" rtl="0" algn="l">
              <a:spcBef>
                <a:spcPts val="0"/>
              </a:spcBef>
              <a:spcAft>
                <a:spcPts val="0"/>
              </a:spcAft>
              <a:buSzPts val="1100"/>
              <a:buFont typeface="Roboto"/>
              <a:buChar char="●"/>
            </a:pPr>
            <a:r>
              <a:rPr lang="en-US">
                <a:latin typeface="Roboto"/>
                <a:ea typeface="Roboto"/>
                <a:cs typeface="Roboto"/>
                <a:sym typeface="Roboto"/>
              </a:rPr>
              <a:t>Monitoring and Exiting EL Students from EL Programs and Services  </a:t>
            </a:r>
            <a:endParaRPr>
              <a:latin typeface="Roboto"/>
              <a:ea typeface="Roboto"/>
              <a:cs typeface="Roboto"/>
              <a:sym typeface="Roboto"/>
            </a:endParaRPr>
          </a:p>
          <a:p>
            <a:pPr indent="-298450" lvl="0" marL="457200" rtl="0" algn="l">
              <a:spcBef>
                <a:spcPts val="0"/>
              </a:spcBef>
              <a:spcAft>
                <a:spcPts val="0"/>
              </a:spcAft>
              <a:buSzPts val="1100"/>
              <a:buFont typeface="Roboto"/>
              <a:buChar char="●"/>
            </a:pPr>
            <a:r>
              <a:rPr lang="en-US">
                <a:latin typeface="Roboto"/>
                <a:ea typeface="Roboto"/>
                <a:cs typeface="Roboto"/>
                <a:sym typeface="Roboto"/>
              </a:rPr>
              <a:t>Evaluating the Effectiveness of a District’s EL Program </a:t>
            </a:r>
            <a:endParaRPr>
              <a:latin typeface="Roboto"/>
              <a:ea typeface="Roboto"/>
              <a:cs typeface="Roboto"/>
              <a:sym typeface="Roboto"/>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2: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4" name="Google Shape;564;p2:notes"/>
          <p:cNvSpPr txBox="1"/>
          <p:nvPr>
            <p:ph idx="1" type="body"/>
          </p:nvPr>
        </p:nvSpPr>
        <p:spPr>
          <a:xfrm>
            <a:off x="701040" y="4415790"/>
            <a:ext cx="5608320" cy="4183380"/>
          </a:xfrm>
          <a:prstGeom prst="rect">
            <a:avLst/>
          </a:prstGeom>
          <a:noFill/>
          <a:ln>
            <a:noFill/>
          </a:ln>
        </p:spPr>
        <p:txBody>
          <a:bodyPr anchorCtr="0" anchor="t" bIns="93150" lIns="93150" spcFirstLastPara="1" rIns="93150" wrap="square" tIns="93150">
            <a:noAutofit/>
          </a:bodyPr>
          <a:lstStyle/>
          <a:p>
            <a:pPr indent="0" lvl="0" marL="0" rtl="0" algn="l">
              <a:spcBef>
                <a:spcPts val="0"/>
              </a:spcBef>
              <a:spcAft>
                <a:spcPts val="0"/>
              </a:spcAft>
              <a:buSzPts val="1100"/>
              <a:buNone/>
            </a:pPr>
            <a:r>
              <a:rPr lang="en-US">
                <a:solidFill>
                  <a:schemeClr val="dk1"/>
                </a:solidFill>
              </a:rPr>
              <a:t>Invite participants to visit this website for the materials they need for today’s presentation as well as those for their own presentation to staff.</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10d9bd12adb_5_0:notes"/>
          <p:cNvSpPr/>
          <p:nvPr>
            <p:ph idx="2" type="sldImg"/>
          </p:nvPr>
        </p:nvSpPr>
        <p:spPr>
          <a:xfrm>
            <a:off x="406400" y="696913"/>
            <a:ext cx="6199200" cy="3486300"/>
          </a:xfrm>
          <a:custGeom>
            <a:rect b="b" l="l" r="r" t="t"/>
            <a:pathLst>
              <a:path extrusionOk="0" h="120000" w="120000">
                <a:moveTo>
                  <a:pt x="0" y="0"/>
                </a:moveTo>
                <a:lnTo>
                  <a:pt x="120000" y="0"/>
                </a:lnTo>
                <a:lnTo>
                  <a:pt x="120000" y="120000"/>
                </a:lnTo>
                <a:lnTo>
                  <a:pt x="0" y="120000"/>
                </a:lnTo>
                <a:close/>
              </a:path>
            </a:pathLst>
          </a:custGeom>
        </p:spPr>
      </p:sp>
      <p:sp>
        <p:nvSpPr>
          <p:cNvPr id="777" name="Google Shape;777;g10d9bd12adb_5_0:notes"/>
          <p:cNvSpPr txBox="1"/>
          <p:nvPr>
            <p:ph idx="1" type="body"/>
          </p:nvPr>
        </p:nvSpPr>
        <p:spPr>
          <a:xfrm>
            <a:off x="701040" y="4415790"/>
            <a:ext cx="5608200" cy="4183500"/>
          </a:xfrm>
          <a:prstGeom prst="rect">
            <a:avLst/>
          </a:prstGeom>
        </p:spPr>
        <p:txBody>
          <a:bodyPr anchorCtr="0" anchor="t" bIns="93150" lIns="93150" spcFirstLastPara="1" rIns="93150" wrap="square" tIns="93150">
            <a:noAutofit/>
          </a:bodyPr>
          <a:lstStyle/>
          <a:p>
            <a:pPr indent="0" lvl="0" marL="0" rtl="0" algn="l">
              <a:spcBef>
                <a:spcPts val="0"/>
              </a:spcBef>
              <a:spcAft>
                <a:spcPts val="0"/>
              </a:spcAft>
              <a:buClr>
                <a:schemeClr val="dk1"/>
              </a:buClr>
              <a:buSzPts val="1100"/>
              <a:buFont typeface="Arial"/>
              <a:buNone/>
            </a:pPr>
            <a:r>
              <a:rPr lang="en-US">
                <a:solidFill>
                  <a:schemeClr val="dk1"/>
                </a:solidFill>
                <a:latin typeface="Roboto"/>
                <a:ea typeface="Roboto"/>
                <a:cs typeface="Roboto"/>
                <a:sym typeface="Roboto"/>
              </a:rPr>
              <a:t>PBL is another way to ensure </a:t>
            </a:r>
            <a:r>
              <a:rPr b="1" lang="en-US">
                <a:solidFill>
                  <a:schemeClr val="dk1"/>
                </a:solidFill>
                <a:latin typeface="Roboto"/>
                <a:ea typeface="Roboto"/>
                <a:cs typeface="Roboto"/>
                <a:sym typeface="Roboto"/>
              </a:rPr>
              <a:t>all</a:t>
            </a:r>
            <a:r>
              <a:rPr lang="en-US">
                <a:solidFill>
                  <a:schemeClr val="dk1"/>
                </a:solidFill>
                <a:latin typeface="Roboto"/>
                <a:ea typeface="Roboto"/>
                <a:cs typeface="Roboto"/>
                <a:sym typeface="Roboto"/>
              </a:rPr>
              <a:t> students are demonstrating proficiency on state standards to the same level of rigor, but through different modalities.</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US">
                <a:solidFill>
                  <a:schemeClr val="dk1"/>
                </a:solidFill>
                <a:latin typeface="Roboto"/>
                <a:ea typeface="Roboto"/>
                <a:cs typeface="Roboto"/>
                <a:sym typeface="Roboto"/>
              </a:rPr>
              <a:t>You maybe have seen the Understanding Special Education and PBL document, and this is the debut of the Understanding MLs and PBL. Both are linked here and are a great guide to gain a deeper understanding of proficiency based learning for these specific student populations. </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US">
                <a:solidFill>
                  <a:schemeClr val="dk1"/>
                </a:solidFill>
                <a:latin typeface="Roboto"/>
                <a:ea typeface="Roboto"/>
                <a:cs typeface="Roboto"/>
                <a:sym typeface="Roboto"/>
              </a:rPr>
              <a:t>Proficiency levels for PBL are not equivalent to WIDA Levels. </a:t>
            </a:r>
            <a:endParaRPr>
              <a:solidFill>
                <a:schemeClr val="dk1"/>
              </a:solidFill>
              <a:latin typeface="Roboto"/>
              <a:ea typeface="Roboto"/>
              <a:cs typeface="Roboto"/>
              <a:sym typeface="Roboto"/>
            </a:endParaRPr>
          </a:p>
          <a:p>
            <a:pPr indent="-298450" lvl="1" marL="914400" rtl="0" algn="l">
              <a:spcBef>
                <a:spcPts val="0"/>
              </a:spcBef>
              <a:spcAft>
                <a:spcPts val="0"/>
              </a:spcAft>
              <a:buClr>
                <a:schemeClr val="dk1"/>
              </a:buClr>
              <a:buSzPts val="1100"/>
              <a:buFont typeface="Roboto"/>
              <a:buChar char="○"/>
            </a:pPr>
            <a:r>
              <a:rPr lang="en-US">
                <a:solidFill>
                  <a:schemeClr val="dk1"/>
                </a:solidFill>
                <a:latin typeface="Roboto"/>
                <a:ea typeface="Roboto"/>
                <a:cs typeface="Roboto"/>
                <a:sym typeface="Roboto"/>
              </a:rPr>
              <a:t>Teachers can provide scaffolding to help all levels of MLs achieve proficiency.</a:t>
            </a:r>
            <a:endParaRPr>
              <a:solidFill>
                <a:schemeClr val="dk1"/>
              </a:solidFill>
              <a:latin typeface="Roboto"/>
              <a:ea typeface="Roboto"/>
              <a:cs typeface="Roboto"/>
              <a:sym typeface="Roboto"/>
            </a:endParaRPr>
          </a:p>
          <a:p>
            <a:pPr indent="-298450" lvl="1" marL="914400" rtl="0" algn="l">
              <a:spcBef>
                <a:spcPts val="0"/>
              </a:spcBef>
              <a:spcAft>
                <a:spcPts val="0"/>
              </a:spcAft>
              <a:buClr>
                <a:schemeClr val="dk1"/>
              </a:buClr>
              <a:buSzPts val="1100"/>
              <a:buFont typeface="Roboto"/>
              <a:buChar char="○"/>
            </a:pPr>
            <a:r>
              <a:rPr lang="en-US">
                <a:solidFill>
                  <a:schemeClr val="dk1"/>
                </a:solidFill>
                <a:latin typeface="Roboto"/>
                <a:ea typeface="Roboto"/>
                <a:cs typeface="Roboto"/>
                <a:sym typeface="Roboto"/>
              </a:rPr>
              <a:t>Can do Descriptors are a tool that can be used to develop assessments</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US">
                <a:solidFill>
                  <a:schemeClr val="dk1"/>
                </a:solidFill>
                <a:latin typeface="Roboto"/>
                <a:ea typeface="Roboto"/>
                <a:cs typeface="Roboto"/>
                <a:sym typeface="Roboto"/>
              </a:rPr>
              <a:t>Proficiency- Based learning holds ALL students to the sam standard, but how the student demonstrates the proficiency may vary by student needs/strengths.</a:t>
            </a:r>
            <a:endParaRPr>
              <a:latin typeface="Roboto"/>
              <a:ea typeface="Roboto"/>
              <a:cs typeface="Roboto"/>
              <a:sym typeface="Roboto"/>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g10910d90992_1_4:notes"/>
          <p:cNvSpPr/>
          <p:nvPr>
            <p:ph idx="2" type="sldImg"/>
          </p:nvPr>
        </p:nvSpPr>
        <p:spPr>
          <a:xfrm>
            <a:off x="406400" y="696913"/>
            <a:ext cx="6199200" cy="3486300"/>
          </a:xfrm>
          <a:custGeom>
            <a:rect b="b" l="l" r="r" t="t"/>
            <a:pathLst>
              <a:path extrusionOk="0" h="120000" w="120000">
                <a:moveTo>
                  <a:pt x="0" y="0"/>
                </a:moveTo>
                <a:lnTo>
                  <a:pt x="120000" y="0"/>
                </a:lnTo>
                <a:lnTo>
                  <a:pt x="120000" y="120000"/>
                </a:lnTo>
                <a:lnTo>
                  <a:pt x="0" y="120000"/>
                </a:lnTo>
                <a:close/>
              </a:path>
            </a:pathLst>
          </a:custGeom>
        </p:spPr>
      </p:sp>
      <p:sp>
        <p:nvSpPr>
          <p:cNvPr id="788" name="Google Shape;788;g10910d90992_1_4:notes"/>
          <p:cNvSpPr txBox="1"/>
          <p:nvPr>
            <p:ph idx="1" type="body"/>
          </p:nvPr>
        </p:nvSpPr>
        <p:spPr>
          <a:xfrm>
            <a:off x="701040" y="4415790"/>
            <a:ext cx="5608200" cy="4183500"/>
          </a:xfrm>
          <a:prstGeom prst="rect">
            <a:avLst/>
          </a:prstGeom>
        </p:spPr>
        <p:txBody>
          <a:bodyPr anchorCtr="0" anchor="t" bIns="93150" lIns="93150" spcFirstLastPara="1" rIns="93150" wrap="square" tIns="93150">
            <a:noAutofit/>
          </a:bodyPr>
          <a:lstStyle/>
          <a:p>
            <a:pPr indent="0" lvl="0" marL="0" rtl="0" algn="l">
              <a:spcBef>
                <a:spcPts val="0"/>
              </a:spcBef>
              <a:spcAft>
                <a:spcPts val="0"/>
              </a:spcAft>
              <a:buClr>
                <a:schemeClr val="dk1"/>
              </a:buClr>
              <a:buSzPts val="1100"/>
              <a:buFont typeface="Arial"/>
              <a:buNone/>
            </a:pPr>
            <a:r>
              <a:rPr lang="en-US" u="sng">
                <a:solidFill>
                  <a:schemeClr val="hlink"/>
                </a:solidFill>
                <a:hlinkClick r:id="rId2"/>
              </a:rPr>
              <a:t>How Poverty Affects Classroom Management - Eric Jensen</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Eric Jensen writes about how to support children experiencing poverty in the classroom.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u="sng">
                <a:solidFill>
                  <a:schemeClr val="hlink"/>
                </a:solidFill>
                <a:hlinkClick r:id="rId3"/>
              </a:rPr>
              <a:t>The Science of Scarcity</a:t>
            </a:r>
            <a:r>
              <a:rPr lang="en-US">
                <a:solidFill>
                  <a:schemeClr val="dk1"/>
                </a:solidFill>
              </a:rPr>
              <a:t> - Cara Feinberg</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Feinberg reports on recent studies that cognition can suffer when you are experience poverty because you literally can’t think beyond your immediate needs.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p29:notes"/>
          <p:cNvSpPr/>
          <p:nvPr>
            <p:ph idx="2" type="sldImg"/>
          </p:nvPr>
        </p:nvSpPr>
        <p:spPr>
          <a:xfrm>
            <a:off x="406400" y="696913"/>
            <a:ext cx="6199188"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9" name="Google Shape;799;p29:notes"/>
          <p:cNvSpPr txBox="1"/>
          <p:nvPr>
            <p:ph idx="1" type="body"/>
          </p:nvPr>
        </p:nvSpPr>
        <p:spPr>
          <a:xfrm>
            <a:off x="701040" y="4415790"/>
            <a:ext cx="5608320" cy="418338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100"/>
              <a:buNone/>
            </a:pPr>
            <a:r>
              <a:rPr lang="en-US">
                <a:latin typeface="Roboto"/>
                <a:ea typeface="Roboto"/>
                <a:cs typeface="Roboto"/>
                <a:sym typeface="Roboto"/>
              </a:rPr>
              <a:t>The book </a:t>
            </a:r>
            <a:r>
              <a:rPr lang="en-US" u="sng">
                <a:latin typeface="Roboto"/>
                <a:ea typeface="Roboto"/>
                <a:cs typeface="Roboto"/>
                <a:sym typeface="Roboto"/>
              </a:rPr>
              <a:t>Building Equity</a:t>
            </a:r>
            <a:r>
              <a:rPr lang="en-US">
                <a:latin typeface="Roboto"/>
                <a:ea typeface="Roboto"/>
                <a:cs typeface="Roboto"/>
                <a:sym typeface="Roboto"/>
              </a:rPr>
              <a:t> includes </a:t>
            </a:r>
            <a:r>
              <a:rPr lang="en-US">
                <a:latin typeface="Roboto"/>
                <a:ea typeface="Roboto"/>
                <a:cs typeface="Roboto"/>
                <a:sym typeface="Roboto"/>
              </a:rPr>
              <a:t>this </a:t>
            </a:r>
            <a:r>
              <a:rPr lang="en-US">
                <a:latin typeface="Roboto"/>
                <a:ea typeface="Roboto"/>
                <a:cs typeface="Roboto"/>
                <a:sym typeface="Roboto"/>
              </a:rPr>
              <a:t>taxonomy</a:t>
            </a:r>
            <a:r>
              <a:rPr lang="en-US">
                <a:latin typeface="Roboto"/>
                <a:ea typeface="Roboto"/>
                <a:cs typeface="Roboto"/>
                <a:sym typeface="Roboto"/>
              </a:rPr>
              <a:t>.</a:t>
            </a:r>
            <a:endParaRPr>
              <a:latin typeface="Roboto"/>
              <a:ea typeface="Roboto"/>
              <a:cs typeface="Roboto"/>
              <a:sym typeface="Roboto"/>
            </a:endParaRPr>
          </a:p>
          <a:p>
            <a:pPr indent="-298450" lvl="0" marL="457200" rtl="0" algn="l">
              <a:lnSpc>
                <a:spcPct val="100000"/>
              </a:lnSpc>
              <a:spcBef>
                <a:spcPts val="0"/>
              </a:spcBef>
              <a:spcAft>
                <a:spcPts val="0"/>
              </a:spcAft>
              <a:buSzPts val="1100"/>
              <a:buFont typeface="Roboto"/>
              <a:buChar char="●"/>
            </a:pPr>
            <a:r>
              <a:rPr lang="en-US">
                <a:latin typeface="Roboto"/>
                <a:ea typeface="Roboto"/>
                <a:cs typeface="Roboto"/>
                <a:sym typeface="Roboto"/>
              </a:rPr>
              <a:t>Read the 3 page article in your handouts. Star items you do well at your school and circle items that show areas where improvements can be made.</a:t>
            </a:r>
            <a:endParaRPr>
              <a:latin typeface="Roboto"/>
              <a:ea typeface="Roboto"/>
              <a:cs typeface="Roboto"/>
              <a:sym typeface="Roboto"/>
            </a:endParaRPr>
          </a:p>
          <a:p>
            <a:pPr indent="-298450" lvl="0" marL="457200" rtl="0" algn="l">
              <a:spcBef>
                <a:spcPts val="0"/>
              </a:spcBef>
              <a:spcAft>
                <a:spcPts val="0"/>
              </a:spcAft>
              <a:buSzPts val="1100"/>
              <a:buFont typeface="Roboto"/>
              <a:buChar char="●"/>
            </a:pPr>
            <a:r>
              <a:rPr lang="en-US">
                <a:solidFill>
                  <a:schemeClr val="dk1"/>
                </a:solidFill>
                <a:latin typeface="Roboto"/>
                <a:ea typeface="Roboto"/>
                <a:cs typeface="Roboto"/>
                <a:sym typeface="Roboto"/>
              </a:rPr>
              <a:t>We will look at each of the 5 areas on the taxonomy and observe areas of strength that fit into our work at each level of the taxonomy. Finally, we will determine our next steps toward building equitable practices through choosing a focal point(s) based on the data. </a:t>
            </a:r>
            <a:endParaRPr>
              <a:latin typeface="Roboto"/>
              <a:ea typeface="Roboto"/>
              <a:cs typeface="Roboto"/>
              <a:sym typeface="Roboto"/>
            </a:endParaRPr>
          </a:p>
          <a:p>
            <a:pPr indent="0" lvl="0" marL="0" rtl="0" algn="l">
              <a:lnSpc>
                <a:spcPct val="100000"/>
              </a:lnSpc>
              <a:spcBef>
                <a:spcPts val="0"/>
              </a:spcBef>
              <a:spcAft>
                <a:spcPts val="0"/>
              </a:spcAft>
              <a:buSzPts val="1100"/>
              <a:buNone/>
            </a:pPr>
            <a:r>
              <a:t/>
            </a:r>
            <a:endParaRPr>
              <a:latin typeface="Roboto"/>
              <a:ea typeface="Roboto"/>
              <a:cs typeface="Roboto"/>
              <a:sym typeface="Roboto"/>
            </a:endParaRPr>
          </a:p>
          <a:p>
            <a:pPr indent="0" lvl="0" marL="0" rtl="0" algn="l">
              <a:spcBef>
                <a:spcPts val="0"/>
              </a:spcBef>
              <a:spcAft>
                <a:spcPts val="0"/>
              </a:spcAft>
              <a:buSzPts val="1100"/>
              <a:buNone/>
            </a:pPr>
            <a:r>
              <a:rPr lang="en-US">
                <a:solidFill>
                  <a:schemeClr val="dk1"/>
                </a:solidFill>
                <a:latin typeface="Roboto"/>
                <a:ea typeface="Roboto"/>
                <a:cs typeface="Roboto"/>
                <a:sym typeface="Roboto"/>
              </a:rPr>
              <a:t>Link to Article - </a:t>
            </a:r>
            <a:r>
              <a:rPr lang="en-US" u="sng">
                <a:solidFill>
                  <a:schemeClr val="hlink"/>
                </a:solidFill>
                <a:latin typeface="Roboto"/>
                <a:ea typeface="Roboto"/>
                <a:cs typeface="Roboto"/>
                <a:sym typeface="Roboto"/>
                <a:hlinkClick r:id="rId2"/>
              </a:rPr>
              <a:t>https://masb.org/building-equity.aspx</a:t>
            </a:r>
            <a:endParaRPr>
              <a:latin typeface="Roboto"/>
              <a:ea typeface="Roboto"/>
              <a:cs typeface="Roboto"/>
              <a:sym typeface="Roboto"/>
            </a:endParaRPr>
          </a:p>
          <a:p>
            <a:pPr indent="0" lvl="0" marL="0" rtl="0" algn="l">
              <a:spcBef>
                <a:spcPts val="0"/>
              </a:spcBef>
              <a:spcAft>
                <a:spcPts val="0"/>
              </a:spcAft>
              <a:buSzPts val="1100"/>
              <a:buNone/>
            </a:pPr>
            <a:r>
              <a:rPr lang="en-US">
                <a:latin typeface="Roboto"/>
                <a:ea typeface="Roboto"/>
                <a:cs typeface="Roboto"/>
                <a:sym typeface="Roboto"/>
              </a:rPr>
              <a:t>Printable Version - </a:t>
            </a:r>
            <a:r>
              <a:rPr lang="en-US" u="sng">
                <a:solidFill>
                  <a:schemeClr val="hlink"/>
                </a:solidFill>
                <a:latin typeface="Roboto"/>
                <a:ea typeface="Roboto"/>
                <a:cs typeface="Roboto"/>
                <a:sym typeface="Roboto"/>
                <a:hlinkClick r:id="rId3"/>
              </a:rPr>
              <a:t>https://docs.google.com/document/d/1U8n4Cb12u-modutriIIl1PU1k2e89u66QDLK6Kcjx3M/edit#heading=h.qmbzzug1bpib</a:t>
            </a:r>
            <a:endParaRPr>
              <a:latin typeface="Roboto"/>
              <a:ea typeface="Roboto"/>
              <a:cs typeface="Roboto"/>
              <a:sym typeface="Roboto"/>
            </a:endParaRPr>
          </a:p>
          <a:p>
            <a:pPr indent="0" lvl="0" marL="0" rtl="0" algn="l">
              <a:spcBef>
                <a:spcPts val="0"/>
              </a:spcBef>
              <a:spcAft>
                <a:spcPts val="0"/>
              </a:spcAft>
              <a:buSzPts val="1100"/>
              <a:buNone/>
            </a:pPr>
            <a:r>
              <a:t/>
            </a:r>
            <a:endParaRPr>
              <a:latin typeface="Roboto"/>
              <a:ea typeface="Roboto"/>
              <a:cs typeface="Roboto"/>
              <a:sym typeface="Roboto"/>
            </a:endParaRPr>
          </a:p>
          <a:p>
            <a:pPr indent="0" lvl="0" marL="0" rtl="0" algn="l">
              <a:lnSpc>
                <a:spcPct val="100000"/>
              </a:lnSpc>
              <a:spcBef>
                <a:spcPts val="0"/>
              </a:spcBef>
              <a:spcAft>
                <a:spcPts val="0"/>
              </a:spcAft>
              <a:buSzPts val="1100"/>
              <a:buNone/>
            </a:pPr>
            <a:r>
              <a:rPr lang="en-US">
                <a:latin typeface="Roboto"/>
                <a:ea typeface="Roboto"/>
                <a:cs typeface="Roboto"/>
                <a:sym typeface="Roboto"/>
              </a:rPr>
              <a:t>Discussion Points from Article: </a:t>
            </a:r>
            <a:endParaRPr>
              <a:latin typeface="Roboto"/>
              <a:ea typeface="Roboto"/>
              <a:cs typeface="Roboto"/>
              <a:sym typeface="Roboto"/>
            </a:endParaRPr>
          </a:p>
          <a:p>
            <a:pPr indent="0" lvl="0" marL="0" rtl="0" algn="l">
              <a:lnSpc>
                <a:spcPct val="100000"/>
              </a:lnSpc>
              <a:spcBef>
                <a:spcPts val="0"/>
              </a:spcBef>
              <a:spcAft>
                <a:spcPts val="0"/>
              </a:spcAft>
              <a:buSzPts val="1100"/>
              <a:buNone/>
            </a:pPr>
            <a:r>
              <a:rPr lang="en-US">
                <a:latin typeface="Roboto"/>
                <a:ea typeface="Roboto"/>
                <a:cs typeface="Roboto"/>
                <a:sym typeface="Roboto"/>
              </a:rPr>
              <a:t>Note - “Throughout the available research there have been many modes that express equity within an INPUT Framework, but we tend to see less of an OUTPUT. </a:t>
            </a:r>
            <a:endParaRPr>
              <a:latin typeface="Roboto"/>
              <a:ea typeface="Roboto"/>
              <a:cs typeface="Roboto"/>
              <a:sym typeface="Roboto"/>
            </a:endParaRPr>
          </a:p>
          <a:p>
            <a:pPr indent="0" lvl="0" marL="0" rtl="0" algn="l">
              <a:lnSpc>
                <a:spcPct val="100000"/>
              </a:lnSpc>
              <a:spcBef>
                <a:spcPts val="0"/>
              </a:spcBef>
              <a:spcAft>
                <a:spcPts val="0"/>
              </a:spcAft>
              <a:buSzPts val="1100"/>
              <a:buNone/>
            </a:pPr>
            <a:r>
              <a:rPr lang="en-US">
                <a:latin typeface="Roboto"/>
                <a:ea typeface="Roboto"/>
                <a:cs typeface="Roboto"/>
                <a:sym typeface="Roboto"/>
              </a:rPr>
              <a:t>Focus is to create engaged, inspired and successful learners. </a:t>
            </a:r>
            <a:endParaRPr>
              <a:latin typeface="Roboto"/>
              <a:ea typeface="Roboto"/>
              <a:cs typeface="Roboto"/>
              <a:sym typeface="Roboto"/>
            </a:endParaRPr>
          </a:p>
          <a:p>
            <a:pPr indent="0" lvl="0" marL="0" rtl="0" algn="l">
              <a:lnSpc>
                <a:spcPct val="100000"/>
              </a:lnSpc>
              <a:spcBef>
                <a:spcPts val="0"/>
              </a:spcBef>
              <a:spcAft>
                <a:spcPts val="0"/>
              </a:spcAft>
              <a:buSzPts val="1100"/>
              <a:buNone/>
            </a:pPr>
            <a:r>
              <a:rPr lang="en-US">
                <a:latin typeface="Roboto"/>
                <a:ea typeface="Roboto"/>
                <a:cs typeface="Roboto"/>
                <a:sym typeface="Roboto"/>
              </a:rPr>
              <a:t>The creation of this taxonomy is focused around four tiers to help educators, students and families understand what inequities look like within an educational system. We need to focus on the four tiers to reach Engaged and Inspired Learners. </a:t>
            </a:r>
            <a:endParaRPr>
              <a:latin typeface="Roboto"/>
              <a:ea typeface="Roboto"/>
              <a:cs typeface="Roboto"/>
              <a:sym typeface="Roboto"/>
            </a:endParaRPr>
          </a:p>
          <a:p>
            <a:pPr indent="-228600" lvl="0" marL="457200" rtl="0" algn="l">
              <a:lnSpc>
                <a:spcPct val="100000"/>
              </a:lnSpc>
              <a:spcBef>
                <a:spcPts val="0"/>
              </a:spcBef>
              <a:spcAft>
                <a:spcPts val="0"/>
              </a:spcAft>
              <a:buSzPts val="1100"/>
              <a:buNone/>
            </a:pPr>
            <a:r>
              <a:t/>
            </a:r>
            <a:endParaRPr>
              <a:latin typeface="Roboto"/>
              <a:ea typeface="Roboto"/>
              <a:cs typeface="Roboto"/>
              <a:sym typeface="Roboto"/>
            </a:endParaRPr>
          </a:p>
          <a:p>
            <a:pPr indent="-228600" lvl="0" marL="457200" rtl="0" algn="l">
              <a:lnSpc>
                <a:spcPct val="100000"/>
              </a:lnSpc>
              <a:spcBef>
                <a:spcPts val="0"/>
              </a:spcBef>
              <a:spcAft>
                <a:spcPts val="0"/>
              </a:spcAft>
              <a:buSzPts val="1100"/>
              <a:buNone/>
            </a:pPr>
            <a:r>
              <a:t/>
            </a:r>
            <a:endParaRPr>
              <a:latin typeface="Roboto"/>
              <a:ea typeface="Roboto"/>
              <a:cs typeface="Roboto"/>
              <a:sym typeface="Roboto"/>
            </a:endParaRPr>
          </a:p>
          <a:p>
            <a:pPr indent="-228600" lvl="0" marL="457200" rtl="0" algn="l">
              <a:lnSpc>
                <a:spcPct val="100000"/>
              </a:lnSpc>
              <a:spcBef>
                <a:spcPts val="0"/>
              </a:spcBef>
              <a:spcAft>
                <a:spcPts val="0"/>
              </a:spcAft>
              <a:buSzPts val="1100"/>
              <a:buNone/>
            </a:pPr>
            <a:r>
              <a:t/>
            </a:r>
            <a:endParaRPr>
              <a:latin typeface="Roboto"/>
              <a:ea typeface="Roboto"/>
              <a:cs typeface="Roboto"/>
              <a:sym typeface="Roboto"/>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p31:notes"/>
          <p:cNvSpPr txBox="1"/>
          <p:nvPr>
            <p:ph idx="1" type="body"/>
          </p:nvPr>
        </p:nvSpPr>
        <p:spPr>
          <a:xfrm>
            <a:off x="701040" y="4415790"/>
            <a:ext cx="5608320" cy="418338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100"/>
              <a:buNone/>
            </a:pPr>
            <a:r>
              <a:rPr lang="en-US"/>
              <a:t>What examples of Physical Integration are currently </a:t>
            </a:r>
            <a:r>
              <a:rPr lang="en-US"/>
              <a:t>occurring</a:t>
            </a:r>
            <a:r>
              <a:rPr lang="en-US"/>
              <a:t> in your school? Record your answers on the pyramid taxonomy paper. 1-2 minutes </a:t>
            </a:r>
            <a:endParaRPr/>
          </a:p>
        </p:txBody>
      </p:sp>
      <p:sp>
        <p:nvSpPr>
          <p:cNvPr id="818" name="Google Shape;818;p31:notes"/>
          <p:cNvSpPr/>
          <p:nvPr>
            <p:ph idx="2" type="sldImg"/>
          </p:nvPr>
        </p:nvSpPr>
        <p:spPr>
          <a:xfrm>
            <a:off x="406400" y="696913"/>
            <a:ext cx="6199188"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11068398d6d_1_37:notes"/>
          <p:cNvSpPr/>
          <p:nvPr>
            <p:ph idx="2" type="sldImg"/>
          </p:nvPr>
        </p:nvSpPr>
        <p:spPr>
          <a:xfrm>
            <a:off x="406400" y="696913"/>
            <a:ext cx="6199200" cy="3486300"/>
          </a:xfrm>
          <a:custGeom>
            <a:rect b="b" l="l" r="r" t="t"/>
            <a:pathLst>
              <a:path extrusionOk="0" h="120000" w="120000">
                <a:moveTo>
                  <a:pt x="0" y="0"/>
                </a:moveTo>
                <a:lnTo>
                  <a:pt x="120000" y="0"/>
                </a:lnTo>
                <a:lnTo>
                  <a:pt x="120000" y="120000"/>
                </a:lnTo>
                <a:lnTo>
                  <a:pt x="0" y="120000"/>
                </a:lnTo>
                <a:close/>
              </a:path>
            </a:pathLst>
          </a:custGeom>
        </p:spPr>
      </p:sp>
      <p:sp>
        <p:nvSpPr>
          <p:cNvPr id="825" name="Google Shape;825;g11068398d6d_1_37:notes"/>
          <p:cNvSpPr txBox="1"/>
          <p:nvPr>
            <p:ph idx="1" type="body"/>
          </p:nvPr>
        </p:nvSpPr>
        <p:spPr>
          <a:xfrm>
            <a:off x="701040" y="4415790"/>
            <a:ext cx="5608200" cy="4183500"/>
          </a:xfrm>
          <a:prstGeom prst="rect">
            <a:avLst/>
          </a:prstGeom>
        </p:spPr>
        <p:txBody>
          <a:bodyPr anchorCtr="0" anchor="t" bIns="93150" lIns="93150" spcFirstLastPara="1" rIns="93150" wrap="square" tIns="93150">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p35:notes"/>
          <p:cNvSpPr txBox="1"/>
          <p:nvPr>
            <p:ph idx="1" type="body"/>
          </p:nvPr>
        </p:nvSpPr>
        <p:spPr>
          <a:xfrm>
            <a:off x="701040" y="4415790"/>
            <a:ext cx="5608320" cy="4183380"/>
          </a:xfrm>
          <a:prstGeom prst="rect">
            <a:avLst/>
          </a:prstGeom>
          <a:noFill/>
          <a:ln>
            <a:noFill/>
          </a:ln>
        </p:spPr>
        <p:txBody>
          <a:bodyPr anchorCtr="0" anchor="t" bIns="93150" lIns="93150" spcFirstLastPara="1" rIns="93150" wrap="square" tIns="93150">
            <a:noAutofit/>
          </a:bodyPr>
          <a:lstStyle/>
          <a:p>
            <a:pPr indent="0" lvl="0" marL="0" rtl="0" algn="l">
              <a:spcBef>
                <a:spcPts val="0"/>
              </a:spcBef>
              <a:spcAft>
                <a:spcPts val="0"/>
              </a:spcAft>
              <a:buClr>
                <a:schemeClr val="dk1"/>
              </a:buClr>
              <a:buSzPts val="1100"/>
              <a:buFont typeface="Arial"/>
              <a:buNone/>
            </a:pPr>
            <a:r>
              <a:rPr lang="en-US">
                <a:solidFill>
                  <a:schemeClr val="dk1"/>
                </a:solidFill>
              </a:rPr>
              <a:t>What examples of Social-Emotional are currently occurring in your school?  Record your answers on the pyramid taxonomy paper.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
        <p:nvSpPr>
          <p:cNvPr id="836" name="Google Shape;836;p35:notes"/>
          <p:cNvSpPr/>
          <p:nvPr>
            <p:ph idx="2" type="sldImg"/>
          </p:nvPr>
        </p:nvSpPr>
        <p:spPr>
          <a:xfrm>
            <a:off x="406400" y="696913"/>
            <a:ext cx="6199188"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g11068398d6d_1_4:notes"/>
          <p:cNvSpPr/>
          <p:nvPr>
            <p:ph idx="2" type="sldImg"/>
          </p:nvPr>
        </p:nvSpPr>
        <p:spPr>
          <a:xfrm>
            <a:off x="406400" y="696913"/>
            <a:ext cx="6199200" cy="3486300"/>
          </a:xfrm>
          <a:custGeom>
            <a:rect b="b" l="l" r="r" t="t"/>
            <a:pathLst>
              <a:path extrusionOk="0" h="120000" w="120000">
                <a:moveTo>
                  <a:pt x="0" y="0"/>
                </a:moveTo>
                <a:lnTo>
                  <a:pt x="120000" y="0"/>
                </a:lnTo>
                <a:lnTo>
                  <a:pt x="120000" y="120000"/>
                </a:lnTo>
                <a:lnTo>
                  <a:pt x="0" y="120000"/>
                </a:lnTo>
                <a:close/>
              </a:path>
            </a:pathLst>
          </a:custGeom>
        </p:spPr>
      </p:sp>
      <p:sp>
        <p:nvSpPr>
          <p:cNvPr id="844" name="Google Shape;844;g11068398d6d_1_4:notes"/>
          <p:cNvSpPr txBox="1"/>
          <p:nvPr>
            <p:ph idx="1" type="body"/>
          </p:nvPr>
        </p:nvSpPr>
        <p:spPr>
          <a:xfrm>
            <a:off x="701040" y="4415790"/>
            <a:ext cx="5608200" cy="4183500"/>
          </a:xfrm>
          <a:prstGeom prst="rect">
            <a:avLst/>
          </a:prstGeom>
        </p:spPr>
        <p:txBody>
          <a:bodyPr anchorCtr="0" anchor="t" bIns="93150" lIns="93150" spcFirstLastPara="1" rIns="93150" wrap="square" tIns="93150">
            <a:noAutofit/>
          </a:bodyPr>
          <a:lstStyle/>
          <a:p>
            <a:pPr indent="0" lvl="0" marL="0" rtl="0" algn="l">
              <a:spcBef>
                <a:spcPts val="0"/>
              </a:spcBef>
              <a:spcAft>
                <a:spcPts val="0"/>
              </a:spcAft>
              <a:buNone/>
            </a:pPr>
            <a:r>
              <a:rPr lang="en-US">
                <a:solidFill>
                  <a:schemeClr val="dk1"/>
                </a:solidFill>
                <a:latin typeface="Roboto"/>
                <a:ea typeface="Roboto"/>
                <a:cs typeface="Roboto"/>
                <a:sym typeface="Roboto"/>
              </a:rPr>
              <a:t>Play video as time allows (7:30)</a:t>
            </a:r>
            <a:endParaRPr>
              <a:latin typeface="Roboto"/>
              <a:ea typeface="Roboto"/>
              <a:cs typeface="Roboto"/>
              <a:sym typeface="Roboto"/>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p42:notes"/>
          <p:cNvSpPr txBox="1"/>
          <p:nvPr>
            <p:ph idx="1" type="body"/>
          </p:nvPr>
        </p:nvSpPr>
        <p:spPr>
          <a:xfrm>
            <a:off x="701040" y="4415790"/>
            <a:ext cx="5608320" cy="4183380"/>
          </a:xfrm>
          <a:prstGeom prst="rect">
            <a:avLst/>
          </a:prstGeom>
          <a:noFill/>
          <a:ln>
            <a:noFill/>
          </a:ln>
        </p:spPr>
        <p:txBody>
          <a:bodyPr anchorCtr="0" anchor="t" bIns="93150" lIns="93150" spcFirstLastPara="1" rIns="93150" wrap="square" tIns="93150">
            <a:noAutofit/>
          </a:bodyPr>
          <a:lstStyle/>
          <a:p>
            <a:pPr indent="0" lvl="0" marL="0" rtl="0" algn="l">
              <a:spcBef>
                <a:spcPts val="0"/>
              </a:spcBef>
              <a:spcAft>
                <a:spcPts val="0"/>
              </a:spcAft>
              <a:buClr>
                <a:schemeClr val="dk1"/>
              </a:buClr>
              <a:buSzPts val="1100"/>
              <a:buFont typeface="Arial"/>
              <a:buNone/>
            </a:pPr>
            <a:r>
              <a:rPr lang="en-US">
                <a:solidFill>
                  <a:schemeClr val="dk1"/>
                </a:solidFill>
              </a:rPr>
              <a:t>What examples of Opportunities to Learn are currently occurring in your school?  Record your answers on the pyramid taxonomy paper.</a:t>
            </a:r>
            <a:endParaRPr/>
          </a:p>
        </p:txBody>
      </p:sp>
      <p:sp>
        <p:nvSpPr>
          <p:cNvPr id="854" name="Google Shape;854;p42:notes"/>
          <p:cNvSpPr/>
          <p:nvPr>
            <p:ph idx="2" type="sldImg"/>
          </p:nvPr>
        </p:nvSpPr>
        <p:spPr>
          <a:xfrm>
            <a:off x="406400" y="696913"/>
            <a:ext cx="6199188"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g11068398d6d_1_17:notes"/>
          <p:cNvSpPr/>
          <p:nvPr>
            <p:ph idx="2" type="sldImg"/>
          </p:nvPr>
        </p:nvSpPr>
        <p:spPr>
          <a:xfrm>
            <a:off x="406400" y="696913"/>
            <a:ext cx="6199200" cy="3486300"/>
          </a:xfrm>
          <a:custGeom>
            <a:rect b="b" l="l" r="r" t="t"/>
            <a:pathLst>
              <a:path extrusionOk="0" h="120000" w="120000">
                <a:moveTo>
                  <a:pt x="0" y="0"/>
                </a:moveTo>
                <a:lnTo>
                  <a:pt x="120000" y="0"/>
                </a:lnTo>
                <a:lnTo>
                  <a:pt x="120000" y="120000"/>
                </a:lnTo>
                <a:lnTo>
                  <a:pt x="0" y="120000"/>
                </a:lnTo>
                <a:close/>
              </a:path>
            </a:pathLst>
          </a:custGeom>
        </p:spPr>
      </p:sp>
      <p:sp>
        <p:nvSpPr>
          <p:cNvPr id="861" name="Google Shape;861;g11068398d6d_1_17:notes"/>
          <p:cNvSpPr txBox="1"/>
          <p:nvPr>
            <p:ph idx="1" type="body"/>
          </p:nvPr>
        </p:nvSpPr>
        <p:spPr>
          <a:xfrm>
            <a:off x="701040" y="4415790"/>
            <a:ext cx="5608200" cy="4183500"/>
          </a:xfrm>
          <a:prstGeom prst="rect">
            <a:avLst/>
          </a:prstGeom>
        </p:spPr>
        <p:txBody>
          <a:bodyPr anchorCtr="0" anchor="t" bIns="93150" lIns="93150" spcFirstLastPara="1" rIns="93150" wrap="square" tIns="93150">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p46:notes"/>
          <p:cNvSpPr txBox="1"/>
          <p:nvPr>
            <p:ph idx="1" type="body"/>
          </p:nvPr>
        </p:nvSpPr>
        <p:spPr>
          <a:xfrm>
            <a:off x="701040" y="4415790"/>
            <a:ext cx="5608320" cy="4183380"/>
          </a:xfrm>
          <a:prstGeom prst="rect">
            <a:avLst/>
          </a:prstGeom>
          <a:noFill/>
          <a:ln>
            <a:noFill/>
          </a:ln>
        </p:spPr>
        <p:txBody>
          <a:bodyPr anchorCtr="0" anchor="t" bIns="93150" lIns="93150" spcFirstLastPara="1" rIns="93150" wrap="square" tIns="93150">
            <a:noAutofit/>
          </a:bodyPr>
          <a:lstStyle/>
          <a:p>
            <a:pPr indent="0" lvl="0" marL="0" rtl="0" algn="l">
              <a:spcBef>
                <a:spcPts val="0"/>
              </a:spcBef>
              <a:spcAft>
                <a:spcPts val="0"/>
              </a:spcAft>
              <a:buClr>
                <a:schemeClr val="dk1"/>
              </a:buClr>
              <a:buSzPts val="1100"/>
              <a:buFont typeface="Arial"/>
              <a:buNone/>
            </a:pPr>
            <a:r>
              <a:rPr lang="en-US">
                <a:solidFill>
                  <a:schemeClr val="dk1"/>
                </a:solidFill>
              </a:rPr>
              <a:t>What examples of Instructional Excellence are currently occurring in your school?  Record your answers on the pyramid taxonomy paper.</a:t>
            </a:r>
            <a:endParaRPr/>
          </a:p>
        </p:txBody>
      </p:sp>
      <p:sp>
        <p:nvSpPr>
          <p:cNvPr id="873" name="Google Shape;873;p46:notes"/>
          <p:cNvSpPr/>
          <p:nvPr>
            <p:ph idx="2" type="sldImg"/>
          </p:nvPr>
        </p:nvSpPr>
        <p:spPr>
          <a:xfrm>
            <a:off x="406400" y="696913"/>
            <a:ext cx="6199188"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100eb4f0ad4_0_109:notes"/>
          <p:cNvSpPr/>
          <p:nvPr>
            <p:ph idx="2" type="sldImg"/>
          </p:nvPr>
        </p:nvSpPr>
        <p:spPr>
          <a:xfrm>
            <a:off x="398719" y="696671"/>
            <a:ext cx="62130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0" name="Google Shape;570;g100eb4f0ad4_0_109:notes"/>
          <p:cNvSpPr txBox="1"/>
          <p:nvPr>
            <p:ph idx="1" type="body"/>
          </p:nvPr>
        </p:nvSpPr>
        <p:spPr>
          <a:xfrm>
            <a:off x="701041" y="4415790"/>
            <a:ext cx="5608500" cy="41832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100"/>
              <a:buNone/>
            </a:pPr>
            <a:r>
              <a:rPr b="1" lang="en-US"/>
              <a:t>Time:</a:t>
            </a:r>
            <a:r>
              <a:rPr lang="en-US"/>
              <a:t> 1 minute</a:t>
            </a:r>
            <a:endParaRPr/>
          </a:p>
          <a:p>
            <a:pPr indent="0" lvl="0" marL="0" rtl="0" algn="l">
              <a:lnSpc>
                <a:spcPct val="100000"/>
              </a:lnSpc>
              <a:spcBef>
                <a:spcPts val="0"/>
              </a:spcBef>
              <a:spcAft>
                <a:spcPts val="0"/>
              </a:spcAft>
              <a:buSzPts val="1100"/>
              <a:buNone/>
            </a:pPr>
            <a:r>
              <a:rPr b="1" lang="en-US"/>
              <a:t>Speaker notes:</a:t>
            </a:r>
            <a:r>
              <a:rPr lang="en-US"/>
              <a:t> As you likely just discussed with your partner, </a:t>
            </a:r>
            <a:r>
              <a:rPr lang="en-US">
                <a:solidFill>
                  <a:schemeClr val="dk1"/>
                </a:solidFill>
              </a:rPr>
              <a:t>last month we explored </a:t>
            </a:r>
            <a:r>
              <a:rPr lang="en-US">
                <a:solidFill>
                  <a:schemeClr val="dk1"/>
                </a:solidFill>
              </a:rPr>
              <a:t>engagement</a:t>
            </a:r>
            <a:r>
              <a:rPr lang="en-US">
                <a:solidFill>
                  <a:schemeClr val="dk1"/>
                </a:solidFill>
              </a:rPr>
              <a:t> and the challenges, motivations of students. </a:t>
            </a:r>
            <a:endParaRPr/>
          </a:p>
          <a:p>
            <a:pPr indent="0" lvl="0" marL="0" rtl="0" algn="l">
              <a:lnSpc>
                <a:spcPct val="100000"/>
              </a:lnSpc>
              <a:spcBef>
                <a:spcPts val="0"/>
              </a:spcBef>
              <a:spcAft>
                <a:spcPts val="0"/>
              </a:spcAft>
              <a:buSzPts val="1100"/>
              <a:buNone/>
            </a:pPr>
            <a:r>
              <a:rPr lang="en-US"/>
              <a:t>If we go a month back to our December training, we will recall that we discussed </a:t>
            </a:r>
            <a:r>
              <a:rPr lang="en-US"/>
              <a:t>differentiation</a:t>
            </a:r>
            <a:r>
              <a:rPr lang="en-US"/>
              <a:t>. We looked at resources to personalize the learning based on students interests and needs. We looked at an example of how we can support learners during a learning task.  We are </a:t>
            </a:r>
            <a:r>
              <a:rPr lang="en-US"/>
              <a:t>going</a:t>
            </a:r>
            <a:r>
              <a:rPr lang="en-US"/>
              <a:t> to continue building on personalized learning by looking at equitable practices.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I’m excited to introduce today’s learning objectives which continues this year’s goal of providing students multi-tiered systems of support….</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g11068398d6d_1_69:notes"/>
          <p:cNvSpPr/>
          <p:nvPr>
            <p:ph idx="2" type="sldImg"/>
          </p:nvPr>
        </p:nvSpPr>
        <p:spPr>
          <a:xfrm>
            <a:off x="406400" y="696913"/>
            <a:ext cx="6199200" cy="3486300"/>
          </a:xfrm>
          <a:custGeom>
            <a:rect b="b" l="l" r="r" t="t"/>
            <a:pathLst>
              <a:path extrusionOk="0" h="120000" w="120000">
                <a:moveTo>
                  <a:pt x="0" y="0"/>
                </a:moveTo>
                <a:lnTo>
                  <a:pt x="120000" y="0"/>
                </a:lnTo>
                <a:lnTo>
                  <a:pt x="120000" y="120000"/>
                </a:lnTo>
                <a:lnTo>
                  <a:pt x="0" y="120000"/>
                </a:lnTo>
                <a:close/>
              </a:path>
            </a:pathLst>
          </a:custGeom>
        </p:spPr>
      </p:sp>
      <p:sp>
        <p:nvSpPr>
          <p:cNvPr id="880" name="Google Shape;880;g11068398d6d_1_69:notes"/>
          <p:cNvSpPr txBox="1"/>
          <p:nvPr>
            <p:ph idx="1" type="body"/>
          </p:nvPr>
        </p:nvSpPr>
        <p:spPr>
          <a:xfrm>
            <a:off x="701040" y="4415790"/>
            <a:ext cx="5608200" cy="4183500"/>
          </a:xfrm>
          <a:prstGeom prst="rect">
            <a:avLst/>
          </a:prstGeom>
        </p:spPr>
        <p:txBody>
          <a:bodyPr anchorCtr="0" anchor="t" bIns="93150" lIns="93150" spcFirstLastPara="1" rIns="93150" wrap="square" tIns="93150">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p50:notes"/>
          <p:cNvSpPr txBox="1"/>
          <p:nvPr>
            <p:ph idx="1" type="body"/>
          </p:nvPr>
        </p:nvSpPr>
        <p:spPr>
          <a:xfrm>
            <a:off x="701040" y="4415790"/>
            <a:ext cx="5608320" cy="4183380"/>
          </a:xfrm>
          <a:prstGeom prst="rect">
            <a:avLst/>
          </a:prstGeom>
          <a:noFill/>
          <a:ln>
            <a:noFill/>
          </a:ln>
        </p:spPr>
        <p:txBody>
          <a:bodyPr anchorCtr="0" anchor="t" bIns="93150" lIns="93150" spcFirstLastPara="1" rIns="93150" wrap="square" tIns="93150">
            <a:noAutofit/>
          </a:bodyPr>
          <a:lstStyle/>
          <a:p>
            <a:pPr indent="0" lvl="0" marL="0" rtl="0" algn="l">
              <a:spcBef>
                <a:spcPts val="0"/>
              </a:spcBef>
              <a:spcAft>
                <a:spcPts val="0"/>
              </a:spcAft>
              <a:buClr>
                <a:schemeClr val="dk1"/>
              </a:buClr>
              <a:buSzPts val="1100"/>
              <a:buFont typeface="Arial"/>
              <a:buNone/>
            </a:pPr>
            <a:r>
              <a:rPr lang="en-US">
                <a:solidFill>
                  <a:schemeClr val="dk1"/>
                </a:solidFill>
              </a:rPr>
              <a:t>What examples of Engaged and Inspired Learners are currently occurring in your school?  Record your answers on the pyramid taxonomy paper.</a:t>
            </a:r>
            <a:endParaRPr/>
          </a:p>
        </p:txBody>
      </p:sp>
      <p:sp>
        <p:nvSpPr>
          <p:cNvPr id="889" name="Google Shape;889;p50:notes"/>
          <p:cNvSpPr/>
          <p:nvPr>
            <p:ph idx="2" type="sldImg"/>
          </p:nvPr>
        </p:nvSpPr>
        <p:spPr>
          <a:xfrm>
            <a:off x="406400" y="696913"/>
            <a:ext cx="6199188"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g11068398d6d_1_27:notes"/>
          <p:cNvSpPr/>
          <p:nvPr>
            <p:ph idx="2" type="sldImg"/>
          </p:nvPr>
        </p:nvSpPr>
        <p:spPr>
          <a:xfrm>
            <a:off x="406400" y="696913"/>
            <a:ext cx="6199200" cy="3486300"/>
          </a:xfrm>
          <a:custGeom>
            <a:rect b="b" l="l" r="r" t="t"/>
            <a:pathLst>
              <a:path extrusionOk="0" h="120000" w="120000">
                <a:moveTo>
                  <a:pt x="0" y="0"/>
                </a:moveTo>
                <a:lnTo>
                  <a:pt x="120000" y="0"/>
                </a:lnTo>
                <a:lnTo>
                  <a:pt x="120000" y="120000"/>
                </a:lnTo>
                <a:lnTo>
                  <a:pt x="0" y="120000"/>
                </a:lnTo>
                <a:close/>
              </a:path>
            </a:pathLst>
          </a:custGeom>
        </p:spPr>
      </p:sp>
      <p:sp>
        <p:nvSpPr>
          <p:cNvPr id="897" name="Google Shape;897;g11068398d6d_1_27:notes"/>
          <p:cNvSpPr txBox="1"/>
          <p:nvPr>
            <p:ph idx="1" type="body"/>
          </p:nvPr>
        </p:nvSpPr>
        <p:spPr>
          <a:xfrm>
            <a:off x="701040" y="4415790"/>
            <a:ext cx="5608200" cy="4183500"/>
          </a:xfrm>
          <a:prstGeom prst="rect">
            <a:avLst/>
          </a:prstGeom>
        </p:spPr>
        <p:txBody>
          <a:bodyPr anchorCtr="0" anchor="t" bIns="93150" lIns="93150" spcFirstLastPara="1" rIns="93150" wrap="square" tIns="93150">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g10f2ca3e7a2_0_23:notes"/>
          <p:cNvSpPr/>
          <p:nvPr>
            <p:ph idx="2" type="sldImg"/>
          </p:nvPr>
        </p:nvSpPr>
        <p:spPr>
          <a:xfrm>
            <a:off x="406400" y="696913"/>
            <a:ext cx="61992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6" name="Google Shape;906;g10f2ca3e7a2_0_23: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10be7cf3f14_2_2385:notes"/>
          <p:cNvSpPr/>
          <p:nvPr>
            <p:ph idx="2" type="sldImg"/>
          </p:nvPr>
        </p:nvSpPr>
        <p:spPr>
          <a:xfrm>
            <a:off x="406400" y="696913"/>
            <a:ext cx="6199200" cy="3486300"/>
          </a:xfrm>
          <a:custGeom>
            <a:rect b="b" l="l" r="r" t="t"/>
            <a:pathLst>
              <a:path extrusionOk="0" h="120000" w="120000">
                <a:moveTo>
                  <a:pt x="0" y="0"/>
                </a:moveTo>
                <a:lnTo>
                  <a:pt x="120000" y="0"/>
                </a:lnTo>
                <a:lnTo>
                  <a:pt x="120000" y="120000"/>
                </a:lnTo>
                <a:lnTo>
                  <a:pt x="0" y="120000"/>
                </a:lnTo>
                <a:close/>
              </a:path>
            </a:pathLst>
          </a:custGeom>
        </p:spPr>
      </p:sp>
      <p:sp>
        <p:nvSpPr>
          <p:cNvPr id="914" name="Google Shape;914;g10be7cf3f14_2_2385:notes"/>
          <p:cNvSpPr txBox="1"/>
          <p:nvPr>
            <p:ph idx="1" type="body"/>
          </p:nvPr>
        </p:nvSpPr>
        <p:spPr>
          <a:xfrm>
            <a:off x="701040" y="4415790"/>
            <a:ext cx="5608200" cy="4183500"/>
          </a:xfrm>
          <a:prstGeom prst="rect">
            <a:avLst/>
          </a:prstGeom>
        </p:spPr>
        <p:txBody>
          <a:bodyPr anchorCtr="0" anchor="t" bIns="93150" lIns="93150" spcFirstLastPara="1" rIns="93150" wrap="square" tIns="93150">
            <a:noAutofit/>
          </a:bodyPr>
          <a:lstStyle/>
          <a:p>
            <a:pPr indent="0" lvl="0" marL="0" rtl="0" algn="l">
              <a:spcBef>
                <a:spcPts val="0"/>
              </a:spcBef>
              <a:spcAft>
                <a:spcPts val="0"/>
              </a:spcAft>
              <a:buNone/>
            </a:pPr>
            <a:r>
              <a:rPr lang="en-US" sz="1200">
                <a:latin typeface="Roboto"/>
                <a:ea typeface="Roboto"/>
                <a:cs typeface="Roboto"/>
                <a:sym typeface="Roboto"/>
              </a:rPr>
              <a:t>5-10 minutes: Explore the resources. How might they be valuable for improving equitable practices in your school? Record strategies that you want to try </a:t>
            </a:r>
            <a:r>
              <a:rPr lang="en-US" sz="1200">
                <a:solidFill>
                  <a:schemeClr val="dk1"/>
                </a:solidFill>
                <a:latin typeface="Roboto"/>
                <a:ea typeface="Roboto"/>
                <a:cs typeface="Roboto"/>
                <a:sym typeface="Roboto"/>
              </a:rPr>
              <a:t>on the pyramid sheet.</a:t>
            </a:r>
            <a:endParaRPr sz="1200">
              <a:latin typeface="Roboto"/>
              <a:ea typeface="Roboto"/>
              <a:cs typeface="Roboto"/>
              <a:sym typeface="Roboto"/>
            </a:endParaRPr>
          </a:p>
          <a:p>
            <a:pPr indent="0" lvl="0" marL="0" rtl="0" algn="l">
              <a:spcBef>
                <a:spcPts val="0"/>
              </a:spcBef>
              <a:spcAft>
                <a:spcPts val="0"/>
              </a:spcAft>
              <a:buNone/>
            </a:pPr>
            <a:r>
              <a:rPr lang="en-US" sz="1200">
                <a:latin typeface="Roboto"/>
                <a:ea typeface="Roboto"/>
                <a:cs typeface="Roboto"/>
                <a:sym typeface="Roboto"/>
              </a:rPr>
              <a:t>These are resources that we will only briefly touch on during this presentation, but could be a valuable resource as you have discussions surrounding equity and work to create more equitable systems and practices in your school. </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g10b86626284_0_1356:notes"/>
          <p:cNvSpPr/>
          <p:nvPr>
            <p:ph idx="2" type="sldImg"/>
          </p:nvPr>
        </p:nvSpPr>
        <p:spPr>
          <a:xfrm>
            <a:off x="398719" y="696671"/>
            <a:ext cx="6213000" cy="3486600"/>
          </a:xfrm>
          <a:custGeom>
            <a:rect b="b" l="l" r="r" t="t"/>
            <a:pathLst>
              <a:path extrusionOk="0" h="120000" w="120000">
                <a:moveTo>
                  <a:pt x="0" y="0"/>
                </a:moveTo>
                <a:lnTo>
                  <a:pt x="120000" y="0"/>
                </a:lnTo>
                <a:lnTo>
                  <a:pt x="120000" y="120000"/>
                </a:lnTo>
                <a:lnTo>
                  <a:pt x="0" y="120000"/>
                </a:lnTo>
                <a:close/>
              </a:path>
            </a:pathLst>
          </a:custGeom>
        </p:spPr>
      </p:sp>
      <p:sp>
        <p:nvSpPr>
          <p:cNvPr id="928" name="Google Shape;928;g10b86626284_0_1356:notes"/>
          <p:cNvSpPr txBox="1"/>
          <p:nvPr>
            <p:ph idx="1" type="body"/>
          </p:nvPr>
        </p:nvSpPr>
        <p:spPr>
          <a:xfrm>
            <a:off x="701041" y="4415790"/>
            <a:ext cx="5608200" cy="4183500"/>
          </a:xfrm>
          <a:prstGeom prst="rect">
            <a:avLst/>
          </a:prstGeom>
        </p:spPr>
        <p:txBody>
          <a:bodyPr anchorCtr="0" anchor="t" bIns="93150" lIns="93150" spcFirstLastPara="1" rIns="93150" wrap="square" tIns="93150">
            <a:noAutofit/>
          </a:bodyPr>
          <a:lstStyle/>
          <a:p>
            <a:pPr indent="0" lvl="0" marL="0" rtl="0" algn="l">
              <a:spcBef>
                <a:spcPts val="0"/>
              </a:spcBef>
              <a:spcAft>
                <a:spcPts val="0"/>
              </a:spcAft>
              <a:buNone/>
            </a:pPr>
            <a:r>
              <a:rPr lang="en-US" sz="1200">
                <a:latin typeface="Roboto"/>
                <a:ea typeface="Roboto"/>
                <a:cs typeface="Roboto"/>
                <a:sym typeface="Roboto"/>
              </a:rPr>
              <a:t>The book </a:t>
            </a:r>
            <a:r>
              <a:rPr lang="en-US" sz="1200" u="sng">
                <a:latin typeface="Roboto"/>
                <a:ea typeface="Roboto"/>
                <a:cs typeface="Roboto"/>
                <a:sym typeface="Roboto"/>
              </a:rPr>
              <a:t>Leading the Rebound</a:t>
            </a:r>
            <a:r>
              <a:rPr lang="en-US" sz="1200">
                <a:latin typeface="Roboto"/>
                <a:ea typeface="Roboto"/>
                <a:cs typeface="Roboto"/>
                <a:sym typeface="Roboto"/>
              </a:rPr>
              <a:t> has a module (p. 58) pertaining to how to host an honest performance conversation.  This could be used to begin a conversation around equitable practices in the classroom and schools.</a:t>
            </a:r>
            <a:endParaRPr sz="1200">
              <a:latin typeface="Roboto"/>
              <a:ea typeface="Roboto"/>
              <a:cs typeface="Roboto"/>
              <a:sym typeface="Roboto"/>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g10b86626284_0_1176: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p:spPr>
      </p:sp>
      <p:sp>
        <p:nvSpPr>
          <p:cNvPr id="936" name="Google Shape;936;g10b86626284_0_1176:notes"/>
          <p:cNvSpPr txBox="1"/>
          <p:nvPr>
            <p:ph idx="1" type="body"/>
          </p:nvPr>
        </p:nvSpPr>
        <p:spPr>
          <a:xfrm>
            <a:off x="701040" y="4415790"/>
            <a:ext cx="5608200" cy="4183500"/>
          </a:xfrm>
          <a:prstGeom prst="rect">
            <a:avLst/>
          </a:prstGeom>
        </p:spPr>
        <p:txBody>
          <a:bodyPr anchorCtr="0" anchor="t" bIns="93150" lIns="93150" spcFirstLastPara="1" rIns="93150" wrap="square" tIns="93150">
            <a:noAutofit/>
          </a:bodyPr>
          <a:lstStyle/>
          <a:p>
            <a:pPr indent="0" lvl="0" marL="0" rtl="0" algn="l">
              <a:spcBef>
                <a:spcPts val="0"/>
              </a:spcBef>
              <a:spcAft>
                <a:spcPts val="0"/>
              </a:spcAft>
              <a:buNone/>
            </a:pPr>
            <a:r>
              <a:rPr lang="en-US"/>
              <a:t>The discussions from Leading the Rebound, as well as the </a:t>
            </a:r>
            <a:r>
              <a:rPr lang="en-US">
                <a:solidFill>
                  <a:srgbClr val="0C0C0C"/>
                </a:solidFill>
              </a:rPr>
              <a:t>Tools for Equity Conversations led by Principals</a:t>
            </a:r>
            <a:r>
              <a:rPr lang="en-US"/>
              <a:t> could c</a:t>
            </a:r>
            <a:r>
              <a:rPr lang="en-US"/>
              <a:t>onnect to educator standards to emphasize the importance of today’s topic and how principals can look for evidence of differentiation when observing in the classroom.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g10d9bd12adb_5_18:notes"/>
          <p:cNvSpPr/>
          <p:nvPr>
            <p:ph idx="2" type="sldImg"/>
          </p:nvPr>
        </p:nvSpPr>
        <p:spPr>
          <a:xfrm>
            <a:off x="406400" y="696913"/>
            <a:ext cx="6199200" cy="3486300"/>
          </a:xfrm>
          <a:custGeom>
            <a:rect b="b" l="l" r="r" t="t"/>
            <a:pathLst>
              <a:path extrusionOk="0" h="120000" w="120000">
                <a:moveTo>
                  <a:pt x="0" y="0"/>
                </a:moveTo>
                <a:lnTo>
                  <a:pt x="120000" y="0"/>
                </a:lnTo>
                <a:lnTo>
                  <a:pt x="120000" y="120000"/>
                </a:lnTo>
                <a:lnTo>
                  <a:pt x="0" y="120000"/>
                </a:lnTo>
                <a:close/>
              </a:path>
            </a:pathLst>
          </a:custGeom>
        </p:spPr>
      </p:sp>
      <p:sp>
        <p:nvSpPr>
          <p:cNvPr id="946" name="Google Shape;946;g10d9bd12adb_5_18:notes"/>
          <p:cNvSpPr txBox="1"/>
          <p:nvPr>
            <p:ph idx="1" type="body"/>
          </p:nvPr>
        </p:nvSpPr>
        <p:spPr>
          <a:xfrm>
            <a:off x="701040" y="4415790"/>
            <a:ext cx="5608200" cy="4183500"/>
          </a:xfrm>
          <a:prstGeom prst="rect">
            <a:avLst/>
          </a:prstGeom>
        </p:spPr>
        <p:txBody>
          <a:bodyPr anchorCtr="0" anchor="t" bIns="93150" lIns="93150" spcFirstLastPara="1" rIns="93150" wrap="square" tIns="93150">
            <a:noAutofit/>
          </a:bodyPr>
          <a:lstStyle/>
          <a:p>
            <a:pPr indent="0" lvl="0" marL="0" rtl="0" algn="l">
              <a:spcBef>
                <a:spcPts val="0"/>
              </a:spcBef>
              <a:spcAft>
                <a:spcPts val="0"/>
              </a:spcAft>
              <a:buClr>
                <a:schemeClr val="dk1"/>
              </a:buClr>
              <a:buSzPts val="1100"/>
              <a:buFont typeface="Arial"/>
              <a:buNone/>
            </a:pPr>
            <a:r>
              <a:rPr lang="en-US" sz="1200">
                <a:solidFill>
                  <a:schemeClr val="dk1"/>
                </a:solidFill>
                <a:latin typeface="Roboto"/>
                <a:ea typeface="Roboto"/>
                <a:cs typeface="Roboto"/>
                <a:sym typeface="Roboto"/>
              </a:rPr>
              <a:t>Spend 5 minutes looking through these tools. What do you see that could help move your school toward equitable practices?</a:t>
            </a:r>
            <a:endParaRPr sz="12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US" sz="1200" u="sng">
                <a:solidFill>
                  <a:schemeClr val="hlink"/>
                </a:solidFill>
                <a:latin typeface="Roboto"/>
                <a:ea typeface="Roboto"/>
                <a:cs typeface="Roboto"/>
                <a:sym typeface="Roboto"/>
                <a:hlinkClick r:id="rId2"/>
              </a:rPr>
              <a:t>https://brightmorningteam.com/coaching-for-equity-tools/</a:t>
            </a:r>
            <a:endParaRPr sz="1200">
              <a:solidFill>
                <a:schemeClr val="dk1"/>
              </a:solidFill>
              <a:latin typeface="Roboto"/>
              <a:ea typeface="Roboto"/>
              <a:cs typeface="Roboto"/>
              <a:sym typeface="Roboto"/>
            </a:endParaRPr>
          </a:p>
          <a:p>
            <a:pPr indent="0" lvl="0" marL="0" rtl="0" algn="l">
              <a:spcBef>
                <a:spcPts val="0"/>
              </a:spcBef>
              <a:spcAft>
                <a:spcPts val="0"/>
              </a:spcAft>
              <a:buNone/>
            </a:pPr>
            <a:r>
              <a:rPr lang="en-US" sz="1200" u="sng">
                <a:solidFill>
                  <a:schemeClr val="hlink"/>
                </a:solidFill>
                <a:latin typeface="Roboto"/>
                <a:ea typeface="Roboto"/>
                <a:cs typeface="Roboto"/>
                <a:sym typeface="Roboto"/>
                <a:hlinkClick r:id="rId3"/>
              </a:rPr>
              <a:t>http://www.nysed.gov/common/nysed/files/programs/bilingual-ed/classroom-observation-tool-appendix-b-final-a.pdf</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rPr lang="en-US" u="sng">
                <a:solidFill>
                  <a:schemeClr val="hlink"/>
                </a:solidFill>
                <a:hlinkClick r:id="rId4"/>
              </a:rPr>
              <a:t>How Poverty Affects Classroom Management - Eric Jensen</a:t>
            </a:r>
            <a:endParaRPr>
              <a:solidFill>
                <a:schemeClr val="dk1"/>
              </a:solidFill>
            </a:endParaRPr>
          </a:p>
          <a:p>
            <a:pPr indent="0" lvl="0" marL="0" rtl="0" algn="l">
              <a:spcBef>
                <a:spcPts val="0"/>
              </a:spcBef>
              <a:spcAft>
                <a:spcPts val="0"/>
              </a:spcAft>
              <a:buNone/>
            </a:pPr>
            <a:r>
              <a:rPr lang="en-US">
                <a:solidFill>
                  <a:schemeClr val="dk1"/>
                </a:solidFill>
              </a:rPr>
              <a:t>Eric Jensen writes about how to support children experiencing poverty in the classroom.</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u="sng">
                <a:solidFill>
                  <a:schemeClr val="hlink"/>
                </a:solidFill>
                <a:hlinkClick r:id="rId5"/>
              </a:rPr>
              <a:t>The Science of Scarcity</a:t>
            </a:r>
            <a:r>
              <a:rPr lang="en-US">
                <a:solidFill>
                  <a:schemeClr val="dk1"/>
                </a:solidFill>
              </a:rPr>
              <a:t> - Cara Feinberg</a:t>
            </a:r>
            <a:endParaRPr>
              <a:solidFill>
                <a:schemeClr val="dk1"/>
              </a:solidFill>
            </a:endParaRPr>
          </a:p>
          <a:p>
            <a:pPr indent="0" lvl="0" marL="0" rtl="0" algn="l">
              <a:spcBef>
                <a:spcPts val="0"/>
              </a:spcBef>
              <a:spcAft>
                <a:spcPts val="0"/>
              </a:spcAft>
              <a:buNone/>
            </a:pPr>
            <a:r>
              <a:rPr lang="en-US">
                <a:solidFill>
                  <a:schemeClr val="dk1"/>
                </a:solidFill>
              </a:rPr>
              <a:t>Feinberg reports on recent studies that cognition can suffer when you are experience poverty because you literally can’t think beyond your immediate needs.</a:t>
            </a:r>
            <a:endParaRPr>
              <a:solidFill>
                <a:schemeClr val="dk1"/>
              </a:solidFill>
            </a:endParaRPr>
          </a:p>
          <a:p>
            <a:pPr indent="0" lvl="0" marL="0" rtl="0" algn="l">
              <a:spcBef>
                <a:spcPts val="0"/>
              </a:spcBef>
              <a:spcAft>
                <a:spcPts val="0"/>
              </a:spcAft>
              <a:buNone/>
            </a:pPr>
            <a:r>
              <a:t/>
            </a:r>
            <a:endParaRPr sz="1200">
              <a:latin typeface="Roboto"/>
              <a:ea typeface="Roboto"/>
              <a:cs typeface="Roboto"/>
              <a:sym typeface="Roboto"/>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g10f2ca3e7a2_0_57: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1" name="Google Shape;961;g10f2ca3e7a2_0_57:notes"/>
          <p:cNvSpPr txBox="1"/>
          <p:nvPr>
            <p:ph idx="1" type="body"/>
          </p:nvPr>
        </p:nvSpPr>
        <p:spPr>
          <a:xfrm>
            <a:off x="701040" y="4415790"/>
            <a:ext cx="5608200" cy="4183500"/>
          </a:xfrm>
          <a:prstGeom prst="rect">
            <a:avLst/>
          </a:prstGeom>
          <a:noFill/>
          <a:ln>
            <a:noFill/>
          </a:ln>
        </p:spPr>
        <p:txBody>
          <a:bodyPr anchorCtr="0" anchor="t" bIns="93025" lIns="93025" spcFirstLastPara="1" rIns="93025" wrap="square" tIns="93025">
            <a:noAutofit/>
          </a:bodyPr>
          <a:lstStyle/>
          <a:p>
            <a:pPr indent="0" lvl="0" marL="0" rtl="0" algn="l">
              <a:lnSpc>
                <a:spcPct val="100000"/>
              </a:lnSpc>
              <a:spcBef>
                <a:spcPts val="0"/>
              </a:spcBef>
              <a:spcAft>
                <a:spcPts val="0"/>
              </a:spcAft>
              <a:buSzPts val="1100"/>
              <a:buNone/>
            </a:pPr>
            <a:r>
              <a:rPr lang="en-US" sz="1400"/>
              <a:t>Read individually or have a person in the group read it.  </a:t>
            </a:r>
            <a:endParaRPr sz="1400"/>
          </a:p>
          <a:p>
            <a:pPr indent="0" lvl="0" marL="0" rtl="0" algn="l">
              <a:spcBef>
                <a:spcPts val="0"/>
              </a:spcBef>
              <a:spcAft>
                <a:spcPts val="0"/>
              </a:spcAft>
              <a:buNone/>
            </a:pPr>
            <a:r>
              <a:t/>
            </a:r>
            <a:endParaRPr sz="1600">
              <a:solidFill>
                <a:srgbClr val="BF9000"/>
              </a:solidFill>
              <a:latin typeface="Roboto"/>
              <a:ea typeface="Roboto"/>
              <a:cs typeface="Roboto"/>
              <a:sym typeface="Roboto"/>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7" name="Shape 967"/>
        <p:cNvGrpSpPr/>
        <p:nvPr/>
      </p:nvGrpSpPr>
      <p:grpSpPr>
        <a:xfrm>
          <a:off x="0" y="0"/>
          <a:ext cx="0" cy="0"/>
          <a:chOff x="0" y="0"/>
          <a:chExt cx="0" cy="0"/>
        </a:xfrm>
      </p:grpSpPr>
      <p:sp>
        <p:nvSpPr>
          <p:cNvPr id="968" name="Google Shape;968;g10b86626284_0_1447: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p:spPr>
      </p:sp>
      <p:sp>
        <p:nvSpPr>
          <p:cNvPr id="969" name="Google Shape;969;g10b86626284_0_1447:notes"/>
          <p:cNvSpPr txBox="1"/>
          <p:nvPr>
            <p:ph idx="1" type="body"/>
          </p:nvPr>
        </p:nvSpPr>
        <p:spPr>
          <a:xfrm>
            <a:off x="701040" y="4415790"/>
            <a:ext cx="5608200" cy="4183500"/>
          </a:xfrm>
          <a:prstGeom prst="rect">
            <a:avLst/>
          </a:prstGeom>
        </p:spPr>
        <p:txBody>
          <a:bodyPr anchorCtr="0" anchor="t" bIns="93150" lIns="93150" spcFirstLastPara="1" rIns="93150" wrap="square" tIns="93150">
            <a:noAutofit/>
          </a:bodyPr>
          <a:lstStyle/>
          <a:p>
            <a:pPr indent="0" lvl="0" marL="0" rtl="0" algn="l">
              <a:spcBef>
                <a:spcPts val="0"/>
              </a:spcBef>
              <a:spcAft>
                <a:spcPts val="0"/>
              </a:spcAft>
              <a:buNone/>
            </a:pPr>
            <a:r>
              <a:rPr lang="en-US">
                <a:solidFill>
                  <a:schemeClr val="dk1"/>
                </a:solidFill>
                <a:latin typeface="Calibri"/>
                <a:ea typeface="Calibri"/>
                <a:cs typeface="Calibri"/>
                <a:sym typeface="Calibri"/>
              </a:rPr>
              <a:t>Please budget in five minutes towards the beginning of your presentation (rather than at the end) for principals to take this new survey.</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As a reminder (because principals may ask):</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-We are no longer asking principals to take post-GWPL surveys on the training they just barely experienced; moving forward we will ask principals to reflect on the training they gave last month.</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-The intent of the change is to not only get information about the training, but how the training was operationalized in their schools.</a:t>
            </a:r>
            <a:endParaRPr>
              <a:solidFill>
                <a:schemeClr val="dk1"/>
              </a:solidFill>
              <a:latin typeface="Calibri"/>
              <a:ea typeface="Calibri"/>
              <a:cs typeface="Calibri"/>
              <a:sym typeface="Calibri"/>
            </a:endParaRPr>
          </a:p>
          <a:p>
            <a:pPr indent="0" lvl="0" marL="0" rtl="0" algn="l">
              <a:spcBef>
                <a:spcPts val="0"/>
              </a:spcBef>
              <a:spcAft>
                <a:spcPts val="0"/>
              </a:spcAft>
              <a:buNone/>
            </a:pPr>
            <a:r>
              <a:rPr lang="en-US">
                <a:solidFill>
                  <a:schemeClr val="dk1"/>
                </a:solidFill>
                <a:latin typeface="Calibri"/>
                <a:ea typeface="Calibri"/>
                <a:cs typeface="Calibri"/>
                <a:sym typeface="Calibri"/>
              </a:rPr>
              <a:t>-The survey is anonymous, unless they would like to include their names in one of their responses.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100eb4f0ad4_0_102:notes"/>
          <p:cNvSpPr/>
          <p:nvPr>
            <p:ph idx="2" type="sldImg"/>
          </p:nvPr>
        </p:nvSpPr>
        <p:spPr>
          <a:xfrm>
            <a:off x="389467" y="697230"/>
            <a:ext cx="6231600" cy="3486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0" name="Google Shape;580;g100eb4f0ad4_0_102:notes"/>
          <p:cNvSpPr txBox="1"/>
          <p:nvPr>
            <p:ph idx="1" type="body"/>
          </p:nvPr>
        </p:nvSpPr>
        <p:spPr>
          <a:xfrm>
            <a:off x="701040" y="4415790"/>
            <a:ext cx="5608500" cy="4183200"/>
          </a:xfrm>
          <a:prstGeom prst="rect">
            <a:avLst/>
          </a:prstGeom>
          <a:noFill/>
          <a:ln>
            <a:noFill/>
          </a:ln>
        </p:spPr>
        <p:txBody>
          <a:bodyPr anchorCtr="0" anchor="t" bIns="93275" lIns="93275" spcFirstLastPara="1" rIns="93275" wrap="square" tIns="93275">
            <a:noAutofit/>
          </a:bodyPr>
          <a:lstStyle/>
          <a:p>
            <a:pPr indent="0" lvl="0" marL="0" marR="0" rtl="0" algn="l">
              <a:spcBef>
                <a:spcPts val="0"/>
              </a:spcBef>
              <a:spcAft>
                <a:spcPts val="0"/>
              </a:spcAft>
              <a:buNone/>
            </a:pPr>
            <a:r>
              <a:rPr b="1" lang="en-US" sz="1100"/>
              <a:t>Time:</a:t>
            </a:r>
            <a:r>
              <a:rPr lang="en-US" sz="1100"/>
              <a:t> 1 minute</a:t>
            </a:r>
            <a:endParaRPr sz="1100"/>
          </a:p>
          <a:p>
            <a:pPr indent="0" lvl="0" marL="0" marR="0" rtl="0" algn="l">
              <a:spcBef>
                <a:spcPts val="0"/>
              </a:spcBef>
              <a:spcAft>
                <a:spcPts val="0"/>
              </a:spcAft>
              <a:buNone/>
            </a:pPr>
            <a:r>
              <a:rPr b="1" lang="en-US" sz="1100"/>
              <a:t>Speaker notes: </a:t>
            </a:r>
            <a:r>
              <a:rPr lang="en-US" sz="1100"/>
              <a:t>The Granite Way professional learning topics stem from Our Charge and Responsibility from the Granite Board of Education and our Superintendent. Several years ago, the District established the Granite Way as the 5 essential practices that must be evident in our daily work and outcomes. These demonstrate our non-negotiable commitment to student success. This month, we are focusing on Instructional Framework and MTSS.</a:t>
            </a:r>
            <a:endParaRPr sz="110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5" name="Shape 975"/>
        <p:cNvGrpSpPr/>
        <p:nvPr/>
      </p:nvGrpSpPr>
      <p:grpSpPr>
        <a:xfrm>
          <a:off x="0" y="0"/>
          <a:ext cx="0" cy="0"/>
          <a:chOff x="0" y="0"/>
          <a:chExt cx="0" cy="0"/>
        </a:xfrm>
      </p:grpSpPr>
      <p:sp>
        <p:nvSpPr>
          <p:cNvPr id="976" name="Google Shape;976;g10b86626284_0_1755:notes"/>
          <p:cNvSpPr/>
          <p:nvPr>
            <p:ph idx="2" type="sldImg"/>
          </p:nvPr>
        </p:nvSpPr>
        <p:spPr>
          <a:xfrm>
            <a:off x="406400" y="696913"/>
            <a:ext cx="6199200" cy="3486300"/>
          </a:xfrm>
          <a:custGeom>
            <a:rect b="b" l="l" r="r" t="t"/>
            <a:pathLst>
              <a:path extrusionOk="0" h="120000" w="120000">
                <a:moveTo>
                  <a:pt x="0" y="0"/>
                </a:moveTo>
                <a:lnTo>
                  <a:pt x="120000" y="0"/>
                </a:lnTo>
                <a:lnTo>
                  <a:pt x="120000" y="120000"/>
                </a:lnTo>
                <a:lnTo>
                  <a:pt x="0" y="120000"/>
                </a:lnTo>
                <a:close/>
              </a:path>
            </a:pathLst>
          </a:custGeom>
        </p:spPr>
      </p:sp>
      <p:sp>
        <p:nvSpPr>
          <p:cNvPr id="977" name="Google Shape;977;g10b86626284_0_1755:notes"/>
          <p:cNvSpPr txBox="1"/>
          <p:nvPr>
            <p:ph idx="1" type="body"/>
          </p:nvPr>
        </p:nvSpPr>
        <p:spPr>
          <a:xfrm>
            <a:off x="701040" y="4415790"/>
            <a:ext cx="5608200" cy="4183500"/>
          </a:xfrm>
          <a:prstGeom prst="rect">
            <a:avLst/>
          </a:prstGeom>
        </p:spPr>
        <p:txBody>
          <a:bodyPr anchorCtr="0" anchor="t" bIns="93150" lIns="93150" spcFirstLastPara="1" rIns="93150" wrap="square" tIns="93150">
            <a:noAutofit/>
          </a:bodyPr>
          <a:lstStyle/>
          <a:p>
            <a:pPr indent="0" lvl="0" marL="0" rtl="0" algn="l">
              <a:spcBef>
                <a:spcPts val="0"/>
              </a:spcBef>
              <a:spcAft>
                <a:spcPts val="0"/>
              </a:spcAft>
              <a:buNone/>
            </a:pPr>
            <a:r>
              <a:rPr lang="en-US"/>
              <a:t>If you feel that your staff has an understanding of what equity is and are ready to look at causes of achievement and opportunity gaps, </a:t>
            </a:r>
            <a:r>
              <a:rPr lang="en-US">
                <a:solidFill>
                  <a:schemeClr val="dk1"/>
                </a:solidFill>
              </a:rPr>
              <a:t>t</a:t>
            </a:r>
            <a:r>
              <a:rPr lang="en-US">
                <a:solidFill>
                  <a:schemeClr val="dk1"/>
                </a:solidFill>
              </a:rPr>
              <a:t>his video could be used instead of the video to define equity with Elena Aguilar. Another possibility if you work through defining equity and would like to go deeper, this discussion guide can help you lead a discussion with your leadership team, full faculty, etc.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10: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0" name="Google Shape;590;p10:notes"/>
          <p:cNvSpPr txBox="1"/>
          <p:nvPr>
            <p:ph idx="1" type="body"/>
          </p:nvPr>
        </p:nvSpPr>
        <p:spPr>
          <a:xfrm>
            <a:off x="701040" y="4415790"/>
            <a:ext cx="5608320" cy="4183380"/>
          </a:xfrm>
          <a:prstGeom prst="rect">
            <a:avLst/>
          </a:prstGeom>
          <a:noFill/>
          <a:ln>
            <a:noFill/>
          </a:ln>
        </p:spPr>
        <p:txBody>
          <a:bodyPr anchorCtr="0" anchor="t" bIns="93025" lIns="93025" spcFirstLastPara="1" rIns="93025" wrap="square" tIns="93025">
            <a:noAutofit/>
          </a:bodyPr>
          <a:lstStyle/>
          <a:p>
            <a:pPr indent="0" lvl="0" marL="0" rtl="0" algn="l">
              <a:lnSpc>
                <a:spcPct val="100000"/>
              </a:lnSpc>
              <a:spcBef>
                <a:spcPts val="0"/>
              </a:spcBef>
              <a:spcAft>
                <a:spcPts val="0"/>
              </a:spcAft>
              <a:buSzPts val="1100"/>
              <a:buNone/>
            </a:pPr>
            <a:r>
              <a:rPr lang="en-US" sz="1400"/>
              <a:t>Read individually or have a person in the group read it.  </a:t>
            </a:r>
            <a:endParaRPr sz="1400"/>
          </a:p>
          <a:p>
            <a:pPr indent="0" lvl="0" marL="0" rtl="0" algn="l">
              <a:spcBef>
                <a:spcPts val="0"/>
              </a:spcBef>
              <a:spcAft>
                <a:spcPts val="0"/>
              </a:spcAft>
              <a:buNone/>
            </a:pPr>
            <a:r>
              <a:t/>
            </a:r>
            <a:endParaRPr sz="1600">
              <a:solidFill>
                <a:srgbClr val="BF9000"/>
              </a:solidFill>
              <a:latin typeface="Roboto"/>
              <a:ea typeface="Roboto"/>
              <a:cs typeface="Roboto"/>
              <a:sym typeface="Roboto"/>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10b86626284_0_1267:notes"/>
          <p:cNvSpPr/>
          <p:nvPr>
            <p:ph idx="2" type="sldImg"/>
          </p:nvPr>
        </p:nvSpPr>
        <p:spPr>
          <a:xfrm>
            <a:off x="398719" y="696671"/>
            <a:ext cx="6213000" cy="3486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9" name="Google Shape;599;g10b86626284_0_1267:notes"/>
          <p:cNvSpPr txBox="1"/>
          <p:nvPr>
            <p:ph idx="1" type="body"/>
          </p:nvPr>
        </p:nvSpPr>
        <p:spPr>
          <a:xfrm>
            <a:off x="701041" y="4415790"/>
            <a:ext cx="5608200" cy="4183500"/>
          </a:xfrm>
          <a:prstGeom prst="rect">
            <a:avLst/>
          </a:prstGeom>
          <a:noFill/>
          <a:ln>
            <a:noFill/>
          </a:ln>
        </p:spPr>
        <p:txBody>
          <a:bodyPr anchorCtr="0" anchor="t" bIns="93150" lIns="93150" spcFirstLastPara="1" rIns="93150" wrap="square" tIns="93150">
            <a:noAutofit/>
          </a:bodyPr>
          <a:lstStyle/>
          <a:p>
            <a:pPr indent="0" lvl="0" marL="0" rtl="0" algn="l">
              <a:spcBef>
                <a:spcPts val="0"/>
              </a:spcBef>
              <a:spcAft>
                <a:spcPts val="0"/>
              </a:spcAft>
              <a:buSzPts val="1100"/>
              <a:buNone/>
            </a:pPr>
            <a:r>
              <a:rPr b="1" lang="en-US" sz="1400"/>
              <a:t>Time: 5 minutes</a:t>
            </a:r>
            <a:endParaRPr b="1" sz="1400"/>
          </a:p>
          <a:p>
            <a:pPr indent="0" lvl="0" marL="0" rtl="0" algn="l">
              <a:spcBef>
                <a:spcPts val="0"/>
              </a:spcBef>
              <a:spcAft>
                <a:spcPts val="0"/>
              </a:spcAft>
              <a:buSzPts val="1100"/>
              <a:buNone/>
            </a:pPr>
            <a:r>
              <a:rPr lang="en-US" sz="1400"/>
              <a:t>Share with a partner at your table how you have applied the objectives from the January GWPL.  Discuss why some </a:t>
            </a:r>
            <a:r>
              <a:rPr lang="en-US" sz="1400"/>
              <a:t>students</a:t>
            </a:r>
            <a:r>
              <a:rPr lang="en-US" sz="1400"/>
              <a:t> are not ready to be engaged with learning. Tie into the concepts of this PD that we will look at ideas to increase student engagement in </a:t>
            </a:r>
            <a:r>
              <a:rPr lang="en-US" sz="1400"/>
              <a:t>learning</a:t>
            </a:r>
            <a:r>
              <a:rPr lang="en-US" sz="1400"/>
              <a:t>.  Elementary principals may not have conducted a GWPL presentation due to LETRS - if this is the case, respond to how you incorporated or highlighted the topic and objectives with your faculty. </a:t>
            </a:r>
            <a:endParaRPr sz="1400"/>
          </a:p>
          <a:p>
            <a:pPr indent="0" lvl="0" marL="0" rtl="0" algn="l">
              <a:spcBef>
                <a:spcPts val="0"/>
              </a:spcBef>
              <a:spcAft>
                <a:spcPts val="0"/>
              </a:spcAft>
              <a:buSzPts val="1100"/>
              <a:buNone/>
            </a:pPr>
            <a:r>
              <a:t/>
            </a:r>
            <a:endParaRPr sz="1400"/>
          </a:p>
          <a:p>
            <a:pPr indent="0" lvl="0" marL="0" rtl="0" algn="l">
              <a:spcBef>
                <a:spcPts val="0"/>
              </a:spcBef>
              <a:spcAft>
                <a:spcPts val="0"/>
              </a:spcAft>
              <a:buSzPts val="1100"/>
              <a:buNone/>
            </a:pPr>
            <a:r>
              <a:rPr lang="en-US" sz="1400"/>
              <a:t>Invite pairs to share out.</a:t>
            </a:r>
            <a:endParaRPr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10a8b18ddef_0_70:notes"/>
          <p:cNvSpPr/>
          <p:nvPr>
            <p:ph idx="2" type="sldImg"/>
          </p:nvPr>
        </p:nvSpPr>
        <p:spPr>
          <a:xfrm>
            <a:off x="398719" y="696671"/>
            <a:ext cx="6213000" cy="34866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10a8b18ddef_0_70:notes"/>
          <p:cNvSpPr txBox="1"/>
          <p:nvPr>
            <p:ph idx="1" type="body"/>
          </p:nvPr>
        </p:nvSpPr>
        <p:spPr>
          <a:xfrm>
            <a:off x="701041" y="4415790"/>
            <a:ext cx="5608200" cy="4183500"/>
          </a:xfrm>
          <a:prstGeom prst="rect">
            <a:avLst/>
          </a:prstGeom>
        </p:spPr>
        <p:txBody>
          <a:bodyPr anchorCtr="0" anchor="t" bIns="93150" lIns="93150" spcFirstLastPara="1" rIns="93150" wrap="square" tIns="93150">
            <a:noAutofit/>
          </a:bodyPr>
          <a:lstStyle/>
          <a:p>
            <a:pPr indent="0" lvl="0" marL="0" rtl="0" algn="l">
              <a:spcBef>
                <a:spcPts val="0"/>
              </a:spcBef>
              <a:spcAft>
                <a:spcPts val="0"/>
              </a:spcAft>
              <a:buNone/>
            </a:pPr>
            <a:r>
              <a:rPr b="1" lang="en-US">
                <a:latin typeface="Roboto"/>
                <a:ea typeface="Roboto"/>
                <a:cs typeface="Roboto"/>
                <a:sym typeface="Roboto"/>
              </a:rPr>
              <a:t>Time:</a:t>
            </a:r>
            <a:r>
              <a:rPr lang="en-US">
                <a:latin typeface="Roboto"/>
                <a:ea typeface="Roboto"/>
                <a:cs typeface="Roboto"/>
                <a:sym typeface="Roboto"/>
              </a:rPr>
              <a:t> 1 minute</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b="1" lang="en-US">
                <a:latin typeface="Roboto"/>
                <a:ea typeface="Roboto"/>
                <a:cs typeface="Roboto"/>
                <a:sym typeface="Roboto"/>
              </a:rPr>
              <a:t>Presenter notes: </a:t>
            </a:r>
            <a:r>
              <a:rPr lang="en-US">
                <a:latin typeface="Roboto"/>
                <a:ea typeface="Roboto"/>
                <a:cs typeface="Roboto"/>
                <a:sym typeface="Roboto"/>
              </a:rPr>
              <a:t>The two stated objectives are embedded in our GSD Instructional Framework. In order to create a culture of learning and effectively motivate and engage our students, we must first start with planning which includes high impact instructional practices. As principals, we support teachers in their planning with this professional development and district provided resources. </a:t>
            </a:r>
            <a:endParaRPr>
              <a:latin typeface="Roboto"/>
              <a:ea typeface="Roboto"/>
              <a:cs typeface="Roboto"/>
              <a:sym typeface="Roboto"/>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10f048c0d1f_5_0:notes"/>
          <p:cNvSpPr/>
          <p:nvPr>
            <p:ph idx="2" type="sldImg"/>
          </p:nvPr>
        </p:nvSpPr>
        <p:spPr>
          <a:xfrm>
            <a:off x="406400" y="696913"/>
            <a:ext cx="61992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2" name="Google Shape;622;g10f048c0d1f_5_0: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spcBef>
                <a:spcPts val="0"/>
              </a:spcBef>
              <a:spcAft>
                <a:spcPts val="0"/>
              </a:spcAft>
              <a:buClr>
                <a:schemeClr val="dk1"/>
              </a:buClr>
              <a:buSzPts val="1100"/>
              <a:buFont typeface="Arial"/>
              <a:buNone/>
            </a:pPr>
            <a:r>
              <a:rPr lang="en-US">
                <a:solidFill>
                  <a:schemeClr val="dk1"/>
                </a:solidFill>
              </a:rPr>
              <a:t>Video Clip: 4:24-9:24</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US">
                <a:solidFill>
                  <a:schemeClr val="dk1"/>
                </a:solidFill>
              </a:rPr>
              <a:t>Pause during video to do the quickwrite (4:50). </a:t>
            </a:r>
            <a:r>
              <a:rPr lang="en-US">
                <a:solidFill>
                  <a:schemeClr val="dk1"/>
                </a:solidFill>
              </a:rPr>
              <a:t>Take just a moment to think for yourself about how you define equity. Let a few words or phrases come to mind. (1 minute to write down your thoughts and definition of equity).</a:t>
            </a:r>
            <a:endParaRPr>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US">
                <a:solidFill>
                  <a:schemeClr val="dk1"/>
                </a:solidFill>
              </a:rPr>
              <a:t>After watching this clip is there anything you would like to change about your definition of equity? </a:t>
            </a:r>
            <a:r>
              <a:rPr lang="en-US">
                <a:solidFill>
                  <a:schemeClr val="dk1"/>
                </a:solidFill>
              </a:rPr>
              <a:t> One minute to reflect any changes.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10f048c0d1f_5_8: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1" name="Google Shape;631;g10f048c0d1f_5_8:notes"/>
          <p:cNvSpPr txBox="1"/>
          <p:nvPr>
            <p:ph idx="1" type="body"/>
          </p:nvPr>
        </p:nvSpPr>
        <p:spPr>
          <a:xfrm>
            <a:off x="701040" y="4415790"/>
            <a:ext cx="5608200" cy="4183500"/>
          </a:xfrm>
          <a:prstGeom prst="rect">
            <a:avLst/>
          </a:prstGeom>
          <a:noFill/>
          <a:ln>
            <a:noFill/>
          </a:ln>
        </p:spPr>
        <p:txBody>
          <a:bodyPr anchorCtr="0" anchor="t" bIns="93025" lIns="93025" spcFirstLastPara="1" rIns="93025" wrap="square" tIns="93025">
            <a:noAutofit/>
          </a:bodyPr>
          <a:lstStyle/>
          <a:p>
            <a:pPr indent="0" lvl="0" marL="0" rtl="0" algn="l">
              <a:spcBef>
                <a:spcPts val="0"/>
              </a:spcBef>
              <a:spcAft>
                <a:spcPts val="0"/>
              </a:spcAft>
              <a:buSzPts val="1100"/>
              <a:buNone/>
            </a:pPr>
            <a:r>
              <a:rPr lang="en-US" sz="1400"/>
              <a:t>Read as a group.</a:t>
            </a:r>
            <a:endParaRPr sz="1400"/>
          </a:p>
          <a:p>
            <a:pPr indent="0" lvl="0" marL="0" rtl="0" algn="l">
              <a:spcBef>
                <a:spcPts val="0"/>
              </a:spcBef>
              <a:spcAft>
                <a:spcPts val="0"/>
              </a:spcAft>
              <a:buSzPts val="1100"/>
              <a:buNone/>
            </a:pPr>
            <a:r>
              <a:t/>
            </a:r>
            <a:endParaRPr sz="1400"/>
          </a:p>
          <a:p>
            <a:pPr indent="0" lvl="0" marL="0" rtl="0" algn="l">
              <a:spcBef>
                <a:spcPts val="0"/>
              </a:spcBef>
              <a:spcAft>
                <a:spcPts val="0"/>
              </a:spcAft>
              <a:buSzPts val="1100"/>
              <a:buNone/>
            </a:pPr>
            <a:r>
              <a:rPr lang="en-US" sz="1400"/>
              <a:t>Other Discussion Points from Aguilar: </a:t>
            </a:r>
            <a:endParaRPr sz="1400"/>
          </a:p>
          <a:p>
            <a:pPr indent="-298450" lvl="0" marL="457200" rtl="0" algn="l">
              <a:lnSpc>
                <a:spcPct val="115000"/>
              </a:lnSpc>
              <a:spcBef>
                <a:spcPts val="0"/>
              </a:spcBef>
              <a:spcAft>
                <a:spcPts val="0"/>
              </a:spcAft>
              <a:buClr>
                <a:schemeClr val="dk1"/>
              </a:buClr>
              <a:buSzPts val="1100"/>
              <a:buChar char="●"/>
            </a:pPr>
            <a:r>
              <a:rPr lang="en-US">
                <a:solidFill>
                  <a:schemeClr val="dk1"/>
                </a:solidFill>
              </a:rPr>
              <a:t>“Students need to thrive academically, as well as social emotionally. And they need and they deserve to feel loved for and cared for and that they belong to a community.”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“Equity is about belonging. And in order to belong we must be seen for who we are…Being seen in our entirety.”</a:t>
            </a:r>
            <a:endParaRPr>
              <a:solidFill>
                <a:schemeClr val="dk1"/>
              </a:solidFill>
            </a:endParaRPr>
          </a:p>
          <a:p>
            <a:pPr indent="0" lvl="0" marL="0" rtl="0" algn="l">
              <a:spcBef>
                <a:spcPts val="0"/>
              </a:spcBef>
              <a:spcAft>
                <a:spcPts val="0"/>
              </a:spcAft>
              <a:buSzPts val="1100"/>
              <a:buNone/>
            </a:pPr>
            <a:r>
              <a:t/>
            </a:r>
            <a:endParaRPr sz="14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 name="Shape 9"/>
        <p:cNvGrpSpPr/>
        <p:nvPr/>
      </p:nvGrpSpPr>
      <p:grpSpPr>
        <a:xfrm>
          <a:off x="0" y="0"/>
          <a:ext cx="0" cy="0"/>
          <a:chOff x="0" y="0"/>
          <a:chExt cx="0" cy="0"/>
        </a:xfrm>
      </p:grpSpPr>
      <p:sp>
        <p:nvSpPr>
          <p:cNvPr id="10" name="Google Shape;10;p2"/>
          <p:cNvSpPr/>
          <p:nvPr/>
        </p:nvSpPr>
        <p:spPr>
          <a:xfrm>
            <a:off x="0" y="4369000"/>
            <a:ext cx="9144000" cy="774300"/>
          </a:xfrm>
          <a:prstGeom prst="rect">
            <a:avLst/>
          </a:prstGeom>
          <a:solidFill>
            <a:srgbClr val="0046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2"/>
          <p:cNvSpPr txBox="1"/>
          <p:nvPr>
            <p:ph idx="1" type="body"/>
          </p:nvPr>
        </p:nvSpPr>
        <p:spPr>
          <a:xfrm>
            <a:off x="311700" y="4521400"/>
            <a:ext cx="7979400" cy="4605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p:txBody>
      </p:sp>
      <p:sp>
        <p:nvSpPr>
          <p:cNvPr id="12" name="Google Shape;12;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5" name="Shape 55"/>
        <p:cNvGrpSpPr/>
        <p:nvPr/>
      </p:nvGrpSpPr>
      <p:grpSpPr>
        <a:xfrm>
          <a:off x="0" y="0"/>
          <a:ext cx="0" cy="0"/>
          <a:chOff x="0" y="0"/>
          <a:chExt cx="0" cy="0"/>
        </a:xfrm>
      </p:grpSpPr>
      <p:sp>
        <p:nvSpPr>
          <p:cNvPr id="56" name="Google Shape;56;p11"/>
          <p:cNvSpPr/>
          <p:nvPr/>
        </p:nvSpPr>
        <p:spPr>
          <a:xfrm>
            <a:off x="0" y="0"/>
            <a:ext cx="4572000" cy="5143500"/>
          </a:xfrm>
          <a:prstGeom prst="rect">
            <a:avLst/>
          </a:prstGeom>
          <a:solidFill>
            <a:srgbClr val="0046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11"/>
          <p:cNvSpPr txBox="1"/>
          <p:nvPr>
            <p:ph type="title"/>
          </p:nvPr>
        </p:nvSpPr>
        <p:spPr>
          <a:xfrm>
            <a:off x="311300" y="500925"/>
            <a:ext cx="3704400" cy="2049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58" name="Google Shape;58;p11"/>
          <p:cNvSpPr txBox="1"/>
          <p:nvPr>
            <p:ph idx="1" type="subTitle"/>
          </p:nvPr>
        </p:nvSpPr>
        <p:spPr>
          <a:xfrm>
            <a:off x="304800" y="2626725"/>
            <a:ext cx="3704400" cy="926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Clr>
                <a:schemeClr val="accent2"/>
              </a:buClr>
              <a:buSzPts val="1600"/>
              <a:buNone/>
              <a:defRPr sz="1600">
                <a:solidFill>
                  <a:schemeClr val="accent2"/>
                </a:solidFill>
              </a:defRPr>
            </a:lvl2pPr>
            <a:lvl3pPr lvl="2" algn="l">
              <a:lnSpc>
                <a:spcPct val="100000"/>
              </a:lnSpc>
              <a:spcBef>
                <a:spcPts val="0"/>
              </a:spcBef>
              <a:spcAft>
                <a:spcPts val="0"/>
              </a:spcAft>
              <a:buClr>
                <a:schemeClr val="accent2"/>
              </a:buClr>
              <a:buSzPts val="1600"/>
              <a:buNone/>
              <a:defRPr sz="1600">
                <a:solidFill>
                  <a:schemeClr val="accent2"/>
                </a:solidFill>
              </a:defRPr>
            </a:lvl3pPr>
            <a:lvl4pPr lvl="3" algn="l">
              <a:lnSpc>
                <a:spcPct val="100000"/>
              </a:lnSpc>
              <a:spcBef>
                <a:spcPts val="0"/>
              </a:spcBef>
              <a:spcAft>
                <a:spcPts val="0"/>
              </a:spcAft>
              <a:buClr>
                <a:schemeClr val="accent2"/>
              </a:buClr>
              <a:buSzPts val="1600"/>
              <a:buNone/>
              <a:defRPr sz="1600">
                <a:solidFill>
                  <a:schemeClr val="accent2"/>
                </a:solidFill>
              </a:defRPr>
            </a:lvl4pPr>
            <a:lvl5pPr lvl="4" algn="l">
              <a:lnSpc>
                <a:spcPct val="100000"/>
              </a:lnSpc>
              <a:spcBef>
                <a:spcPts val="0"/>
              </a:spcBef>
              <a:spcAft>
                <a:spcPts val="0"/>
              </a:spcAft>
              <a:buClr>
                <a:schemeClr val="accent2"/>
              </a:buClr>
              <a:buSzPts val="1600"/>
              <a:buNone/>
              <a:defRPr sz="1600">
                <a:solidFill>
                  <a:schemeClr val="accent2"/>
                </a:solidFill>
              </a:defRPr>
            </a:lvl5pPr>
            <a:lvl6pPr lvl="5" algn="l">
              <a:lnSpc>
                <a:spcPct val="100000"/>
              </a:lnSpc>
              <a:spcBef>
                <a:spcPts val="0"/>
              </a:spcBef>
              <a:spcAft>
                <a:spcPts val="0"/>
              </a:spcAft>
              <a:buClr>
                <a:schemeClr val="accent2"/>
              </a:buClr>
              <a:buSzPts val="1600"/>
              <a:buNone/>
              <a:defRPr sz="1600">
                <a:solidFill>
                  <a:schemeClr val="accent2"/>
                </a:solidFill>
              </a:defRPr>
            </a:lvl6pPr>
            <a:lvl7pPr lvl="6" algn="l">
              <a:lnSpc>
                <a:spcPct val="100000"/>
              </a:lnSpc>
              <a:spcBef>
                <a:spcPts val="0"/>
              </a:spcBef>
              <a:spcAft>
                <a:spcPts val="0"/>
              </a:spcAft>
              <a:buClr>
                <a:schemeClr val="accent2"/>
              </a:buClr>
              <a:buSzPts val="1600"/>
              <a:buNone/>
              <a:defRPr sz="1600">
                <a:solidFill>
                  <a:schemeClr val="accent2"/>
                </a:solidFill>
              </a:defRPr>
            </a:lvl7pPr>
            <a:lvl8pPr lvl="7" algn="l">
              <a:lnSpc>
                <a:spcPct val="100000"/>
              </a:lnSpc>
              <a:spcBef>
                <a:spcPts val="0"/>
              </a:spcBef>
              <a:spcAft>
                <a:spcPts val="0"/>
              </a:spcAft>
              <a:buClr>
                <a:schemeClr val="accent2"/>
              </a:buClr>
              <a:buSzPts val="1600"/>
              <a:buNone/>
              <a:defRPr sz="1600">
                <a:solidFill>
                  <a:schemeClr val="accent2"/>
                </a:solidFill>
              </a:defRPr>
            </a:lvl8pPr>
            <a:lvl9pPr lvl="8" algn="l">
              <a:lnSpc>
                <a:spcPct val="100000"/>
              </a:lnSpc>
              <a:spcBef>
                <a:spcPts val="0"/>
              </a:spcBef>
              <a:spcAft>
                <a:spcPts val="0"/>
              </a:spcAft>
              <a:buClr>
                <a:schemeClr val="accent2"/>
              </a:buClr>
              <a:buSzPts val="1600"/>
              <a:buNone/>
              <a:defRPr sz="1600">
                <a:solidFill>
                  <a:schemeClr val="accent2"/>
                </a:solidFill>
              </a:defRPr>
            </a:lvl9pPr>
          </a:lstStyle>
          <a:p/>
        </p:txBody>
      </p:sp>
      <p:sp>
        <p:nvSpPr>
          <p:cNvPr id="59" name="Google Shape;59;p11"/>
          <p:cNvSpPr txBox="1"/>
          <p:nvPr>
            <p:ph idx="2" type="body"/>
          </p:nvPr>
        </p:nvSpPr>
        <p:spPr>
          <a:xfrm>
            <a:off x="4879025" y="500925"/>
            <a:ext cx="3954000" cy="41115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60" name="Google Shape;60;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1" name="Shape 61"/>
        <p:cNvGrpSpPr/>
        <p:nvPr/>
      </p:nvGrpSpPr>
      <p:grpSpPr>
        <a:xfrm>
          <a:off x="0" y="0"/>
          <a:ext cx="0" cy="0"/>
          <a:chOff x="0" y="0"/>
          <a:chExt cx="0" cy="0"/>
        </a:xfrm>
      </p:grpSpPr>
      <p:sp>
        <p:nvSpPr>
          <p:cNvPr id="62" name="Google Shape;62;p12"/>
          <p:cNvSpPr txBox="1"/>
          <p:nvPr>
            <p:ph hasCustomPrompt="1" type="title"/>
          </p:nvPr>
        </p:nvSpPr>
        <p:spPr>
          <a:xfrm>
            <a:off x="311750" y="831175"/>
            <a:ext cx="5334900" cy="1244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10000"/>
              <a:buNone/>
              <a:defRPr sz="10000">
                <a:solidFill>
                  <a:schemeClr val="lt1"/>
                </a:solidFill>
              </a:defRPr>
            </a:lvl1pPr>
            <a:lvl2pPr lvl="1" algn="l">
              <a:lnSpc>
                <a:spcPct val="100000"/>
              </a:lnSpc>
              <a:spcBef>
                <a:spcPts val="0"/>
              </a:spcBef>
              <a:spcAft>
                <a:spcPts val="0"/>
              </a:spcAft>
              <a:buClr>
                <a:schemeClr val="lt1"/>
              </a:buClr>
              <a:buSzPts val="10000"/>
              <a:buNone/>
              <a:defRPr sz="10000">
                <a:solidFill>
                  <a:schemeClr val="lt1"/>
                </a:solidFill>
              </a:defRPr>
            </a:lvl2pPr>
            <a:lvl3pPr lvl="2" algn="l">
              <a:lnSpc>
                <a:spcPct val="100000"/>
              </a:lnSpc>
              <a:spcBef>
                <a:spcPts val="0"/>
              </a:spcBef>
              <a:spcAft>
                <a:spcPts val="0"/>
              </a:spcAft>
              <a:buClr>
                <a:schemeClr val="lt1"/>
              </a:buClr>
              <a:buSzPts val="10000"/>
              <a:buNone/>
              <a:defRPr sz="10000">
                <a:solidFill>
                  <a:schemeClr val="lt1"/>
                </a:solidFill>
              </a:defRPr>
            </a:lvl3pPr>
            <a:lvl4pPr lvl="3" algn="l">
              <a:lnSpc>
                <a:spcPct val="100000"/>
              </a:lnSpc>
              <a:spcBef>
                <a:spcPts val="0"/>
              </a:spcBef>
              <a:spcAft>
                <a:spcPts val="0"/>
              </a:spcAft>
              <a:buClr>
                <a:schemeClr val="lt1"/>
              </a:buClr>
              <a:buSzPts val="10000"/>
              <a:buNone/>
              <a:defRPr sz="10000">
                <a:solidFill>
                  <a:schemeClr val="lt1"/>
                </a:solidFill>
              </a:defRPr>
            </a:lvl4pPr>
            <a:lvl5pPr lvl="4" algn="l">
              <a:lnSpc>
                <a:spcPct val="100000"/>
              </a:lnSpc>
              <a:spcBef>
                <a:spcPts val="0"/>
              </a:spcBef>
              <a:spcAft>
                <a:spcPts val="0"/>
              </a:spcAft>
              <a:buClr>
                <a:schemeClr val="lt1"/>
              </a:buClr>
              <a:buSzPts val="10000"/>
              <a:buNone/>
              <a:defRPr sz="10000">
                <a:solidFill>
                  <a:schemeClr val="lt1"/>
                </a:solidFill>
              </a:defRPr>
            </a:lvl5pPr>
            <a:lvl6pPr lvl="5" algn="l">
              <a:lnSpc>
                <a:spcPct val="100000"/>
              </a:lnSpc>
              <a:spcBef>
                <a:spcPts val="0"/>
              </a:spcBef>
              <a:spcAft>
                <a:spcPts val="0"/>
              </a:spcAft>
              <a:buClr>
                <a:schemeClr val="lt1"/>
              </a:buClr>
              <a:buSzPts val="10000"/>
              <a:buNone/>
              <a:defRPr sz="10000">
                <a:solidFill>
                  <a:schemeClr val="lt1"/>
                </a:solidFill>
              </a:defRPr>
            </a:lvl6pPr>
            <a:lvl7pPr lvl="6" algn="l">
              <a:lnSpc>
                <a:spcPct val="100000"/>
              </a:lnSpc>
              <a:spcBef>
                <a:spcPts val="0"/>
              </a:spcBef>
              <a:spcAft>
                <a:spcPts val="0"/>
              </a:spcAft>
              <a:buClr>
                <a:schemeClr val="lt1"/>
              </a:buClr>
              <a:buSzPts val="10000"/>
              <a:buNone/>
              <a:defRPr sz="10000">
                <a:solidFill>
                  <a:schemeClr val="lt1"/>
                </a:solidFill>
              </a:defRPr>
            </a:lvl7pPr>
            <a:lvl8pPr lvl="7" algn="l">
              <a:lnSpc>
                <a:spcPct val="100000"/>
              </a:lnSpc>
              <a:spcBef>
                <a:spcPts val="0"/>
              </a:spcBef>
              <a:spcAft>
                <a:spcPts val="0"/>
              </a:spcAft>
              <a:buClr>
                <a:schemeClr val="lt1"/>
              </a:buClr>
              <a:buSzPts val="10000"/>
              <a:buNone/>
              <a:defRPr sz="10000">
                <a:solidFill>
                  <a:schemeClr val="lt1"/>
                </a:solidFill>
              </a:defRPr>
            </a:lvl8pPr>
            <a:lvl9pPr lvl="8" algn="l">
              <a:lnSpc>
                <a:spcPct val="100000"/>
              </a:lnSpc>
              <a:spcBef>
                <a:spcPts val="0"/>
              </a:spcBef>
              <a:spcAft>
                <a:spcPts val="0"/>
              </a:spcAft>
              <a:buClr>
                <a:schemeClr val="lt1"/>
              </a:buClr>
              <a:buSzPts val="10000"/>
              <a:buNone/>
              <a:defRPr sz="10000">
                <a:solidFill>
                  <a:schemeClr val="lt1"/>
                </a:solidFill>
              </a:defRPr>
            </a:lvl9pPr>
          </a:lstStyle>
          <a:p>
            <a:r>
              <a:t>xx%</a:t>
            </a:r>
          </a:p>
        </p:txBody>
      </p:sp>
      <p:sp>
        <p:nvSpPr>
          <p:cNvPr id="63" name="Google Shape;63;p12"/>
          <p:cNvSpPr txBox="1"/>
          <p:nvPr>
            <p:ph idx="1" type="body"/>
          </p:nvPr>
        </p:nvSpPr>
        <p:spPr>
          <a:xfrm>
            <a:off x="311700" y="2121425"/>
            <a:ext cx="5334900" cy="9426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Clr>
                <a:schemeClr val="accent2"/>
              </a:buClr>
              <a:buSzPts val="1300"/>
              <a:buChar char="●"/>
              <a:defRPr>
                <a:solidFill>
                  <a:schemeClr val="accent2"/>
                </a:solidFill>
              </a:defRPr>
            </a:lvl1pPr>
            <a:lvl2pPr indent="-298450" lvl="1" marL="914400" algn="l">
              <a:lnSpc>
                <a:spcPct val="115000"/>
              </a:lnSpc>
              <a:spcBef>
                <a:spcPts val="1600"/>
              </a:spcBef>
              <a:spcAft>
                <a:spcPts val="0"/>
              </a:spcAft>
              <a:buClr>
                <a:schemeClr val="accent2"/>
              </a:buClr>
              <a:buSzPts val="1100"/>
              <a:buChar char="○"/>
              <a:defRPr>
                <a:solidFill>
                  <a:schemeClr val="accent2"/>
                </a:solidFill>
              </a:defRPr>
            </a:lvl2pPr>
            <a:lvl3pPr indent="-298450" lvl="2" marL="1371600" algn="l">
              <a:lnSpc>
                <a:spcPct val="115000"/>
              </a:lnSpc>
              <a:spcBef>
                <a:spcPts val="1600"/>
              </a:spcBef>
              <a:spcAft>
                <a:spcPts val="0"/>
              </a:spcAft>
              <a:buClr>
                <a:schemeClr val="accent2"/>
              </a:buClr>
              <a:buSzPts val="1100"/>
              <a:buChar char="■"/>
              <a:defRPr>
                <a:solidFill>
                  <a:schemeClr val="accent2"/>
                </a:solidFill>
              </a:defRPr>
            </a:lvl3pPr>
            <a:lvl4pPr indent="-298450" lvl="3" marL="1828800" algn="l">
              <a:lnSpc>
                <a:spcPct val="115000"/>
              </a:lnSpc>
              <a:spcBef>
                <a:spcPts val="1600"/>
              </a:spcBef>
              <a:spcAft>
                <a:spcPts val="0"/>
              </a:spcAft>
              <a:buClr>
                <a:schemeClr val="accent2"/>
              </a:buClr>
              <a:buSzPts val="1100"/>
              <a:buChar char="●"/>
              <a:defRPr>
                <a:solidFill>
                  <a:schemeClr val="accent2"/>
                </a:solidFill>
              </a:defRPr>
            </a:lvl4pPr>
            <a:lvl5pPr indent="-298450" lvl="4" marL="2286000" algn="l">
              <a:lnSpc>
                <a:spcPct val="115000"/>
              </a:lnSpc>
              <a:spcBef>
                <a:spcPts val="1600"/>
              </a:spcBef>
              <a:spcAft>
                <a:spcPts val="0"/>
              </a:spcAft>
              <a:buClr>
                <a:schemeClr val="accent2"/>
              </a:buClr>
              <a:buSzPts val="1100"/>
              <a:buChar char="○"/>
              <a:defRPr>
                <a:solidFill>
                  <a:schemeClr val="accent2"/>
                </a:solidFill>
              </a:defRPr>
            </a:lvl5pPr>
            <a:lvl6pPr indent="-298450" lvl="5" marL="2743200" algn="l">
              <a:lnSpc>
                <a:spcPct val="115000"/>
              </a:lnSpc>
              <a:spcBef>
                <a:spcPts val="1600"/>
              </a:spcBef>
              <a:spcAft>
                <a:spcPts val="0"/>
              </a:spcAft>
              <a:buClr>
                <a:schemeClr val="accent2"/>
              </a:buClr>
              <a:buSzPts val="1100"/>
              <a:buChar char="■"/>
              <a:defRPr>
                <a:solidFill>
                  <a:schemeClr val="accent2"/>
                </a:solidFill>
              </a:defRPr>
            </a:lvl6pPr>
            <a:lvl7pPr indent="-298450" lvl="6" marL="3200400" algn="l">
              <a:lnSpc>
                <a:spcPct val="115000"/>
              </a:lnSpc>
              <a:spcBef>
                <a:spcPts val="1600"/>
              </a:spcBef>
              <a:spcAft>
                <a:spcPts val="0"/>
              </a:spcAft>
              <a:buClr>
                <a:schemeClr val="accent2"/>
              </a:buClr>
              <a:buSzPts val="1100"/>
              <a:buChar char="●"/>
              <a:defRPr>
                <a:solidFill>
                  <a:schemeClr val="accent2"/>
                </a:solidFill>
              </a:defRPr>
            </a:lvl7pPr>
            <a:lvl8pPr indent="-298450" lvl="7" marL="3657600" algn="l">
              <a:lnSpc>
                <a:spcPct val="115000"/>
              </a:lnSpc>
              <a:spcBef>
                <a:spcPts val="1600"/>
              </a:spcBef>
              <a:spcAft>
                <a:spcPts val="0"/>
              </a:spcAft>
              <a:buClr>
                <a:schemeClr val="accent2"/>
              </a:buClr>
              <a:buSzPts val="1100"/>
              <a:buChar char="○"/>
              <a:defRPr>
                <a:solidFill>
                  <a:schemeClr val="accent2"/>
                </a:solidFill>
              </a:defRPr>
            </a:lvl8pPr>
            <a:lvl9pPr indent="-298450" lvl="8" marL="4114800" algn="l">
              <a:lnSpc>
                <a:spcPct val="115000"/>
              </a:lnSpc>
              <a:spcBef>
                <a:spcPts val="1600"/>
              </a:spcBef>
              <a:spcAft>
                <a:spcPts val="1600"/>
              </a:spcAft>
              <a:buClr>
                <a:schemeClr val="accent2"/>
              </a:buClr>
              <a:buSzPts val="1100"/>
              <a:buChar char="■"/>
              <a:defRPr>
                <a:solidFill>
                  <a:schemeClr val="accent2"/>
                </a:solidFill>
              </a:defRPr>
            </a:lvl9pPr>
          </a:lstStyle>
          <a:p/>
        </p:txBody>
      </p:sp>
      <p:sp>
        <p:nvSpPr>
          <p:cNvPr id="64" name="Google Shape;64;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5" name="Shape 65"/>
        <p:cNvGrpSpPr/>
        <p:nvPr/>
      </p:nvGrpSpPr>
      <p:grpSpPr>
        <a:xfrm>
          <a:off x="0" y="0"/>
          <a:ext cx="0" cy="0"/>
          <a:chOff x="0" y="0"/>
          <a:chExt cx="0" cy="0"/>
        </a:xfrm>
      </p:grpSpPr>
      <p:sp>
        <p:nvSpPr>
          <p:cNvPr id="66" name="Google Shape;66;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5">
  <p:cSld name="0071_Scrapbook_Template_SlidesMania_5">
    <p:bg>
      <p:bgPr>
        <a:solidFill>
          <a:srgbClr val="B55475"/>
        </a:solidFill>
      </p:bgPr>
    </p:bg>
    <p:spTree>
      <p:nvGrpSpPr>
        <p:cNvPr id="67" name="Shape 67"/>
        <p:cNvGrpSpPr/>
        <p:nvPr/>
      </p:nvGrpSpPr>
      <p:grpSpPr>
        <a:xfrm>
          <a:off x="0" y="0"/>
          <a:ext cx="0" cy="0"/>
          <a:chOff x="0" y="0"/>
          <a:chExt cx="0" cy="0"/>
        </a:xfrm>
      </p:grpSpPr>
      <p:pic>
        <p:nvPicPr>
          <p:cNvPr descr="Imagen que contiene pared&#10;&#10;Descripción generada automáticamente" id="68" name="Google Shape;68;p14"/>
          <p:cNvPicPr preferRelativeResize="0"/>
          <p:nvPr/>
        </p:nvPicPr>
        <p:blipFill rotWithShape="1">
          <a:blip r:embed="rId2">
            <a:alphaModFix/>
          </a:blip>
          <a:srcRect b="0" l="0" r="0" t="0"/>
          <a:stretch/>
        </p:blipFill>
        <p:spPr>
          <a:xfrm>
            <a:off x="4600354" y="70709"/>
            <a:ext cx="4394448" cy="501243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69" name="Google Shape;69;p14"/>
          <p:cNvPicPr preferRelativeResize="0"/>
          <p:nvPr/>
        </p:nvPicPr>
        <p:blipFill rotWithShape="1">
          <a:blip r:embed="rId2">
            <a:alphaModFix/>
          </a:blip>
          <a:srcRect b="0" l="0" r="0" t="0"/>
          <a:stretch/>
        </p:blipFill>
        <p:spPr>
          <a:xfrm>
            <a:off x="140109" y="69876"/>
            <a:ext cx="4394448" cy="5012435"/>
          </a:xfrm>
          <a:prstGeom prst="rect">
            <a:avLst/>
          </a:prstGeom>
          <a:noFill/>
          <a:ln>
            <a:noFill/>
          </a:ln>
          <a:effectLst>
            <a:outerShdw blurRad="63500" sx="102000" rotWithShape="0" algn="ctr" sy="102000">
              <a:srgbClr val="000000">
                <a:alpha val="40000"/>
              </a:srgbClr>
            </a:outerShdw>
          </a:effectLst>
        </p:spPr>
      </p:pic>
      <p:sp>
        <p:nvSpPr>
          <p:cNvPr id="70" name="Google Shape;70;p14"/>
          <p:cNvSpPr/>
          <p:nvPr/>
        </p:nvSpPr>
        <p:spPr>
          <a:xfrm rot="-5400000">
            <a:off x="4328502" y="4489012"/>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1" name="Google Shape;71;p14"/>
          <p:cNvSpPr/>
          <p:nvPr/>
        </p:nvSpPr>
        <p:spPr>
          <a:xfrm rot="-5400000">
            <a:off x="4326155" y="3730771"/>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2" name="Google Shape;72;p14"/>
          <p:cNvSpPr/>
          <p:nvPr/>
        </p:nvSpPr>
        <p:spPr>
          <a:xfrm rot="-5400000">
            <a:off x="4328502" y="2920196"/>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3" name="Google Shape;73;p14"/>
          <p:cNvSpPr/>
          <p:nvPr/>
        </p:nvSpPr>
        <p:spPr>
          <a:xfrm rot="-5400000">
            <a:off x="4318781" y="2106092"/>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4" name="Google Shape;74;p14"/>
          <p:cNvSpPr/>
          <p:nvPr/>
        </p:nvSpPr>
        <p:spPr>
          <a:xfrm rot="-5400000">
            <a:off x="4325708" y="1296728"/>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5" name="Google Shape;75;p14"/>
          <p:cNvSpPr/>
          <p:nvPr/>
        </p:nvSpPr>
        <p:spPr>
          <a:xfrm rot="-5400000">
            <a:off x="4323362" y="490445"/>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6" name="Google Shape;76;p14"/>
          <p:cNvSpPr/>
          <p:nvPr/>
        </p:nvSpPr>
        <p:spPr>
          <a:xfrm rot="-5400000">
            <a:off x="4325708" y="4093507"/>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7" name="Google Shape;77;p14"/>
          <p:cNvSpPr/>
          <p:nvPr/>
        </p:nvSpPr>
        <p:spPr>
          <a:xfrm rot="-5400000">
            <a:off x="4323362" y="3342640"/>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8" name="Google Shape;78;p14"/>
          <p:cNvSpPr/>
          <p:nvPr/>
        </p:nvSpPr>
        <p:spPr>
          <a:xfrm rot="-5400000">
            <a:off x="4325708" y="2532065"/>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9" name="Google Shape;79;p14"/>
          <p:cNvSpPr/>
          <p:nvPr/>
        </p:nvSpPr>
        <p:spPr>
          <a:xfrm rot="-5400000">
            <a:off x="4315988" y="1725335"/>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0" name="Google Shape;80;p14"/>
          <p:cNvSpPr/>
          <p:nvPr/>
        </p:nvSpPr>
        <p:spPr>
          <a:xfrm rot="-5400000">
            <a:off x="4322914" y="901223"/>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1" name="Google Shape;81;p14"/>
          <p:cNvSpPr/>
          <p:nvPr/>
        </p:nvSpPr>
        <p:spPr>
          <a:xfrm rot="-5400000">
            <a:off x="4320568" y="86672"/>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2" name="Google Shape;82;p14"/>
          <p:cNvSpPr/>
          <p:nvPr/>
        </p:nvSpPr>
        <p:spPr>
          <a:xfrm rot="-5400000">
            <a:off x="4329393" y="4861808"/>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3" name="Google Shape;83;p14"/>
          <p:cNvSpPr/>
          <p:nvPr/>
        </p:nvSpPr>
        <p:spPr>
          <a:xfrm rot="-5400000">
            <a:off x="4643152" y="4481638"/>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4" name="Google Shape;84;p14"/>
          <p:cNvSpPr/>
          <p:nvPr/>
        </p:nvSpPr>
        <p:spPr>
          <a:xfrm rot="-5400000">
            <a:off x="4633431" y="3723397"/>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5" name="Google Shape;85;p14"/>
          <p:cNvSpPr/>
          <p:nvPr/>
        </p:nvSpPr>
        <p:spPr>
          <a:xfrm rot="-5400000">
            <a:off x="4643152" y="2920196"/>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6" name="Google Shape;86;p14"/>
          <p:cNvSpPr/>
          <p:nvPr/>
        </p:nvSpPr>
        <p:spPr>
          <a:xfrm rot="-5400000">
            <a:off x="4633431" y="2098718"/>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7" name="Google Shape;87;p14"/>
          <p:cNvSpPr/>
          <p:nvPr/>
        </p:nvSpPr>
        <p:spPr>
          <a:xfrm rot="-5400000">
            <a:off x="4640358" y="1289354"/>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8" name="Google Shape;88;p14"/>
          <p:cNvSpPr/>
          <p:nvPr/>
        </p:nvSpPr>
        <p:spPr>
          <a:xfrm rot="-5400000">
            <a:off x="4579728" y="3732932"/>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9" name="Google Shape;89;p14"/>
          <p:cNvSpPr/>
          <p:nvPr/>
        </p:nvSpPr>
        <p:spPr>
          <a:xfrm rot="-5400000">
            <a:off x="4576042" y="3660194"/>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0" name="Google Shape;90;p14"/>
          <p:cNvSpPr/>
          <p:nvPr/>
        </p:nvSpPr>
        <p:spPr>
          <a:xfrm rot="-5400000">
            <a:off x="4576040" y="2923670"/>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1" name="Google Shape;91;p14"/>
          <p:cNvSpPr/>
          <p:nvPr/>
        </p:nvSpPr>
        <p:spPr>
          <a:xfrm rot="-5400000">
            <a:off x="4579728" y="2850932"/>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2" name="Google Shape;92;p14"/>
          <p:cNvSpPr/>
          <p:nvPr/>
        </p:nvSpPr>
        <p:spPr>
          <a:xfrm rot="-5400000">
            <a:off x="4576042" y="2112623"/>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3" name="Google Shape;93;p14"/>
          <p:cNvSpPr/>
          <p:nvPr/>
        </p:nvSpPr>
        <p:spPr>
          <a:xfrm rot="-5400000">
            <a:off x="4572355" y="2039885"/>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4" name="Google Shape;94;p14"/>
          <p:cNvSpPr/>
          <p:nvPr/>
        </p:nvSpPr>
        <p:spPr>
          <a:xfrm rot="-5400000">
            <a:off x="4579728" y="1303361"/>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5" name="Google Shape;95;p14"/>
          <p:cNvSpPr/>
          <p:nvPr/>
        </p:nvSpPr>
        <p:spPr>
          <a:xfrm rot="-5400000">
            <a:off x="4576042" y="1230623"/>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6" name="Google Shape;96;p14"/>
          <p:cNvSpPr/>
          <p:nvPr/>
        </p:nvSpPr>
        <p:spPr>
          <a:xfrm rot="-5400000">
            <a:off x="4630637" y="483071"/>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7" name="Google Shape;97;p14"/>
          <p:cNvSpPr/>
          <p:nvPr/>
        </p:nvSpPr>
        <p:spPr>
          <a:xfrm rot="-5400000">
            <a:off x="4579728" y="483821"/>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8" name="Google Shape;98;p14"/>
          <p:cNvSpPr/>
          <p:nvPr/>
        </p:nvSpPr>
        <p:spPr>
          <a:xfrm rot="-5400000">
            <a:off x="4576042" y="411083"/>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9" name="Google Shape;99;p14"/>
          <p:cNvSpPr/>
          <p:nvPr/>
        </p:nvSpPr>
        <p:spPr>
          <a:xfrm rot="-5400000">
            <a:off x="4561295" y="4489349"/>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0" name="Google Shape;100;p14"/>
          <p:cNvSpPr/>
          <p:nvPr/>
        </p:nvSpPr>
        <p:spPr>
          <a:xfrm rot="-5400000">
            <a:off x="4564983" y="4416611"/>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1" name="Google Shape;101;p14"/>
          <p:cNvSpPr/>
          <p:nvPr/>
        </p:nvSpPr>
        <p:spPr>
          <a:xfrm rot="-5400000">
            <a:off x="4640358" y="4086133"/>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2" name="Google Shape;102;p14"/>
          <p:cNvSpPr/>
          <p:nvPr/>
        </p:nvSpPr>
        <p:spPr>
          <a:xfrm rot="-5400000">
            <a:off x="4630637" y="3335266"/>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3" name="Google Shape;103;p14"/>
          <p:cNvSpPr/>
          <p:nvPr/>
        </p:nvSpPr>
        <p:spPr>
          <a:xfrm rot="-5400000">
            <a:off x="4640358" y="2524691"/>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4" name="Google Shape;104;p14"/>
          <p:cNvSpPr/>
          <p:nvPr/>
        </p:nvSpPr>
        <p:spPr>
          <a:xfrm rot="-5400000">
            <a:off x="4630637" y="1717961"/>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5" name="Google Shape;105;p14"/>
          <p:cNvSpPr/>
          <p:nvPr/>
        </p:nvSpPr>
        <p:spPr>
          <a:xfrm rot="-5400000">
            <a:off x="4637564" y="893849"/>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6" name="Google Shape;106;p14"/>
          <p:cNvSpPr/>
          <p:nvPr/>
        </p:nvSpPr>
        <p:spPr>
          <a:xfrm rot="-5400000">
            <a:off x="4576934" y="3337427"/>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7" name="Google Shape;107;p14"/>
          <p:cNvSpPr/>
          <p:nvPr/>
        </p:nvSpPr>
        <p:spPr>
          <a:xfrm rot="-5400000">
            <a:off x="4573248" y="3264689"/>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8" name="Google Shape;108;p14"/>
          <p:cNvSpPr/>
          <p:nvPr/>
        </p:nvSpPr>
        <p:spPr>
          <a:xfrm rot="-5400000">
            <a:off x="4573247" y="2528165"/>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9" name="Google Shape;109;p14"/>
          <p:cNvSpPr/>
          <p:nvPr/>
        </p:nvSpPr>
        <p:spPr>
          <a:xfrm rot="-5400000">
            <a:off x="4576934" y="2455427"/>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0" name="Google Shape;110;p14"/>
          <p:cNvSpPr/>
          <p:nvPr/>
        </p:nvSpPr>
        <p:spPr>
          <a:xfrm rot="-5400000">
            <a:off x="4573248" y="1717118"/>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1" name="Google Shape;111;p14"/>
          <p:cNvSpPr/>
          <p:nvPr/>
        </p:nvSpPr>
        <p:spPr>
          <a:xfrm rot="-5400000">
            <a:off x="4569562" y="1644380"/>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2" name="Google Shape;112;p14"/>
          <p:cNvSpPr/>
          <p:nvPr/>
        </p:nvSpPr>
        <p:spPr>
          <a:xfrm rot="-5400000">
            <a:off x="4576934" y="907856"/>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3" name="Google Shape;113;p14"/>
          <p:cNvSpPr/>
          <p:nvPr/>
        </p:nvSpPr>
        <p:spPr>
          <a:xfrm rot="-5400000">
            <a:off x="4573248" y="835118"/>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4" name="Google Shape;114;p14"/>
          <p:cNvSpPr/>
          <p:nvPr/>
        </p:nvSpPr>
        <p:spPr>
          <a:xfrm rot="-5400000">
            <a:off x="4635217" y="79298"/>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5" name="Google Shape;115;p14"/>
          <p:cNvSpPr/>
          <p:nvPr/>
        </p:nvSpPr>
        <p:spPr>
          <a:xfrm rot="-5400000">
            <a:off x="4584308" y="80941"/>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6" name="Google Shape;116;p14"/>
          <p:cNvSpPr/>
          <p:nvPr/>
        </p:nvSpPr>
        <p:spPr>
          <a:xfrm rot="-5400000">
            <a:off x="4573248" y="8204"/>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7" name="Google Shape;117;p14"/>
          <p:cNvSpPr/>
          <p:nvPr/>
        </p:nvSpPr>
        <p:spPr>
          <a:xfrm rot="-5400000">
            <a:off x="4558501" y="4093844"/>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8" name="Google Shape;118;p14"/>
          <p:cNvSpPr/>
          <p:nvPr/>
        </p:nvSpPr>
        <p:spPr>
          <a:xfrm rot="-5400000">
            <a:off x="4562189" y="4021106"/>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9" name="Google Shape;119;p14"/>
          <p:cNvSpPr/>
          <p:nvPr/>
        </p:nvSpPr>
        <p:spPr>
          <a:xfrm rot="-5400000">
            <a:off x="4644043" y="4854434"/>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0" name="Google Shape;120;p14"/>
          <p:cNvSpPr/>
          <p:nvPr/>
        </p:nvSpPr>
        <p:spPr>
          <a:xfrm rot="-5400000">
            <a:off x="4562186" y="4862146"/>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1" name="Google Shape;121;p14"/>
          <p:cNvSpPr/>
          <p:nvPr/>
        </p:nvSpPr>
        <p:spPr>
          <a:xfrm rot="-5400000">
            <a:off x="4565874" y="4789408"/>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122" name="Google Shape;122;p14"/>
          <p:cNvPicPr preferRelativeResize="0"/>
          <p:nvPr/>
        </p:nvPicPr>
        <p:blipFill rotWithShape="1">
          <a:blip r:embed="rId3">
            <a:alphaModFix/>
          </a:blip>
          <a:srcRect b="0" l="0" r="0" t="0"/>
          <a:stretch/>
        </p:blipFill>
        <p:spPr>
          <a:xfrm>
            <a:off x="-88114" y="0"/>
            <a:ext cx="4538616" cy="914656"/>
          </a:xfrm>
          <a:prstGeom prst="rect">
            <a:avLst/>
          </a:prstGeom>
          <a:noFill/>
          <a:ln>
            <a:noFill/>
          </a:ln>
        </p:spPr>
      </p:pic>
      <p:sp>
        <p:nvSpPr>
          <p:cNvPr id="123" name="Google Shape;123;p14"/>
          <p:cNvSpPr txBox="1"/>
          <p:nvPr/>
        </p:nvSpPr>
        <p:spPr>
          <a:xfrm>
            <a:off x="174788" y="4779600"/>
            <a:ext cx="1184700" cy="2802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US" sz="1100">
                <a:solidFill>
                  <a:schemeClr val="dk1"/>
                </a:solidFill>
                <a:latin typeface="Barlow Condensed"/>
                <a:ea typeface="Barlow Condensed"/>
                <a:cs typeface="Barlow Condensed"/>
                <a:sym typeface="Barlow Condensed"/>
              </a:rPr>
              <a:t>SLIDESMANIA.COM</a:t>
            </a:r>
            <a:endParaRPr sz="11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4">
  <p:cSld name="0071_Scrapbook_Template_SlidesMania_4">
    <p:bg>
      <p:bgPr>
        <a:solidFill>
          <a:srgbClr val="4E74A3"/>
        </a:solidFill>
      </p:bgPr>
    </p:bg>
    <p:spTree>
      <p:nvGrpSpPr>
        <p:cNvPr id="124" name="Shape 124"/>
        <p:cNvGrpSpPr/>
        <p:nvPr/>
      </p:nvGrpSpPr>
      <p:grpSpPr>
        <a:xfrm>
          <a:off x="0" y="0"/>
          <a:ext cx="0" cy="0"/>
          <a:chOff x="0" y="0"/>
          <a:chExt cx="0" cy="0"/>
        </a:xfrm>
      </p:grpSpPr>
      <p:pic>
        <p:nvPicPr>
          <p:cNvPr descr="Imagen que contiene pared&#10;&#10;Descripción generada automáticamente" id="125" name="Google Shape;125;p15"/>
          <p:cNvPicPr preferRelativeResize="0"/>
          <p:nvPr/>
        </p:nvPicPr>
        <p:blipFill rotWithShape="1">
          <a:blip r:embed="rId2">
            <a:alphaModFix/>
          </a:blip>
          <a:srcRect b="0" l="0" r="0" t="0"/>
          <a:stretch/>
        </p:blipFill>
        <p:spPr>
          <a:xfrm>
            <a:off x="4600354" y="70709"/>
            <a:ext cx="4394448" cy="501243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126" name="Google Shape;126;p15"/>
          <p:cNvPicPr preferRelativeResize="0"/>
          <p:nvPr/>
        </p:nvPicPr>
        <p:blipFill rotWithShape="1">
          <a:blip r:embed="rId2">
            <a:alphaModFix/>
          </a:blip>
          <a:srcRect b="0" l="0" r="0" t="0"/>
          <a:stretch/>
        </p:blipFill>
        <p:spPr>
          <a:xfrm>
            <a:off x="140109" y="69876"/>
            <a:ext cx="4394448" cy="5012435"/>
          </a:xfrm>
          <a:prstGeom prst="rect">
            <a:avLst/>
          </a:prstGeom>
          <a:noFill/>
          <a:ln>
            <a:noFill/>
          </a:ln>
          <a:effectLst>
            <a:outerShdw blurRad="63500" sx="102000" rotWithShape="0" algn="ctr" sy="102000">
              <a:srgbClr val="000000">
                <a:alpha val="40000"/>
              </a:srgbClr>
            </a:outerShdw>
          </a:effectLst>
        </p:spPr>
      </p:pic>
      <p:sp>
        <p:nvSpPr>
          <p:cNvPr id="127" name="Google Shape;127;p15"/>
          <p:cNvSpPr/>
          <p:nvPr/>
        </p:nvSpPr>
        <p:spPr>
          <a:xfrm rot="-5400000">
            <a:off x="4328502" y="4489012"/>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8" name="Google Shape;128;p15"/>
          <p:cNvSpPr/>
          <p:nvPr/>
        </p:nvSpPr>
        <p:spPr>
          <a:xfrm rot="-5400000">
            <a:off x="4326155" y="3730771"/>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9" name="Google Shape;129;p15"/>
          <p:cNvSpPr/>
          <p:nvPr/>
        </p:nvSpPr>
        <p:spPr>
          <a:xfrm rot="-5400000">
            <a:off x="4328502" y="2920196"/>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0" name="Google Shape;130;p15"/>
          <p:cNvSpPr/>
          <p:nvPr/>
        </p:nvSpPr>
        <p:spPr>
          <a:xfrm rot="-5400000">
            <a:off x="4318781" y="2106092"/>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1" name="Google Shape;131;p15"/>
          <p:cNvSpPr/>
          <p:nvPr/>
        </p:nvSpPr>
        <p:spPr>
          <a:xfrm rot="-5400000">
            <a:off x="4325708" y="1296728"/>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2" name="Google Shape;132;p15"/>
          <p:cNvSpPr/>
          <p:nvPr/>
        </p:nvSpPr>
        <p:spPr>
          <a:xfrm rot="-5400000">
            <a:off x="4323362" y="490445"/>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3" name="Google Shape;133;p15"/>
          <p:cNvSpPr/>
          <p:nvPr/>
        </p:nvSpPr>
        <p:spPr>
          <a:xfrm rot="-5400000">
            <a:off x="4325708" y="4093507"/>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4" name="Google Shape;134;p15"/>
          <p:cNvSpPr/>
          <p:nvPr/>
        </p:nvSpPr>
        <p:spPr>
          <a:xfrm rot="-5400000">
            <a:off x="4323362" y="3342640"/>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5" name="Google Shape;135;p15"/>
          <p:cNvSpPr/>
          <p:nvPr/>
        </p:nvSpPr>
        <p:spPr>
          <a:xfrm rot="-5400000">
            <a:off x="4325708" y="2532065"/>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6" name="Google Shape;136;p15"/>
          <p:cNvSpPr/>
          <p:nvPr/>
        </p:nvSpPr>
        <p:spPr>
          <a:xfrm rot="-5400000">
            <a:off x="4315988" y="1725335"/>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7" name="Google Shape;137;p15"/>
          <p:cNvSpPr/>
          <p:nvPr/>
        </p:nvSpPr>
        <p:spPr>
          <a:xfrm rot="-5400000">
            <a:off x="4322914" y="901223"/>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8" name="Google Shape;138;p15"/>
          <p:cNvSpPr/>
          <p:nvPr/>
        </p:nvSpPr>
        <p:spPr>
          <a:xfrm rot="-5400000">
            <a:off x="4320568" y="86672"/>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9" name="Google Shape;139;p15"/>
          <p:cNvSpPr/>
          <p:nvPr/>
        </p:nvSpPr>
        <p:spPr>
          <a:xfrm rot="-5400000">
            <a:off x="4329393" y="4861808"/>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0" name="Google Shape;140;p15"/>
          <p:cNvSpPr/>
          <p:nvPr/>
        </p:nvSpPr>
        <p:spPr>
          <a:xfrm rot="-5400000">
            <a:off x="4643152" y="4481638"/>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1" name="Google Shape;141;p15"/>
          <p:cNvSpPr/>
          <p:nvPr/>
        </p:nvSpPr>
        <p:spPr>
          <a:xfrm rot="-5400000">
            <a:off x="4633431" y="3723397"/>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2" name="Google Shape;142;p15"/>
          <p:cNvSpPr/>
          <p:nvPr/>
        </p:nvSpPr>
        <p:spPr>
          <a:xfrm rot="-5400000">
            <a:off x="4643152" y="2920196"/>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3" name="Google Shape;143;p15"/>
          <p:cNvSpPr/>
          <p:nvPr/>
        </p:nvSpPr>
        <p:spPr>
          <a:xfrm rot="-5400000">
            <a:off x="4633431" y="2098718"/>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4" name="Google Shape;144;p15"/>
          <p:cNvSpPr/>
          <p:nvPr/>
        </p:nvSpPr>
        <p:spPr>
          <a:xfrm rot="-5400000">
            <a:off x="4640358" y="1289354"/>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5" name="Google Shape;145;p15"/>
          <p:cNvSpPr/>
          <p:nvPr/>
        </p:nvSpPr>
        <p:spPr>
          <a:xfrm rot="-5400000">
            <a:off x="4579728" y="3732932"/>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6" name="Google Shape;146;p15"/>
          <p:cNvSpPr/>
          <p:nvPr/>
        </p:nvSpPr>
        <p:spPr>
          <a:xfrm rot="-5400000">
            <a:off x="4576042" y="3660194"/>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7" name="Google Shape;147;p15"/>
          <p:cNvSpPr/>
          <p:nvPr/>
        </p:nvSpPr>
        <p:spPr>
          <a:xfrm rot="-5400000">
            <a:off x="4576040" y="2923670"/>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8" name="Google Shape;148;p15"/>
          <p:cNvSpPr/>
          <p:nvPr/>
        </p:nvSpPr>
        <p:spPr>
          <a:xfrm rot="-5400000">
            <a:off x="4579728" y="2850932"/>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9" name="Google Shape;149;p15"/>
          <p:cNvSpPr/>
          <p:nvPr/>
        </p:nvSpPr>
        <p:spPr>
          <a:xfrm rot="-5400000">
            <a:off x="4576042" y="2112623"/>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0" name="Google Shape;150;p15"/>
          <p:cNvSpPr/>
          <p:nvPr/>
        </p:nvSpPr>
        <p:spPr>
          <a:xfrm rot="-5400000">
            <a:off x="4572355" y="2039885"/>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1" name="Google Shape;151;p15"/>
          <p:cNvSpPr/>
          <p:nvPr/>
        </p:nvSpPr>
        <p:spPr>
          <a:xfrm rot="-5400000">
            <a:off x="4579728" y="1303361"/>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2" name="Google Shape;152;p15"/>
          <p:cNvSpPr/>
          <p:nvPr/>
        </p:nvSpPr>
        <p:spPr>
          <a:xfrm rot="-5400000">
            <a:off x="4576042" y="1230623"/>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3" name="Google Shape;153;p15"/>
          <p:cNvSpPr/>
          <p:nvPr/>
        </p:nvSpPr>
        <p:spPr>
          <a:xfrm rot="-5400000">
            <a:off x="4630637" y="483071"/>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4" name="Google Shape;154;p15"/>
          <p:cNvSpPr/>
          <p:nvPr/>
        </p:nvSpPr>
        <p:spPr>
          <a:xfrm rot="-5400000">
            <a:off x="4579728" y="483821"/>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5" name="Google Shape;155;p15"/>
          <p:cNvSpPr/>
          <p:nvPr/>
        </p:nvSpPr>
        <p:spPr>
          <a:xfrm rot="-5400000">
            <a:off x="4576042" y="411083"/>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6" name="Google Shape;156;p15"/>
          <p:cNvSpPr/>
          <p:nvPr/>
        </p:nvSpPr>
        <p:spPr>
          <a:xfrm rot="-5400000">
            <a:off x="4561295" y="4489349"/>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7" name="Google Shape;157;p15"/>
          <p:cNvSpPr/>
          <p:nvPr/>
        </p:nvSpPr>
        <p:spPr>
          <a:xfrm rot="-5400000">
            <a:off x="4564983" y="4416611"/>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8" name="Google Shape;158;p15"/>
          <p:cNvSpPr/>
          <p:nvPr/>
        </p:nvSpPr>
        <p:spPr>
          <a:xfrm rot="-5400000">
            <a:off x="4640358" y="4086133"/>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9" name="Google Shape;159;p15"/>
          <p:cNvSpPr/>
          <p:nvPr/>
        </p:nvSpPr>
        <p:spPr>
          <a:xfrm rot="-5400000">
            <a:off x="4630637" y="3335266"/>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0" name="Google Shape;160;p15"/>
          <p:cNvSpPr/>
          <p:nvPr/>
        </p:nvSpPr>
        <p:spPr>
          <a:xfrm rot="-5400000">
            <a:off x="4640358" y="2524691"/>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1" name="Google Shape;161;p15"/>
          <p:cNvSpPr/>
          <p:nvPr/>
        </p:nvSpPr>
        <p:spPr>
          <a:xfrm rot="-5400000">
            <a:off x="4630637" y="1717961"/>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2" name="Google Shape;162;p15"/>
          <p:cNvSpPr/>
          <p:nvPr/>
        </p:nvSpPr>
        <p:spPr>
          <a:xfrm rot="-5400000">
            <a:off x="4637564" y="893849"/>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3" name="Google Shape;163;p15"/>
          <p:cNvSpPr/>
          <p:nvPr/>
        </p:nvSpPr>
        <p:spPr>
          <a:xfrm rot="-5400000">
            <a:off x="4576934" y="3337427"/>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4" name="Google Shape;164;p15"/>
          <p:cNvSpPr/>
          <p:nvPr/>
        </p:nvSpPr>
        <p:spPr>
          <a:xfrm rot="-5400000">
            <a:off x="4573248" y="3264689"/>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5" name="Google Shape;165;p15"/>
          <p:cNvSpPr/>
          <p:nvPr/>
        </p:nvSpPr>
        <p:spPr>
          <a:xfrm rot="-5400000">
            <a:off x="4573247" y="2528165"/>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6" name="Google Shape;166;p15"/>
          <p:cNvSpPr/>
          <p:nvPr/>
        </p:nvSpPr>
        <p:spPr>
          <a:xfrm rot="-5400000">
            <a:off x="4576934" y="2455427"/>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7" name="Google Shape;167;p15"/>
          <p:cNvSpPr/>
          <p:nvPr/>
        </p:nvSpPr>
        <p:spPr>
          <a:xfrm rot="-5400000">
            <a:off x="4573248" y="1717118"/>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8" name="Google Shape;168;p15"/>
          <p:cNvSpPr/>
          <p:nvPr/>
        </p:nvSpPr>
        <p:spPr>
          <a:xfrm rot="-5400000">
            <a:off x="4569562" y="1644380"/>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9" name="Google Shape;169;p15"/>
          <p:cNvSpPr/>
          <p:nvPr/>
        </p:nvSpPr>
        <p:spPr>
          <a:xfrm rot="-5400000">
            <a:off x="4576934" y="907856"/>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0" name="Google Shape;170;p15"/>
          <p:cNvSpPr/>
          <p:nvPr/>
        </p:nvSpPr>
        <p:spPr>
          <a:xfrm rot="-5400000">
            <a:off x="4573248" y="835118"/>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1" name="Google Shape;171;p15"/>
          <p:cNvSpPr/>
          <p:nvPr/>
        </p:nvSpPr>
        <p:spPr>
          <a:xfrm rot="-5400000">
            <a:off x="4635217" y="79298"/>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2" name="Google Shape;172;p15"/>
          <p:cNvSpPr/>
          <p:nvPr/>
        </p:nvSpPr>
        <p:spPr>
          <a:xfrm rot="-5400000">
            <a:off x="4584308" y="80941"/>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3" name="Google Shape;173;p15"/>
          <p:cNvSpPr/>
          <p:nvPr/>
        </p:nvSpPr>
        <p:spPr>
          <a:xfrm rot="-5400000">
            <a:off x="4573248" y="8204"/>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4" name="Google Shape;174;p15"/>
          <p:cNvSpPr/>
          <p:nvPr/>
        </p:nvSpPr>
        <p:spPr>
          <a:xfrm rot="-5400000">
            <a:off x="4558501" y="4093844"/>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5" name="Google Shape;175;p15"/>
          <p:cNvSpPr/>
          <p:nvPr/>
        </p:nvSpPr>
        <p:spPr>
          <a:xfrm rot="-5400000">
            <a:off x="4562189" y="4021106"/>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6" name="Google Shape;176;p15"/>
          <p:cNvSpPr/>
          <p:nvPr/>
        </p:nvSpPr>
        <p:spPr>
          <a:xfrm rot="-5400000">
            <a:off x="4644043" y="4854434"/>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7" name="Google Shape;177;p15"/>
          <p:cNvSpPr/>
          <p:nvPr/>
        </p:nvSpPr>
        <p:spPr>
          <a:xfrm rot="-5400000">
            <a:off x="4562186" y="4862146"/>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8" name="Google Shape;178;p15"/>
          <p:cNvSpPr/>
          <p:nvPr/>
        </p:nvSpPr>
        <p:spPr>
          <a:xfrm rot="-5400000">
            <a:off x="4565874" y="4789408"/>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179" name="Google Shape;179;p15"/>
          <p:cNvPicPr preferRelativeResize="0"/>
          <p:nvPr/>
        </p:nvPicPr>
        <p:blipFill rotWithShape="1">
          <a:blip r:embed="rId3">
            <a:alphaModFix/>
          </a:blip>
          <a:srcRect b="0" l="0" r="0" t="0"/>
          <a:stretch/>
        </p:blipFill>
        <p:spPr>
          <a:xfrm>
            <a:off x="-88114" y="0"/>
            <a:ext cx="4538616" cy="914656"/>
          </a:xfrm>
          <a:prstGeom prst="rect">
            <a:avLst/>
          </a:prstGeom>
          <a:noFill/>
          <a:ln>
            <a:noFill/>
          </a:ln>
        </p:spPr>
      </p:pic>
      <p:sp>
        <p:nvSpPr>
          <p:cNvPr id="180" name="Google Shape;180;p15"/>
          <p:cNvSpPr txBox="1"/>
          <p:nvPr/>
        </p:nvSpPr>
        <p:spPr>
          <a:xfrm>
            <a:off x="174788" y="4779600"/>
            <a:ext cx="1184700" cy="2802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US" sz="1100">
                <a:solidFill>
                  <a:schemeClr val="dk1"/>
                </a:solidFill>
                <a:latin typeface="Barlow Condensed"/>
                <a:ea typeface="Barlow Condensed"/>
                <a:cs typeface="Barlow Condensed"/>
                <a:sym typeface="Barlow Condensed"/>
              </a:rPr>
              <a:t>SLIDESMANIA.COM</a:t>
            </a:r>
            <a:endParaRPr sz="11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3">
  <p:cSld name="0071_Scrapbook_Template_SlidesMania_3">
    <p:bg>
      <p:bgPr>
        <a:solidFill>
          <a:srgbClr val="7153A0"/>
        </a:solidFill>
      </p:bgPr>
    </p:bg>
    <p:spTree>
      <p:nvGrpSpPr>
        <p:cNvPr id="181" name="Shape 181"/>
        <p:cNvGrpSpPr/>
        <p:nvPr/>
      </p:nvGrpSpPr>
      <p:grpSpPr>
        <a:xfrm>
          <a:off x="0" y="0"/>
          <a:ext cx="0" cy="0"/>
          <a:chOff x="0" y="0"/>
          <a:chExt cx="0" cy="0"/>
        </a:xfrm>
      </p:grpSpPr>
      <p:pic>
        <p:nvPicPr>
          <p:cNvPr descr="Imagen que contiene pared&#10;&#10;Descripción generada automáticamente" id="182" name="Google Shape;182;p16"/>
          <p:cNvPicPr preferRelativeResize="0"/>
          <p:nvPr/>
        </p:nvPicPr>
        <p:blipFill rotWithShape="1">
          <a:blip r:embed="rId2">
            <a:alphaModFix/>
          </a:blip>
          <a:srcRect b="0" l="0" r="0" t="0"/>
          <a:stretch/>
        </p:blipFill>
        <p:spPr>
          <a:xfrm>
            <a:off x="4600354" y="70709"/>
            <a:ext cx="4394448" cy="501243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183" name="Google Shape;183;p16"/>
          <p:cNvPicPr preferRelativeResize="0"/>
          <p:nvPr/>
        </p:nvPicPr>
        <p:blipFill rotWithShape="1">
          <a:blip r:embed="rId2">
            <a:alphaModFix/>
          </a:blip>
          <a:srcRect b="0" l="0" r="0" t="0"/>
          <a:stretch/>
        </p:blipFill>
        <p:spPr>
          <a:xfrm>
            <a:off x="140109" y="69876"/>
            <a:ext cx="4394448" cy="5012435"/>
          </a:xfrm>
          <a:prstGeom prst="rect">
            <a:avLst/>
          </a:prstGeom>
          <a:noFill/>
          <a:ln>
            <a:noFill/>
          </a:ln>
          <a:effectLst>
            <a:outerShdw blurRad="63500" sx="102000" rotWithShape="0" algn="ctr" sy="102000">
              <a:srgbClr val="000000">
                <a:alpha val="40000"/>
              </a:srgbClr>
            </a:outerShdw>
          </a:effectLst>
        </p:spPr>
      </p:pic>
      <p:sp>
        <p:nvSpPr>
          <p:cNvPr id="184" name="Google Shape;184;p16"/>
          <p:cNvSpPr/>
          <p:nvPr/>
        </p:nvSpPr>
        <p:spPr>
          <a:xfrm rot="-5400000">
            <a:off x="4328502" y="4489012"/>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5" name="Google Shape;185;p16"/>
          <p:cNvSpPr/>
          <p:nvPr/>
        </p:nvSpPr>
        <p:spPr>
          <a:xfrm rot="-5400000">
            <a:off x="4326155" y="3730771"/>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6" name="Google Shape;186;p16"/>
          <p:cNvSpPr/>
          <p:nvPr/>
        </p:nvSpPr>
        <p:spPr>
          <a:xfrm rot="-5400000">
            <a:off x="4328502" y="2920196"/>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7" name="Google Shape;187;p16"/>
          <p:cNvSpPr/>
          <p:nvPr/>
        </p:nvSpPr>
        <p:spPr>
          <a:xfrm rot="-5400000">
            <a:off x="4318781" y="2106092"/>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8" name="Google Shape;188;p16"/>
          <p:cNvSpPr/>
          <p:nvPr/>
        </p:nvSpPr>
        <p:spPr>
          <a:xfrm rot="-5400000">
            <a:off x="4325708" y="1296728"/>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9" name="Google Shape;189;p16"/>
          <p:cNvSpPr/>
          <p:nvPr/>
        </p:nvSpPr>
        <p:spPr>
          <a:xfrm rot="-5400000">
            <a:off x="4323362" y="490445"/>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0" name="Google Shape;190;p16"/>
          <p:cNvSpPr/>
          <p:nvPr/>
        </p:nvSpPr>
        <p:spPr>
          <a:xfrm rot="-5400000">
            <a:off x="4325708" y="4093507"/>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1" name="Google Shape;191;p16"/>
          <p:cNvSpPr/>
          <p:nvPr/>
        </p:nvSpPr>
        <p:spPr>
          <a:xfrm rot="-5400000">
            <a:off x="4323362" y="3342640"/>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2" name="Google Shape;192;p16"/>
          <p:cNvSpPr/>
          <p:nvPr/>
        </p:nvSpPr>
        <p:spPr>
          <a:xfrm rot="-5400000">
            <a:off x="4325708" y="2532065"/>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3" name="Google Shape;193;p16"/>
          <p:cNvSpPr/>
          <p:nvPr/>
        </p:nvSpPr>
        <p:spPr>
          <a:xfrm rot="-5400000">
            <a:off x="4315988" y="1725335"/>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4" name="Google Shape;194;p16"/>
          <p:cNvSpPr/>
          <p:nvPr/>
        </p:nvSpPr>
        <p:spPr>
          <a:xfrm rot="-5400000">
            <a:off x="4322914" y="901223"/>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5" name="Google Shape;195;p16"/>
          <p:cNvSpPr/>
          <p:nvPr/>
        </p:nvSpPr>
        <p:spPr>
          <a:xfrm rot="-5400000">
            <a:off x="4320568" y="86672"/>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6" name="Google Shape;196;p16"/>
          <p:cNvSpPr/>
          <p:nvPr/>
        </p:nvSpPr>
        <p:spPr>
          <a:xfrm rot="-5400000">
            <a:off x="4329393" y="4861808"/>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7" name="Google Shape;197;p16"/>
          <p:cNvSpPr/>
          <p:nvPr/>
        </p:nvSpPr>
        <p:spPr>
          <a:xfrm rot="-5400000">
            <a:off x="4643152" y="4481638"/>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8" name="Google Shape;198;p16"/>
          <p:cNvSpPr/>
          <p:nvPr/>
        </p:nvSpPr>
        <p:spPr>
          <a:xfrm rot="-5400000">
            <a:off x="4633431" y="3723397"/>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9" name="Google Shape;199;p16"/>
          <p:cNvSpPr/>
          <p:nvPr/>
        </p:nvSpPr>
        <p:spPr>
          <a:xfrm rot="-5400000">
            <a:off x="4643152" y="2920196"/>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0" name="Google Shape;200;p16"/>
          <p:cNvSpPr/>
          <p:nvPr/>
        </p:nvSpPr>
        <p:spPr>
          <a:xfrm rot="-5400000">
            <a:off x="4633431" y="2098718"/>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1" name="Google Shape;201;p16"/>
          <p:cNvSpPr/>
          <p:nvPr/>
        </p:nvSpPr>
        <p:spPr>
          <a:xfrm rot="-5400000">
            <a:off x="4640358" y="1289354"/>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2" name="Google Shape;202;p16"/>
          <p:cNvSpPr/>
          <p:nvPr/>
        </p:nvSpPr>
        <p:spPr>
          <a:xfrm rot="-5400000">
            <a:off x="4579728" y="3732932"/>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3" name="Google Shape;203;p16"/>
          <p:cNvSpPr/>
          <p:nvPr/>
        </p:nvSpPr>
        <p:spPr>
          <a:xfrm rot="-5400000">
            <a:off x="4576042" y="3660194"/>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4" name="Google Shape;204;p16"/>
          <p:cNvSpPr/>
          <p:nvPr/>
        </p:nvSpPr>
        <p:spPr>
          <a:xfrm rot="-5400000">
            <a:off x="4576040" y="2923670"/>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5" name="Google Shape;205;p16"/>
          <p:cNvSpPr/>
          <p:nvPr/>
        </p:nvSpPr>
        <p:spPr>
          <a:xfrm rot="-5400000">
            <a:off x="4579728" y="2850932"/>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6" name="Google Shape;206;p16"/>
          <p:cNvSpPr/>
          <p:nvPr/>
        </p:nvSpPr>
        <p:spPr>
          <a:xfrm rot="-5400000">
            <a:off x="4576042" y="2112623"/>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7" name="Google Shape;207;p16"/>
          <p:cNvSpPr/>
          <p:nvPr/>
        </p:nvSpPr>
        <p:spPr>
          <a:xfrm rot="-5400000">
            <a:off x="4572355" y="2039885"/>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8" name="Google Shape;208;p16"/>
          <p:cNvSpPr/>
          <p:nvPr/>
        </p:nvSpPr>
        <p:spPr>
          <a:xfrm rot="-5400000">
            <a:off x="4579728" y="1303361"/>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9" name="Google Shape;209;p16"/>
          <p:cNvSpPr/>
          <p:nvPr/>
        </p:nvSpPr>
        <p:spPr>
          <a:xfrm rot="-5400000">
            <a:off x="4576042" y="1230623"/>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10" name="Google Shape;210;p16"/>
          <p:cNvSpPr/>
          <p:nvPr/>
        </p:nvSpPr>
        <p:spPr>
          <a:xfrm rot="-5400000">
            <a:off x="4630637" y="483071"/>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11" name="Google Shape;211;p16"/>
          <p:cNvSpPr/>
          <p:nvPr/>
        </p:nvSpPr>
        <p:spPr>
          <a:xfrm rot="-5400000">
            <a:off x="4579728" y="483821"/>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12" name="Google Shape;212;p16"/>
          <p:cNvSpPr/>
          <p:nvPr/>
        </p:nvSpPr>
        <p:spPr>
          <a:xfrm rot="-5400000">
            <a:off x="4576042" y="411083"/>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13" name="Google Shape;213;p16"/>
          <p:cNvSpPr/>
          <p:nvPr/>
        </p:nvSpPr>
        <p:spPr>
          <a:xfrm rot="-5400000">
            <a:off x="4561295" y="4489349"/>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14" name="Google Shape;214;p16"/>
          <p:cNvSpPr/>
          <p:nvPr/>
        </p:nvSpPr>
        <p:spPr>
          <a:xfrm rot="-5400000">
            <a:off x="4564983" y="4416611"/>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15" name="Google Shape;215;p16"/>
          <p:cNvSpPr/>
          <p:nvPr/>
        </p:nvSpPr>
        <p:spPr>
          <a:xfrm rot="-5400000">
            <a:off x="4640358" y="4086133"/>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16" name="Google Shape;216;p16"/>
          <p:cNvSpPr/>
          <p:nvPr/>
        </p:nvSpPr>
        <p:spPr>
          <a:xfrm rot="-5400000">
            <a:off x="4630637" y="3335266"/>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17" name="Google Shape;217;p16"/>
          <p:cNvSpPr/>
          <p:nvPr/>
        </p:nvSpPr>
        <p:spPr>
          <a:xfrm rot="-5400000">
            <a:off x="4640358" y="2524691"/>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18" name="Google Shape;218;p16"/>
          <p:cNvSpPr/>
          <p:nvPr/>
        </p:nvSpPr>
        <p:spPr>
          <a:xfrm rot="-5400000">
            <a:off x="4630637" y="1717961"/>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19" name="Google Shape;219;p16"/>
          <p:cNvSpPr/>
          <p:nvPr/>
        </p:nvSpPr>
        <p:spPr>
          <a:xfrm rot="-5400000">
            <a:off x="4637564" y="893849"/>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20" name="Google Shape;220;p16"/>
          <p:cNvSpPr/>
          <p:nvPr/>
        </p:nvSpPr>
        <p:spPr>
          <a:xfrm rot="-5400000">
            <a:off x="4576934" y="3337427"/>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21" name="Google Shape;221;p16"/>
          <p:cNvSpPr/>
          <p:nvPr/>
        </p:nvSpPr>
        <p:spPr>
          <a:xfrm rot="-5400000">
            <a:off x="4573248" y="3264689"/>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22" name="Google Shape;222;p16"/>
          <p:cNvSpPr/>
          <p:nvPr/>
        </p:nvSpPr>
        <p:spPr>
          <a:xfrm rot="-5400000">
            <a:off x="4573247" y="2528165"/>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23" name="Google Shape;223;p16"/>
          <p:cNvSpPr/>
          <p:nvPr/>
        </p:nvSpPr>
        <p:spPr>
          <a:xfrm rot="-5400000">
            <a:off x="4576934" y="2455427"/>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24" name="Google Shape;224;p16"/>
          <p:cNvSpPr/>
          <p:nvPr/>
        </p:nvSpPr>
        <p:spPr>
          <a:xfrm rot="-5400000">
            <a:off x="4573248" y="1717118"/>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25" name="Google Shape;225;p16"/>
          <p:cNvSpPr/>
          <p:nvPr/>
        </p:nvSpPr>
        <p:spPr>
          <a:xfrm rot="-5400000">
            <a:off x="4569562" y="1644380"/>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26" name="Google Shape;226;p16"/>
          <p:cNvSpPr/>
          <p:nvPr/>
        </p:nvSpPr>
        <p:spPr>
          <a:xfrm rot="-5400000">
            <a:off x="4576934" y="907856"/>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27" name="Google Shape;227;p16"/>
          <p:cNvSpPr/>
          <p:nvPr/>
        </p:nvSpPr>
        <p:spPr>
          <a:xfrm rot="-5400000">
            <a:off x="4573248" y="835118"/>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28" name="Google Shape;228;p16"/>
          <p:cNvSpPr/>
          <p:nvPr/>
        </p:nvSpPr>
        <p:spPr>
          <a:xfrm rot="-5400000">
            <a:off x="4635217" y="79298"/>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29" name="Google Shape;229;p16"/>
          <p:cNvSpPr/>
          <p:nvPr/>
        </p:nvSpPr>
        <p:spPr>
          <a:xfrm rot="-5400000">
            <a:off x="4584308" y="80941"/>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30" name="Google Shape;230;p16"/>
          <p:cNvSpPr/>
          <p:nvPr/>
        </p:nvSpPr>
        <p:spPr>
          <a:xfrm rot="-5400000">
            <a:off x="4573248" y="8204"/>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31" name="Google Shape;231;p16"/>
          <p:cNvSpPr/>
          <p:nvPr/>
        </p:nvSpPr>
        <p:spPr>
          <a:xfrm rot="-5400000">
            <a:off x="4558501" y="4093844"/>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32" name="Google Shape;232;p16"/>
          <p:cNvSpPr/>
          <p:nvPr/>
        </p:nvSpPr>
        <p:spPr>
          <a:xfrm rot="-5400000">
            <a:off x="4562189" y="4021106"/>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33" name="Google Shape;233;p16"/>
          <p:cNvSpPr/>
          <p:nvPr/>
        </p:nvSpPr>
        <p:spPr>
          <a:xfrm rot="-5400000">
            <a:off x="4644043" y="4854434"/>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34" name="Google Shape;234;p16"/>
          <p:cNvSpPr/>
          <p:nvPr/>
        </p:nvSpPr>
        <p:spPr>
          <a:xfrm rot="-5400000">
            <a:off x="4562186" y="4862146"/>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35" name="Google Shape;235;p16"/>
          <p:cNvSpPr/>
          <p:nvPr/>
        </p:nvSpPr>
        <p:spPr>
          <a:xfrm rot="-5400000">
            <a:off x="4565874" y="4789408"/>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236" name="Google Shape;236;p16"/>
          <p:cNvPicPr preferRelativeResize="0"/>
          <p:nvPr/>
        </p:nvPicPr>
        <p:blipFill rotWithShape="1">
          <a:blip r:embed="rId3">
            <a:alphaModFix/>
          </a:blip>
          <a:srcRect b="0" l="0" r="0" t="0"/>
          <a:stretch/>
        </p:blipFill>
        <p:spPr>
          <a:xfrm>
            <a:off x="4572000" y="103303"/>
            <a:ext cx="4538616" cy="914656"/>
          </a:xfrm>
          <a:prstGeom prst="rect">
            <a:avLst/>
          </a:prstGeom>
          <a:noFill/>
          <a:ln>
            <a:noFill/>
          </a:ln>
        </p:spPr>
      </p:pic>
      <p:sp>
        <p:nvSpPr>
          <p:cNvPr id="237" name="Google Shape;237;p16"/>
          <p:cNvSpPr txBox="1"/>
          <p:nvPr/>
        </p:nvSpPr>
        <p:spPr>
          <a:xfrm>
            <a:off x="174788" y="4779600"/>
            <a:ext cx="1184700" cy="2802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US" sz="1100">
                <a:solidFill>
                  <a:schemeClr val="dk1"/>
                </a:solidFill>
                <a:latin typeface="Barlow Condensed"/>
                <a:ea typeface="Barlow Condensed"/>
                <a:cs typeface="Barlow Condensed"/>
                <a:sym typeface="Barlow Condensed"/>
              </a:rPr>
              <a:t>SLIDESMANIA.COM</a:t>
            </a:r>
            <a:endParaRPr sz="11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44" name="Shape 244"/>
        <p:cNvGrpSpPr/>
        <p:nvPr/>
      </p:nvGrpSpPr>
      <p:grpSpPr>
        <a:xfrm>
          <a:off x="0" y="0"/>
          <a:ext cx="0" cy="0"/>
          <a:chOff x="0" y="0"/>
          <a:chExt cx="0" cy="0"/>
        </a:xfrm>
      </p:grpSpPr>
      <p:sp>
        <p:nvSpPr>
          <p:cNvPr id="245" name="Google Shape;245;p18"/>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6" name="Google Shape;246;p18"/>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47" name="Google Shape;247;p18"/>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8" name="Google Shape;248;p18"/>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9" name="Google Shape;249;p18"/>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50" name="Shape 250"/>
        <p:cNvGrpSpPr/>
        <p:nvPr/>
      </p:nvGrpSpPr>
      <p:grpSpPr>
        <a:xfrm>
          <a:off x="0" y="0"/>
          <a:ext cx="0" cy="0"/>
          <a:chOff x="0" y="0"/>
          <a:chExt cx="0" cy="0"/>
        </a:xfrm>
      </p:grpSpPr>
      <p:sp>
        <p:nvSpPr>
          <p:cNvPr id="251" name="Google Shape;251;p19"/>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2" name="Google Shape;252;p19"/>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3" name="Google Shape;253;p19"/>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4" name="Shape 254"/>
        <p:cNvGrpSpPr/>
        <p:nvPr/>
      </p:nvGrpSpPr>
      <p:grpSpPr>
        <a:xfrm>
          <a:off x="0" y="0"/>
          <a:ext cx="0" cy="0"/>
          <a:chOff x="0" y="0"/>
          <a:chExt cx="0" cy="0"/>
        </a:xfrm>
      </p:grpSpPr>
      <p:sp>
        <p:nvSpPr>
          <p:cNvPr id="255" name="Google Shape;255;p20"/>
          <p:cNvSpPr txBox="1"/>
          <p:nvPr>
            <p:ph type="ctrTitle"/>
          </p:nvPr>
        </p:nvSpPr>
        <p:spPr>
          <a:xfrm>
            <a:off x="1143000" y="841772"/>
            <a:ext cx="6858000" cy="17907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6" name="Google Shape;256;p20"/>
          <p:cNvSpPr txBox="1"/>
          <p:nvPr>
            <p:ph idx="1" type="subTitle"/>
          </p:nvPr>
        </p:nvSpPr>
        <p:spPr>
          <a:xfrm>
            <a:off x="1143000" y="2701528"/>
            <a:ext cx="6858000" cy="1241822"/>
          </a:xfrm>
          <a:prstGeom prst="rect">
            <a:avLst/>
          </a:prstGeom>
          <a:noFill/>
          <a:ln>
            <a:noFill/>
          </a:ln>
        </p:spPr>
        <p:txBody>
          <a:bodyPr anchorCtr="0" anchor="t" bIns="45700" lIns="91425" spcFirstLastPara="1" rIns="91425" wrap="square" tIns="45700">
            <a:no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257" name="Google Shape;257;p20"/>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8" name="Google Shape;258;p20"/>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9" name="Google Shape;259;p20"/>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0" name="Shape 260"/>
        <p:cNvGrpSpPr/>
        <p:nvPr/>
      </p:nvGrpSpPr>
      <p:grpSpPr>
        <a:xfrm>
          <a:off x="0" y="0"/>
          <a:ext cx="0" cy="0"/>
          <a:chOff x="0" y="0"/>
          <a:chExt cx="0" cy="0"/>
        </a:xfrm>
      </p:grpSpPr>
      <p:sp>
        <p:nvSpPr>
          <p:cNvPr id="261" name="Google Shape;261;p21"/>
          <p:cNvSpPr txBox="1"/>
          <p:nvPr>
            <p:ph type="title"/>
          </p:nvPr>
        </p:nvSpPr>
        <p:spPr>
          <a:xfrm>
            <a:off x="623888" y="1282304"/>
            <a:ext cx="7886700" cy="2139553"/>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2" name="Google Shape;262;p21"/>
          <p:cNvSpPr txBox="1"/>
          <p:nvPr>
            <p:ph idx="1" type="body"/>
          </p:nvPr>
        </p:nvSpPr>
        <p:spPr>
          <a:xfrm>
            <a:off x="623888" y="3442098"/>
            <a:ext cx="7886700" cy="112514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rgbClr val="888888"/>
              </a:buClr>
              <a:buSzPts val="1800"/>
              <a:buNone/>
              <a:defRPr sz="1800">
                <a:solidFill>
                  <a:srgbClr val="888888"/>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263" name="Google Shape;263;p21"/>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4" name="Google Shape;264;p21"/>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5" name="Google Shape;265;p21"/>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3" name="Shape 13"/>
        <p:cNvGrpSpPr/>
        <p:nvPr/>
      </p:nvGrpSpPr>
      <p:grpSpPr>
        <a:xfrm>
          <a:off x="0" y="0"/>
          <a:ext cx="0" cy="0"/>
          <a:chOff x="0" y="0"/>
          <a:chExt cx="0" cy="0"/>
        </a:xfrm>
      </p:grpSpPr>
      <p:sp>
        <p:nvSpPr>
          <p:cNvPr id="14" name="Google Shape;14;p3"/>
          <p:cNvSpPr txBox="1"/>
          <p:nvPr>
            <p:ph type="title"/>
          </p:nvPr>
        </p:nvSpPr>
        <p:spPr>
          <a:xfrm>
            <a:off x="311675" y="798600"/>
            <a:ext cx="6247800" cy="3546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66" name="Shape 266"/>
        <p:cNvGrpSpPr/>
        <p:nvPr/>
      </p:nvGrpSpPr>
      <p:grpSpPr>
        <a:xfrm>
          <a:off x="0" y="0"/>
          <a:ext cx="0" cy="0"/>
          <a:chOff x="0" y="0"/>
          <a:chExt cx="0" cy="0"/>
        </a:xfrm>
      </p:grpSpPr>
      <p:sp>
        <p:nvSpPr>
          <p:cNvPr id="267" name="Google Shape;267;p22"/>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8" name="Google Shape;268;p22"/>
          <p:cNvSpPr txBox="1"/>
          <p:nvPr>
            <p:ph idx="1" type="body"/>
          </p:nvPr>
        </p:nvSpPr>
        <p:spPr>
          <a:xfrm>
            <a:off x="628650" y="1369219"/>
            <a:ext cx="3886200" cy="3263504"/>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69" name="Google Shape;269;p22"/>
          <p:cNvSpPr txBox="1"/>
          <p:nvPr>
            <p:ph idx="2" type="body"/>
          </p:nvPr>
        </p:nvSpPr>
        <p:spPr>
          <a:xfrm>
            <a:off x="4629150" y="1369219"/>
            <a:ext cx="3886200" cy="3263504"/>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70" name="Google Shape;270;p22"/>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1" name="Google Shape;271;p22"/>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2" name="Google Shape;272;p22"/>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73" name="Shape 273"/>
        <p:cNvGrpSpPr/>
        <p:nvPr/>
      </p:nvGrpSpPr>
      <p:grpSpPr>
        <a:xfrm>
          <a:off x="0" y="0"/>
          <a:ext cx="0" cy="0"/>
          <a:chOff x="0" y="0"/>
          <a:chExt cx="0" cy="0"/>
        </a:xfrm>
      </p:grpSpPr>
      <p:sp>
        <p:nvSpPr>
          <p:cNvPr id="274" name="Google Shape;274;p23"/>
          <p:cNvSpPr txBox="1"/>
          <p:nvPr>
            <p:ph type="title"/>
          </p:nvPr>
        </p:nvSpPr>
        <p:spPr>
          <a:xfrm>
            <a:off x="629841" y="273844"/>
            <a:ext cx="7886700" cy="99417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5" name="Google Shape;275;p23"/>
          <p:cNvSpPr txBox="1"/>
          <p:nvPr>
            <p:ph idx="1" type="body"/>
          </p:nvPr>
        </p:nvSpPr>
        <p:spPr>
          <a:xfrm>
            <a:off x="629842" y="1260872"/>
            <a:ext cx="3868340" cy="617934"/>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276" name="Google Shape;276;p23"/>
          <p:cNvSpPr txBox="1"/>
          <p:nvPr>
            <p:ph idx="2" type="body"/>
          </p:nvPr>
        </p:nvSpPr>
        <p:spPr>
          <a:xfrm>
            <a:off x="629842" y="1878806"/>
            <a:ext cx="3868340" cy="2763441"/>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77" name="Google Shape;277;p23"/>
          <p:cNvSpPr txBox="1"/>
          <p:nvPr>
            <p:ph idx="3" type="body"/>
          </p:nvPr>
        </p:nvSpPr>
        <p:spPr>
          <a:xfrm>
            <a:off x="4629150" y="1260872"/>
            <a:ext cx="3887391" cy="617934"/>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278" name="Google Shape;278;p23"/>
          <p:cNvSpPr txBox="1"/>
          <p:nvPr>
            <p:ph idx="4" type="body"/>
          </p:nvPr>
        </p:nvSpPr>
        <p:spPr>
          <a:xfrm>
            <a:off x="4629150" y="1878806"/>
            <a:ext cx="3887391" cy="2763441"/>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79" name="Google Shape;279;p23"/>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0" name="Google Shape;280;p23"/>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1" name="Google Shape;281;p23"/>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2" name="Shape 282"/>
        <p:cNvGrpSpPr/>
        <p:nvPr/>
      </p:nvGrpSpPr>
      <p:grpSpPr>
        <a:xfrm>
          <a:off x="0" y="0"/>
          <a:ext cx="0" cy="0"/>
          <a:chOff x="0" y="0"/>
          <a:chExt cx="0" cy="0"/>
        </a:xfrm>
      </p:grpSpPr>
      <p:sp>
        <p:nvSpPr>
          <p:cNvPr id="283" name="Google Shape;283;p24"/>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4" name="Google Shape;284;p24"/>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5" name="Google Shape;285;p24"/>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6" name="Google Shape;286;p24"/>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87" name="Shape 287"/>
        <p:cNvGrpSpPr/>
        <p:nvPr/>
      </p:nvGrpSpPr>
      <p:grpSpPr>
        <a:xfrm>
          <a:off x="0" y="0"/>
          <a:ext cx="0" cy="0"/>
          <a:chOff x="0" y="0"/>
          <a:chExt cx="0" cy="0"/>
        </a:xfrm>
      </p:grpSpPr>
      <p:sp>
        <p:nvSpPr>
          <p:cNvPr id="288" name="Google Shape;288;p25"/>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9" name="Google Shape;289;p25"/>
          <p:cNvSpPr txBox="1"/>
          <p:nvPr>
            <p:ph idx="1" type="body"/>
          </p:nvPr>
        </p:nvSpPr>
        <p:spPr>
          <a:xfrm>
            <a:off x="3887391" y="740569"/>
            <a:ext cx="4629150" cy="3655219"/>
          </a:xfrm>
          <a:prstGeom prst="rect">
            <a:avLst/>
          </a:prstGeom>
          <a:noFill/>
          <a:ln>
            <a:noFill/>
          </a:ln>
        </p:spPr>
        <p:txBody>
          <a:bodyPr anchorCtr="0" anchor="t" bIns="45700" lIns="91425" spcFirstLastPara="1" rIns="91425" wrap="square" tIns="45700">
            <a:no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290" name="Google Shape;290;p25"/>
          <p:cNvSpPr txBox="1"/>
          <p:nvPr>
            <p:ph idx="2" type="body"/>
          </p:nvPr>
        </p:nvSpPr>
        <p:spPr>
          <a:xfrm>
            <a:off x="629841" y="1543050"/>
            <a:ext cx="2949178" cy="2858691"/>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291" name="Google Shape;291;p25"/>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2" name="Google Shape;292;p25"/>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3" name="Google Shape;293;p25"/>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94" name="Shape 294"/>
        <p:cNvGrpSpPr/>
        <p:nvPr/>
      </p:nvGrpSpPr>
      <p:grpSpPr>
        <a:xfrm>
          <a:off x="0" y="0"/>
          <a:ext cx="0" cy="0"/>
          <a:chOff x="0" y="0"/>
          <a:chExt cx="0" cy="0"/>
        </a:xfrm>
      </p:grpSpPr>
      <p:sp>
        <p:nvSpPr>
          <p:cNvPr id="295" name="Google Shape;295;p26"/>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6" name="Google Shape;296;p26"/>
          <p:cNvSpPr/>
          <p:nvPr>
            <p:ph idx="2" type="pic"/>
          </p:nvPr>
        </p:nvSpPr>
        <p:spPr>
          <a:xfrm>
            <a:off x="3887391" y="740569"/>
            <a:ext cx="4629150" cy="3655219"/>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75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375"/>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297" name="Google Shape;297;p26"/>
          <p:cNvSpPr txBox="1"/>
          <p:nvPr>
            <p:ph idx="1" type="body"/>
          </p:nvPr>
        </p:nvSpPr>
        <p:spPr>
          <a:xfrm>
            <a:off x="629841" y="1543050"/>
            <a:ext cx="2949178" cy="2858691"/>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298" name="Google Shape;298;p26"/>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9" name="Google Shape;299;p26"/>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0" name="Google Shape;300;p26"/>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01" name="Shape 301"/>
        <p:cNvGrpSpPr/>
        <p:nvPr/>
      </p:nvGrpSpPr>
      <p:grpSpPr>
        <a:xfrm>
          <a:off x="0" y="0"/>
          <a:ext cx="0" cy="0"/>
          <a:chOff x="0" y="0"/>
          <a:chExt cx="0" cy="0"/>
        </a:xfrm>
      </p:grpSpPr>
      <p:sp>
        <p:nvSpPr>
          <p:cNvPr id="302" name="Google Shape;302;p27"/>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3" name="Google Shape;303;p27"/>
          <p:cNvSpPr txBox="1"/>
          <p:nvPr>
            <p:ph idx="1" type="body"/>
          </p:nvPr>
        </p:nvSpPr>
        <p:spPr>
          <a:xfrm rot="5400000">
            <a:off x="2940248" y="-942379"/>
            <a:ext cx="3263504" cy="78867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04" name="Google Shape;304;p27"/>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5" name="Google Shape;305;p27"/>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6" name="Google Shape;306;p27"/>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07" name="Shape 307"/>
        <p:cNvGrpSpPr/>
        <p:nvPr/>
      </p:nvGrpSpPr>
      <p:grpSpPr>
        <a:xfrm>
          <a:off x="0" y="0"/>
          <a:ext cx="0" cy="0"/>
          <a:chOff x="0" y="0"/>
          <a:chExt cx="0" cy="0"/>
        </a:xfrm>
      </p:grpSpPr>
      <p:sp>
        <p:nvSpPr>
          <p:cNvPr id="308" name="Google Shape;308;p28"/>
          <p:cNvSpPr txBox="1"/>
          <p:nvPr>
            <p:ph type="title"/>
          </p:nvPr>
        </p:nvSpPr>
        <p:spPr>
          <a:xfrm rot="5400000">
            <a:off x="5350073" y="1467446"/>
            <a:ext cx="4358879" cy="197167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9" name="Google Shape;309;p28"/>
          <p:cNvSpPr txBox="1"/>
          <p:nvPr>
            <p:ph idx="1" type="body"/>
          </p:nvPr>
        </p:nvSpPr>
        <p:spPr>
          <a:xfrm rot="5400000">
            <a:off x="1349573" y="-447079"/>
            <a:ext cx="4358879" cy="5800725"/>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10" name="Google Shape;310;p28"/>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1" name="Google Shape;311;p28"/>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2" name="Google Shape;312;p28"/>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317" name="Shape 317"/>
        <p:cNvGrpSpPr/>
        <p:nvPr/>
      </p:nvGrpSpPr>
      <p:grpSpPr>
        <a:xfrm>
          <a:off x="0" y="0"/>
          <a:ext cx="0" cy="0"/>
          <a:chOff x="0" y="0"/>
          <a:chExt cx="0" cy="0"/>
        </a:xfrm>
      </p:grpSpPr>
      <p:sp>
        <p:nvSpPr>
          <p:cNvPr id="318" name="Google Shape;318;p30"/>
          <p:cNvSpPr/>
          <p:nvPr/>
        </p:nvSpPr>
        <p:spPr>
          <a:xfrm>
            <a:off x="-125" y="0"/>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319" name="Google Shape;319;p30"/>
          <p:cNvSpPr txBox="1"/>
          <p:nvPr>
            <p:ph type="ctrTitle"/>
          </p:nvPr>
        </p:nvSpPr>
        <p:spPr>
          <a:xfrm>
            <a:off x="311700" y="539725"/>
            <a:ext cx="8520600" cy="12825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320" name="Google Shape;320;p30"/>
          <p:cNvSpPr txBox="1"/>
          <p:nvPr>
            <p:ph idx="1" type="subTitle"/>
          </p:nvPr>
        </p:nvSpPr>
        <p:spPr>
          <a:xfrm>
            <a:off x="311700" y="1878560"/>
            <a:ext cx="4242600" cy="738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1600"/>
              <a:buNone/>
              <a:defRPr sz="1600">
                <a:solidFill>
                  <a:schemeClr val="lt2"/>
                </a:solidFill>
              </a:defRPr>
            </a:lvl1pPr>
            <a:lvl2pPr lvl="1" rtl="0">
              <a:lnSpc>
                <a:spcPct val="100000"/>
              </a:lnSpc>
              <a:spcBef>
                <a:spcPts val="0"/>
              </a:spcBef>
              <a:spcAft>
                <a:spcPts val="0"/>
              </a:spcAft>
              <a:buClr>
                <a:schemeClr val="lt2"/>
              </a:buClr>
              <a:buSzPts val="1600"/>
              <a:buNone/>
              <a:defRPr sz="1600">
                <a:solidFill>
                  <a:schemeClr val="lt2"/>
                </a:solidFill>
              </a:defRPr>
            </a:lvl2pPr>
            <a:lvl3pPr lvl="2" rtl="0">
              <a:lnSpc>
                <a:spcPct val="100000"/>
              </a:lnSpc>
              <a:spcBef>
                <a:spcPts val="0"/>
              </a:spcBef>
              <a:spcAft>
                <a:spcPts val="0"/>
              </a:spcAft>
              <a:buClr>
                <a:schemeClr val="lt2"/>
              </a:buClr>
              <a:buSzPts val="1600"/>
              <a:buNone/>
              <a:defRPr sz="1600">
                <a:solidFill>
                  <a:schemeClr val="lt2"/>
                </a:solidFill>
              </a:defRPr>
            </a:lvl3pPr>
            <a:lvl4pPr lvl="3" rtl="0">
              <a:lnSpc>
                <a:spcPct val="100000"/>
              </a:lnSpc>
              <a:spcBef>
                <a:spcPts val="0"/>
              </a:spcBef>
              <a:spcAft>
                <a:spcPts val="0"/>
              </a:spcAft>
              <a:buClr>
                <a:schemeClr val="lt2"/>
              </a:buClr>
              <a:buSzPts val="1600"/>
              <a:buNone/>
              <a:defRPr sz="1600">
                <a:solidFill>
                  <a:schemeClr val="lt2"/>
                </a:solidFill>
              </a:defRPr>
            </a:lvl4pPr>
            <a:lvl5pPr lvl="4" rtl="0">
              <a:lnSpc>
                <a:spcPct val="100000"/>
              </a:lnSpc>
              <a:spcBef>
                <a:spcPts val="0"/>
              </a:spcBef>
              <a:spcAft>
                <a:spcPts val="0"/>
              </a:spcAft>
              <a:buClr>
                <a:schemeClr val="lt2"/>
              </a:buClr>
              <a:buSzPts val="1600"/>
              <a:buNone/>
              <a:defRPr sz="1600">
                <a:solidFill>
                  <a:schemeClr val="lt2"/>
                </a:solidFill>
              </a:defRPr>
            </a:lvl5pPr>
            <a:lvl6pPr lvl="5" rtl="0">
              <a:lnSpc>
                <a:spcPct val="100000"/>
              </a:lnSpc>
              <a:spcBef>
                <a:spcPts val="0"/>
              </a:spcBef>
              <a:spcAft>
                <a:spcPts val="0"/>
              </a:spcAft>
              <a:buClr>
                <a:schemeClr val="lt2"/>
              </a:buClr>
              <a:buSzPts val="1600"/>
              <a:buNone/>
              <a:defRPr sz="1600">
                <a:solidFill>
                  <a:schemeClr val="lt2"/>
                </a:solidFill>
              </a:defRPr>
            </a:lvl6pPr>
            <a:lvl7pPr lvl="6" rtl="0">
              <a:lnSpc>
                <a:spcPct val="100000"/>
              </a:lnSpc>
              <a:spcBef>
                <a:spcPts val="0"/>
              </a:spcBef>
              <a:spcAft>
                <a:spcPts val="0"/>
              </a:spcAft>
              <a:buClr>
                <a:schemeClr val="lt2"/>
              </a:buClr>
              <a:buSzPts val="1600"/>
              <a:buNone/>
              <a:defRPr sz="1600">
                <a:solidFill>
                  <a:schemeClr val="lt2"/>
                </a:solidFill>
              </a:defRPr>
            </a:lvl7pPr>
            <a:lvl8pPr lvl="7" rtl="0">
              <a:lnSpc>
                <a:spcPct val="100000"/>
              </a:lnSpc>
              <a:spcBef>
                <a:spcPts val="0"/>
              </a:spcBef>
              <a:spcAft>
                <a:spcPts val="0"/>
              </a:spcAft>
              <a:buClr>
                <a:schemeClr val="lt2"/>
              </a:buClr>
              <a:buSzPts val="1600"/>
              <a:buNone/>
              <a:defRPr sz="1600">
                <a:solidFill>
                  <a:schemeClr val="lt2"/>
                </a:solidFill>
              </a:defRPr>
            </a:lvl8pPr>
            <a:lvl9pPr lvl="8" rtl="0">
              <a:lnSpc>
                <a:spcPct val="100000"/>
              </a:lnSpc>
              <a:spcBef>
                <a:spcPts val="0"/>
              </a:spcBef>
              <a:spcAft>
                <a:spcPts val="0"/>
              </a:spcAft>
              <a:buClr>
                <a:schemeClr val="lt2"/>
              </a:buClr>
              <a:buSzPts val="1600"/>
              <a:buNone/>
              <a:defRPr sz="1600">
                <a:solidFill>
                  <a:schemeClr val="lt2"/>
                </a:solidFill>
              </a:defRPr>
            </a:lvl9pPr>
          </a:lstStyle>
          <a:p/>
        </p:txBody>
      </p:sp>
      <p:sp>
        <p:nvSpPr>
          <p:cNvPr id="321" name="Google Shape;321;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322" name="Shape 322"/>
        <p:cNvGrpSpPr/>
        <p:nvPr/>
      </p:nvGrpSpPr>
      <p:grpSpPr>
        <a:xfrm>
          <a:off x="0" y="0"/>
          <a:ext cx="0" cy="0"/>
          <a:chOff x="0" y="0"/>
          <a:chExt cx="0" cy="0"/>
        </a:xfrm>
      </p:grpSpPr>
      <p:sp>
        <p:nvSpPr>
          <p:cNvPr id="323" name="Google Shape;323;p31"/>
          <p:cNvSpPr/>
          <p:nvPr/>
        </p:nvSpPr>
        <p:spPr>
          <a:xfrm>
            <a:off x="0" y="48099"/>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324" name="Google Shape;324;p31"/>
          <p:cNvSpPr/>
          <p:nvPr/>
        </p:nvSpPr>
        <p:spPr>
          <a:xfrm>
            <a:off x="0" y="0"/>
            <a:ext cx="9144250" cy="4398100"/>
          </a:xfrm>
          <a:custGeom>
            <a:rect b="b" l="l" r="r" t="t"/>
            <a:pathLst>
              <a:path extrusionOk="0" h="175924" w="365770">
                <a:moveTo>
                  <a:pt x="0" y="0"/>
                </a:moveTo>
                <a:lnTo>
                  <a:pt x="365770" y="0"/>
                </a:lnTo>
                <a:lnTo>
                  <a:pt x="365760" y="70914"/>
                </a:lnTo>
                <a:lnTo>
                  <a:pt x="0" y="175924"/>
                </a:lnTo>
                <a:close/>
              </a:path>
            </a:pathLst>
          </a:custGeom>
          <a:solidFill>
            <a:schemeClr val="accent3"/>
          </a:solidFill>
          <a:ln>
            <a:noFill/>
          </a:ln>
        </p:spPr>
      </p:sp>
      <p:sp>
        <p:nvSpPr>
          <p:cNvPr id="325" name="Google Shape;325;p31"/>
          <p:cNvSpPr txBox="1"/>
          <p:nvPr>
            <p:ph type="title"/>
          </p:nvPr>
        </p:nvSpPr>
        <p:spPr>
          <a:xfrm>
            <a:off x="311700" y="539725"/>
            <a:ext cx="8520600" cy="12825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326" name="Google Shape;326;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27" name="Shape 327"/>
        <p:cNvGrpSpPr/>
        <p:nvPr/>
      </p:nvGrpSpPr>
      <p:grpSpPr>
        <a:xfrm>
          <a:off x="0" y="0"/>
          <a:ext cx="0" cy="0"/>
          <a:chOff x="0" y="0"/>
          <a:chExt cx="0" cy="0"/>
        </a:xfrm>
      </p:grpSpPr>
      <p:sp>
        <p:nvSpPr>
          <p:cNvPr id="328" name="Google Shape;328;p32"/>
          <p:cNvSpPr/>
          <p:nvPr/>
        </p:nvSpPr>
        <p:spPr>
          <a:xfrm>
            <a:off x="0" y="0"/>
            <a:ext cx="4314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32"/>
          <p:cNvSpPr/>
          <p:nvPr/>
        </p:nvSpPr>
        <p:spPr>
          <a:xfrm>
            <a:off x="0" y="44125"/>
            <a:ext cx="4313625" cy="4399375"/>
          </a:xfrm>
          <a:custGeom>
            <a:rect b="b" l="l" r="r" t="t"/>
            <a:pathLst>
              <a:path extrusionOk="0" h="175975" w="172545">
                <a:moveTo>
                  <a:pt x="0" y="157"/>
                </a:moveTo>
                <a:lnTo>
                  <a:pt x="172419" y="0"/>
                </a:lnTo>
                <a:lnTo>
                  <a:pt x="172545" y="126541"/>
                </a:lnTo>
                <a:lnTo>
                  <a:pt x="0" y="175975"/>
                </a:lnTo>
                <a:close/>
              </a:path>
            </a:pathLst>
          </a:custGeom>
          <a:solidFill>
            <a:schemeClr val="accent2"/>
          </a:solidFill>
          <a:ln>
            <a:noFill/>
          </a:ln>
        </p:spPr>
      </p:sp>
      <p:sp>
        <p:nvSpPr>
          <p:cNvPr id="330" name="Google Shape;330;p32"/>
          <p:cNvSpPr/>
          <p:nvPr/>
        </p:nvSpPr>
        <p:spPr>
          <a:xfrm>
            <a:off x="-125" y="0"/>
            <a:ext cx="4316900" cy="4599556"/>
          </a:xfrm>
          <a:custGeom>
            <a:rect b="b" l="l" r="r" t="t"/>
            <a:pathLst>
              <a:path extrusionOk="0" h="175824" w="172676">
                <a:moveTo>
                  <a:pt x="0" y="6"/>
                </a:moveTo>
                <a:lnTo>
                  <a:pt x="172676" y="0"/>
                </a:lnTo>
                <a:lnTo>
                  <a:pt x="172562" y="126442"/>
                </a:lnTo>
                <a:lnTo>
                  <a:pt x="0" y="175824"/>
                </a:lnTo>
                <a:close/>
              </a:path>
            </a:pathLst>
          </a:custGeom>
          <a:solidFill>
            <a:schemeClr val="dk1"/>
          </a:solidFill>
          <a:ln>
            <a:noFill/>
          </a:ln>
        </p:spPr>
      </p:sp>
      <p:sp>
        <p:nvSpPr>
          <p:cNvPr id="331" name="Google Shape;331;p32"/>
          <p:cNvSpPr txBox="1"/>
          <p:nvPr>
            <p:ph type="title"/>
          </p:nvPr>
        </p:nvSpPr>
        <p:spPr>
          <a:xfrm>
            <a:off x="311725" y="500925"/>
            <a:ext cx="3706500" cy="25089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332" name="Google Shape;332;p32"/>
          <p:cNvSpPr txBox="1"/>
          <p:nvPr>
            <p:ph idx="1" type="body"/>
          </p:nvPr>
        </p:nvSpPr>
        <p:spPr>
          <a:xfrm>
            <a:off x="4644675" y="500925"/>
            <a:ext cx="4166400" cy="40986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333" name="Google Shape;333;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6" name="Shape 16"/>
        <p:cNvGrpSpPr/>
        <p:nvPr/>
      </p:nvGrpSpPr>
      <p:grpSpPr>
        <a:xfrm>
          <a:off x="0" y="0"/>
          <a:ext cx="0" cy="0"/>
          <a:chOff x="0" y="0"/>
          <a:chExt cx="0" cy="0"/>
        </a:xfrm>
      </p:grpSpPr>
      <p:sp>
        <p:nvSpPr>
          <p:cNvPr id="17" name="Google Shape;17;p4"/>
          <p:cNvSpPr/>
          <p:nvPr/>
        </p:nvSpPr>
        <p:spPr>
          <a:xfrm>
            <a:off x="0" y="0"/>
            <a:ext cx="9144000" cy="1277100"/>
          </a:xfrm>
          <a:prstGeom prst="rect">
            <a:avLst/>
          </a:prstGeom>
          <a:solidFill>
            <a:srgbClr val="0046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 name="Google Shape;18;p4"/>
          <p:cNvSpPr txBox="1"/>
          <p:nvPr>
            <p:ph type="title"/>
          </p:nvPr>
        </p:nvSpPr>
        <p:spPr>
          <a:xfrm>
            <a:off x="311725" y="500925"/>
            <a:ext cx="8520600" cy="623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19" name="Google Shape;19;p4"/>
          <p:cNvSpPr txBox="1"/>
          <p:nvPr>
            <p:ph idx="1" type="body"/>
          </p:nvPr>
        </p:nvSpPr>
        <p:spPr>
          <a:xfrm>
            <a:off x="311700" y="1505700"/>
            <a:ext cx="3999900" cy="30762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20" name="Google Shape;20;p4"/>
          <p:cNvSpPr txBox="1"/>
          <p:nvPr>
            <p:ph idx="2" type="body"/>
          </p:nvPr>
        </p:nvSpPr>
        <p:spPr>
          <a:xfrm>
            <a:off x="4832400" y="1505700"/>
            <a:ext cx="3999900" cy="30762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21" name="Google Shape;21;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34" name="Shape 334"/>
        <p:cNvGrpSpPr/>
        <p:nvPr/>
      </p:nvGrpSpPr>
      <p:grpSpPr>
        <a:xfrm>
          <a:off x="0" y="0"/>
          <a:ext cx="0" cy="0"/>
          <a:chOff x="0" y="0"/>
          <a:chExt cx="0" cy="0"/>
        </a:xfrm>
      </p:grpSpPr>
      <p:sp>
        <p:nvSpPr>
          <p:cNvPr id="335" name="Google Shape;335;p33"/>
          <p:cNvSpPr/>
          <p:nvPr/>
        </p:nvSpPr>
        <p:spPr>
          <a:xfrm>
            <a:off x="0" y="0"/>
            <a:ext cx="9144000" cy="1277100"/>
          </a:xfrm>
          <a:prstGeom prst="rect">
            <a:avLst/>
          </a:prstGeom>
          <a:solidFill>
            <a:srgbClr val="004A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33"/>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337" name="Google Shape;337;p33"/>
          <p:cNvSpPr txBox="1"/>
          <p:nvPr>
            <p:ph idx="1" type="body"/>
          </p:nvPr>
        </p:nvSpPr>
        <p:spPr>
          <a:xfrm>
            <a:off x="311700" y="1505700"/>
            <a:ext cx="3999900" cy="30762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338" name="Google Shape;338;p33"/>
          <p:cNvSpPr txBox="1"/>
          <p:nvPr>
            <p:ph idx="2" type="body"/>
          </p:nvPr>
        </p:nvSpPr>
        <p:spPr>
          <a:xfrm>
            <a:off x="4832400" y="1505700"/>
            <a:ext cx="3999900" cy="30762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339" name="Google Shape;339;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0" name="Shape 340"/>
        <p:cNvGrpSpPr/>
        <p:nvPr/>
      </p:nvGrpSpPr>
      <p:grpSpPr>
        <a:xfrm>
          <a:off x="0" y="0"/>
          <a:ext cx="0" cy="0"/>
          <a:chOff x="0" y="0"/>
          <a:chExt cx="0" cy="0"/>
        </a:xfrm>
      </p:grpSpPr>
      <p:sp>
        <p:nvSpPr>
          <p:cNvPr id="341" name="Google Shape;341;p34"/>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34"/>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343" name="Google Shape;343;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44" name="Shape 344"/>
        <p:cNvGrpSpPr/>
        <p:nvPr/>
      </p:nvGrpSpPr>
      <p:grpSpPr>
        <a:xfrm>
          <a:off x="0" y="0"/>
          <a:ext cx="0" cy="0"/>
          <a:chOff x="0" y="0"/>
          <a:chExt cx="0" cy="0"/>
        </a:xfrm>
      </p:grpSpPr>
      <p:sp>
        <p:nvSpPr>
          <p:cNvPr id="345" name="Google Shape;345;p35"/>
          <p:cNvSpPr/>
          <p:nvPr/>
        </p:nvSpPr>
        <p:spPr>
          <a:xfrm>
            <a:off x="0" y="0"/>
            <a:ext cx="37644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35"/>
          <p:cNvSpPr txBox="1"/>
          <p:nvPr>
            <p:ph type="title"/>
          </p:nvPr>
        </p:nvSpPr>
        <p:spPr>
          <a:xfrm>
            <a:off x="311725" y="500925"/>
            <a:ext cx="3127500" cy="1829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347" name="Google Shape;347;p35"/>
          <p:cNvSpPr txBox="1"/>
          <p:nvPr>
            <p:ph idx="1" type="body"/>
          </p:nvPr>
        </p:nvSpPr>
        <p:spPr>
          <a:xfrm>
            <a:off x="311700" y="2390650"/>
            <a:ext cx="3127500" cy="22980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chemeClr val="accent2"/>
              </a:buClr>
              <a:buSzPts val="1300"/>
              <a:buChar char="●"/>
              <a:defRPr>
                <a:solidFill>
                  <a:schemeClr val="accent2"/>
                </a:solidFill>
              </a:defRPr>
            </a:lvl1pPr>
            <a:lvl2pPr indent="-298450" lvl="1" marL="914400" rtl="0">
              <a:spcBef>
                <a:spcPts val="1600"/>
              </a:spcBef>
              <a:spcAft>
                <a:spcPts val="0"/>
              </a:spcAft>
              <a:buClr>
                <a:schemeClr val="accent2"/>
              </a:buClr>
              <a:buSzPts val="1100"/>
              <a:buChar char="○"/>
              <a:defRPr>
                <a:solidFill>
                  <a:schemeClr val="accent2"/>
                </a:solidFill>
              </a:defRPr>
            </a:lvl2pPr>
            <a:lvl3pPr indent="-298450" lvl="2" marL="1371600" rtl="0">
              <a:spcBef>
                <a:spcPts val="1600"/>
              </a:spcBef>
              <a:spcAft>
                <a:spcPts val="0"/>
              </a:spcAft>
              <a:buClr>
                <a:schemeClr val="accent2"/>
              </a:buClr>
              <a:buSzPts val="1100"/>
              <a:buChar char="■"/>
              <a:defRPr>
                <a:solidFill>
                  <a:schemeClr val="accent2"/>
                </a:solidFill>
              </a:defRPr>
            </a:lvl3pPr>
            <a:lvl4pPr indent="-298450" lvl="3" marL="1828800" rtl="0">
              <a:spcBef>
                <a:spcPts val="1600"/>
              </a:spcBef>
              <a:spcAft>
                <a:spcPts val="0"/>
              </a:spcAft>
              <a:buClr>
                <a:schemeClr val="accent2"/>
              </a:buClr>
              <a:buSzPts val="1100"/>
              <a:buChar char="●"/>
              <a:defRPr>
                <a:solidFill>
                  <a:schemeClr val="accent2"/>
                </a:solidFill>
              </a:defRPr>
            </a:lvl4pPr>
            <a:lvl5pPr indent="-298450" lvl="4" marL="2286000" rtl="0">
              <a:spcBef>
                <a:spcPts val="1600"/>
              </a:spcBef>
              <a:spcAft>
                <a:spcPts val="0"/>
              </a:spcAft>
              <a:buClr>
                <a:schemeClr val="accent2"/>
              </a:buClr>
              <a:buSzPts val="1100"/>
              <a:buChar char="○"/>
              <a:defRPr>
                <a:solidFill>
                  <a:schemeClr val="accent2"/>
                </a:solidFill>
              </a:defRPr>
            </a:lvl5pPr>
            <a:lvl6pPr indent="-298450" lvl="5" marL="2743200" rtl="0">
              <a:spcBef>
                <a:spcPts val="1600"/>
              </a:spcBef>
              <a:spcAft>
                <a:spcPts val="0"/>
              </a:spcAft>
              <a:buClr>
                <a:schemeClr val="accent2"/>
              </a:buClr>
              <a:buSzPts val="1100"/>
              <a:buChar char="■"/>
              <a:defRPr>
                <a:solidFill>
                  <a:schemeClr val="accent2"/>
                </a:solidFill>
              </a:defRPr>
            </a:lvl6pPr>
            <a:lvl7pPr indent="-298450" lvl="6" marL="3200400" rtl="0">
              <a:spcBef>
                <a:spcPts val="1600"/>
              </a:spcBef>
              <a:spcAft>
                <a:spcPts val="0"/>
              </a:spcAft>
              <a:buClr>
                <a:schemeClr val="accent2"/>
              </a:buClr>
              <a:buSzPts val="1100"/>
              <a:buChar char="●"/>
              <a:defRPr>
                <a:solidFill>
                  <a:schemeClr val="accent2"/>
                </a:solidFill>
              </a:defRPr>
            </a:lvl7pPr>
            <a:lvl8pPr indent="-298450" lvl="7" marL="3657600" rtl="0">
              <a:spcBef>
                <a:spcPts val="1600"/>
              </a:spcBef>
              <a:spcAft>
                <a:spcPts val="0"/>
              </a:spcAft>
              <a:buClr>
                <a:schemeClr val="accent2"/>
              </a:buClr>
              <a:buSzPts val="1100"/>
              <a:buChar char="○"/>
              <a:defRPr>
                <a:solidFill>
                  <a:schemeClr val="accent2"/>
                </a:solidFill>
              </a:defRPr>
            </a:lvl8pPr>
            <a:lvl9pPr indent="-298450" lvl="8" marL="4114800" rtl="0">
              <a:spcBef>
                <a:spcPts val="1600"/>
              </a:spcBef>
              <a:spcAft>
                <a:spcPts val="1600"/>
              </a:spcAft>
              <a:buClr>
                <a:schemeClr val="accent2"/>
              </a:buClr>
              <a:buSzPts val="1100"/>
              <a:buChar char="■"/>
              <a:defRPr>
                <a:solidFill>
                  <a:schemeClr val="accent2"/>
                </a:solidFill>
              </a:defRPr>
            </a:lvl9pPr>
          </a:lstStyle>
          <a:p/>
        </p:txBody>
      </p:sp>
      <p:sp>
        <p:nvSpPr>
          <p:cNvPr id="348" name="Google Shape;348;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349" name="Shape 349"/>
        <p:cNvGrpSpPr/>
        <p:nvPr/>
      </p:nvGrpSpPr>
      <p:grpSpPr>
        <a:xfrm>
          <a:off x="0" y="0"/>
          <a:ext cx="0" cy="0"/>
          <a:chOff x="0" y="0"/>
          <a:chExt cx="0" cy="0"/>
        </a:xfrm>
      </p:grpSpPr>
      <p:sp>
        <p:nvSpPr>
          <p:cNvPr id="350" name="Google Shape;350;p36"/>
          <p:cNvSpPr txBox="1"/>
          <p:nvPr>
            <p:ph type="title"/>
          </p:nvPr>
        </p:nvSpPr>
        <p:spPr>
          <a:xfrm>
            <a:off x="311675" y="798600"/>
            <a:ext cx="6247800" cy="35463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351" name="Google Shape;351;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2" name="Shape 352"/>
        <p:cNvGrpSpPr/>
        <p:nvPr/>
      </p:nvGrpSpPr>
      <p:grpSpPr>
        <a:xfrm>
          <a:off x="0" y="0"/>
          <a:ext cx="0" cy="0"/>
          <a:chOff x="0" y="0"/>
          <a:chExt cx="0" cy="0"/>
        </a:xfrm>
      </p:grpSpPr>
      <p:sp>
        <p:nvSpPr>
          <p:cNvPr id="353" name="Google Shape;353;p37"/>
          <p:cNvSpPr/>
          <p:nvPr/>
        </p:nvSpPr>
        <p:spPr>
          <a:xfrm>
            <a:off x="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37"/>
          <p:cNvSpPr txBox="1"/>
          <p:nvPr>
            <p:ph type="title"/>
          </p:nvPr>
        </p:nvSpPr>
        <p:spPr>
          <a:xfrm>
            <a:off x="311300" y="500925"/>
            <a:ext cx="3704400" cy="2049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355" name="Google Shape;355;p37"/>
          <p:cNvSpPr txBox="1"/>
          <p:nvPr>
            <p:ph idx="1" type="subTitle"/>
          </p:nvPr>
        </p:nvSpPr>
        <p:spPr>
          <a:xfrm>
            <a:off x="304800" y="2626725"/>
            <a:ext cx="3704400" cy="926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2"/>
              </a:buClr>
              <a:buSzPts val="1600"/>
              <a:buNone/>
              <a:defRPr sz="1600">
                <a:solidFill>
                  <a:schemeClr val="accent2"/>
                </a:solidFill>
              </a:defRPr>
            </a:lvl1pPr>
            <a:lvl2pPr lvl="1" rtl="0">
              <a:lnSpc>
                <a:spcPct val="100000"/>
              </a:lnSpc>
              <a:spcBef>
                <a:spcPts val="0"/>
              </a:spcBef>
              <a:spcAft>
                <a:spcPts val="0"/>
              </a:spcAft>
              <a:buClr>
                <a:schemeClr val="accent2"/>
              </a:buClr>
              <a:buSzPts val="1600"/>
              <a:buNone/>
              <a:defRPr sz="1600">
                <a:solidFill>
                  <a:schemeClr val="accent2"/>
                </a:solidFill>
              </a:defRPr>
            </a:lvl2pPr>
            <a:lvl3pPr lvl="2" rtl="0">
              <a:lnSpc>
                <a:spcPct val="100000"/>
              </a:lnSpc>
              <a:spcBef>
                <a:spcPts val="0"/>
              </a:spcBef>
              <a:spcAft>
                <a:spcPts val="0"/>
              </a:spcAft>
              <a:buClr>
                <a:schemeClr val="accent2"/>
              </a:buClr>
              <a:buSzPts val="1600"/>
              <a:buNone/>
              <a:defRPr sz="1600">
                <a:solidFill>
                  <a:schemeClr val="accent2"/>
                </a:solidFill>
              </a:defRPr>
            </a:lvl3pPr>
            <a:lvl4pPr lvl="3" rtl="0">
              <a:lnSpc>
                <a:spcPct val="100000"/>
              </a:lnSpc>
              <a:spcBef>
                <a:spcPts val="0"/>
              </a:spcBef>
              <a:spcAft>
                <a:spcPts val="0"/>
              </a:spcAft>
              <a:buClr>
                <a:schemeClr val="accent2"/>
              </a:buClr>
              <a:buSzPts val="1600"/>
              <a:buNone/>
              <a:defRPr sz="1600">
                <a:solidFill>
                  <a:schemeClr val="accent2"/>
                </a:solidFill>
              </a:defRPr>
            </a:lvl4pPr>
            <a:lvl5pPr lvl="4" rtl="0">
              <a:lnSpc>
                <a:spcPct val="100000"/>
              </a:lnSpc>
              <a:spcBef>
                <a:spcPts val="0"/>
              </a:spcBef>
              <a:spcAft>
                <a:spcPts val="0"/>
              </a:spcAft>
              <a:buClr>
                <a:schemeClr val="accent2"/>
              </a:buClr>
              <a:buSzPts val="1600"/>
              <a:buNone/>
              <a:defRPr sz="1600">
                <a:solidFill>
                  <a:schemeClr val="accent2"/>
                </a:solidFill>
              </a:defRPr>
            </a:lvl5pPr>
            <a:lvl6pPr lvl="5" rtl="0">
              <a:lnSpc>
                <a:spcPct val="100000"/>
              </a:lnSpc>
              <a:spcBef>
                <a:spcPts val="0"/>
              </a:spcBef>
              <a:spcAft>
                <a:spcPts val="0"/>
              </a:spcAft>
              <a:buClr>
                <a:schemeClr val="accent2"/>
              </a:buClr>
              <a:buSzPts val="1600"/>
              <a:buNone/>
              <a:defRPr sz="1600">
                <a:solidFill>
                  <a:schemeClr val="accent2"/>
                </a:solidFill>
              </a:defRPr>
            </a:lvl6pPr>
            <a:lvl7pPr lvl="6" rtl="0">
              <a:lnSpc>
                <a:spcPct val="100000"/>
              </a:lnSpc>
              <a:spcBef>
                <a:spcPts val="0"/>
              </a:spcBef>
              <a:spcAft>
                <a:spcPts val="0"/>
              </a:spcAft>
              <a:buClr>
                <a:schemeClr val="accent2"/>
              </a:buClr>
              <a:buSzPts val="1600"/>
              <a:buNone/>
              <a:defRPr sz="1600">
                <a:solidFill>
                  <a:schemeClr val="accent2"/>
                </a:solidFill>
              </a:defRPr>
            </a:lvl7pPr>
            <a:lvl8pPr lvl="7" rtl="0">
              <a:lnSpc>
                <a:spcPct val="100000"/>
              </a:lnSpc>
              <a:spcBef>
                <a:spcPts val="0"/>
              </a:spcBef>
              <a:spcAft>
                <a:spcPts val="0"/>
              </a:spcAft>
              <a:buClr>
                <a:schemeClr val="accent2"/>
              </a:buClr>
              <a:buSzPts val="1600"/>
              <a:buNone/>
              <a:defRPr sz="1600">
                <a:solidFill>
                  <a:schemeClr val="accent2"/>
                </a:solidFill>
              </a:defRPr>
            </a:lvl8pPr>
            <a:lvl9pPr lvl="8" rtl="0">
              <a:lnSpc>
                <a:spcPct val="100000"/>
              </a:lnSpc>
              <a:spcBef>
                <a:spcPts val="0"/>
              </a:spcBef>
              <a:spcAft>
                <a:spcPts val="0"/>
              </a:spcAft>
              <a:buClr>
                <a:schemeClr val="accent2"/>
              </a:buClr>
              <a:buSzPts val="1600"/>
              <a:buNone/>
              <a:defRPr sz="1600">
                <a:solidFill>
                  <a:schemeClr val="accent2"/>
                </a:solidFill>
              </a:defRPr>
            </a:lvl9pPr>
          </a:lstStyle>
          <a:p/>
        </p:txBody>
      </p:sp>
      <p:sp>
        <p:nvSpPr>
          <p:cNvPr id="356" name="Google Shape;356;p37"/>
          <p:cNvSpPr txBox="1"/>
          <p:nvPr>
            <p:ph idx="2" type="body"/>
          </p:nvPr>
        </p:nvSpPr>
        <p:spPr>
          <a:xfrm>
            <a:off x="4879025" y="500925"/>
            <a:ext cx="3954000" cy="41115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357" name="Google Shape;357;p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58" name="Shape 358"/>
        <p:cNvGrpSpPr/>
        <p:nvPr/>
      </p:nvGrpSpPr>
      <p:grpSpPr>
        <a:xfrm>
          <a:off x="0" y="0"/>
          <a:ext cx="0" cy="0"/>
          <a:chOff x="0" y="0"/>
          <a:chExt cx="0" cy="0"/>
        </a:xfrm>
      </p:grpSpPr>
      <p:sp>
        <p:nvSpPr>
          <p:cNvPr id="359" name="Google Shape;359;p38"/>
          <p:cNvSpPr/>
          <p:nvPr/>
        </p:nvSpPr>
        <p:spPr>
          <a:xfrm>
            <a:off x="0" y="4369000"/>
            <a:ext cx="9144000" cy="774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38"/>
          <p:cNvSpPr txBox="1"/>
          <p:nvPr>
            <p:ph idx="1" type="body"/>
          </p:nvPr>
        </p:nvSpPr>
        <p:spPr>
          <a:xfrm>
            <a:off x="311700" y="4521400"/>
            <a:ext cx="7979400" cy="4605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p:txBody>
      </p:sp>
      <p:sp>
        <p:nvSpPr>
          <p:cNvPr id="361" name="Google Shape;361;p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362" name="Shape 362"/>
        <p:cNvGrpSpPr/>
        <p:nvPr/>
      </p:nvGrpSpPr>
      <p:grpSpPr>
        <a:xfrm>
          <a:off x="0" y="0"/>
          <a:ext cx="0" cy="0"/>
          <a:chOff x="0" y="0"/>
          <a:chExt cx="0" cy="0"/>
        </a:xfrm>
      </p:grpSpPr>
      <p:sp>
        <p:nvSpPr>
          <p:cNvPr id="363" name="Google Shape;363;p39"/>
          <p:cNvSpPr txBox="1"/>
          <p:nvPr>
            <p:ph hasCustomPrompt="1" type="title"/>
          </p:nvPr>
        </p:nvSpPr>
        <p:spPr>
          <a:xfrm>
            <a:off x="311750" y="831175"/>
            <a:ext cx="5334900" cy="12447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1"/>
              </a:buClr>
              <a:buSzPts val="10000"/>
              <a:buNone/>
              <a:defRPr sz="10000">
                <a:solidFill>
                  <a:schemeClr val="lt1"/>
                </a:solidFill>
              </a:defRPr>
            </a:lvl1pPr>
            <a:lvl2pPr lvl="1" rtl="0">
              <a:spcBef>
                <a:spcPts val="0"/>
              </a:spcBef>
              <a:spcAft>
                <a:spcPts val="0"/>
              </a:spcAft>
              <a:buClr>
                <a:schemeClr val="lt1"/>
              </a:buClr>
              <a:buSzPts val="10000"/>
              <a:buNone/>
              <a:defRPr sz="10000">
                <a:solidFill>
                  <a:schemeClr val="lt1"/>
                </a:solidFill>
              </a:defRPr>
            </a:lvl2pPr>
            <a:lvl3pPr lvl="2" rtl="0">
              <a:spcBef>
                <a:spcPts val="0"/>
              </a:spcBef>
              <a:spcAft>
                <a:spcPts val="0"/>
              </a:spcAft>
              <a:buClr>
                <a:schemeClr val="lt1"/>
              </a:buClr>
              <a:buSzPts val="10000"/>
              <a:buNone/>
              <a:defRPr sz="10000">
                <a:solidFill>
                  <a:schemeClr val="lt1"/>
                </a:solidFill>
              </a:defRPr>
            </a:lvl3pPr>
            <a:lvl4pPr lvl="3" rtl="0">
              <a:spcBef>
                <a:spcPts val="0"/>
              </a:spcBef>
              <a:spcAft>
                <a:spcPts val="0"/>
              </a:spcAft>
              <a:buClr>
                <a:schemeClr val="lt1"/>
              </a:buClr>
              <a:buSzPts val="10000"/>
              <a:buNone/>
              <a:defRPr sz="10000">
                <a:solidFill>
                  <a:schemeClr val="lt1"/>
                </a:solidFill>
              </a:defRPr>
            </a:lvl4pPr>
            <a:lvl5pPr lvl="4" rtl="0">
              <a:spcBef>
                <a:spcPts val="0"/>
              </a:spcBef>
              <a:spcAft>
                <a:spcPts val="0"/>
              </a:spcAft>
              <a:buClr>
                <a:schemeClr val="lt1"/>
              </a:buClr>
              <a:buSzPts val="10000"/>
              <a:buNone/>
              <a:defRPr sz="10000">
                <a:solidFill>
                  <a:schemeClr val="lt1"/>
                </a:solidFill>
              </a:defRPr>
            </a:lvl5pPr>
            <a:lvl6pPr lvl="5" rtl="0">
              <a:spcBef>
                <a:spcPts val="0"/>
              </a:spcBef>
              <a:spcAft>
                <a:spcPts val="0"/>
              </a:spcAft>
              <a:buClr>
                <a:schemeClr val="lt1"/>
              </a:buClr>
              <a:buSzPts val="10000"/>
              <a:buNone/>
              <a:defRPr sz="10000">
                <a:solidFill>
                  <a:schemeClr val="lt1"/>
                </a:solidFill>
              </a:defRPr>
            </a:lvl6pPr>
            <a:lvl7pPr lvl="6" rtl="0">
              <a:spcBef>
                <a:spcPts val="0"/>
              </a:spcBef>
              <a:spcAft>
                <a:spcPts val="0"/>
              </a:spcAft>
              <a:buClr>
                <a:schemeClr val="lt1"/>
              </a:buClr>
              <a:buSzPts val="10000"/>
              <a:buNone/>
              <a:defRPr sz="10000">
                <a:solidFill>
                  <a:schemeClr val="lt1"/>
                </a:solidFill>
              </a:defRPr>
            </a:lvl7pPr>
            <a:lvl8pPr lvl="7" rtl="0">
              <a:spcBef>
                <a:spcPts val="0"/>
              </a:spcBef>
              <a:spcAft>
                <a:spcPts val="0"/>
              </a:spcAft>
              <a:buClr>
                <a:schemeClr val="lt1"/>
              </a:buClr>
              <a:buSzPts val="10000"/>
              <a:buNone/>
              <a:defRPr sz="10000">
                <a:solidFill>
                  <a:schemeClr val="lt1"/>
                </a:solidFill>
              </a:defRPr>
            </a:lvl8pPr>
            <a:lvl9pPr lvl="8" rtl="0">
              <a:spcBef>
                <a:spcPts val="0"/>
              </a:spcBef>
              <a:spcAft>
                <a:spcPts val="0"/>
              </a:spcAft>
              <a:buClr>
                <a:schemeClr val="lt1"/>
              </a:buClr>
              <a:buSzPts val="10000"/>
              <a:buNone/>
              <a:defRPr sz="10000">
                <a:solidFill>
                  <a:schemeClr val="lt1"/>
                </a:solidFill>
              </a:defRPr>
            </a:lvl9pPr>
          </a:lstStyle>
          <a:p>
            <a:r>
              <a:t>xx%</a:t>
            </a:r>
          </a:p>
        </p:txBody>
      </p:sp>
      <p:sp>
        <p:nvSpPr>
          <p:cNvPr id="364" name="Google Shape;364;p39"/>
          <p:cNvSpPr txBox="1"/>
          <p:nvPr>
            <p:ph idx="1" type="body"/>
          </p:nvPr>
        </p:nvSpPr>
        <p:spPr>
          <a:xfrm>
            <a:off x="311700" y="2121425"/>
            <a:ext cx="5334900" cy="9426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chemeClr val="accent2"/>
              </a:buClr>
              <a:buSzPts val="1300"/>
              <a:buChar char="●"/>
              <a:defRPr>
                <a:solidFill>
                  <a:schemeClr val="accent2"/>
                </a:solidFill>
              </a:defRPr>
            </a:lvl1pPr>
            <a:lvl2pPr indent="-298450" lvl="1" marL="914400" rtl="0">
              <a:spcBef>
                <a:spcPts val="1600"/>
              </a:spcBef>
              <a:spcAft>
                <a:spcPts val="0"/>
              </a:spcAft>
              <a:buClr>
                <a:schemeClr val="accent2"/>
              </a:buClr>
              <a:buSzPts val="1100"/>
              <a:buChar char="○"/>
              <a:defRPr>
                <a:solidFill>
                  <a:schemeClr val="accent2"/>
                </a:solidFill>
              </a:defRPr>
            </a:lvl2pPr>
            <a:lvl3pPr indent="-298450" lvl="2" marL="1371600" rtl="0">
              <a:spcBef>
                <a:spcPts val="1600"/>
              </a:spcBef>
              <a:spcAft>
                <a:spcPts val="0"/>
              </a:spcAft>
              <a:buClr>
                <a:schemeClr val="accent2"/>
              </a:buClr>
              <a:buSzPts val="1100"/>
              <a:buChar char="■"/>
              <a:defRPr>
                <a:solidFill>
                  <a:schemeClr val="accent2"/>
                </a:solidFill>
              </a:defRPr>
            </a:lvl3pPr>
            <a:lvl4pPr indent="-298450" lvl="3" marL="1828800" rtl="0">
              <a:spcBef>
                <a:spcPts val="1600"/>
              </a:spcBef>
              <a:spcAft>
                <a:spcPts val="0"/>
              </a:spcAft>
              <a:buClr>
                <a:schemeClr val="accent2"/>
              </a:buClr>
              <a:buSzPts val="1100"/>
              <a:buChar char="●"/>
              <a:defRPr>
                <a:solidFill>
                  <a:schemeClr val="accent2"/>
                </a:solidFill>
              </a:defRPr>
            </a:lvl4pPr>
            <a:lvl5pPr indent="-298450" lvl="4" marL="2286000" rtl="0">
              <a:spcBef>
                <a:spcPts val="1600"/>
              </a:spcBef>
              <a:spcAft>
                <a:spcPts val="0"/>
              </a:spcAft>
              <a:buClr>
                <a:schemeClr val="accent2"/>
              </a:buClr>
              <a:buSzPts val="1100"/>
              <a:buChar char="○"/>
              <a:defRPr>
                <a:solidFill>
                  <a:schemeClr val="accent2"/>
                </a:solidFill>
              </a:defRPr>
            </a:lvl5pPr>
            <a:lvl6pPr indent="-298450" lvl="5" marL="2743200" rtl="0">
              <a:spcBef>
                <a:spcPts val="1600"/>
              </a:spcBef>
              <a:spcAft>
                <a:spcPts val="0"/>
              </a:spcAft>
              <a:buClr>
                <a:schemeClr val="accent2"/>
              </a:buClr>
              <a:buSzPts val="1100"/>
              <a:buChar char="■"/>
              <a:defRPr>
                <a:solidFill>
                  <a:schemeClr val="accent2"/>
                </a:solidFill>
              </a:defRPr>
            </a:lvl6pPr>
            <a:lvl7pPr indent="-298450" lvl="6" marL="3200400" rtl="0">
              <a:spcBef>
                <a:spcPts val="1600"/>
              </a:spcBef>
              <a:spcAft>
                <a:spcPts val="0"/>
              </a:spcAft>
              <a:buClr>
                <a:schemeClr val="accent2"/>
              </a:buClr>
              <a:buSzPts val="1100"/>
              <a:buChar char="●"/>
              <a:defRPr>
                <a:solidFill>
                  <a:schemeClr val="accent2"/>
                </a:solidFill>
              </a:defRPr>
            </a:lvl7pPr>
            <a:lvl8pPr indent="-298450" lvl="7" marL="3657600" rtl="0">
              <a:spcBef>
                <a:spcPts val="1600"/>
              </a:spcBef>
              <a:spcAft>
                <a:spcPts val="0"/>
              </a:spcAft>
              <a:buClr>
                <a:schemeClr val="accent2"/>
              </a:buClr>
              <a:buSzPts val="1100"/>
              <a:buChar char="○"/>
              <a:defRPr>
                <a:solidFill>
                  <a:schemeClr val="accent2"/>
                </a:solidFill>
              </a:defRPr>
            </a:lvl8pPr>
            <a:lvl9pPr indent="-298450" lvl="8" marL="4114800" rtl="0">
              <a:spcBef>
                <a:spcPts val="1600"/>
              </a:spcBef>
              <a:spcAft>
                <a:spcPts val="1600"/>
              </a:spcAft>
              <a:buClr>
                <a:schemeClr val="accent2"/>
              </a:buClr>
              <a:buSzPts val="1100"/>
              <a:buChar char="■"/>
              <a:defRPr>
                <a:solidFill>
                  <a:schemeClr val="accent2"/>
                </a:solidFill>
              </a:defRPr>
            </a:lvl9pPr>
          </a:lstStyle>
          <a:p/>
        </p:txBody>
      </p:sp>
      <p:sp>
        <p:nvSpPr>
          <p:cNvPr id="365" name="Google Shape;365;p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66" name="Shape 366"/>
        <p:cNvGrpSpPr/>
        <p:nvPr/>
      </p:nvGrpSpPr>
      <p:grpSpPr>
        <a:xfrm>
          <a:off x="0" y="0"/>
          <a:ext cx="0" cy="0"/>
          <a:chOff x="0" y="0"/>
          <a:chExt cx="0" cy="0"/>
        </a:xfrm>
      </p:grpSpPr>
      <p:sp>
        <p:nvSpPr>
          <p:cNvPr id="367" name="Google Shape;367;p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Picture" showMasterSp="0">
  <p:cSld name="Title Slide with Picture">
    <p:spTree>
      <p:nvGrpSpPr>
        <p:cNvPr id="368" name="Shape 368"/>
        <p:cNvGrpSpPr/>
        <p:nvPr/>
      </p:nvGrpSpPr>
      <p:grpSpPr>
        <a:xfrm>
          <a:off x="0" y="0"/>
          <a:ext cx="0" cy="0"/>
          <a:chOff x="0" y="0"/>
          <a:chExt cx="0" cy="0"/>
        </a:xfrm>
      </p:grpSpPr>
      <p:sp>
        <p:nvSpPr>
          <p:cNvPr id="369" name="Google Shape;369;p41"/>
          <p:cNvSpPr txBox="1"/>
          <p:nvPr>
            <p:ph type="ctrTitle"/>
          </p:nvPr>
        </p:nvSpPr>
        <p:spPr>
          <a:xfrm>
            <a:off x="828675" y="1719071"/>
            <a:ext cx="4300500" cy="16647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2800"/>
              <a:buNone/>
              <a:defRPr sz="3300" cap="none"/>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70" name="Google Shape;370;p41"/>
          <p:cNvSpPr txBox="1"/>
          <p:nvPr>
            <p:ph idx="1" type="subTitle"/>
          </p:nvPr>
        </p:nvSpPr>
        <p:spPr>
          <a:xfrm>
            <a:off x="828675" y="3383838"/>
            <a:ext cx="4300500" cy="7167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SzPts val="1800"/>
              <a:buNone/>
              <a:defRPr sz="1350"/>
            </a:lvl1pPr>
            <a:lvl2pPr lvl="1" rtl="0" algn="ctr">
              <a:lnSpc>
                <a:spcPct val="115000"/>
              </a:lnSpc>
              <a:spcBef>
                <a:spcPts val="1600"/>
              </a:spcBef>
              <a:spcAft>
                <a:spcPts val="0"/>
              </a:spcAft>
              <a:buSzPts val="1400"/>
              <a:buNone/>
              <a:defRPr sz="1500"/>
            </a:lvl2pPr>
            <a:lvl3pPr lvl="2" rtl="0" algn="ctr">
              <a:lnSpc>
                <a:spcPct val="115000"/>
              </a:lnSpc>
              <a:spcBef>
                <a:spcPts val="1600"/>
              </a:spcBef>
              <a:spcAft>
                <a:spcPts val="0"/>
              </a:spcAft>
              <a:buSzPts val="1400"/>
              <a:buNone/>
              <a:defRPr sz="1350"/>
            </a:lvl3pPr>
            <a:lvl4pPr lvl="3" rtl="0" algn="ctr">
              <a:lnSpc>
                <a:spcPct val="115000"/>
              </a:lnSpc>
              <a:spcBef>
                <a:spcPts val="1600"/>
              </a:spcBef>
              <a:spcAft>
                <a:spcPts val="0"/>
              </a:spcAft>
              <a:buSzPts val="1400"/>
              <a:buNone/>
              <a:defRPr sz="1200"/>
            </a:lvl4pPr>
            <a:lvl5pPr lvl="4" rtl="0" algn="ctr">
              <a:lnSpc>
                <a:spcPct val="115000"/>
              </a:lnSpc>
              <a:spcBef>
                <a:spcPts val="1600"/>
              </a:spcBef>
              <a:spcAft>
                <a:spcPts val="0"/>
              </a:spcAft>
              <a:buSzPts val="1400"/>
              <a:buNone/>
              <a:defRPr sz="1200"/>
            </a:lvl5pPr>
            <a:lvl6pPr lvl="5" rtl="0" algn="ctr">
              <a:lnSpc>
                <a:spcPct val="115000"/>
              </a:lnSpc>
              <a:spcBef>
                <a:spcPts val="1600"/>
              </a:spcBef>
              <a:spcAft>
                <a:spcPts val="0"/>
              </a:spcAft>
              <a:buSzPts val="1400"/>
              <a:buNone/>
              <a:defRPr sz="1200"/>
            </a:lvl6pPr>
            <a:lvl7pPr lvl="6" rtl="0" algn="ctr">
              <a:lnSpc>
                <a:spcPct val="115000"/>
              </a:lnSpc>
              <a:spcBef>
                <a:spcPts val="1600"/>
              </a:spcBef>
              <a:spcAft>
                <a:spcPts val="0"/>
              </a:spcAft>
              <a:buSzPts val="1400"/>
              <a:buNone/>
              <a:defRPr sz="1200"/>
            </a:lvl7pPr>
            <a:lvl8pPr lvl="7" rtl="0" algn="ctr">
              <a:lnSpc>
                <a:spcPct val="115000"/>
              </a:lnSpc>
              <a:spcBef>
                <a:spcPts val="1600"/>
              </a:spcBef>
              <a:spcAft>
                <a:spcPts val="0"/>
              </a:spcAft>
              <a:buSzPts val="1400"/>
              <a:buNone/>
              <a:defRPr sz="1200"/>
            </a:lvl8pPr>
            <a:lvl9pPr lvl="8" rtl="0" algn="ctr">
              <a:lnSpc>
                <a:spcPct val="115000"/>
              </a:lnSpc>
              <a:spcBef>
                <a:spcPts val="1600"/>
              </a:spcBef>
              <a:spcAft>
                <a:spcPts val="1600"/>
              </a:spcAft>
              <a:buSzPts val="1400"/>
              <a:buNone/>
              <a:defRPr sz="1200"/>
            </a:lvl9pPr>
          </a:lstStyle>
          <a:p/>
        </p:txBody>
      </p:sp>
      <p:sp>
        <p:nvSpPr>
          <p:cNvPr descr="An empty placeholder to add an image. Click on the placeholder and select the image that you wish to add." id="371" name="Google Shape;371;p41"/>
          <p:cNvSpPr/>
          <p:nvPr>
            <p:ph idx="2" type="pic"/>
          </p:nvPr>
        </p:nvSpPr>
        <p:spPr>
          <a:xfrm>
            <a:off x="5235798" y="982992"/>
            <a:ext cx="3908100" cy="3156600"/>
          </a:xfrm>
          <a:prstGeom prst="rect">
            <a:avLst/>
          </a:prstGeom>
          <a:solidFill>
            <a:srgbClr val="CCCCCC"/>
          </a:solidFill>
          <a:ln>
            <a:noFill/>
          </a:ln>
        </p:spPr>
        <p:txBody>
          <a:bodyPr anchorCtr="0" anchor="t" bIns="91425" lIns="91425" spcFirstLastPara="1" rIns="91425" wrap="square" tIns="1005825">
            <a:noAutofit/>
          </a:bodyPr>
          <a:lstStyle>
            <a:lvl1pPr lvl="0" marR="0" rtl="0" algn="ctr">
              <a:lnSpc>
                <a:spcPct val="115000"/>
              </a:lnSpc>
              <a:spcBef>
                <a:spcPts val="0"/>
              </a:spcBef>
              <a:spcAft>
                <a:spcPts val="0"/>
              </a:spcAft>
              <a:buClr>
                <a:schemeClr val="dk2"/>
              </a:buClr>
              <a:buSzPts val="1800"/>
              <a:buFont typeface="Arial"/>
              <a:buNone/>
              <a:defRPr b="0" i="0" sz="1800" u="none" cap="none" strike="noStrike">
                <a:solidFill>
                  <a:schemeClr val="dk2"/>
                </a:solidFill>
                <a:latin typeface="Arial"/>
                <a:ea typeface="Arial"/>
                <a:cs typeface="Arial"/>
                <a:sym typeface="Arial"/>
              </a:defRPr>
            </a:lvl1pPr>
            <a:lvl2pPr lvl="1"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lvl="2"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lvl="3"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lvl="4"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lvl="5"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lvl="6"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lvl="7"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lvl="8"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372" name="Google Shape;372;p41"/>
          <p:cNvSpPr/>
          <p:nvPr/>
        </p:nvSpPr>
        <p:spPr>
          <a:xfrm>
            <a:off x="0" y="0"/>
            <a:ext cx="9144000" cy="810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grpSp>
        <p:nvGrpSpPr>
          <p:cNvPr id="373" name="Google Shape;373;p41"/>
          <p:cNvGrpSpPr/>
          <p:nvPr/>
        </p:nvGrpSpPr>
        <p:grpSpPr>
          <a:xfrm>
            <a:off x="21" y="857244"/>
            <a:ext cx="9144425" cy="47344"/>
            <a:chOff x="507492" y="1501519"/>
            <a:chExt cx="8129100" cy="63125"/>
          </a:xfrm>
        </p:grpSpPr>
        <p:cxnSp>
          <p:nvCxnSpPr>
            <p:cNvPr id="374" name="Google Shape;374;p41"/>
            <p:cNvCxnSpPr/>
            <p:nvPr/>
          </p:nvCxnSpPr>
          <p:spPr>
            <a:xfrm>
              <a:off x="507492" y="1564644"/>
              <a:ext cx="8129100" cy="0"/>
            </a:xfrm>
            <a:prstGeom prst="straightConnector1">
              <a:avLst/>
            </a:prstGeom>
            <a:noFill/>
            <a:ln cap="flat" cmpd="sng" w="38100">
              <a:solidFill>
                <a:schemeClr val="dk1"/>
              </a:solidFill>
              <a:prstDash val="solid"/>
              <a:miter lim="800000"/>
              <a:headEnd len="sm" w="sm" type="none"/>
              <a:tailEnd len="sm" w="sm" type="none"/>
            </a:ln>
          </p:spPr>
        </p:cxnSp>
        <p:cxnSp>
          <p:nvCxnSpPr>
            <p:cNvPr id="375" name="Google Shape;375;p41"/>
            <p:cNvCxnSpPr/>
            <p:nvPr/>
          </p:nvCxnSpPr>
          <p:spPr>
            <a:xfrm>
              <a:off x="507492" y="1501519"/>
              <a:ext cx="8129100" cy="0"/>
            </a:xfrm>
            <a:prstGeom prst="straightConnector1">
              <a:avLst/>
            </a:prstGeom>
            <a:noFill/>
            <a:ln cap="flat" cmpd="sng" w="12700">
              <a:solidFill>
                <a:schemeClr val="dk1"/>
              </a:solidFill>
              <a:prstDash val="solid"/>
              <a:miter lim="800000"/>
              <a:headEnd len="sm" w="sm" type="none"/>
              <a:tailEnd len="sm" w="sm" type="none"/>
            </a:ln>
          </p:spPr>
        </p:cxnSp>
      </p:grpSp>
      <p:pic>
        <p:nvPicPr>
          <p:cNvPr id="376" name="Google Shape;376;p41"/>
          <p:cNvPicPr preferRelativeResize="0"/>
          <p:nvPr/>
        </p:nvPicPr>
        <p:blipFill rotWithShape="1">
          <a:blip r:embed="rId2">
            <a:alphaModFix/>
          </a:blip>
          <a:srcRect b="0" l="0" r="0" t="0"/>
          <a:stretch/>
        </p:blipFill>
        <p:spPr>
          <a:xfrm>
            <a:off x="994410" y="0"/>
            <a:ext cx="1310643" cy="1719071"/>
          </a:xfrm>
          <a:prstGeom prst="rect">
            <a:avLst/>
          </a:prstGeom>
          <a:noFill/>
          <a:ln>
            <a:noFill/>
          </a:ln>
        </p:spPr>
      </p:pic>
      <p:grpSp>
        <p:nvGrpSpPr>
          <p:cNvPr id="377" name="Google Shape;377;p41"/>
          <p:cNvGrpSpPr/>
          <p:nvPr/>
        </p:nvGrpSpPr>
        <p:grpSpPr>
          <a:xfrm rot="10800000">
            <a:off x="-445" y="4234139"/>
            <a:ext cx="9144425" cy="47344"/>
            <a:chOff x="507492" y="1501519"/>
            <a:chExt cx="8129100" cy="63125"/>
          </a:xfrm>
        </p:grpSpPr>
        <p:cxnSp>
          <p:nvCxnSpPr>
            <p:cNvPr id="378" name="Google Shape;378;p41"/>
            <p:cNvCxnSpPr/>
            <p:nvPr/>
          </p:nvCxnSpPr>
          <p:spPr>
            <a:xfrm>
              <a:off x="507492" y="1564644"/>
              <a:ext cx="8129100" cy="0"/>
            </a:xfrm>
            <a:prstGeom prst="straightConnector1">
              <a:avLst/>
            </a:prstGeom>
            <a:noFill/>
            <a:ln cap="flat" cmpd="sng" w="38100">
              <a:solidFill>
                <a:schemeClr val="dk1"/>
              </a:solidFill>
              <a:prstDash val="solid"/>
              <a:miter lim="800000"/>
              <a:headEnd len="sm" w="sm" type="none"/>
              <a:tailEnd len="sm" w="sm" type="none"/>
            </a:ln>
          </p:spPr>
        </p:cxnSp>
        <p:cxnSp>
          <p:nvCxnSpPr>
            <p:cNvPr id="379" name="Google Shape;379;p41"/>
            <p:cNvCxnSpPr/>
            <p:nvPr/>
          </p:nvCxnSpPr>
          <p:spPr>
            <a:xfrm>
              <a:off x="507492" y="1501519"/>
              <a:ext cx="8129100" cy="0"/>
            </a:xfrm>
            <a:prstGeom prst="straightConnector1">
              <a:avLst/>
            </a:prstGeom>
            <a:noFill/>
            <a:ln cap="flat" cmpd="sng" w="12700">
              <a:solidFill>
                <a:schemeClr val="dk1"/>
              </a:solidFill>
              <a:prstDash val="solid"/>
              <a:miter lim="800000"/>
              <a:headEnd len="sm" w="sm" type="none"/>
              <a:tailEnd len="sm" w="sm" type="none"/>
            </a:ln>
          </p:spPr>
        </p:cxnSp>
      </p:grpSp>
      <p:sp>
        <p:nvSpPr>
          <p:cNvPr id="380" name="Google Shape;380;p41"/>
          <p:cNvSpPr/>
          <p:nvPr/>
        </p:nvSpPr>
        <p:spPr>
          <a:xfrm>
            <a:off x="0" y="4333593"/>
            <a:ext cx="9144000" cy="810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381" name="Google Shape;381;p4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82" name="Shape 382"/>
        <p:cNvGrpSpPr/>
        <p:nvPr/>
      </p:nvGrpSpPr>
      <p:grpSpPr>
        <a:xfrm>
          <a:off x="0" y="0"/>
          <a:ext cx="0" cy="0"/>
          <a:chOff x="0" y="0"/>
          <a:chExt cx="0" cy="0"/>
        </a:xfrm>
      </p:grpSpPr>
      <p:sp>
        <p:nvSpPr>
          <p:cNvPr id="383" name="Google Shape;383;p4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84" name="Google Shape;384;p4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385" name="Google Shape;385;p42"/>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86" name="Google Shape;386;p42"/>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87" name="Google Shape;387;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rtl="0" algn="r">
              <a:lnSpc>
                <a:spcPct val="100000"/>
              </a:lnSpc>
              <a:spcBef>
                <a:spcPts val="0"/>
              </a:spcBef>
              <a:spcAft>
                <a:spcPts val="0"/>
              </a:spcAft>
              <a:buSzPts val="1000"/>
              <a:buNone/>
              <a:defRPr/>
            </a:lvl1pPr>
            <a:lvl2pPr indent="0" lvl="1" marL="0" rtl="0" algn="r">
              <a:lnSpc>
                <a:spcPct val="100000"/>
              </a:lnSpc>
              <a:spcBef>
                <a:spcPts val="0"/>
              </a:spcBef>
              <a:spcAft>
                <a:spcPts val="0"/>
              </a:spcAft>
              <a:buSzPts val="1000"/>
              <a:buNone/>
              <a:defRPr/>
            </a:lvl2pPr>
            <a:lvl3pPr indent="0" lvl="2" marL="0" rtl="0" algn="r">
              <a:lnSpc>
                <a:spcPct val="100000"/>
              </a:lnSpc>
              <a:spcBef>
                <a:spcPts val="0"/>
              </a:spcBef>
              <a:spcAft>
                <a:spcPts val="0"/>
              </a:spcAft>
              <a:buSzPts val="1000"/>
              <a:buNone/>
              <a:defRPr/>
            </a:lvl3pPr>
            <a:lvl4pPr indent="0" lvl="3" marL="0" rtl="0" algn="r">
              <a:lnSpc>
                <a:spcPct val="100000"/>
              </a:lnSpc>
              <a:spcBef>
                <a:spcPts val="0"/>
              </a:spcBef>
              <a:spcAft>
                <a:spcPts val="0"/>
              </a:spcAft>
              <a:buSzPts val="1000"/>
              <a:buNone/>
              <a:defRPr/>
            </a:lvl4pPr>
            <a:lvl5pPr indent="0" lvl="4" marL="0" rtl="0" algn="r">
              <a:lnSpc>
                <a:spcPct val="100000"/>
              </a:lnSpc>
              <a:spcBef>
                <a:spcPts val="0"/>
              </a:spcBef>
              <a:spcAft>
                <a:spcPts val="0"/>
              </a:spcAft>
              <a:buSzPts val="1000"/>
              <a:buNone/>
              <a:defRPr/>
            </a:lvl5pPr>
            <a:lvl6pPr indent="0" lvl="5" marL="0" rtl="0" algn="r">
              <a:lnSpc>
                <a:spcPct val="100000"/>
              </a:lnSpc>
              <a:spcBef>
                <a:spcPts val="0"/>
              </a:spcBef>
              <a:spcAft>
                <a:spcPts val="0"/>
              </a:spcAft>
              <a:buSzPts val="1000"/>
              <a:buNone/>
              <a:defRPr/>
            </a:lvl6pPr>
            <a:lvl7pPr indent="0" lvl="6" marL="0" rtl="0" algn="r">
              <a:lnSpc>
                <a:spcPct val="100000"/>
              </a:lnSpc>
              <a:spcBef>
                <a:spcPts val="0"/>
              </a:spcBef>
              <a:spcAft>
                <a:spcPts val="0"/>
              </a:spcAft>
              <a:buSzPts val="1000"/>
              <a:buNone/>
              <a:defRPr/>
            </a:lvl7pPr>
            <a:lvl8pPr indent="0" lvl="7" marL="0" rtl="0" algn="r">
              <a:lnSpc>
                <a:spcPct val="100000"/>
              </a:lnSpc>
              <a:spcBef>
                <a:spcPts val="0"/>
              </a:spcBef>
              <a:spcAft>
                <a:spcPts val="0"/>
              </a:spcAft>
              <a:buSzPts val="1000"/>
              <a:buNone/>
              <a:defRPr/>
            </a:lvl8pPr>
            <a:lvl9pPr indent="0" lvl="8" marL="0" rtl="0" algn="r">
              <a:lnSpc>
                <a:spcPct val="100000"/>
              </a:lnSpc>
              <a:spcBef>
                <a:spcPts val="0"/>
              </a:spcBef>
              <a:spcAft>
                <a:spcPts val="0"/>
              </a:spcAft>
              <a:buSzPts val="100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 name="Shape 22"/>
        <p:cNvGrpSpPr/>
        <p:nvPr/>
      </p:nvGrpSpPr>
      <p:grpSpPr>
        <a:xfrm>
          <a:off x="0" y="0"/>
          <a:ext cx="0" cy="0"/>
          <a:chOff x="0" y="0"/>
          <a:chExt cx="0" cy="0"/>
        </a:xfrm>
      </p:grpSpPr>
      <p:sp>
        <p:nvSpPr>
          <p:cNvPr id="23" name="Google Shape;23;p5"/>
          <p:cNvSpPr/>
          <p:nvPr/>
        </p:nvSpPr>
        <p:spPr>
          <a:xfrm>
            <a:off x="0" y="0"/>
            <a:ext cx="4314000" cy="5143500"/>
          </a:xfrm>
          <a:prstGeom prst="rect">
            <a:avLst/>
          </a:prstGeom>
          <a:solidFill>
            <a:srgbClr val="0046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5"/>
          <p:cNvSpPr/>
          <p:nvPr/>
        </p:nvSpPr>
        <p:spPr>
          <a:xfrm>
            <a:off x="0" y="44125"/>
            <a:ext cx="4313625" cy="3127516"/>
          </a:xfrm>
          <a:custGeom>
            <a:rect b="b" l="l" r="r" t="t"/>
            <a:pathLst>
              <a:path extrusionOk="0" h="175975" w="172545">
                <a:moveTo>
                  <a:pt x="0" y="157"/>
                </a:moveTo>
                <a:lnTo>
                  <a:pt x="172419" y="0"/>
                </a:lnTo>
                <a:lnTo>
                  <a:pt x="172545" y="126541"/>
                </a:lnTo>
                <a:lnTo>
                  <a:pt x="0" y="175975"/>
                </a:lnTo>
                <a:close/>
              </a:path>
            </a:pathLst>
          </a:custGeom>
          <a:solidFill>
            <a:schemeClr val="accent2"/>
          </a:solidFill>
          <a:ln>
            <a:noFill/>
          </a:ln>
        </p:spPr>
      </p:sp>
      <p:sp>
        <p:nvSpPr>
          <p:cNvPr id="25" name="Google Shape;25;p5"/>
          <p:cNvSpPr/>
          <p:nvPr/>
        </p:nvSpPr>
        <p:spPr>
          <a:xfrm>
            <a:off x="-125" y="0"/>
            <a:ext cx="4316900" cy="4395600"/>
          </a:xfrm>
          <a:custGeom>
            <a:rect b="b" l="l" r="r" t="t"/>
            <a:pathLst>
              <a:path extrusionOk="0" h="175824" w="172676">
                <a:moveTo>
                  <a:pt x="0" y="6"/>
                </a:moveTo>
                <a:lnTo>
                  <a:pt x="172676" y="0"/>
                </a:lnTo>
                <a:lnTo>
                  <a:pt x="172562" y="126442"/>
                </a:lnTo>
                <a:lnTo>
                  <a:pt x="0" y="175824"/>
                </a:lnTo>
                <a:close/>
              </a:path>
            </a:pathLst>
          </a:custGeom>
          <a:solidFill>
            <a:srgbClr val="00467F"/>
          </a:solidFill>
          <a:ln>
            <a:noFill/>
          </a:ln>
        </p:spPr>
      </p:sp>
      <p:sp>
        <p:nvSpPr>
          <p:cNvPr id="26" name="Google Shape;26;p5"/>
          <p:cNvSpPr txBox="1"/>
          <p:nvPr>
            <p:ph type="title"/>
          </p:nvPr>
        </p:nvSpPr>
        <p:spPr>
          <a:xfrm>
            <a:off x="311725" y="500925"/>
            <a:ext cx="3706500" cy="2508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27" name="Google Shape;27;p5"/>
          <p:cNvSpPr txBox="1"/>
          <p:nvPr>
            <p:ph idx="1" type="body"/>
          </p:nvPr>
        </p:nvSpPr>
        <p:spPr>
          <a:xfrm>
            <a:off x="4644675" y="500925"/>
            <a:ext cx="4166400" cy="40986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28" name="Google Shape;28;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388" name="Shape 388"/>
        <p:cNvGrpSpPr/>
        <p:nvPr/>
      </p:nvGrpSpPr>
      <p:grpSpPr>
        <a:xfrm>
          <a:off x="0" y="0"/>
          <a:ext cx="0" cy="0"/>
          <a:chOff x="0" y="0"/>
          <a:chExt cx="0" cy="0"/>
        </a:xfrm>
      </p:grpSpPr>
      <p:sp>
        <p:nvSpPr>
          <p:cNvPr id="389" name="Google Shape;389;p43"/>
          <p:cNvSpPr/>
          <p:nvPr/>
        </p:nvSpPr>
        <p:spPr>
          <a:xfrm>
            <a:off x="473773" y="811092"/>
            <a:ext cx="4749309" cy="2429389"/>
          </a:xfrm>
          <a:custGeom>
            <a:rect b="b" l="l" r="r" t="t"/>
            <a:pathLst>
              <a:path extrusionOk="0" h="2308" w="3384">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gradFill>
            <a:gsLst>
              <a:gs pos="0">
                <a:srgbClr val="FFAE23"/>
              </a:gs>
              <a:gs pos="100000">
                <a:srgbClr val="FFCE6C"/>
              </a:gs>
            </a:gsLst>
            <a:lin ang="16200038" scaled="0"/>
          </a:gradFill>
          <a:ln cap="flat" cmpd="sng" w="9525">
            <a:solidFill>
              <a:schemeClr val="accent1"/>
            </a:solidFill>
            <a:prstDash val="solid"/>
            <a:round/>
            <a:headEnd len="sm" w="sm" type="none"/>
            <a:tailEnd len="sm" w="sm" type="none"/>
          </a:ln>
          <a:effectLst>
            <a:outerShdw blurRad="40000" rotWithShape="0" dir="5400000" dist="23000">
              <a:srgbClr val="000000">
                <a:alpha val="34900"/>
              </a:srgbClr>
            </a:outerShdw>
          </a:effectLst>
        </p:spPr>
      </p:sp>
      <p:sp>
        <p:nvSpPr>
          <p:cNvPr id="390" name="Google Shape;390;p43"/>
          <p:cNvSpPr txBox="1"/>
          <p:nvPr>
            <p:ph type="title"/>
          </p:nvPr>
        </p:nvSpPr>
        <p:spPr>
          <a:xfrm>
            <a:off x="638239" y="928877"/>
            <a:ext cx="4420500" cy="19845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2800"/>
              <a:buNone/>
              <a:defRPr b="1" sz="3150" cap="none"/>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91" name="Google Shape;391;p43"/>
          <p:cNvSpPr txBox="1"/>
          <p:nvPr>
            <p:ph idx="1" type="body"/>
          </p:nvPr>
        </p:nvSpPr>
        <p:spPr>
          <a:xfrm>
            <a:off x="639893" y="3332760"/>
            <a:ext cx="4418700" cy="534900"/>
          </a:xfrm>
          <a:prstGeom prst="rect">
            <a:avLst/>
          </a:prstGeom>
          <a:noFill/>
          <a:ln>
            <a:noFill/>
          </a:ln>
        </p:spPr>
        <p:txBody>
          <a:bodyPr anchorCtr="0" anchor="t" bIns="91425" lIns="91425" spcFirstLastPara="1" rIns="91425" wrap="square" tIns="91425">
            <a:noAutofit/>
          </a:bodyPr>
          <a:lstStyle>
            <a:lvl1pPr indent="-228600" lvl="0" marL="457200" rtl="0" algn="l">
              <a:lnSpc>
                <a:spcPct val="115000"/>
              </a:lnSpc>
              <a:spcBef>
                <a:spcPts val="0"/>
              </a:spcBef>
              <a:spcAft>
                <a:spcPts val="0"/>
              </a:spcAft>
              <a:buSzPts val="1800"/>
              <a:buNone/>
              <a:defRPr sz="1350">
                <a:solidFill>
                  <a:schemeClr val="dk1"/>
                </a:solidFill>
              </a:defRPr>
            </a:lvl1pPr>
            <a:lvl2pPr indent="-228600" lvl="1" marL="914400" rtl="0" algn="l">
              <a:lnSpc>
                <a:spcPct val="115000"/>
              </a:lnSpc>
              <a:spcBef>
                <a:spcPts val="1600"/>
              </a:spcBef>
              <a:spcAft>
                <a:spcPts val="0"/>
              </a:spcAft>
              <a:buSzPts val="1400"/>
              <a:buNone/>
              <a:defRPr sz="1350">
                <a:solidFill>
                  <a:srgbClr val="888888"/>
                </a:solidFill>
              </a:defRPr>
            </a:lvl2pPr>
            <a:lvl3pPr indent="-228600" lvl="2" marL="1371600" rtl="0" algn="l">
              <a:lnSpc>
                <a:spcPct val="115000"/>
              </a:lnSpc>
              <a:spcBef>
                <a:spcPts val="1600"/>
              </a:spcBef>
              <a:spcAft>
                <a:spcPts val="0"/>
              </a:spcAft>
              <a:buSzPts val="1400"/>
              <a:buNone/>
              <a:defRPr sz="1200">
                <a:solidFill>
                  <a:srgbClr val="888888"/>
                </a:solidFill>
              </a:defRPr>
            </a:lvl3pPr>
            <a:lvl4pPr indent="-228600" lvl="3" marL="1828800" rtl="0" algn="l">
              <a:lnSpc>
                <a:spcPct val="115000"/>
              </a:lnSpc>
              <a:spcBef>
                <a:spcPts val="1600"/>
              </a:spcBef>
              <a:spcAft>
                <a:spcPts val="0"/>
              </a:spcAft>
              <a:buSzPts val="1400"/>
              <a:buNone/>
              <a:defRPr sz="1050">
                <a:solidFill>
                  <a:srgbClr val="888888"/>
                </a:solidFill>
              </a:defRPr>
            </a:lvl4pPr>
            <a:lvl5pPr indent="-228600" lvl="4" marL="2286000" rtl="0" algn="l">
              <a:lnSpc>
                <a:spcPct val="115000"/>
              </a:lnSpc>
              <a:spcBef>
                <a:spcPts val="1600"/>
              </a:spcBef>
              <a:spcAft>
                <a:spcPts val="0"/>
              </a:spcAft>
              <a:buSzPts val="1400"/>
              <a:buNone/>
              <a:defRPr sz="1050">
                <a:solidFill>
                  <a:srgbClr val="888888"/>
                </a:solidFill>
              </a:defRPr>
            </a:lvl5pPr>
            <a:lvl6pPr indent="-228600" lvl="5" marL="2743200" rtl="0" algn="l">
              <a:lnSpc>
                <a:spcPct val="115000"/>
              </a:lnSpc>
              <a:spcBef>
                <a:spcPts val="1600"/>
              </a:spcBef>
              <a:spcAft>
                <a:spcPts val="0"/>
              </a:spcAft>
              <a:buSzPts val="1400"/>
              <a:buNone/>
              <a:defRPr sz="1050">
                <a:solidFill>
                  <a:srgbClr val="888888"/>
                </a:solidFill>
              </a:defRPr>
            </a:lvl6pPr>
            <a:lvl7pPr indent="-228600" lvl="6" marL="3200400" rtl="0" algn="l">
              <a:lnSpc>
                <a:spcPct val="115000"/>
              </a:lnSpc>
              <a:spcBef>
                <a:spcPts val="1600"/>
              </a:spcBef>
              <a:spcAft>
                <a:spcPts val="0"/>
              </a:spcAft>
              <a:buSzPts val="1400"/>
              <a:buNone/>
              <a:defRPr sz="1050">
                <a:solidFill>
                  <a:srgbClr val="888888"/>
                </a:solidFill>
              </a:defRPr>
            </a:lvl7pPr>
            <a:lvl8pPr indent="-228600" lvl="7" marL="3657600" rtl="0" algn="l">
              <a:lnSpc>
                <a:spcPct val="115000"/>
              </a:lnSpc>
              <a:spcBef>
                <a:spcPts val="1600"/>
              </a:spcBef>
              <a:spcAft>
                <a:spcPts val="0"/>
              </a:spcAft>
              <a:buSzPts val="1400"/>
              <a:buNone/>
              <a:defRPr sz="1050">
                <a:solidFill>
                  <a:srgbClr val="888888"/>
                </a:solidFill>
              </a:defRPr>
            </a:lvl8pPr>
            <a:lvl9pPr indent="-228600" lvl="8" marL="4114800" rtl="0" algn="l">
              <a:lnSpc>
                <a:spcPct val="115000"/>
              </a:lnSpc>
              <a:spcBef>
                <a:spcPts val="1600"/>
              </a:spcBef>
              <a:spcAft>
                <a:spcPts val="1600"/>
              </a:spcAft>
              <a:buSzPts val="1400"/>
              <a:buNone/>
              <a:defRPr sz="1050">
                <a:solidFill>
                  <a:srgbClr val="888888"/>
                </a:solidFill>
              </a:defRPr>
            </a:lvl9pPr>
          </a:lstStyle>
          <a:p/>
        </p:txBody>
      </p:sp>
      <p:sp>
        <p:nvSpPr>
          <p:cNvPr id="392" name="Google Shape;392;p43"/>
          <p:cNvSpPr txBox="1"/>
          <p:nvPr>
            <p:ph idx="2" type="body"/>
          </p:nvPr>
        </p:nvSpPr>
        <p:spPr>
          <a:xfrm>
            <a:off x="5680982" y="811092"/>
            <a:ext cx="2857500" cy="3056700"/>
          </a:xfrm>
          <a:prstGeom prst="rect">
            <a:avLst/>
          </a:prstGeom>
          <a:noFill/>
          <a:ln>
            <a:noFill/>
          </a:ln>
        </p:spPr>
        <p:txBody>
          <a:bodyPr anchorCtr="0" anchor="t" bIns="91425" lIns="91425" spcFirstLastPara="1" rIns="91425" wrap="square" tIns="91425">
            <a:noAutofit/>
          </a:bodyPr>
          <a:lstStyle>
            <a:lvl1pPr indent="-228600" lvl="0" marL="457200" rtl="0" algn="l">
              <a:lnSpc>
                <a:spcPct val="115000"/>
              </a:lnSpc>
              <a:spcBef>
                <a:spcPts val="0"/>
              </a:spcBef>
              <a:spcAft>
                <a:spcPts val="0"/>
              </a:spcAft>
              <a:buSzPts val="1800"/>
              <a:buFont typeface="Arial"/>
              <a:buNone/>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393" name="Google Shape;393;p43"/>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94" name="Google Shape;394;p43"/>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95" name="Google Shape;395;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rtl="0" algn="r">
              <a:lnSpc>
                <a:spcPct val="100000"/>
              </a:lnSpc>
              <a:spcBef>
                <a:spcPts val="0"/>
              </a:spcBef>
              <a:spcAft>
                <a:spcPts val="0"/>
              </a:spcAft>
              <a:buSzPts val="1000"/>
              <a:buNone/>
              <a:defRPr/>
            </a:lvl1pPr>
            <a:lvl2pPr indent="0" lvl="1" marL="0" rtl="0" algn="r">
              <a:lnSpc>
                <a:spcPct val="100000"/>
              </a:lnSpc>
              <a:spcBef>
                <a:spcPts val="0"/>
              </a:spcBef>
              <a:spcAft>
                <a:spcPts val="0"/>
              </a:spcAft>
              <a:buSzPts val="1000"/>
              <a:buNone/>
              <a:defRPr/>
            </a:lvl2pPr>
            <a:lvl3pPr indent="0" lvl="2" marL="0" rtl="0" algn="r">
              <a:lnSpc>
                <a:spcPct val="100000"/>
              </a:lnSpc>
              <a:spcBef>
                <a:spcPts val="0"/>
              </a:spcBef>
              <a:spcAft>
                <a:spcPts val="0"/>
              </a:spcAft>
              <a:buSzPts val="1000"/>
              <a:buNone/>
              <a:defRPr/>
            </a:lvl3pPr>
            <a:lvl4pPr indent="0" lvl="3" marL="0" rtl="0" algn="r">
              <a:lnSpc>
                <a:spcPct val="100000"/>
              </a:lnSpc>
              <a:spcBef>
                <a:spcPts val="0"/>
              </a:spcBef>
              <a:spcAft>
                <a:spcPts val="0"/>
              </a:spcAft>
              <a:buSzPts val="1000"/>
              <a:buNone/>
              <a:defRPr/>
            </a:lvl4pPr>
            <a:lvl5pPr indent="0" lvl="4" marL="0" rtl="0" algn="r">
              <a:lnSpc>
                <a:spcPct val="100000"/>
              </a:lnSpc>
              <a:spcBef>
                <a:spcPts val="0"/>
              </a:spcBef>
              <a:spcAft>
                <a:spcPts val="0"/>
              </a:spcAft>
              <a:buSzPts val="1000"/>
              <a:buNone/>
              <a:defRPr/>
            </a:lvl5pPr>
            <a:lvl6pPr indent="0" lvl="5" marL="0" rtl="0" algn="r">
              <a:lnSpc>
                <a:spcPct val="100000"/>
              </a:lnSpc>
              <a:spcBef>
                <a:spcPts val="0"/>
              </a:spcBef>
              <a:spcAft>
                <a:spcPts val="0"/>
              </a:spcAft>
              <a:buSzPts val="1000"/>
              <a:buNone/>
              <a:defRPr/>
            </a:lvl6pPr>
            <a:lvl7pPr indent="0" lvl="6" marL="0" rtl="0" algn="r">
              <a:lnSpc>
                <a:spcPct val="100000"/>
              </a:lnSpc>
              <a:spcBef>
                <a:spcPts val="0"/>
              </a:spcBef>
              <a:spcAft>
                <a:spcPts val="0"/>
              </a:spcAft>
              <a:buSzPts val="1000"/>
              <a:buNone/>
              <a:defRPr/>
            </a:lvl7pPr>
            <a:lvl8pPr indent="0" lvl="7" marL="0" rtl="0" algn="r">
              <a:lnSpc>
                <a:spcPct val="100000"/>
              </a:lnSpc>
              <a:spcBef>
                <a:spcPts val="0"/>
              </a:spcBef>
              <a:spcAft>
                <a:spcPts val="0"/>
              </a:spcAft>
              <a:buSzPts val="1000"/>
              <a:buNone/>
              <a:defRPr/>
            </a:lvl8pPr>
            <a:lvl9pPr indent="0" lvl="8" marL="0" rtl="0" algn="r">
              <a:lnSpc>
                <a:spcPct val="100000"/>
              </a:lnSpc>
              <a:spcBef>
                <a:spcPts val="0"/>
              </a:spcBef>
              <a:spcAft>
                <a:spcPts val="0"/>
              </a:spcAft>
              <a:buSzPts val="100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400" name="Shape 400"/>
        <p:cNvGrpSpPr/>
        <p:nvPr/>
      </p:nvGrpSpPr>
      <p:grpSpPr>
        <a:xfrm>
          <a:off x="0" y="0"/>
          <a:ext cx="0" cy="0"/>
          <a:chOff x="0" y="0"/>
          <a:chExt cx="0" cy="0"/>
        </a:xfrm>
      </p:grpSpPr>
      <p:sp>
        <p:nvSpPr>
          <p:cNvPr id="401" name="Google Shape;401;p45"/>
          <p:cNvSpPr/>
          <p:nvPr/>
        </p:nvSpPr>
        <p:spPr>
          <a:xfrm>
            <a:off x="-125" y="0"/>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402" name="Google Shape;402;p45"/>
          <p:cNvSpPr txBox="1"/>
          <p:nvPr>
            <p:ph type="ctrTitle"/>
          </p:nvPr>
        </p:nvSpPr>
        <p:spPr>
          <a:xfrm>
            <a:off x="311700" y="539725"/>
            <a:ext cx="8520600" cy="1282500"/>
          </a:xfrm>
          <a:prstGeom prst="rect">
            <a:avLst/>
          </a:prstGeom>
        </p:spPr>
        <p:txBody>
          <a:bodyPr anchorCtr="0" anchor="t" bIns="91425" lIns="91425" spcFirstLastPara="1" rIns="91425" wrap="square" tIns="91425">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403" name="Google Shape;403;p45"/>
          <p:cNvSpPr txBox="1"/>
          <p:nvPr>
            <p:ph idx="1" type="subTitle"/>
          </p:nvPr>
        </p:nvSpPr>
        <p:spPr>
          <a:xfrm>
            <a:off x="311700" y="1878560"/>
            <a:ext cx="4242600" cy="738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2"/>
              </a:buClr>
              <a:buSzPts val="1600"/>
              <a:buNone/>
              <a:defRPr sz="1600">
                <a:solidFill>
                  <a:schemeClr val="lt2"/>
                </a:solidFill>
              </a:defRPr>
            </a:lvl1pPr>
            <a:lvl2pPr lvl="1" rtl="0">
              <a:lnSpc>
                <a:spcPct val="100000"/>
              </a:lnSpc>
              <a:spcBef>
                <a:spcPts val="0"/>
              </a:spcBef>
              <a:spcAft>
                <a:spcPts val="0"/>
              </a:spcAft>
              <a:buClr>
                <a:schemeClr val="lt2"/>
              </a:buClr>
              <a:buSzPts val="1600"/>
              <a:buNone/>
              <a:defRPr sz="1600">
                <a:solidFill>
                  <a:schemeClr val="lt2"/>
                </a:solidFill>
              </a:defRPr>
            </a:lvl2pPr>
            <a:lvl3pPr lvl="2" rtl="0">
              <a:lnSpc>
                <a:spcPct val="100000"/>
              </a:lnSpc>
              <a:spcBef>
                <a:spcPts val="0"/>
              </a:spcBef>
              <a:spcAft>
                <a:spcPts val="0"/>
              </a:spcAft>
              <a:buClr>
                <a:schemeClr val="lt2"/>
              </a:buClr>
              <a:buSzPts val="1600"/>
              <a:buNone/>
              <a:defRPr sz="1600">
                <a:solidFill>
                  <a:schemeClr val="lt2"/>
                </a:solidFill>
              </a:defRPr>
            </a:lvl3pPr>
            <a:lvl4pPr lvl="3" rtl="0">
              <a:lnSpc>
                <a:spcPct val="100000"/>
              </a:lnSpc>
              <a:spcBef>
                <a:spcPts val="0"/>
              </a:spcBef>
              <a:spcAft>
                <a:spcPts val="0"/>
              </a:spcAft>
              <a:buClr>
                <a:schemeClr val="lt2"/>
              </a:buClr>
              <a:buSzPts val="1600"/>
              <a:buNone/>
              <a:defRPr sz="1600">
                <a:solidFill>
                  <a:schemeClr val="lt2"/>
                </a:solidFill>
              </a:defRPr>
            </a:lvl4pPr>
            <a:lvl5pPr lvl="4" rtl="0">
              <a:lnSpc>
                <a:spcPct val="100000"/>
              </a:lnSpc>
              <a:spcBef>
                <a:spcPts val="0"/>
              </a:spcBef>
              <a:spcAft>
                <a:spcPts val="0"/>
              </a:spcAft>
              <a:buClr>
                <a:schemeClr val="lt2"/>
              </a:buClr>
              <a:buSzPts val="1600"/>
              <a:buNone/>
              <a:defRPr sz="1600">
                <a:solidFill>
                  <a:schemeClr val="lt2"/>
                </a:solidFill>
              </a:defRPr>
            </a:lvl5pPr>
            <a:lvl6pPr lvl="5" rtl="0">
              <a:lnSpc>
                <a:spcPct val="100000"/>
              </a:lnSpc>
              <a:spcBef>
                <a:spcPts val="0"/>
              </a:spcBef>
              <a:spcAft>
                <a:spcPts val="0"/>
              </a:spcAft>
              <a:buClr>
                <a:schemeClr val="lt2"/>
              </a:buClr>
              <a:buSzPts val="1600"/>
              <a:buNone/>
              <a:defRPr sz="1600">
                <a:solidFill>
                  <a:schemeClr val="lt2"/>
                </a:solidFill>
              </a:defRPr>
            </a:lvl6pPr>
            <a:lvl7pPr lvl="6" rtl="0">
              <a:lnSpc>
                <a:spcPct val="100000"/>
              </a:lnSpc>
              <a:spcBef>
                <a:spcPts val="0"/>
              </a:spcBef>
              <a:spcAft>
                <a:spcPts val="0"/>
              </a:spcAft>
              <a:buClr>
                <a:schemeClr val="lt2"/>
              </a:buClr>
              <a:buSzPts val="1600"/>
              <a:buNone/>
              <a:defRPr sz="1600">
                <a:solidFill>
                  <a:schemeClr val="lt2"/>
                </a:solidFill>
              </a:defRPr>
            </a:lvl7pPr>
            <a:lvl8pPr lvl="7" rtl="0">
              <a:lnSpc>
                <a:spcPct val="100000"/>
              </a:lnSpc>
              <a:spcBef>
                <a:spcPts val="0"/>
              </a:spcBef>
              <a:spcAft>
                <a:spcPts val="0"/>
              </a:spcAft>
              <a:buClr>
                <a:schemeClr val="lt2"/>
              </a:buClr>
              <a:buSzPts val="1600"/>
              <a:buNone/>
              <a:defRPr sz="1600">
                <a:solidFill>
                  <a:schemeClr val="lt2"/>
                </a:solidFill>
              </a:defRPr>
            </a:lvl8pPr>
            <a:lvl9pPr lvl="8" rtl="0">
              <a:lnSpc>
                <a:spcPct val="100000"/>
              </a:lnSpc>
              <a:spcBef>
                <a:spcPts val="0"/>
              </a:spcBef>
              <a:spcAft>
                <a:spcPts val="0"/>
              </a:spcAft>
              <a:buClr>
                <a:schemeClr val="lt2"/>
              </a:buClr>
              <a:buSzPts val="1600"/>
              <a:buNone/>
              <a:defRPr sz="1600">
                <a:solidFill>
                  <a:schemeClr val="lt2"/>
                </a:solidFill>
              </a:defRPr>
            </a:lvl9pPr>
          </a:lstStyle>
          <a:p/>
        </p:txBody>
      </p:sp>
      <p:sp>
        <p:nvSpPr>
          <p:cNvPr id="404" name="Google Shape;404;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405" name="Shape 405"/>
        <p:cNvGrpSpPr/>
        <p:nvPr/>
      </p:nvGrpSpPr>
      <p:grpSpPr>
        <a:xfrm>
          <a:off x="0" y="0"/>
          <a:ext cx="0" cy="0"/>
          <a:chOff x="0" y="0"/>
          <a:chExt cx="0" cy="0"/>
        </a:xfrm>
      </p:grpSpPr>
      <p:sp>
        <p:nvSpPr>
          <p:cNvPr id="406" name="Google Shape;406;p46"/>
          <p:cNvSpPr/>
          <p:nvPr/>
        </p:nvSpPr>
        <p:spPr>
          <a:xfrm>
            <a:off x="0" y="48099"/>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407" name="Google Shape;407;p46"/>
          <p:cNvSpPr/>
          <p:nvPr/>
        </p:nvSpPr>
        <p:spPr>
          <a:xfrm>
            <a:off x="0" y="0"/>
            <a:ext cx="9144250" cy="4398100"/>
          </a:xfrm>
          <a:custGeom>
            <a:rect b="b" l="l" r="r" t="t"/>
            <a:pathLst>
              <a:path extrusionOk="0" h="175924" w="365770">
                <a:moveTo>
                  <a:pt x="0" y="0"/>
                </a:moveTo>
                <a:lnTo>
                  <a:pt x="365770" y="0"/>
                </a:lnTo>
                <a:lnTo>
                  <a:pt x="365760" y="70914"/>
                </a:lnTo>
                <a:lnTo>
                  <a:pt x="0" y="175924"/>
                </a:lnTo>
                <a:close/>
              </a:path>
            </a:pathLst>
          </a:custGeom>
          <a:solidFill>
            <a:schemeClr val="accent3"/>
          </a:solidFill>
          <a:ln>
            <a:noFill/>
          </a:ln>
        </p:spPr>
      </p:sp>
      <p:sp>
        <p:nvSpPr>
          <p:cNvPr id="408" name="Google Shape;408;p46"/>
          <p:cNvSpPr txBox="1"/>
          <p:nvPr>
            <p:ph type="title"/>
          </p:nvPr>
        </p:nvSpPr>
        <p:spPr>
          <a:xfrm>
            <a:off x="311700" y="539725"/>
            <a:ext cx="8520600" cy="1282500"/>
          </a:xfrm>
          <a:prstGeom prst="rect">
            <a:avLst/>
          </a:prstGeom>
        </p:spPr>
        <p:txBody>
          <a:bodyPr anchorCtr="0" anchor="t" bIns="91425" lIns="91425" spcFirstLastPara="1" rIns="91425" wrap="square" tIns="91425">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409" name="Google Shape;409;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10" name="Shape 410"/>
        <p:cNvGrpSpPr/>
        <p:nvPr/>
      </p:nvGrpSpPr>
      <p:grpSpPr>
        <a:xfrm>
          <a:off x="0" y="0"/>
          <a:ext cx="0" cy="0"/>
          <a:chOff x="0" y="0"/>
          <a:chExt cx="0" cy="0"/>
        </a:xfrm>
      </p:grpSpPr>
      <p:sp>
        <p:nvSpPr>
          <p:cNvPr id="411" name="Google Shape;411;p47"/>
          <p:cNvSpPr/>
          <p:nvPr/>
        </p:nvSpPr>
        <p:spPr>
          <a:xfrm>
            <a:off x="0" y="0"/>
            <a:ext cx="4314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47"/>
          <p:cNvSpPr/>
          <p:nvPr/>
        </p:nvSpPr>
        <p:spPr>
          <a:xfrm>
            <a:off x="0" y="44125"/>
            <a:ext cx="4313625" cy="4399375"/>
          </a:xfrm>
          <a:custGeom>
            <a:rect b="b" l="l" r="r" t="t"/>
            <a:pathLst>
              <a:path extrusionOk="0" h="175975" w="172545">
                <a:moveTo>
                  <a:pt x="0" y="157"/>
                </a:moveTo>
                <a:lnTo>
                  <a:pt x="172419" y="0"/>
                </a:lnTo>
                <a:lnTo>
                  <a:pt x="172545" y="126541"/>
                </a:lnTo>
                <a:lnTo>
                  <a:pt x="0" y="175975"/>
                </a:lnTo>
                <a:close/>
              </a:path>
            </a:pathLst>
          </a:custGeom>
          <a:solidFill>
            <a:schemeClr val="accent2"/>
          </a:solidFill>
          <a:ln>
            <a:noFill/>
          </a:ln>
        </p:spPr>
      </p:sp>
      <p:sp>
        <p:nvSpPr>
          <p:cNvPr id="413" name="Google Shape;413;p47"/>
          <p:cNvSpPr/>
          <p:nvPr/>
        </p:nvSpPr>
        <p:spPr>
          <a:xfrm>
            <a:off x="-125" y="0"/>
            <a:ext cx="4316900" cy="4395600"/>
          </a:xfrm>
          <a:custGeom>
            <a:rect b="b" l="l" r="r" t="t"/>
            <a:pathLst>
              <a:path extrusionOk="0" h="175824" w="172676">
                <a:moveTo>
                  <a:pt x="0" y="6"/>
                </a:moveTo>
                <a:lnTo>
                  <a:pt x="172676" y="0"/>
                </a:lnTo>
                <a:lnTo>
                  <a:pt x="172562" y="126442"/>
                </a:lnTo>
                <a:lnTo>
                  <a:pt x="0" y="175824"/>
                </a:lnTo>
                <a:close/>
              </a:path>
            </a:pathLst>
          </a:custGeom>
          <a:solidFill>
            <a:schemeClr val="dk1"/>
          </a:solidFill>
          <a:ln>
            <a:noFill/>
          </a:ln>
        </p:spPr>
      </p:sp>
      <p:sp>
        <p:nvSpPr>
          <p:cNvPr id="414" name="Google Shape;414;p47"/>
          <p:cNvSpPr txBox="1"/>
          <p:nvPr>
            <p:ph type="title"/>
          </p:nvPr>
        </p:nvSpPr>
        <p:spPr>
          <a:xfrm>
            <a:off x="311725" y="500925"/>
            <a:ext cx="3706500" cy="25089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415" name="Google Shape;415;p47"/>
          <p:cNvSpPr txBox="1"/>
          <p:nvPr>
            <p:ph idx="1" type="body"/>
          </p:nvPr>
        </p:nvSpPr>
        <p:spPr>
          <a:xfrm>
            <a:off x="4644675" y="500925"/>
            <a:ext cx="4166400" cy="40986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416" name="Google Shape;416;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17" name="Shape 417"/>
        <p:cNvGrpSpPr/>
        <p:nvPr/>
      </p:nvGrpSpPr>
      <p:grpSpPr>
        <a:xfrm>
          <a:off x="0" y="0"/>
          <a:ext cx="0" cy="0"/>
          <a:chOff x="0" y="0"/>
          <a:chExt cx="0" cy="0"/>
        </a:xfrm>
      </p:grpSpPr>
      <p:sp>
        <p:nvSpPr>
          <p:cNvPr id="418" name="Google Shape;418;p48"/>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48"/>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420" name="Google Shape;420;p48"/>
          <p:cNvSpPr txBox="1"/>
          <p:nvPr>
            <p:ph idx="1" type="body"/>
          </p:nvPr>
        </p:nvSpPr>
        <p:spPr>
          <a:xfrm>
            <a:off x="311700" y="1505700"/>
            <a:ext cx="3999900" cy="30762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421" name="Google Shape;421;p48"/>
          <p:cNvSpPr txBox="1"/>
          <p:nvPr>
            <p:ph idx="2" type="body"/>
          </p:nvPr>
        </p:nvSpPr>
        <p:spPr>
          <a:xfrm>
            <a:off x="4832400" y="1505700"/>
            <a:ext cx="3999900" cy="30762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422" name="Google Shape;422;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23" name="Shape 423"/>
        <p:cNvGrpSpPr/>
        <p:nvPr/>
      </p:nvGrpSpPr>
      <p:grpSpPr>
        <a:xfrm>
          <a:off x="0" y="0"/>
          <a:ext cx="0" cy="0"/>
          <a:chOff x="0" y="0"/>
          <a:chExt cx="0" cy="0"/>
        </a:xfrm>
      </p:grpSpPr>
      <p:sp>
        <p:nvSpPr>
          <p:cNvPr id="424" name="Google Shape;424;p49"/>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49"/>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426" name="Google Shape;426;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27" name="Shape 427"/>
        <p:cNvGrpSpPr/>
        <p:nvPr/>
      </p:nvGrpSpPr>
      <p:grpSpPr>
        <a:xfrm>
          <a:off x="0" y="0"/>
          <a:ext cx="0" cy="0"/>
          <a:chOff x="0" y="0"/>
          <a:chExt cx="0" cy="0"/>
        </a:xfrm>
      </p:grpSpPr>
      <p:sp>
        <p:nvSpPr>
          <p:cNvPr id="428" name="Google Shape;428;p50"/>
          <p:cNvSpPr/>
          <p:nvPr/>
        </p:nvSpPr>
        <p:spPr>
          <a:xfrm>
            <a:off x="0" y="0"/>
            <a:ext cx="3764400" cy="5143500"/>
          </a:xfrm>
          <a:prstGeom prst="rect">
            <a:avLst/>
          </a:prstGeom>
          <a:solidFill>
            <a:srgbClr val="0046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50"/>
          <p:cNvSpPr txBox="1"/>
          <p:nvPr>
            <p:ph type="title"/>
          </p:nvPr>
        </p:nvSpPr>
        <p:spPr>
          <a:xfrm>
            <a:off x="311725" y="500925"/>
            <a:ext cx="3127500" cy="18291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430" name="Google Shape;430;p50"/>
          <p:cNvSpPr txBox="1"/>
          <p:nvPr>
            <p:ph idx="1" type="body"/>
          </p:nvPr>
        </p:nvSpPr>
        <p:spPr>
          <a:xfrm>
            <a:off x="311700" y="2390650"/>
            <a:ext cx="3127500" cy="22980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Clr>
                <a:schemeClr val="accent2"/>
              </a:buClr>
              <a:buSzPts val="1300"/>
              <a:buChar char="●"/>
              <a:defRPr>
                <a:solidFill>
                  <a:schemeClr val="accent2"/>
                </a:solidFill>
              </a:defRPr>
            </a:lvl1pPr>
            <a:lvl2pPr indent="-298450" lvl="1" marL="914400" rtl="0">
              <a:spcBef>
                <a:spcPts val="0"/>
              </a:spcBef>
              <a:spcAft>
                <a:spcPts val="0"/>
              </a:spcAft>
              <a:buClr>
                <a:schemeClr val="accent2"/>
              </a:buClr>
              <a:buSzPts val="1100"/>
              <a:buChar char="○"/>
              <a:defRPr>
                <a:solidFill>
                  <a:schemeClr val="accent2"/>
                </a:solidFill>
              </a:defRPr>
            </a:lvl2pPr>
            <a:lvl3pPr indent="-298450" lvl="2" marL="1371600" rtl="0">
              <a:spcBef>
                <a:spcPts val="0"/>
              </a:spcBef>
              <a:spcAft>
                <a:spcPts val="0"/>
              </a:spcAft>
              <a:buClr>
                <a:schemeClr val="accent2"/>
              </a:buClr>
              <a:buSzPts val="1100"/>
              <a:buChar char="■"/>
              <a:defRPr>
                <a:solidFill>
                  <a:schemeClr val="accent2"/>
                </a:solidFill>
              </a:defRPr>
            </a:lvl3pPr>
            <a:lvl4pPr indent="-298450" lvl="3" marL="1828800" rtl="0">
              <a:spcBef>
                <a:spcPts val="0"/>
              </a:spcBef>
              <a:spcAft>
                <a:spcPts val="0"/>
              </a:spcAft>
              <a:buClr>
                <a:schemeClr val="accent2"/>
              </a:buClr>
              <a:buSzPts val="1100"/>
              <a:buChar char="●"/>
              <a:defRPr>
                <a:solidFill>
                  <a:schemeClr val="accent2"/>
                </a:solidFill>
              </a:defRPr>
            </a:lvl4pPr>
            <a:lvl5pPr indent="-298450" lvl="4" marL="2286000" rtl="0">
              <a:spcBef>
                <a:spcPts val="0"/>
              </a:spcBef>
              <a:spcAft>
                <a:spcPts val="0"/>
              </a:spcAft>
              <a:buClr>
                <a:schemeClr val="accent2"/>
              </a:buClr>
              <a:buSzPts val="1100"/>
              <a:buChar char="○"/>
              <a:defRPr>
                <a:solidFill>
                  <a:schemeClr val="accent2"/>
                </a:solidFill>
              </a:defRPr>
            </a:lvl5pPr>
            <a:lvl6pPr indent="-298450" lvl="5" marL="2743200" rtl="0">
              <a:spcBef>
                <a:spcPts val="0"/>
              </a:spcBef>
              <a:spcAft>
                <a:spcPts val="0"/>
              </a:spcAft>
              <a:buClr>
                <a:schemeClr val="accent2"/>
              </a:buClr>
              <a:buSzPts val="1100"/>
              <a:buChar char="■"/>
              <a:defRPr>
                <a:solidFill>
                  <a:schemeClr val="accent2"/>
                </a:solidFill>
              </a:defRPr>
            </a:lvl6pPr>
            <a:lvl7pPr indent="-298450" lvl="6" marL="3200400" rtl="0">
              <a:spcBef>
                <a:spcPts val="0"/>
              </a:spcBef>
              <a:spcAft>
                <a:spcPts val="0"/>
              </a:spcAft>
              <a:buClr>
                <a:schemeClr val="accent2"/>
              </a:buClr>
              <a:buSzPts val="1100"/>
              <a:buChar char="●"/>
              <a:defRPr>
                <a:solidFill>
                  <a:schemeClr val="accent2"/>
                </a:solidFill>
              </a:defRPr>
            </a:lvl7pPr>
            <a:lvl8pPr indent="-298450" lvl="7" marL="3657600" rtl="0">
              <a:spcBef>
                <a:spcPts val="0"/>
              </a:spcBef>
              <a:spcAft>
                <a:spcPts val="0"/>
              </a:spcAft>
              <a:buClr>
                <a:schemeClr val="accent2"/>
              </a:buClr>
              <a:buSzPts val="1100"/>
              <a:buChar char="○"/>
              <a:defRPr>
                <a:solidFill>
                  <a:schemeClr val="accent2"/>
                </a:solidFill>
              </a:defRPr>
            </a:lvl8pPr>
            <a:lvl9pPr indent="-298450" lvl="8" marL="4114800" rtl="0">
              <a:spcBef>
                <a:spcPts val="0"/>
              </a:spcBef>
              <a:spcAft>
                <a:spcPts val="0"/>
              </a:spcAft>
              <a:buClr>
                <a:schemeClr val="accent2"/>
              </a:buClr>
              <a:buSzPts val="1100"/>
              <a:buChar char="■"/>
              <a:defRPr>
                <a:solidFill>
                  <a:schemeClr val="accent2"/>
                </a:solidFill>
              </a:defRPr>
            </a:lvl9pPr>
          </a:lstStyle>
          <a:p/>
        </p:txBody>
      </p:sp>
      <p:sp>
        <p:nvSpPr>
          <p:cNvPr id="431" name="Google Shape;431;p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432" name="Shape 432"/>
        <p:cNvGrpSpPr/>
        <p:nvPr/>
      </p:nvGrpSpPr>
      <p:grpSpPr>
        <a:xfrm>
          <a:off x="0" y="0"/>
          <a:ext cx="0" cy="0"/>
          <a:chOff x="0" y="0"/>
          <a:chExt cx="0" cy="0"/>
        </a:xfrm>
      </p:grpSpPr>
      <p:sp>
        <p:nvSpPr>
          <p:cNvPr id="433" name="Google Shape;433;p51"/>
          <p:cNvSpPr txBox="1"/>
          <p:nvPr>
            <p:ph type="title"/>
          </p:nvPr>
        </p:nvSpPr>
        <p:spPr>
          <a:xfrm>
            <a:off x="311675" y="798600"/>
            <a:ext cx="6247800" cy="3546300"/>
          </a:xfrm>
          <a:prstGeom prst="rect">
            <a:avLst/>
          </a:prstGeom>
        </p:spPr>
        <p:txBody>
          <a:bodyPr anchorCtr="0" anchor="ctr" bIns="91425" lIns="91425" spcFirstLastPara="1" rIns="91425" wrap="square" tIns="91425">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434" name="Google Shape;434;p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35" name="Shape 435"/>
        <p:cNvGrpSpPr/>
        <p:nvPr/>
      </p:nvGrpSpPr>
      <p:grpSpPr>
        <a:xfrm>
          <a:off x="0" y="0"/>
          <a:ext cx="0" cy="0"/>
          <a:chOff x="0" y="0"/>
          <a:chExt cx="0" cy="0"/>
        </a:xfrm>
      </p:grpSpPr>
      <p:sp>
        <p:nvSpPr>
          <p:cNvPr id="436" name="Google Shape;436;p52"/>
          <p:cNvSpPr/>
          <p:nvPr/>
        </p:nvSpPr>
        <p:spPr>
          <a:xfrm>
            <a:off x="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52"/>
          <p:cNvSpPr txBox="1"/>
          <p:nvPr>
            <p:ph type="title"/>
          </p:nvPr>
        </p:nvSpPr>
        <p:spPr>
          <a:xfrm>
            <a:off x="311300" y="500925"/>
            <a:ext cx="3704400" cy="2049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438" name="Google Shape;438;p52"/>
          <p:cNvSpPr txBox="1"/>
          <p:nvPr>
            <p:ph idx="1" type="subTitle"/>
          </p:nvPr>
        </p:nvSpPr>
        <p:spPr>
          <a:xfrm>
            <a:off x="304800" y="2626725"/>
            <a:ext cx="3704400" cy="9267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accent2"/>
              </a:buClr>
              <a:buSzPts val="1600"/>
              <a:buNone/>
              <a:defRPr sz="1600">
                <a:solidFill>
                  <a:schemeClr val="accent2"/>
                </a:solidFill>
              </a:defRPr>
            </a:lvl1pPr>
            <a:lvl2pPr lvl="1" rtl="0">
              <a:lnSpc>
                <a:spcPct val="100000"/>
              </a:lnSpc>
              <a:spcBef>
                <a:spcPts val="0"/>
              </a:spcBef>
              <a:spcAft>
                <a:spcPts val="0"/>
              </a:spcAft>
              <a:buClr>
                <a:schemeClr val="accent2"/>
              </a:buClr>
              <a:buSzPts val="1600"/>
              <a:buNone/>
              <a:defRPr sz="1600">
                <a:solidFill>
                  <a:schemeClr val="accent2"/>
                </a:solidFill>
              </a:defRPr>
            </a:lvl2pPr>
            <a:lvl3pPr lvl="2" rtl="0">
              <a:lnSpc>
                <a:spcPct val="100000"/>
              </a:lnSpc>
              <a:spcBef>
                <a:spcPts val="0"/>
              </a:spcBef>
              <a:spcAft>
                <a:spcPts val="0"/>
              </a:spcAft>
              <a:buClr>
                <a:schemeClr val="accent2"/>
              </a:buClr>
              <a:buSzPts val="1600"/>
              <a:buNone/>
              <a:defRPr sz="1600">
                <a:solidFill>
                  <a:schemeClr val="accent2"/>
                </a:solidFill>
              </a:defRPr>
            </a:lvl3pPr>
            <a:lvl4pPr lvl="3" rtl="0">
              <a:lnSpc>
                <a:spcPct val="100000"/>
              </a:lnSpc>
              <a:spcBef>
                <a:spcPts val="0"/>
              </a:spcBef>
              <a:spcAft>
                <a:spcPts val="0"/>
              </a:spcAft>
              <a:buClr>
                <a:schemeClr val="accent2"/>
              </a:buClr>
              <a:buSzPts val="1600"/>
              <a:buNone/>
              <a:defRPr sz="1600">
                <a:solidFill>
                  <a:schemeClr val="accent2"/>
                </a:solidFill>
              </a:defRPr>
            </a:lvl4pPr>
            <a:lvl5pPr lvl="4" rtl="0">
              <a:lnSpc>
                <a:spcPct val="100000"/>
              </a:lnSpc>
              <a:spcBef>
                <a:spcPts val="0"/>
              </a:spcBef>
              <a:spcAft>
                <a:spcPts val="0"/>
              </a:spcAft>
              <a:buClr>
                <a:schemeClr val="accent2"/>
              </a:buClr>
              <a:buSzPts val="1600"/>
              <a:buNone/>
              <a:defRPr sz="1600">
                <a:solidFill>
                  <a:schemeClr val="accent2"/>
                </a:solidFill>
              </a:defRPr>
            </a:lvl5pPr>
            <a:lvl6pPr lvl="5" rtl="0">
              <a:lnSpc>
                <a:spcPct val="100000"/>
              </a:lnSpc>
              <a:spcBef>
                <a:spcPts val="0"/>
              </a:spcBef>
              <a:spcAft>
                <a:spcPts val="0"/>
              </a:spcAft>
              <a:buClr>
                <a:schemeClr val="accent2"/>
              </a:buClr>
              <a:buSzPts val="1600"/>
              <a:buNone/>
              <a:defRPr sz="1600">
                <a:solidFill>
                  <a:schemeClr val="accent2"/>
                </a:solidFill>
              </a:defRPr>
            </a:lvl6pPr>
            <a:lvl7pPr lvl="6" rtl="0">
              <a:lnSpc>
                <a:spcPct val="100000"/>
              </a:lnSpc>
              <a:spcBef>
                <a:spcPts val="0"/>
              </a:spcBef>
              <a:spcAft>
                <a:spcPts val="0"/>
              </a:spcAft>
              <a:buClr>
                <a:schemeClr val="accent2"/>
              </a:buClr>
              <a:buSzPts val="1600"/>
              <a:buNone/>
              <a:defRPr sz="1600">
                <a:solidFill>
                  <a:schemeClr val="accent2"/>
                </a:solidFill>
              </a:defRPr>
            </a:lvl7pPr>
            <a:lvl8pPr lvl="7" rtl="0">
              <a:lnSpc>
                <a:spcPct val="100000"/>
              </a:lnSpc>
              <a:spcBef>
                <a:spcPts val="0"/>
              </a:spcBef>
              <a:spcAft>
                <a:spcPts val="0"/>
              </a:spcAft>
              <a:buClr>
                <a:schemeClr val="accent2"/>
              </a:buClr>
              <a:buSzPts val="1600"/>
              <a:buNone/>
              <a:defRPr sz="1600">
                <a:solidFill>
                  <a:schemeClr val="accent2"/>
                </a:solidFill>
              </a:defRPr>
            </a:lvl8pPr>
            <a:lvl9pPr lvl="8" rtl="0">
              <a:lnSpc>
                <a:spcPct val="100000"/>
              </a:lnSpc>
              <a:spcBef>
                <a:spcPts val="0"/>
              </a:spcBef>
              <a:spcAft>
                <a:spcPts val="0"/>
              </a:spcAft>
              <a:buClr>
                <a:schemeClr val="accent2"/>
              </a:buClr>
              <a:buSzPts val="1600"/>
              <a:buNone/>
              <a:defRPr sz="1600">
                <a:solidFill>
                  <a:schemeClr val="accent2"/>
                </a:solidFill>
              </a:defRPr>
            </a:lvl9pPr>
          </a:lstStyle>
          <a:p/>
        </p:txBody>
      </p:sp>
      <p:sp>
        <p:nvSpPr>
          <p:cNvPr id="439" name="Google Shape;439;p52"/>
          <p:cNvSpPr txBox="1"/>
          <p:nvPr>
            <p:ph idx="2" type="body"/>
          </p:nvPr>
        </p:nvSpPr>
        <p:spPr>
          <a:xfrm>
            <a:off x="4879025" y="500925"/>
            <a:ext cx="3954000" cy="4111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440" name="Google Shape;440;p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41" name="Shape 441"/>
        <p:cNvGrpSpPr/>
        <p:nvPr/>
      </p:nvGrpSpPr>
      <p:grpSpPr>
        <a:xfrm>
          <a:off x="0" y="0"/>
          <a:ext cx="0" cy="0"/>
          <a:chOff x="0" y="0"/>
          <a:chExt cx="0" cy="0"/>
        </a:xfrm>
      </p:grpSpPr>
      <p:sp>
        <p:nvSpPr>
          <p:cNvPr id="442" name="Google Shape;442;p53"/>
          <p:cNvSpPr/>
          <p:nvPr/>
        </p:nvSpPr>
        <p:spPr>
          <a:xfrm>
            <a:off x="0" y="4369000"/>
            <a:ext cx="9144000" cy="774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53"/>
          <p:cNvSpPr txBox="1"/>
          <p:nvPr>
            <p:ph idx="1" type="body"/>
          </p:nvPr>
        </p:nvSpPr>
        <p:spPr>
          <a:xfrm>
            <a:off x="311700" y="4521400"/>
            <a:ext cx="7979400" cy="4605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p:txBody>
      </p:sp>
      <p:sp>
        <p:nvSpPr>
          <p:cNvPr id="444" name="Google Shape;444;p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p:nvPr/>
        </p:nvSpPr>
        <p:spPr>
          <a:xfrm>
            <a:off x="0" y="0"/>
            <a:ext cx="9144000" cy="1277100"/>
          </a:xfrm>
          <a:prstGeom prst="rect">
            <a:avLst/>
          </a:prstGeom>
          <a:solidFill>
            <a:srgbClr val="56A0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6"/>
          <p:cNvSpPr txBox="1"/>
          <p:nvPr>
            <p:ph type="title"/>
          </p:nvPr>
        </p:nvSpPr>
        <p:spPr>
          <a:xfrm>
            <a:off x="311725" y="500925"/>
            <a:ext cx="8520600" cy="623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32" name="Google Shape;32;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445" name="Shape 445"/>
        <p:cNvGrpSpPr/>
        <p:nvPr/>
      </p:nvGrpSpPr>
      <p:grpSpPr>
        <a:xfrm>
          <a:off x="0" y="0"/>
          <a:ext cx="0" cy="0"/>
          <a:chOff x="0" y="0"/>
          <a:chExt cx="0" cy="0"/>
        </a:xfrm>
      </p:grpSpPr>
      <p:sp>
        <p:nvSpPr>
          <p:cNvPr id="446" name="Google Shape;446;p54"/>
          <p:cNvSpPr txBox="1"/>
          <p:nvPr>
            <p:ph hasCustomPrompt="1" type="title"/>
          </p:nvPr>
        </p:nvSpPr>
        <p:spPr>
          <a:xfrm>
            <a:off x="311750" y="831175"/>
            <a:ext cx="5334900" cy="12447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10000"/>
              <a:buNone/>
              <a:defRPr sz="10000">
                <a:solidFill>
                  <a:schemeClr val="lt1"/>
                </a:solidFill>
              </a:defRPr>
            </a:lvl1pPr>
            <a:lvl2pPr lvl="1" rtl="0">
              <a:spcBef>
                <a:spcPts val="0"/>
              </a:spcBef>
              <a:spcAft>
                <a:spcPts val="0"/>
              </a:spcAft>
              <a:buClr>
                <a:schemeClr val="lt1"/>
              </a:buClr>
              <a:buSzPts val="10000"/>
              <a:buNone/>
              <a:defRPr sz="10000">
                <a:solidFill>
                  <a:schemeClr val="lt1"/>
                </a:solidFill>
              </a:defRPr>
            </a:lvl2pPr>
            <a:lvl3pPr lvl="2" rtl="0">
              <a:spcBef>
                <a:spcPts val="0"/>
              </a:spcBef>
              <a:spcAft>
                <a:spcPts val="0"/>
              </a:spcAft>
              <a:buClr>
                <a:schemeClr val="lt1"/>
              </a:buClr>
              <a:buSzPts val="10000"/>
              <a:buNone/>
              <a:defRPr sz="10000">
                <a:solidFill>
                  <a:schemeClr val="lt1"/>
                </a:solidFill>
              </a:defRPr>
            </a:lvl3pPr>
            <a:lvl4pPr lvl="3" rtl="0">
              <a:spcBef>
                <a:spcPts val="0"/>
              </a:spcBef>
              <a:spcAft>
                <a:spcPts val="0"/>
              </a:spcAft>
              <a:buClr>
                <a:schemeClr val="lt1"/>
              </a:buClr>
              <a:buSzPts val="10000"/>
              <a:buNone/>
              <a:defRPr sz="10000">
                <a:solidFill>
                  <a:schemeClr val="lt1"/>
                </a:solidFill>
              </a:defRPr>
            </a:lvl4pPr>
            <a:lvl5pPr lvl="4" rtl="0">
              <a:spcBef>
                <a:spcPts val="0"/>
              </a:spcBef>
              <a:spcAft>
                <a:spcPts val="0"/>
              </a:spcAft>
              <a:buClr>
                <a:schemeClr val="lt1"/>
              </a:buClr>
              <a:buSzPts val="10000"/>
              <a:buNone/>
              <a:defRPr sz="10000">
                <a:solidFill>
                  <a:schemeClr val="lt1"/>
                </a:solidFill>
              </a:defRPr>
            </a:lvl5pPr>
            <a:lvl6pPr lvl="5" rtl="0">
              <a:spcBef>
                <a:spcPts val="0"/>
              </a:spcBef>
              <a:spcAft>
                <a:spcPts val="0"/>
              </a:spcAft>
              <a:buClr>
                <a:schemeClr val="lt1"/>
              </a:buClr>
              <a:buSzPts val="10000"/>
              <a:buNone/>
              <a:defRPr sz="10000">
                <a:solidFill>
                  <a:schemeClr val="lt1"/>
                </a:solidFill>
              </a:defRPr>
            </a:lvl6pPr>
            <a:lvl7pPr lvl="6" rtl="0">
              <a:spcBef>
                <a:spcPts val="0"/>
              </a:spcBef>
              <a:spcAft>
                <a:spcPts val="0"/>
              </a:spcAft>
              <a:buClr>
                <a:schemeClr val="lt1"/>
              </a:buClr>
              <a:buSzPts val="10000"/>
              <a:buNone/>
              <a:defRPr sz="10000">
                <a:solidFill>
                  <a:schemeClr val="lt1"/>
                </a:solidFill>
              </a:defRPr>
            </a:lvl7pPr>
            <a:lvl8pPr lvl="7" rtl="0">
              <a:spcBef>
                <a:spcPts val="0"/>
              </a:spcBef>
              <a:spcAft>
                <a:spcPts val="0"/>
              </a:spcAft>
              <a:buClr>
                <a:schemeClr val="lt1"/>
              </a:buClr>
              <a:buSzPts val="10000"/>
              <a:buNone/>
              <a:defRPr sz="10000">
                <a:solidFill>
                  <a:schemeClr val="lt1"/>
                </a:solidFill>
              </a:defRPr>
            </a:lvl8pPr>
            <a:lvl9pPr lvl="8" rtl="0">
              <a:spcBef>
                <a:spcPts val="0"/>
              </a:spcBef>
              <a:spcAft>
                <a:spcPts val="0"/>
              </a:spcAft>
              <a:buClr>
                <a:schemeClr val="lt1"/>
              </a:buClr>
              <a:buSzPts val="10000"/>
              <a:buNone/>
              <a:defRPr sz="10000">
                <a:solidFill>
                  <a:schemeClr val="lt1"/>
                </a:solidFill>
              </a:defRPr>
            </a:lvl9pPr>
          </a:lstStyle>
          <a:p>
            <a:r>
              <a:t>xx%</a:t>
            </a:r>
          </a:p>
        </p:txBody>
      </p:sp>
      <p:sp>
        <p:nvSpPr>
          <p:cNvPr id="447" name="Google Shape;447;p54"/>
          <p:cNvSpPr txBox="1"/>
          <p:nvPr>
            <p:ph idx="1" type="body"/>
          </p:nvPr>
        </p:nvSpPr>
        <p:spPr>
          <a:xfrm>
            <a:off x="311700" y="2121425"/>
            <a:ext cx="5334900" cy="9426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Clr>
                <a:schemeClr val="accent2"/>
              </a:buClr>
              <a:buSzPts val="1300"/>
              <a:buChar char="●"/>
              <a:defRPr>
                <a:solidFill>
                  <a:schemeClr val="accent2"/>
                </a:solidFill>
              </a:defRPr>
            </a:lvl1pPr>
            <a:lvl2pPr indent="-298450" lvl="1" marL="914400" rtl="0">
              <a:spcBef>
                <a:spcPts val="0"/>
              </a:spcBef>
              <a:spcAft>
                <a:spcPts val="0"/>
              </a:spcAft>
              <a:buClr>
                <a:schemeClr val="accent2"/>
              </a:buClr>
              <a:buSzPts val="1100"/>
              <a:buChar char="○"/>
              <a:defRPr>
                <a:solidFill>
                  <a:schemeClr val="accent2"/>
                </a:solidFill>
              </a:defRPr>
            </a:lvl2pPr>
            <a:lvl3pPr indent="-298450" lvl="2" marL="1371600" rtl="0">
              <a:spcBef>
                <a:spcPts val="0"/>
              </a:spcBef>
              <a:spcAft>
                <a:spcPts val="0"/>
              </a:spcAft>
              <a:buClr>
                <a:schemeClr val="accent2"/>
              </a:buClr>
              <a:buSzPts val="1100"/>
              <a:buChar char="■"/>
              <a:defRPr>
                <a:solidFill>
                  <a:schemeClr val="accent2"/>
                </a:solidFill>
              </a:defRPr>
            </a:lvl3pPr>
            <a:lvl4pPr indent="-298450" lvl="3" marL="1828800" rtl="0">
              <a:spcBef>
                <a:spcPts val="0"/>
              </a:spcBef>
              <a:spcAft>
                <a:spcPts val="0"/>
              </a:spcAft>
              <a:buClr>
                <a:schemeClr val="accent2"/>
              </a:buClr>
              <a:buSzPts val="1100"/>
              <a:buChar char="●"/>
              <a:defRPr>
                <a:solidFill>
                  <a:schemeClr val="accent2"/>
                </a:solidFill>
              </a:defRPr>
            </a:lvl4pPr>
            <a:lvl5pPr indent="-298450" lvl="4" marL="2286000" rtl="0">
              <a:spcBef>
                <a:spcPts val="0"/>
              </a:spcBef>
              <a:spcAft>
                <a:spcPts val="0"/>
              </a:spcAft>
              <a:buClr>
                <a:schemeClr val="accent2"/>
              </a:buClr>
              <a:buSzPts val="1100"/>
              <a:buChar char="○"/>
              <a:defRPr>
                <a:solidFill>
                  <a:schemeClr val="accent2"/>
                </a:solidFill>
              </a:defRPr>
            </a:lvl5pPr>
            <a:lvl6pPr indent="-298450" lvl="5" marL="2743200" rtl="0">
              <a:spcBef>
                <a:spcPts val="0"/>
              </a:spcBef>
              <a:spcAft>
                <a:spcPts val="0"/>
              </a:spcAft>
              <a:buClr>
                <a:schemeClr val="accent2"/>
              </a:buClr>
              <a:buSzPts val="1100"/>
              <a:buChar char="■"/>
              <a:defRPr>
                <a:solidFill>
                  <a:schemeClr val="accent2"/>
                </a:solidFill>
              </a:defRPr>
            </a:lvl6pPr>
            <a:lvl7pPr indent="-298450" lvl="6" marL="3200400" rtl="0">
              <a:spcBef>
                <a:spcPts val="0"/>
              </a:spcBef>
              <a:spcAft>
                <a:spcPts val="0"/>
              </a:spcAft>
              <a:buClr>
                <a:schemeClr val="accent2"/>
              </a:buClr>
              <a:buSzPts val="1100"/>
              <a:buChar char="●"/>
              <a:defRPr>
                <a:solidFill>
                  <a:schemeClr val="accent2"/>
                </a:solidFill>
              </a:defRPr>
            </a:lvl7pPr>
            <a:lvl8pPr indent="-298450" lvl="7" marL="3657600" rtl="0">
              <a:spcBef>
                <a:spcPts val="0"/>
              </a:spcBef>
              <a:spcAft>
                <a:spcPts val="0"/>
              </a:spcAft>
              <a:buClr>
                <a:schemeClr val="accent2"/>
              </a:buClr>
              <a:buSzPts val="1100"/>
              <a:buChar char="○"/>
              <a:defRPr>
                <a:solidFill>
                  <a:schemeClr val="accent2"/>
                </a:solidFill>
              </a:defRPr>
            </a:lvl8pPr>
            <a:lvl9pPr indent="-298450" lvl="8" marL="4114800" rtl="0">
              <a:spcBef>
                <a:spcPts val="0"/>
              </a:spcBef>
              <a:spcAft>
                <a:spcPts val="0"/>
              </a:spcAft>
              <a:buClr>
                <a:schemeClr val="accent2"/>
              </a:buClr>
              <a:buSzPts val="1100"/>
              <a:buChar char="■"/>
              <a:defRPr>
                <a:solidFill>
                  <a:schemeClr val="accent2"/>
                </a:solidFill>
              </a:defRPr>
            </a:lvl9pPr>
          </a:lstStyle>
          <a:p/>
        </p:txBody>
      </p:sp>
      <p:sp>
        <p:nvSpPr>
          <p:cNvPr id="448" name="Google Shape;448;p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49" name="Shape 449"/>
        <p:cNvGrpSpPr/>
        <p:nvPr/>
      </p:nvGrpSpPr>
      <p:grpSpPr>
        <a:xfrm>
          <a:off x="0" y="0"/>
          <a:ext cx="0" cy="0"/>
          <a:chOff x="0" y="0"/>
          <a:chExt cx="0" cy="0"/>
        </a:xfrm>
      </p:grpSpPr>
      <p:sp>
        <p:nvSpPr>
          <p:cNvPr id="450" name="Google Shape;450;p5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54" name="Shape 454"/>
        <p:cNvGrpSpPr/>
        <p:nvPr/>
      </p:nvGrpSpPr>
      <p:grpSpPr>
        <a:xfrm>
          <a:off x="0" y="0"/>
          <a:ext cx="0" cy="0"/>
          <a:chOff x="0" y="0"/>
          <a:chExt cx="0" cy="0"/>
        </a:xfrm>
      </p:grpSpPr>
      <p:pic>
        <p:nvPicPr>
          <p:cNvPr id="455" name="Google Shape;455;p57"/>
          <p:cNvPicPr preferRelativeResize="0"/>
          <p:nvPr/>
        </p:nvPicPr>
        <p:blipFill rotWithShape="1">
          <a:blip r:embed="rId2">
            <a:alphaModFix amt="63000"/>
          </a:blip>
          <a:srcRect b="0" l="0" r="0" t="0"/>
          <a:stretch/>
        </p:blipFill>
        <p:spPr>
          <a:xfrm>
            <a:off x="5312400" y="2487650"/>
            <a:ext cx="4956499" cy="2627951"/>
          </a:xfrm>
          <a:prstGeom prst="rect">
            <a:avLst/>
          </a:prstGeom>
          <a:noFill/>
          <a:ln>
            <a:noFill/>
          </a:ln>
        </p:spPr>
      </p:pic>
      <p:sp>
        <p:nvSpPr>
          <p:cNvPr id="456" name="Google Shape;456;p5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57" name="Google Shape;457;p57"/>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58" name="Shape 458"/>
        <p:cNvGrpSpPr/>
        <p:nvPr/>
      </p:nvGrpSpPr>
      <p:grpSpPr>
        <a:xfrm>
          <a:off x="0" y="0"/>
          <a:ext cx="0" cy="0"/>
          <a:chOff x="0" y="0"/>
          <a:chExt cx="0" cy="0"/>
        </a:xfrm>
      </p:grpSpPr>
      <p:sp>
        <p:nvSpPr>
          <p:cNvPr id="459" name="Google Shape;459;p58"/>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pic>
        <p:nvPicPr>
          <p:cNvPr id="460" name="Google Shape;460;p58"/>
          <p:cNvPicPr preferRelativeResize="0"/>
          <p:nvPr/>
        </p:nvPicPr>
        <p:blipFill rotWithShape="1">
          <a:blip r:embed="rId2">
            <a:alphaModFix/>
          </a:blip>
          <a:srcRect b="0" l="0" r="0" t="0"/>
          <a:stretch/>
        </p:blipFill>
        <p:spPr>
          <a:xfrm>
            <a:off x="68400" y="4044050"/>
            <a:ext cx="1948875" cy="1033299"/>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61" name="Shape 461"/>
        <p:cNvGrpSpPr/>
        <p:nvPr/>
      </p:nvGrpSpPr>
      <p:grpSpPr>
        <a:xfrm>
          <a:off x="0" y="0"/>
          <a:ext cx="0" cy="0"/>
          <a:chOff x="0" y="0"/>
          <a:chExt cx="0" cy="0"/>
        </a:xfrm>
      </p:grpSpPr>
      <p:sp>
        <p:nvSpPr>
          <p:cNvPr id="462" name="Google Shape;462;p5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63" name="Google Shape;463;p5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55600" lvl="0" marL="457200" rtl="0">
              <a:spcBef>
                <a:spcPts val="0"/>
              </a:spcBef>
              <a:spcAft>
                <a:spcPts val="0"/>
              </a:spcAft>
              <a:buSzPts val="2000"/>
              <a:buChar char="●"/>
              <a:defRPr/>
            </a:lvl1pPr>
            <a:lvl2pPr indent="-330200" lvl="1" marL="914400" rtl="0">
              <a:spcBef>
                <a:spcPts val="0"/>
              </a:spcBef>
              <a:spcAft>
                <a:spcPts val="0"/>
              </a:spcAft>
              <a:buSzPts val="1600"/>
              <a:buChar char="○"/>
              <a:defRPr/>
            </a:lvl2pPr>
            <a:lvl3pPr indent="-330200" lvl="2" marL="1371600" rtl="0">
              <a:spcBef>
                <a:spcPts val="0"/>
              </a:spcBef>
              <a:spcAft>
                <a:spcPts val="0"/>
              </a:spcAft>
              <a:buSzPts val="1600"/>
              <a:buChar char="■"/>
              <a:defRPr/>
            </a:lvl3pPr>
            <a:lvl4pPr indent="-330200" lvl="3" marL="1828800" rtl="0">
              <a:spcBef>
                <a:spcPts val="0"/>
              </a:spcBef>
              <a:spcAft>
                <a:spcPts val="0"/>
              </a:spcAft>
              <a:buSzPts val="1600"/>
              <a:buChar char="●"/>
              <a:defRPr/>
            </a:lvl4pPr>
            <a:lvl5pPr indent="-330200" lvl="4" marL="2286000" rtl="0">
              <a:spcBef>
                <a:spcPts val="0"/>
              </a:spcBef>
              <a:spcAft>
                <a:spcPts val="0"/>
              </a:spcAft>
              <a:buSzPts val="1600"/>
              <a:buChar char="○"/>
              <a:defRPr/>
            </a:lvl5pPr>
            <a:lvl6pPr indent="-330200" lvl="5" marL="2743200" rtl="0">
              <a:spcBef>
                <a:spcPts val="0"/>
              </a:spcBef>
              <a:spcAft>
                <a:spcPts val="0"/>
              </a:spcAft>
              <a:buSzPts val="1600"/>
              <a:buChar char="■"/>
              <a:defRPr/>
            </a:lvl6pPr>
            <a:lvl7pPr indent="-330200" lvl="6" marL="3200400" rtl="0">
              <a:spcBef>
                <a:spcPts val="0"/>
              </a:spcBef>
              <a:spcAft>
                <a:spcPts val="0"/>
              </a:spcAft>
              <a:buSzPts val="1600"/>
              <a:buChar char="●"/>
              <a:defRPr/>
            </a:lvl7pPr>
            <a:lvl8pPr indent="-330200" lvl="7" marL="3657600" rtl="0">
              <a:spcBef>
                <a:spcPts val="0"/>
              </a:spcBef>
              <a:spcAft>
                <a:spcPts val="0"/>
              </a:spcAft>
              <a:buSzPts val="1600"/>
              <a:buChar char="○"/>
              <a:defRPr/>
            </a:lvl8pPr>
            <a:lvl9pPr indent="-330200" lvl="8" marL="4114800" rtl="0">
              <a:spcBef>
                <a:spcPts val="0"/>
              </a:spcBef>
              <a:spcAft>
                <a:spcPts val="0"/>
              </a:spcAft>
              <a:buSzPts val="1600"/>
              <a:buChar char="■"/>
              <a:defRPr/>
            </a:lvl9pPr>
          </a:lstStyle>
          <a:p/>
        </p:txBody>
      </p:sp>
      <p:pic>
        <p:nvPicPr>
          <p:cNvPr id="464" name="Google Shape;464;p59"/>
          <p:cNvPicPr preferRelativeResize="0"/>
          <p:nvPr/>
        </p:nvPicPr>
        <p:blipFill rotWithShape="1">
          <a:blip r:embed="rId2">
            <a:alphaModFix/>
          </a:blip>
          <a:srcRect b="0" l="0" r="0" t="0"/>
          <a:stretch/>
        </p:blipFill>
        <p:spPr>
          <a:xfrm>
            <a:off x="7088400" y="4008050"/>
            <a:ext cx="1948875" cy="1033299"/>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65" name="Shape 465"/>
        <p:cNvGrpSpPr/>
        <p:nvPr/>
      </p:nvGrpSpPr>
      <p:grpSpPr>
        <a:xfrm>
          <a:off x="0" y="0"/>
          <a:ext cx="0" cy="0"/>
          <a:chOff x="0" y="0"/>
          <a:chExt cx="0" cy="0"/>
        </a:xfrm>
      </p:grpSpPr>
      <p:sp>
        <p:nvSpPr>
          <p:cNvPr id="466" name="Google Shape;466;p6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67" name="Google Shape;467;p60"/>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68" name="Google Shape;468;p60"/>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69" name="Shape 469"/>
        <p:cNvGrpSpPr/>
        <p:nvPr/>
      </p:nvGrpSpPr>
      <p:grpSpPr>
        <a:xfrm>
          <a:off x="0" y="0"/>
          <a:ext cx="0" cy="0"/>
          <a:chOff x="0" y="0"/>
          <a:chExt cx="0" cy="0"/>
        </a:xfrm>
      </p:grpSpPr>
      <p:sp>
        <p:nvSpPr>
          <p:cNvPr id="470" name="Google Shape;470;p6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71" name="Google Shape;471;p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2" name="Shape 472"/>
        <p:cNvGrpSpPr/>
        <p:nvPr/>
      </p:nvGrpSpPr>
      <p:grpSpPr>
        <a:xfrm>
          <a:off x="0" y="0"/>
          <a:ext cx="0" cy="0"/>
          <a:chOff x="0" y="0"/>
          <a:chExt cx="0" cy="0"/>
        </a:xfrm>
      </p:grpSpPr>
      <p:sp>
        <p:nvSpPr>
          <p:cNvPr id="473" name="Google Shape;473;p62"/>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74" name="Google Shape;474;p62"/>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75" name="Google Shape;475;p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76" name="Shape 476"/>
        <p:cNvGrpSpPr/>
        <p:nvPr/>
      </p:nvGrpSpPr>
      <p:grpSpPr>
        <a:xfrm>
          <a:off x="0" y="0"/>
          <a:ext cx="0" cy="0"/>
          <a:chOff x="0" y="0"/>
          <a:chExt cx="0" cy="0"/>
        </a:xfrm>
      </p:grpSpPr>
      <p:sp>
        <p:nvSpPr>
          <p:cNvPr id="477" name="Google Shape;477;p63"/>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478" name="Google Shape;478;p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79" name="Shape 479"/>
        <p:cNvGrpSpPr/>
        <p:nvPr/>
      </p:nvGrpSpPr>
      <p:grpSpPr>
        <a:xfrm>
          <a:off x="0" y="0"/>
          <a:ext cx="0" cy="0"/>
          <a:chOff x="0" y="0"/>
          <a:chExt cx="0" cy="0"/>
        </a:xfrm>
      </p:grpSpPr>
      <p:sp>
        <p:nvSpPr>
          <p:cNvPr id="480" name="Google Shape;480;p64"/>
          <p:cNvSpPr/>
          <p:nvPr/>
        </p:nvSpPr>
        <p:spPr>
          <a:xfrm>
            <a:off x="4572000" y="-125"/>
            <a:ext cx="4572000" cy="5143500"/>
          </a:xfrm>
          <a:prstGeom prst="rect">
            <a:avLst/>
          </a:prstGeom>
          <a:solidFill>
            <a:srgbClr val="56A0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64"/>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82" name="Google Shape;482;p64"/>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83" name="Google Shape;483;p64"/>
          <p:cNvSpPr txBox="1"/>
          <p:nvPr>
            <p:ph idx="2" type="body"/>
          </p:nvPr>
        </p:nvSpPr>
        <p:spPr>
          <a:xfrm>
            <a:off x="4939500" y="343075"/>
            <a:ext cx="3837000" cy="3695100"/>
          </a:xfrm>
          <a:prstGeom prst="rect">
            <a:avLst/>
          </a:prstGeom>
        </p:spPr>
        <p:txBody>
          <a:bodyPr anchorCtr="0" anchor="ctr" bIns="91425" lIns="91425" spcFirstLastPara="1" rIns="91425" wrap="square" tIns="91425">
            <a:normAutofit/>
          </a:bodyPr>
          <a:lstStyle>
            <a:lvl1pPr indent="-355600" lvl="0" marL="457200" rtl="0">
              <a:spcBef>
                <a:spcPts val="0"/>
              </a:spcBef>
              <a:spcAft>
                <a:spcPts val="0"/>
              </a:spcAft>
              <a:buClr>
                <a:srgbClr val="FFFFFF"/>
              </a:buClr>
              <a:buSzPts val="2000"/>
              <a:buChar char="●"/>
              <a:defRPr>
                <a:solidFill>
                  <a:srgbClr val="FFFFFF"/>
                </a:solidFill>
              </a:defRPr>
            </a:lvl1pPr>
            <a:lvl2pPr indent="-330200" lvl="1" marL="914400" rtl="0">
              <a:spcBef>
                <a:spcPts val="0"/>
              </a:spcBef>
              <a:spcAft>
                <a:spcPts val="0"/>
              </a:spcAft>
              <a:buClr>
                <a:srgbClr val="FFFFFF"/>
              </a:buClr>
              <a:buSzPts val="1600"/>
              <a:buChar char="○"/>
              <a:defRPr>
                <a:solidFill>
                  <a:srgbClr val="FFFFFF"/>
                </a:solidFill>
              </a:defRPr>
            </a:lvl2pPr>
            <a:lvl3pPr indent="-330200" lvl="2" marL="1371600" rtl="0">
              <a:spcBef>
                <a:spcPts val="0"/>
              </a:spcBef>
              <a:spcAft>
                <a:spcPts val="0"/>
              </a:spcAft>
              <a:buClr>
                <a:srgbClr val="FFFFFF"/>
              </a:buClr>
              <a:buSzPts val="1600"/>
              <a:buChar char="■"/>
              <a:defRPr>
                <a:solidFill>
                  <a:srgbClr val="FFFFFF"/>
                </a:solidFill>
              </a:defRPr>
            </a:lvl3pPr>
            <a:lvl4pPr indent="-330200" lvl="3" marL="1828800" rtl="0">
              <a:spcBef>
                <a:spcPts val="0"/>
              </a:spcBef>
              <a:spcAft>
                <a:spcPts val="0"/>
              </a:spcAft>
              <a:buClr>
                <a:srgbClr val="FFFFFF"/>
              </a:buClr>
              <a:buSzPts val="1600"/>
              <a:buChar char="●"/>
              <a:defRPr>
                <a:solidFill>
                  <a:srgbClr val="FFFFFF"/>
                </a:solidFill>
              </a:defRPr>
            </a:lvl4pPr>
            <a:lvl5pPr indent="-330200" lvl="4" marL="2286000" rtl="0">
              <a:spcBef>
                <a:spcPts val="0"/>
              </a:spcBef>
              <a:spcAft>
                <a:spcPts val="0"/>
              </a:spcAft>
              <a:buClr>
                <a:srgbClr val="FFFFFF"/>
              </a:buClr>
              <a:buSzPts val="1600"/>
              <a:buChar char="○"/>
              <a:defRPr>
                <a:solidFill>
                  <a:srgbClr val="FFFFFF"/>
                </a:solidFill>
              </a:defRPr>
            </a:lvl5pPr>
            <a:lvl6pPr indent="-330200" lvl="5" marL="2743200" rtl="0">
              <a:spcBef>
                <a:spcPts val="0"/>
              </a:spcBef>
              <a:spcAft>
                <a:spcPts val="0"/>
              </a:spcAft>
              <a:buClr>
                <a:srgbClr val="FFFFFF"/>
              </a:buClr>
              <a:buSzPts val="1600"/>
              <a:buChar char="■"/>
              <a:defRPr>
                <a:solidFill>
                  <a:srgbClr val="FFFFFF"/>
                </a:solidFill>
              </a:defRPr>
            </a:lvl6pPr>
            <a:lvl7pPr indent="-330200" lvl="6" marL="3200400" rtl="0">
              <a:spcBef>
                <a:spcPts val="0"/>
              </a:spcBef>
              <a:spcAft>
                <a:spcPts val="0"/>
              </a:spcAft>
              <a:buClr>
                <a:srgbClr val="FFFFFF"/>
              </a:buClr>
              <a:buSzPts val="1600"/>
              <a:buChar char="●"/>
              <a:defRPr>
                <a:solidFill>
                  <a:srgbClr val="FFFFFF"/>
                </a:solidFill>
              </a:defRPr>
            </a:lvl7pPr>
            <a:lvl8pPr indent="-330200" lvl="7" marL="3657600" rtl="0">
              <a:spcBef>
                <a:spcPts val="0"/>
              </a:spcBef>
              <a:spcAft>
                <a:spcPts val="0"/>
              </a:spcAft>
              <a:buClr>
                <a:srgbClr val="FFFFFF"/>
              </a:buClr>
              <a:buSzPts val="1600"/>
              <a:buChar char="○"/>
              <a:defRPr>
                <a:solidFill>
                  <a:srgbClr val="FFFFFF"/>
                </a:solidFill>
              </a:defRPr>
            </a:lvl8pPr>
            <a:lvl9pPr indent="-330200" lvl="8" marL="4114800" rtl="0">
              <a:spcBef>
                <a:spcPts val="0"/>
              </a:spcBef>
              <a:spcAft>
                <a:spcPts val="0"/>
              </a:spcAft>
              <a:buClr>
                <a:srgbClr val="FFFFFF"/>
              </a:buClr>
              <a:buSzPts val="1600"/>
              <a:buChar char="■"/>
              <a:defRPr>
                <a:solidFill>
                  <a:srgbClr val="FFFFFF"/>
                </a:solidFill>
              </a:defRPr>
            </a:lvl9pPr>
          </a:lstStyle>
          <a:p/>
        </p:txBody>
      </p:sp>
      <p:pic>
        <p:nvPicPr>
          <p:cNvPr id="484" name="Google Shape;484;p64"/>
          <p:cNvPicPr preferRelativeResize="0"/>
          <p:nvPr/>
        </p:nvPicPr>
        <p:blipFill rotWithShape="1">
          <a:blip r:embed="rId2">
            <a:alphaModFix/>
          </a:blip>
          <a:srcRect b="0" l="0" r="0" t="0"/>
          <a:stretch/>
        </p:blipFill>
        <p:spPr>
          <a:xfrm>
            <a:off x="7424387" y="4177625"/>
            <a:ext cx="1630376" cy="8644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 name="Shape 33"/>
        <p:cNvGrpSpPr/>
        <p:nvPr/>
      </p:nvGrpSpPr>
      <p:grpSpPr>
        <a:xfrm>
          <a:off x="0" y="0"/>
          <a:ext cx="0" cy="0"/>
          <a:chOff x="0" y="0"/>
          <a:chExt cx="0" cy="0"/>
        </a:xfrm>
      </p:grpSpPr>
      <p:sp>
        <p:nvSpPr>
          <p:cNvPr id="34" name="Google Shape;34;p7"/>
          <p:cNvSpPr/>
          <p:nvPr/>
        </p:nvSpPr>
        <p:spPr>
          <a:xfrm>
            <a:off x="0" y="48099"/>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35" name="Google Shape;35;p7"/>
          <p:cNvSpPr/>
          <p:nvPr/>
        </p:nvSpPr>
        <p:spPr>
          <a:xfrm>
            <a:off x="0" y="0"/>
            <a:ext cx="9144250" cy="4398100"/>
          </a:xfrm>
          <a:custGeom>
            <a:rect b="b" l="l" r="r" t="t"/>
            <a:pathLst>
              <a:path extrusionOk="0" h="175924" w="365770">
                <a:moveTo>
                  <a:pt x="0" y="0"/>
                </a:moveTo>
                <a:lnTo>
                  <a:pt x="365770" y="0"/>
                </a:lnTo>
                <a:lnTo>
                  <a:pt x="365760" y="70914"/>
                </a:lnTo>
                <a:lnTo>
                  <a:pt x="0" y="175924"/>
                </a:lnTo>
                <a:close/>
              </a:path>
            </a:pathLst>
          </a:custGeom>
          <a:solidFill>
            <a:srgbClr val="56A0D3"/>
          </a:solidFill>
          <a:ln>
            <a:noFill/>
          </a:ln>
        </p:spPr>
      </p:sp>
      <p:sp>
        <p:nvSpPr>
          <p:cNvPr id="36" name="Google Shape;36;p7"/>
          <p:cNvSpPr txBox="1"/>
          <p:nvPr>
            <p:ph type="title"/>
          </p:nvPr>
        </p:nvSpPr>
        <p:spPr>
          <a:xfrm>
            <a:off x="311700" y="539725"/>
            <a:ext cx="8520600" cy="1282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
        <p:nvSpPr>
          <p:cNvPr id="37" name="Google Shape;37;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485" name="Shape 485"/>
        <p:cNvGrpSpPr/>
        <p:nvPr/>
      </p:nvGrpSpPr>
      <p:grpSpPr>
        <a:xfrm>
          <a:off x="0" y="0"/>
          <a:ext cx="0" cy="0"/>
          <a:chOff x="0" y="0"/>
          <a:chExt cx="0" cy="0"/>
        </a:xfrm>
      </p:grpSpPr>
      <p:sp>
        <p:nvSpPr>
          <p:cNvPr id="486" name="Google Shape;486;p65"/>
          <p:cNvSpPr/>
          <p:nvPr/>
        </p:nvSpPr>
        <p:spPr>
          <a:xfrm>
            <a:off x="0" y="0"/>
            <a:ext cx="4572000" cy="5143500"/>
          </a:xfrm>
          <a:prstGeom prst="rect">
            <a:avLst/>
          </a:prstGeom>
          <a:solidFill>
            <a:srgbClr val="0046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65"/>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FFFFFF"/>
              </a:buClr>
              <a:buSzPts val="4200"/>
              <a:buNone/>
              <a:defRPr sz="4200">
                <a:solidFill>
                  <a:srgbClr val="FFFFFF"/>
                </a:solidFill>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88" name="Google Shape;488;p65"/>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rgbClr val="56A0D3"/>
              </a:buClr>
              <a:buSzPts val="2100"/>
              <a:buNone/>
              <a:defRPr sz="2100">
                <a:solidFill>
                  <a:srgbClr val="56A0D3"/>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89" name="Google Shape;489;p65"/>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55600" lvl="0" marL="457200" rtl="0">
              <a:spcBef>
                <a:spcPts val="0"/>
              </a:spcBef>
              <a:spcAft>
                <a:spcPts val="0"/>
              </a:spcAft>
              <a:buClr>
                <a:schemeClr val="dk1"/>
              </a:buClr>
              <a:buSzPts val="2000"/>
              <a:buChar char="●"/>
              <a:defRPr>
                <a:solidFill>
                  <a:schemeClr val="dk1"/>
                </a:solidFill>
              </a:defRPr>
            </a:lvl1pPr>
            <a:lvl2pPr indent="-330200" lvl="1" marL="914400" rtl="0">
              <a:spcBef>
                <a:spcPts val="0"/>
              </a:spcBef>
              <a:spcAft>
                <a:spcPts val="0"/>
              </a:spcAft>
              <a:buClr>
                <a:schemeClr val="dk1"/>
              </a:buClr>
              <a:buSzPts val="1600"/>
              <a:buChar char="○"/>
              <a:defRPr>
                <a:solidFill>
                  <a:schemeClr val="dk1"/>
                </a:solidFill>
              </a:defRPr>
            </a:lvl2pPr>
            <a:lvl3pPr indent="-330200" lvl="2" marL="1371600" rtl="0">
              <a:spcBef>
                <a:spcPts val="0"/>
              </a:spcBef>
              <a:spcAft>
                <a:spcPts val="0"/>
              </a:spcAft>
              <a:buClr>
                <a:schemeClr val="dk1"/>
              </a:buClr>
              <a:buSzPts val="1600"/>
              <a:buChar char="■"/>
              <a:defRPr>
                <a:solidFill>
                  <a:schemeClr val="dk1"/>
                </a:solidFill>
              </a:defRPr>
            </a:lvl3pPr>
            <a:lvl4pPr indent="-330200" lvl="3" marL="1828800" rtl="0">
              <a:spcBef>
                <a:spcPts val="0"/>
              </a:spcBef>
              <a:spcAft>
                <a:spcPts val="0"/>
              </a:spcAft>
              <a:buClr>
                <a:schemeClr val="dk1"/>
              </a:buClr>
              <a:buSzPts val="1600"/>
              <a:buChar char="●"/>
              <a:defRPr>
                <a:solidFill>
                  <a:schemeClr val="dk1"/>
                </a:solidFill>
              </a:defRPr>
            </a:lvl4pPr>
            <a:lvl5pPr indent="-330200" lvl="4" marL="2286000" rtl="0">
              <a:spcBef>
                <a:spcPts val="0"/>
              </a:spcBef>
              <a:spcAft>
                <a:spcPts val="0"/>
              </a:spcAft>
              <a:buClr>
                <a:schemeClr val="dk1"/>
              </a:buClr>
              <a:buSzPts val="1600"/>
              <a:buChar char="○"/>
              <a:defRPr>
                <a:solidFill>
                  <a:schemeClr val="dk1"/>
                </a:solidFill>
              </a:defRPr>
            </a:lvl5pPr>
            <a:lvl6pPr indent="-330200" lvl="5" marL="2743200" rtl="0">
              <a:spcBef>
                <a:spcPts val="0"/>
              </a:spcBef>
              <a:spcAft>
                <a:spcPts val="0"/>
              </a:spcAft>
              <a:buClr>
                <a:schemeClr val="dk1"/>
              </a:buClr>
              <a:buSzPts val="1600"/>
              <a:buChar char="■"/>
              <a:defRPr>
                <a:solidFill>
                  <a:schemeClr val="dk1"/>
                </a:solidFill>
              </a:defRPr>
            </a:lvl6pPr>
            <a:lvl7pPr indent="-330200" lvl="6" marL="3200400" rtl="0">
              <a:spcBef>
                <a:spcPts val="0"/>
              </a:spcBef>
              <a:spcAft>
                <a:spcPts val="0"/>
              </a:spcAft>
              <a:buClr>
                <a:schemeClr val="dk1"/>
              </a:buClr>
              <a:buSzPts val="1600"/>
              <a:buChar char="●"/>
              <a:defRPr>
                <a:solidFill>
                  <a:schemeClr val="dk1"/>
                </a:solidFill>
              </a:defRPr>
            </a:lvl7pPr>
            <a:lvl8pPr indent="-330200" lvl="7" marL="3657600" rtl="0">
              <a:spcBef>
                <a:spcPts val="0"/>
              </a:spcBef>
              <a:spcAft>
                <a:spcPts val="0"/>
              </a:spcAft>
              <a:buClr>
                <a:schemeClr val="dk1"/>
              </a:buClr>
              <a:buSzPts val="1600"/>
              <a:buChar char="○"/>
              <a:defRPr>
                <a:solidFill>
                  <a:schemeClr val="dk1"/>
                </a:solidFill>
              </a:defRPr>
            </a:lvl8pPr>
            <a:lvl9pPr indent="-330200" lvl="8" marL="4114800" rtl="0">
              <a:spcBef>
                <a:spcPts val="0"/>
              </a:spcBef>
              <a:spcAft>
                <a:spcPts val="0"/>
              </a:spcAft>
              <a:buClr>
                <a:schemeClr val="dk1"/>
              </a:buClr>
              <a:buSzPts val="1600"/>
              <a:buChar char="■"/>
              <a:defRPr>
                <a:solidFill>
                  <a:schemeClr val="dk1"/>
                </a:solidFill>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90" name="Shape 490"/>
        <p:cNvGrpSpPr/>
        <p:nvPr/>
      </p:nvGrpSpPr>
      <p:grpSpPr>
        <a:xfrm>
          <a:off x="0" y="0"/>
          <a:ext cx="0" cy="0"/>
          <a:chOff x="0" y="0"/>
          <a:chExt cx="0" cy="0"/>
        </a:xfrm>
      </p:grpSpPr>
      <p:sp>
        <p:nvSpPr>
          <p:cNvPr id="491" name="Google Shape;491;p66"/>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2000"/>
              <a:buNone/>
              <a:defRPr/>
            </a:lvl1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2" name="Shape 492"/>
        <p:cNvGrpSpPr/>
        <p:nvPr/>
      </p:nvGrpSpPr>
      <p:grpSpPr>
        <a:xfrm>
          <a:off x="0" y="0"/>
          <a:ext cx="0" cy="0"/>
          <a:chOff x="0" y="0"/>
          <a:chExt cx="0" cy="0"/>
        </a:xfrm>
      </p:grpSpPr>
      <p:sp>
        <p:nvSpPr>
          <p:cNvPr id="493" name="Google Shape;493;p67"/>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94" name="Google Shape;494;p67"/>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55600" lvl="0" marL="457200" rtl="0" algn="ctr">
              <a:spcBef>
                <a:spcPts val="0"/>
              </a:spcBef>
              <a:spcAft>
                <a:spcPts val="0"/>
              </a:spcAft>
              <a:buSzPts val="2000"/>
              <a:buChar char="●"/>
              <a:defRPr/>
            </a:lvl1pPr>
            <a:lvl2pPr indent="-330200" lvl="1" marL="914400" rtl="0" algn="ctr">
              <a:spcBef>
                <a:spcPts val="0"/>
              </a:spcBef>
              <a:spcAft>
                <a:spcPts val="0"/>
              </a:spcAft>
              <a:buSzPts val="1600"/>
              <a:buChar char="○"/>
              <a:defRPr/>
            </a:lvl2pPr>
            <a:lvl3pPr indent="-330200" lvl="2" marL="1371600" rtl="0" algn="ctr">
              <a:spcBef>
                <a:spcPts val="0"/>
              </a:spcBef>
              <a:spcAft>
                <a:spcPts val="0"/>
              </a:spcAft>
              <a:buSzPts val="1600"/>
              <a:buChar char="■"/>
              <a:defRPr/>
            </a:lvl3pPr>
            <a:lvl4pPr indent="-330200" lvl="3" marL="1828800" rtl="0" algn="ctr">
              <a:spcBef>
                <a:spcPts val="0"/>
              </a:spcBef>
              <a:spcAft>
                <a:spcPts val="0"/>
              </a:spcAft>
              <a:buSzPts val="1600"/>
              <a:buChar char="●"/>
              <a:defRPr/>
            </a:lvl4pPr>
            <a:lvl5pPr indent="-330200" lvl="4" marL="2286000" rtl="0" algn="ctr">
              <a:spcBef>
                <a:spcPts val="0"/>
              </a:spcBef>
              <a:spcAft>
                <a:spcPts val="0"/>
              </a:spcAft>
              <a:buSzPts val="1600"/>
              <a:buChar char="○"/>
              <a:defRPr/>
            </a:lvl5pPr>
            <a:lvl6pPr indent="-330200" lvl="5" marL="2743200" rtl="0" algn="ctr">
              <a:spcBef>
                <a:spcPts val="0"/>
              </a:spcBef>
              <a:spcAft>
                <a:spcPts val="0"/>
              </a:spcAft>
              <a:buSzPts val="1600"/>
              <a:buChar char="■"/>
              <a:defRPr/>
            </a:lvl6pPr>
            <a:lvl7pPr indent="-330200" lvl="6" marL="3200400" rtl="0" algn="ctr">
              <a:spcBef>
                <a:spcPts val="0"/>
              </a:spcBef>
              <a:spcAft>
                <a:spcPts val="0"/>
              </a:spcAft>
              <a:buSzPts val="1600"/>
              <a:buChar char="●"/>
              <a:defRPr/>
            </a:lvl7pPr>
            <a:lvl8pPr indent="-330200" lvl="7" marL="3657600" rtl="0" algn="ctr">
              <a:spcBef>
                <a:spcPts val="0"/>
              </a:spcBef>
              <a:spcAft>
                <a:spcPts val="0"/>
              </a:spcAft>
              <a:buSzPts val="1600"/>
              <a:buChar char="○"/>
              <a:defRPr/>
            </a:lvl8pPr>
            <a:lvl9pPr indent="-330200" lvl="8" marL="4114800" rtl="0" algn="ctr">
              <a:spcBef>
                <a:spcPts val="0"/>
              </a:spcBef>
              <a:spcAft>
                <a:spcPts val="0"/>
              </a:spcAft>
              <a:buSzPts val="1600"/>
              <a:buChar char="■"/>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5" name="Shape 495"/>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3">
  <p:cSld name="0071_Scrapbook_Template_SlidesMania_3">
    <p:bg>
      <p:bgPr>
        <a:solidFill>
          <a:srgbClr val="7153A0"/>
        </a:solidFill>
      </p:bgPr>
    </p:bg>
    <p:spTree>
      <p:nvGrpSpPr>
        <p:cNvPr id="496" name="Shape 496"/>
        <p:cNvGrpSpPr/>
        <p:nvPr/>
      </p:nvGrpSpPr>
      <p:grpSpPr>
        <a:xfrm>
          <a:off x="0" y="0"/>
          <a:ext cx="0" cy="0"/>
          <a:chOff x="0" y="0"/>
          <a:chExt cx="0" cy="0"/>
        </a:xfrm>
      </p:grpSpPr>
      <p:pic>
        <p:nvPicPr>
          <p:cNvPr descr="Imagen que contiene pared&#10;&#10;Descripción generada automáticamente" id="497" name="Google Shape;497;p69"/>
          <p:cNvPicPr preferRelativeResize="0"/>
          <p:nvPr/>
        </p:nvPicPr>
        <p:blipFill rotWithShape="1">
          <a:blip r:embed="rId2">
            <a:alphaModFix/>
          </a:blip>
          <a:srcRect b="0" l="0" r="0" t="0"/>
          <a:stretch/>
        </p:blipFill>
        <p:spPr>
          <a:xfrm>
            <a:off x="4600354" y="70709"/>
            <a:ext cx="4394448" cy="501243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498" name="Google Shape;498;p69"/>
          <p:cNvPicPr preferRelativeResize="0"/>
          <p:nvPr/>
        </p:nvPicPr>
        <p:blipFill rotWithShape="1">
          <a:blip r:embed="rId2">
            <a:alphaModFix/>
          </a:blip>
          <a:srcRect b="0" l="0" r="0" t="0"/>
          <a:stretch/>
        </p:blipFill>
        <p:spPr>
          <a:xfrm>
            <a:off x="140109" y="69876"/>
            <a:ext cx="4394448" cy="5012435"/>
          </a:xfrm>
          <a:prstGeom prst="rect">
            <a:avLst/>
          </a:prstGeom>
          <a:noFill/>
          <a:ln>
            <a:noFill/>
          </a:ln>
          <a:effectLst>
            <a:outerShdw blurRad="63500" sx="102000" rotWithShape="0" algn="ctr" sy="102000">
              <a:srgbClr val="000000">
                <a:alpha val="40000"/>
              </a:srgbClr>
            </a:outerShdw>
          </a:effectLst>
        </p:spPr>
      </p:pic>
      <p:sp>
        <p:nvSpPr>
          <p:cNvPr id="499" name="Google Shape;499;p69"/>
          <p:cNvSpPr/>
          <p:nvPr/>
        </p:nvSpPr>
        <p:spPr>
          <a:xfrm rot="-5400000">
            <a:off x="4328502" y="4489012"/>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00" name="Google Shape;500;p69"/>
          <p:cNvSpPr/>
          <p:nvPr/>
        </p:nvSpPr>
        <p:spPr>
          <a:xfrm rot="-5400000">
            <a:off x="4326155" y="3730771"/>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01" name="Google Shape;501;p69"/>
          <p:cNvSpPr/>
          <p:nvPr/>
        </p:nvSpPr>
        <p:spPr>
          <a:xfrm rot="-5400000">
            <a:off x="4328502" y="2920196"/>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02" name="Google Shape;502;p69"/>
          <p:cNvSpPr/>
          <p:nvPr/>
        </p:nvSpPr>
        <p:spPr>
          <a:xfrm rot="-5400000">
            <a:off x="4318781" y="2106092"/>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03" name="Google Shape;503;p69"/>
          <p:cNvSpPr/>
          <p:nvPr/>
        </p:nvSpPr>
        <p:spPr>
          <a:xfrm rot="-5400000">
            <a:off x="4325708" y="1296728"/>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04" name="Google Shape;504;p69"/>
          <p:cNvSpPr/>
          <p:nvPr/>
        </p:nvSpPr>
        <p:spPr>
          <a:xfrm rot="-5400000">
            <a:off x="4323362" y="490445"/>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05" name="Google Shape;505;p69"/>
          <p:cNvSpPr/>
          <p:nvPr/>
        </p:nvSpPr>
        <p:spPr>
          <a:xfrm rot="-5400000">
            <a:off x="4325708" y="4093507"/>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06" name="Google Shape;506;p69"/>
          <p:cNvSpPr/>
          <p:nvPr/>
        </p:nvSpPr>
        <p:spPr>
          <a:xfrm rot="-5400000">
            <a:off x="4323362" y="3342640"/>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07" name="Google Shape;507;p69"/>
          <p:cNvSpPr/>
          <p:nvPr/>
        </p:nvSpPr>
        <p:spPr>
          <a:xfrm rot="-5400000">
            <a:off x="4325708" y="2532065"/>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08" name="Google Shape;508;p69"/>
          <p:cNvSpPr/>
          <p:nvPr/>
        </p:nvSpPr>
        <p:spPr>
          <a:xfrm rot="-5400000">
            <a:off x="4315988" y="1725335"/>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09" name="Google Shape;509;p69"/>
          <p:cNvSpPr/>
          <p:nvPr/>
        </p:nvSpPr>
        <p:spPr>
          <a:xfrm rot="-5400000">
            <a:off x="4322914" y="901223"/>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10" name="Google Shape;510;p69"/>
          <p:cNvSpPr/>
          <p:nvPr/>
        </p:nvSpPr>
        <p:spPr>
          <a:xfrm rot="-5400000">
            <a:off x="4320568" y="86672"/>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11" name="Google Shape;511;p69"/>
          <p:cNvSpPr/>
          <p:nvPr/>
        </p:nvSpPr>
        <p:spPr>
          <a:xfrm rot="-5400000">
            <a:off x="4329393" y="4861808"/>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12" name="Google Shape;512;p69"/>
          <p:cNvSpPr/>
          <p:nvPr/>
        </p:nvSpPr>
        <p:spPr>
          <a:xfrm rot="-5400000">
            <a:off x="4643152" y="4481638"/>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13" name="Google Shape;513;p69"/>
          <p:cNvSpPr/>
          <p:nvPr/>
        </p:nvSpPr>
        <p:spPr>
          <a:xfrm rot="-5400000">
            <a:off x="4633431" y="3723397"/>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14" name="Google Shape;514;p69"/>
          <p:cNvSpPr/>
          <p:nvPr/>
        </p:nvSpPr>
        <p:spPr>
          <a:xfrm rot="-5400000">
            <a:off x="4643152" y="2920196"/>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15" name="Google Shape;515;p69"/>
          <p:cNvSpPr/>
          <p:nvPr/>
        </p:nvSpPr>
        <p:spPr>
          <a:xfrm rot="-5400000">
            <a:off x="4633431" y="2098718"/>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16" name="Google Shape;516;p69"/>
          <p:cNvSpPr/>
          <p:nvPr/>
        </p:nvSpPr>
        <p:spPr>
          <a:xfrm rot="-5400000">
            <a:off x="4640358" y="1289354"/>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17" name="Google Shape;517;p69"/>
          <p:cNvSpPr/>
          <p:nvPr/>
        </p:nvSpPr>
        <p:spPr>
          <a:xfrm rot="-5400000">
            <a:off x="4579728" y="3732932"/>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18" name="Google Shape;518;p69"/>
          <p:cNvSpPr/>
          <p:nvPr/>
        </p:nvSpPr>
        <p:spPr>
          <a:xfrm rot="-5400000">
            <a:off x="4576042" y="3660194"/>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19" name="Google Shape;519;p69"/>
          <p:cNvSpPr/>
          <p:nvPr/>
        </p:nvSpPr>
        <p:spPr>
          <a:xfrm rot="-5400000">
            <a:off x="4576040" y="2923670"/>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20" name="Google Shape;520;p69"/>
          <p:cNvSpPr/>
          <p:nvPr/>
        </p:nvSpPr>
        <p:spPr>
          <a:xfrm rot="-5400000">
            <a:off x="4579728" y="2850932"/>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21" name="Google Shape;521;p69"/>
          <p:cNvSpPr/>
          <p:nvPr/>
        </p:nvSpPr>
        <p:spPr>
          <a:xfrm rot="-5400000">
            <a:off x="4576042" y="2112623"/>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22" name="Google Shape;522;p69"/>
          <p:cNvSpPr/>
          <p:nvPr/>
        </p:nvSpPr>
        <p:spPr>
          <a:xfrm rot="-5400000">
            <a:off x="4572355" y="2039885"/>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23" name="Google Shape;523;p69"/>
          <p:cNvSpPr/>
          <p:nvPr/>
        </p:nvSpPr>
        <p:spPr>
          <a:xfrm rot="-5400000">
            <a:off x="4579728" y="1303361"/>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24" name="Google Shape;524;p69"/>
          <p:cNvSpPr/>
          <p:nvPr/>
        </p:nvSpPr>
        <p:spPr>
          <a:xfrm rot="-5400000">
            <a:off x="4576042" y="1230623"/>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25" name="Google Shape;525;p69"/>
          <p:cNvSpPr/>
          <p:nvPr/>
        </p:nvSpPr>
        <p:spPr>
          <a:xfrm rot="-5400000">
            <a:off x="4630637" y="483071"/>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26" name="Google Shape;526;p69"/>
          <p:cNvSpPr/>
          <p:nvPr/>
        </p:nvSpPr>
        <p:spPr>
          <a:xfrm rot="-5400000">
            <a:off x="4579728" y="483821"/>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27" name="Google Shape;527;p69"/>
          <p:cNvSpPr/>
          <p:nvPr/>
        </p:nvSpPr>
        <p:spPr>
          <a:xfrm rot="-5400000">
            <a:off x="4576042" y="411083"/>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28" name="Google Shape;528;p69"/>
          <p:cNvSpPr/>
          <p:nvPr/>
        </p:nvSpPr>
        <p:spPr>
          <a:xfrm rot="-5400000">
            <a:off x="4561295" y="4489349"/>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29" name="Google Shape;529;p69"/>
          <p:cNvSpPr/>
          <p:nvPr/>
        </p:nvSpPr>
        <p:spPr>
          <a:xfrm rot="-5400000">
            <a:off x="4564983" y="4416611"/>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30" name="Google Shape;530;p69"/>
          <p:cNvSpPr/>
          <p:nvPr/>
        </p:nvSpPr>
        <p:spPr>
          <a:xfrm rot="-5400000">
            <a:off x="4640358" y="4086133"/>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31" name="Google Shape;531;p69"/>
          <p:cNvSpPr/>
          <p:nvPr/>
        </p:nvSpPr>
        <p:spPr>
          <a:xfrm rot="-5400000">
            <a:off x="4630637" y="3335266"/>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32" name="Google Shape;532;p69"/>
          <p:cNvSpPr/>
          <p:nvPr/>
        </p:nvSpPr>
        <p:spPr>
          <a:xfrm rot="-5400000">
            <a:off x="4640358" y="2524691"/>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33" name="Google Shape;533;p69"/>
          <p:cNvSpPr/>
          <p:nvPr/>
        </p:nvSpPr>
        <p:spPr>
          <a:xfrm rot="-5400000">
            <a:off x="4630637" y="1717961"/>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34" name="Google Shape;534;p69"/>
          <p:cNvSpPr/>
          <p:nvPr/>
        </p:nvSpPr>
        <p:spPr>
          <a:xfrm rot="-5400000">
            <a:off x="4637564" y="893849"/>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35" name="Google Shape;535;p69"/>
          <p:cNvSpPr/>
          <p:nvPr/>
        </p:nvSpPr>
        <p:spPr>
          <a:xfrm rot="-5400000">
            <a:off x="4576934" y="3337427"/>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36" name="Google Shape;536;p69"/>
          <p:cNvSpPr/>
          <p:nvPr/>
        </p:nvSpPr>
        <p:spPr>
          <a:xfrm rot="-5400000">
            <a:off x="4573248" y="3264689"/>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37" name="Google Shape;537;p69"/>
          <p:cNvSpPr/>
          <p:nvPr/>
        </p:nvSpPr>
        <p:spPr>
          <a:xfrm rot="-5400000">
            <a:off x="4573247" y="2528165"/>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38" name="Google Shape;538;p69"/>
          <p:cNvSpPr/>
          <p:nvPr/>
        </p:nvSpPr>
        <p:spPr>
          <a:xfrm rot="-5400000">
            <a:off x="4576934" y="2455427"/>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39" name="Google Shape;539;p69"/>
          <p:cNvSpPr/>
          <p:nvPr/>
        </p:nvSpPr>
        <p:spPr>
          <a:xfrm rot="-5400000">
            <a:off x="4573248" y="1717118"/>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40" name="Google Shape;540;p69"/>
          <p:cNvSpPr/>
          <p:nvPr/>
        </p:nvSpPr>
        <p:spPr>
          <a:xfrm rot="-5400000">
            <a:off x="4569562" y="1644380"/>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41" name="Google Shape;541;p69"/>
          <p:cNvSpPr/>
          <p:nvPr/>
        </p:nvSpPr>
        <p:spPr>
          <a:xfrm rot="-5400000">
            <a:off x="4576934" y="907856"/>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42" name="Google Shape;542;p69"/>
          <p:cNvSpPr/>
          <p:nvPr/>
        </p:nvSpPr>
        <p:spPr>
          <a:xfrm rot="-5400000">
            <a:off x="4573248" y="835118"/>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43" name="Google Shape;543;p69"/>
          <p:cNvSpPr/>
          <p:nvPr/>
        </p:nvSpPr>
        <p:spPr>
          <a:xfrm rot="-5400000">
            <a:off x="4635217" y="79298"/>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44" name="Google Shape;544;p69"/>
          <p:cNvSpPr/>
          <p:nvPr/>
        </p:nvSpPr>
        <p:spPr>
          <a:xfrm rot="-5400000">
            <a:off x="4584308" y="80941"/>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45" name="Google Shape;545;p69"/>
          <p:cNvSpPr/>
          <p:nvPr/>
        </p:nvSpPr>
        <p:spPr>
          <a:xfrm rot="-5400000">
            <a:off x="4573248" y="8204"/>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46" name="Google Shape;546;p69"/>
          <p:cNvSpPr/>
          <p:nvPr/>
        </p:nvSpPr>
        <p:spPr>
          <a:xfrm rot="-5400000">
            <a:off x="4558501" y="4093844"/>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47" name="Google Shape;547;p69"/>
          <p:cNvSpPr/>
          <p:nvPr/>
        </p:nvSpPr>
        <p:spPr>
          <a:xfrm rot="-5400000">
            <a:off x="4562189" y="4021106"/>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48" name="Google Shape;548;p69"/>
          <p:cNvSpPr/>
          <p:nvPr/>
        </p:nvSpPr>
        <p:spPr>
          <a:xfrm rot="-5400000">
            <a:off x="4644043" y="4854434"/>
            <a:ext cx="162000" cy="162000"/>
          </a:xfrm>
          <a:prstGeom prst="ellipse">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49" name="Google Shape;549;p69"/>
          <p:cNvSpPr/>
          <p:nvPr/>
        </p:nvSpPr>
        <p:spPr>
          <a:xfrm rot="-5400000">
            <a:off x="4562186" y="4862146"/>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50" name="Google Shape;550;p69"/>
          <p:cNvSpPr/>
          <p:nvPr/>
        </p:nvSpPr>
        <p:spPr>
          <a:xfrm rot="-5400000">
            <a:off x="4565874" y="4789408"/>
            <a:ext cx="27000" cy="243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551" name="Google Shape;551;p69"/>
          <p:cNvPicPr preferRelativeResize="0"/>
          <p:nvPr/>
        </p:nvPicPr>
        <p:blipFill rotWithShape="1">
          <a:blip r:embed="rId3">
            <a:alphaModFix/>
          </a:blip>
          <a:srcRect b="0" l="0" r="0" t="0"/>
          <a:stretch/>
        </p:blipFill>
        <p:spPr>
          <a:xfrm>
            <a:off x="4572000" y="103303"/>
            <a:ext cx="4538616" cy="914656"/>
          </a:xfrm>
          <a:prstGeom prst="rect">
            <a:avLst/>
          </a:prstGeom>
          <a:noFill/>
          <a:ln>
            <a:noFill/>
          </a:ln>
        </p:spPr>
      </p:pic>
      <p:sp>
        <p:nvSpPr>
          <p:cNvPr id="552" name="Google Shape;552;p69"/>
          <p:cNvSpPr txBox="1"/>
          <p:nvPr/>
        </p:nvSpPr>
        <p:spPr>
          <a:xfrm>
            <a:off x="174788" y="4779600"/>
            <a:ext cx="1184700" cy="2802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US" sz="1100">
                <a:solidFill>
                  <a:schemeClr val="dk1"/>
                </a:solidFill>
                <a:latin typeface="Barlow Condensed"/>
                <a:ea typeface="Barlow Condensed"/>
                <a:cs typeface="Barlow Condensed"/>
                <a:sym typeface="Barlow Condensed"/>
              </a:rPr>
              <a:t>SLIDESMANIA.COM</a:t>
            </a:r>
            <a:endParaRPr sz="11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8" name="Shape 38"/>
        <p:cNvGrpSpPr/>
        <p:nvPr/>
      </p:nvGrpSpPr>
      <p:grpSpPr>
        <a:xfrm>
          <a:off x="0" y="0"/>
          <a:ext cx="0" cy="0"/>
          <a:chOff x="0" y="0"/>
          <a:chExt cx="0" cy="0"/>
        </a:xfrm>
      </p:grpSpPr>
      <p:cxnSp>
        <p:nvCxnSpPr>
          <p:cNvPr id="39" name="Google Shape;39;p8"/>
          <p:cNvCxnSpPr/>
          <p:nvPr/>
        </p:nvCxnSpPr>
        <p:spPr>
          <a:xfrm>
            <a:off x="1047127" y="1816100"/>
            <a:ext cx="7055700" cy="0"/>
          </a:xfrm>
          <a:prstGeom prst="straightConnector1">
            <a:avLst/>
          </a:prstGeom>
          <a:noFill/>
          <a:ln cap="flat" cmpd="sng" w="15875">
            <a:solidFill>
              <a:schemeClr val="accent1"/>
            </a:solidFill>
            <a:prstDash val="solid"/>
            <a:round/>
            <a:headEnd len="sm" w="sm" type="none"/>
            <a:tailEnd len="sm" w="sm" type="none"/>
          </a:ln>
        </p:spPr>
      </p:cxnSp>
      <p:sp>
        <p:nvSpPr>
          <p:cNvPr id="40" name="Google Shape;40;p8"/>
          <p:cNvSpPr txBox="1"/>
          <p:nvPr>
            <p:ph type="title"/>
          </p:nvPr>
        </p:nvSpPr>
        <p:spPr>
          <a:xfrm>
            <a:off x="971551" y="736599"/>
            <a:ext cx="7200900" cy="977700"/>
          </a:xfrm>
          <a:prstGeom prst="rect">
            <a:avLst/>
          </a:prstGeom>
          <a:noFill/>
          <a:ln>
            <a:noFill/>
          </a:ln>
        </p:spPr>
        <p:txBody>
          <a:bodyPr anchorCtr="0" anchor="ctr" bIns="34275" lIns="68575" spcFirstLastPara="1" rIns="68575" wrap="square" tIns="34275">
            <a:noAutofit/>
          </a:bodyPr>
          <a:lstStyle>
            <a:lvl1pPr lvl="0" marR="0" algn="ctr">
              <a:lnSpc>
                <a:spcPct val="100000"/>
              </a:lnSpc>
              <a:spcBef>
                <a:spcPts val="0"/>
              </a:spcBef>
              <a:spcAft>
                <a:spcPts val="0"/>
              </a:spcAft>
              <a:buClr>
                <a:srgbClr val="262626"/>
              </a:buClr>
              <a:buSzPts val="3300"/>
              <a:buFont typeface="Garamond"/>
              <a:buNone/>
              <a:defRPr b="0" i="0" sz="3300" u="none" cap="none" strike="noStrike">
                <a:solidFill>
                  <a:srgbClr val="262626"/>
                </a:solidFill>
                <a:latin typeface="Garamond"/>
                <a:ea typeface="Garamond"/>
                <a:cs typeface="Garamond"/>
                <a:sym typeface="Garamond"/>
              </a:defRPr>
            </a:lvl1pPr>
            <a:lvl2pPr lvl="1" marR="0" algn="l">
              <a:lnSpc>
                <a:spcPct val="100000"/>
              </a:lnSpc>
              <a:spcBef>
                <a:spcPts val="0"/>
              </a:spcBef>
              <a:spcAft>
                <a:spcPts val="0"/>
              </a:spcAft>
              <a:buSzPts val="2800"/>
              <a:buNone/>
              <a:defRPr b="0" i="0" sz="1400" u="none" cap="none" strike="noStrike">
                <a:solidFill>
                  <a:schemeClr val="dk2"/>
                </a:solidFill>
              </a:defRPr>
            </a:lvl2pPr>
            <a:lvl3pPr lvl="2" marR="0" algn="l">
              <a:lnSpc>
                <a:spcPct val="100000"/>
              </a:lnSpc>
              <a:spcBef>
                <a:spcPts val="0"/>
              </a:spcBef>
              <a:spcAft>
                <a:spcPts val="0"/>
              </a:spcAft>
              <a:buSzPts val="2800"/>
              <a:buNone/>
              <a:defRPr b="0" i="0" sz="1400" u="none" cap="none" strike="noStrike">
                <a:solidFill>
                  <a:schemeClr val="dk2"/>
                </a:solidFill>
              </a:defRPr>
            </a:lvl3pPr>
            <a:lvl4pPr lvl="3" marR="0" algn="l">
              <a:lnSpc>
                <a:spcPct val="100000"/>
              </a:lnSpc>
              <a:spcBef>
                <a:spcPts val="0"/>
              </a:spcBef>
              <a:spcAft>
                <a:spcPts val="0"/>
              </a:spcAft>
              <a:buSzPts val="2800"/>
              <a:buNone/>
              <a:defRPr b="0" i="0" sz="1400" u="none" cap="none" strike="noStrike">
                <a:solidFill>
                  <a:schemeClr val="dk2"/>
                </a:solidFill>
              </a:defRPr>
            </a:lvl4pPr>
            <a:lvl5pPr lvl="4" marR="0" algn="l">
              <a:lnSpc>
                <a:spcPct val="100000"/>
              </a:lnSpc>
              <a:spcBef>
                <a:spcPts val="0"/>
              </a:spcBef>
              <a:spcAft>
                <a:spcPts val="0"/>
              </a:spcAft>
              <a:buSzPts val="2800"/>
              <a:buNone/>
              <a:defRPr b="0" i="0" sz="1400" u="none" cap="none" strike="noStrike">
                <a:solidFill>
                  <a:schemeClr val="dk2"/>
                </a:solidFill>
              </a:defRPr>
            </a:lvl5pPr>
            <a:lvl6pPr lvl="5" marR="0" algn="l">
              <a:lnSpc>
                <a:spcPct val="100000"/>
              </a:lnSpc>
              <a:spcBef>
                <a:spcPts val="0"/>
              </a:spcBef>
              <a:spcAft>
                <a:spcPts val="0"/>
              </a:spcAft>
              <a:buSzPts val="2800"/>
              <a:buNone/>
              <a:defRPr b="0" i="0" sz="1400" u="none" cap="none" strike="noStrike">
                <a:solidFill>
                  <a:schemeClr val="dk2"/>
                </a:solidFill>
              </a:defRPr>
            </a:lvl6pPr>
            <a:lvl7pPr lvl="6" marR="0" algn="l">
              <a:lnSpc>
                <a:spcPct val="100000"/>
              </a:lnSpc>
              <a:spcBef>
                <a:spcPts val="0"/>
              </a:spcBef>
              <a:spcAft>
                <a:spcPts val="0"/>
              </a:spcAft>
              <a:buSzPts val="2800"/>
              <a:buNone/>
              <a:defRPr b="0" i="0" sz="1400" u="none" cap="none" strike="noStrike">
                <a:solidFill>
                  <a:schemeClr val="dk2"/>
                </a:solidFill>
              </a:defRPr>
            </a:lvl7pPr>
            <a:lvl8pPr lvl="7" marR="0" algn="l">
              <a:lnSpc>
                <a:spcPct val="100000"/>
              </a:lnSpc>
              <a:spcBef>
                <a:spcPts val="0"/>
              </a:spcBef>
              <a:spcAft>
                <a:spcPts val="0"/>
              </a:spcAft>
              <a:buSzPts val="2800"/>
              <a:buNone/>
              <a:defRPr b="0" i="0" sz="1400" u="none" cap="none" strike="noStrike">
                <a:solidFill>
                  <a:schemeClr val="dk2"/>
                </a:solidFill>
              </a:defRPr>
            </a:lvl8pPr>
            <a:lvl9pPr lvl="8" marR="0" algn="l">
              <a:lnSpc>
                <a:spcPct val="100000"/>
              </a:lnSpc>
              <a:spcBef>
                <a:spcPts val="0"/>
              </a:spcBef>
              <a:spcAft>
                <a:spcPts val="0"/>
              </a:spcAft>
              <a:buSzPts val="2800"/>
              <a:buNone/>
              <a:defRPr b="0" i="0" sz="1400" u="none" cap="none" strike="noStrike">
                <a:solidFill>
                  <a:schemeClr val="dk2"/>
                </a:solidFill>
              </a:defRPr>
            </a:lvl9pPr>
          </a:lstStyle>
          <a:p/>
        </p:txBody>
      </p:sp>
      <p:sp>
        <p:nvSpPr>
          <p:cNvPr id="41" name="Google Shape;41;p8"/>
          <p:cNvSpPr txBox="1"/>
          <p:nvPr>
            <p:ph idx="1" type="body"/>
          </p:nvPr>
        </p:nvSpPr>
        <p:spPr>
          <a:xfrm>
            <a:off x="971551" y="1917699"/>
            <a:ext cx="7200900" cy="2489100"/>
          </a:xfrm>
          <a:prstGeom prst="rect">
            <a:avLst/>
          </a:prstGeom>
          <a:noFill/>
          <a:ln>
            <a:noFill/>
          </a:ln>
        </p:spPr>
        <p:txBody>
          <a:bodyPr anchorCtr="0" anchor="t" bIns="34275" lIns="68575" spcFirstLastPara="1" rIns="68575" wrap="square" tIns="34275">
            <a:noAutofit/>
          </a:bodyPr>
          <a:lstStyle>
            <a:lvl1pPr indent="-361950" lvl="0" marL="457200" marR="0" algn="l">
              <a:lnSpc>
                <a:spcPct val="115000"/>
              </a:lnSpc>
              <a:spcBef>
                <a:spcPts val="400"/>
              </a:spcBef>
              <a:spcAft>
                <a:spcPts val="0"/>
              </a:spcAft>
              <a:buClr>
                <a:schemeClr val="accent1"/>
              </a:buClr>
              <a:buSzPts val="2100"/>
              <a:buFont typeface="Arial"/>
              <a:buChar char="•"/>
              <a:defRPr b="0" i="0" sz="1800" u="none" cap="none" strike="noStrike">
                <a:solidFill>
                  <a:srgbClr val="262626"/>
                </a:solidFill>
                <a:latin typeface="Garamond"/>
                <a:ea typeface="Garamond"/>
                <a:cs typeface="Garamond"/>
                <a:sym typeface="Garamond"/>
              </a:defRPr>
            </a:lvl1pPr>
            <a:lvl2pPr indent="-336550" lvl="1" marL="914400" marR="0" algn="l">
              <a:lnSpc>
                <a:spcPct val="115000"/>
              </a:lnSpc>
              <a:spcBef>
                <a:spcPts val="500"/>
              </a:spcBef>
              <a:spcAft>
                <a:spcPts val="0"/>
              </a:spcAft>
              <a:buClr>
                <a:schemeClr val="accent1"/>
              </a:buClr>
              <a:buSzPts val="1700"/>
              <a:buFont typeface="Arial"/>
              <a:buChar char="•"/>
              <a:defRPr b="0" i="0" sz="1500" u="none" cap="none" strike="noStrike">
                <a:solidFill>
                  <a:srgbClr val="262626"/>
                </a:solidFill>
                <a:latin typeface="Garamond"/>
                <a:ea typeface="Garamond"/>
                <a:cs typeface="Garamond"/>
                <a:sym typeface="Garamond"/>
              </a:defRPr>
            </a:lvl2pPr>
            <a:lvl3pPr indent="-330200" lvl="2" marL="1371600" marR="0" algn="l">
              <a:lnSpc>
                <a:spcPct val="115000"/>
              </a:lnSpc>
              <a:spcBef>
                <a:spcPts val="500"/>
              </a:spcBef>
              <a:spcAft>
                <a:spcPts val="0"/>
              </a:spcAft>
              <a:buClr>
                <a:schemeClr val="accent1"/>
              </a:buClr>
              <a:buSzPts val="1600"/>
              <a:buFont typeface="Arial"/>
              <a:buChar char="•"/>
              <a:defRPr b="0" i="0" sz="1400" u="none" cap="none" strike="noStrike">
                <a:solidFill>
                  <a:srgbClr val="262626"/>
                </a:solidFill>
                <a:latin typeface="Garamond"/>
                <a:ea typeface="Garamond"/>
                <a:cs typeface="Garamond"/>
                <a:sym typeface="Garamond"/>
              </a:defRPr>
            </a:lvl3pPr>
            <a:lvl4pPr indent="-317500" lvl="3" marL="1828800" marR="0" algn="l">
              <a:lnSpc>
                <a:spcPct val="115000"/>
              </a:lnSpc>
              <a:spcBef>
                <a:spcPts val="500"/>
              </a:spcBef>
              <a:spcAft>
                <a:spcPts val="0"/>
              </a:spcAft>
              <a:buClr>
                <a:schemeClr val="accent1"/>
              </a:buClr>
              <a:buSzPts val="1400"/>
              <a:buFont typeface="Arial"/>
              <a:buChar char="•"/>
              <a:defRPr b="0" i="0" sz="1200" u="none" cap="none" strike="noStrike">
                <a:solidFill>
                  <a:srgbClr val="262626"/>
                </a:solidFill>
                <a:latin typeface="Garamond"/>
                <a:ea typeface="Garamond"/>
                <a:cs typeface="Garamond"/>
                <a:sym typeface="Garamond"/>
              </a:defRPr>
            </a:lvl4pPr>
            <a:lvl5pPr indent="-304800" lvl="4" marL="2286000" marR="0" algn="l">
              <a:lnSpc>
                <a:spcPct val="115000"/>
              </a:lnSpc>
              <a:spcBef>
                <a:spcPts val="500"/>
              </a:spcBef>
              <a:spcAft>
                <a:spcPts val="0"/>
              </a:spcAft>
              <a:buClr>
                <a:schemeClr val="accent1"/>
              </a:buClr>
              <a:buSzPts val="1200"/>
              <a:buFont typeface="Arial"/>
              <a:buChar char="•"/>
              <a:defRPr b="0" i="0" sz="1100" u="none" cap="none" strike="noStrike">
                <a:solidFill>
                  <a:srgbClr val="262626"/>
                </a:solidFill>
                <a:latin typeface="Garamond"/>
                <a:ea typeface="Garamond"/>
                <a:cs typeface="Garamond"/>
                <a:sym typeface="Garamond"/>
              </a:defRPr>
            </a:lvl5pPr>
            <a:lvl6pPr indent="-304800" lvl="5" marL="2743200" marR="0" algn="l">
              <a:lnSpc>
                <a:spcPct val="115000"/>
              </a:lnSpc>
              <a:spcBef>
                <a:spcPts val="500"/>
              </a:spcBef>
              <a:spcAft>
                <a:spcPts val="0"/>
              </a:spcAft>
              <a:buClr>
                <a:schemeClr val="accent1"/>
              </a:buClr>
              <a:buSzPts val="1200"/>
              <a:buFont typeface="Arial"/>
              <a:buChar char="•"/>
              <a:defRPr b="0" i="0" sz="1100" u="none" cap="none" strike="noStrike">
                <a:solidFill>
                  <a:srgbClr val="262626"/>
                </a:solidFill>
                <a:latin typeface="Garamond"/>
                <a:ea typeface="Garamond"/>
                <a:cs typeface="Garamond"/>
                <a:sym typeface="Garamond"/>
              </a:defRPr>
            </a:lvl6pPr>
            <a:lvl7pPr indent="-304800" lvl="6" marL="3200400" marR="0" algn="l">
              <a:lnSpc>
                <a:spcPct val="115000"/>
              </a:lnSpc>
              <a:spcBef>
                <a:spcPts val="500"/>
              </a:spcBef>
              <a:spcAft>
                <a:spcPts val="0"/>
              </a:spcAft>
              <a:buClr>
                <a:schemeClr val="accent1"/>
              </a:buClr>
              <a:buSzPts val="1200"/>
              <a:buFont typeface="Arial"/>
              <a:buChar char="•"/>
              <a:defRPr b="0" i="0" sz="1100" u="none" cap="none" strike="noStrike">
                <a:solidFill>
                  <a:srgbClr val="262626"/>
                </a:solidFill>
                <a:latin typeface="Garamond"/>
                <a:ea typeface="Garamond"/>
                <a:cs typeface="Garamond"/>
                <a:sym typeface="Garamond"/>
              </a:defRPr>
            </a:lvl7pPr>
            <a:lvl8pPr indent="-304800" lvl="7" marL="3657600" marR="0" algn="l">
              <a:lnSpc>
                <a:spcPct val="115000"/>
              </a:lnSpc>
              <a:spcBef>
                <a:spcPts val="500"/>
              </a:spcBef>
              <a:spcAft>
                <a:spcPts val="0"/>
              </a:spcAft>
              <a:buClr>
                <a:schemeClr val="accent1"/>
              </a:buClr>
              <a:buSzPts val="1200"/>
              <a:buFont typeface="Arial"/>
              <a:buChar char="•"/>
              <a:defRPr b="0" i="0" sz="1100" u="none" cap="none" strike="noStrike">
                <a:solidFill>
                  <a:srgbClr val="262626"/>
                </a:solidFill>
                <a:latin typeface="Garamond"/>
                <a:ea typeface="Garamond"/>
                <a:cs typeface="Garamond"/>
                <a:sym typeface="Garamond"/>
              </a:defRPr>
            </a:lvl8pPr>
            <a:lvl9pPr indent="-304800" lvl="8" marL="4114800" marR="0" algn="l">
              <a:lnSpc>
                <a:spcPct val="115000"/>
              </a:lnSpc>
              <a:spcBef>
                <a:spcPts val="500"/>
              </a:spcBef>
              <a:spcAft>
                <a:spcPts val="500"/>
              </a:spcAft>
              <a:buClr>
                <a:schemeClr val="accent1"/>
              </a:buClr>
              <a:buSzPts val="1200"/>
              <a:buFont typeface="Arial"/>
              <a:buChar char="•"/>
              <a:defRPr b="0" i="0" sz="1100" u="none" cap="none" strike="noStrike">
                <a:solidFill>
                  <a:srgbClr val="262626"/>
                </a:solidFill>
                <a:latin typeface="Garamond"/>
                <a:ea typeface="Garamond"/>
                <a:cs typeface="Garamond"/>
                <a:sym typeface="Garamond"/>
              </a:defRPr>
            </a:lvl9pPr>
          </a:lstStyle>
          <a:p/>
        </p:txBody>
      </p:sp>
      <p:sp>
        <p:nvSpPr>
          <p:cNvPr id="42" name="Google Shape;42;p8"/>
          <p:cNvSpPr txBox="1"/>
          <p:nvPr>
            <p:ph idx="10" type="dt"/>
          </p:nvPr>
        </p:nvSpPr>
        <p:spPr>
          <a:xfrm>
            <a:off x="6508126" y="4476750"/>
            <a:ext cx="1200300" cy="2094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800" u="none" cap="none" strike="noStrike">
                <a:solidFill>
                  <a:schemeClr val="dk1"/>
                </a:solidFill>
                <a:latin typeface="Garamond"/>
                <a:ea typeface="Garamond"/>
                <a:cs typeface="Garamond"/>
                <a:sym typeface="Garamond"/>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aramond"/>
                <a:ea typeface="Garamond"/>
                <a:cs typeface="Garamond"/>
                <a:sym typeface="Garamond"/>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aramond"/>
                <a:ea typeface="Garamond"/>
                <a:cs typeface="Garamond"/>
                <a:sym typeface="Garamond"/>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aramond"/>
                <a:ea typeface="Garamond"/>
                <a:cs typeface="Garamond"/>
                <a:sym typeface="Garamond"/>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aramond"/>
                <a:ea typeface="Garamond"/>
                <a:cs typeface="Garamond"/>
                <a:sym typeface="Garamond"/>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aramond"/>
                <a:ea typeface="Garamond"/>
                <a:cs typeface="Garamond"/>
                <a:sym typeface="Garamond"/>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aramond"/>
                <a:ea typeface="Garamond"/>
                <a:cs typeface="Garamond"/>
                <a:sym typeface="Garamond"/>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aramond"/>
                <a:ea typeface="Garamond"/>
                <a:cs typeface="Garamond"/>
                <a:sym typeface="Garamond"/>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aramond"/>
                <a:ea typeface="Garamond"/>
                <a:cs typeface="Garamond"/>
                <a:sym typeface="Garamond"/>
              </a:defRPr>
            </a:lvl9pPr>
          </a:lstStyle>
          <a:p/>
        </p:txBody>
      </p:sp>
      <p:sp>
        <p:nvSpPr>
          <p:cNvPr id="43" name="Google Shape;43;p8"/>
          <p:cNvSpPr txBox="1"/>
          <p:nvPr>
            <p:ph idx="11" type="ftr"/>
          </p:nvPr>
        </p:nvSpPr>
        <p:spPr>
          <a:xfrm>
            <a:off x="971551" y="4476750"/>
            <a:ext cx="5479500" cy="2094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800" u="none" cap="none" strike="noStrike">
                <a:solidFill>
                  <a:schemeClr val="dk1"/>
                </a:solidFill>
                <a:latin typeface="Garamond"/>
                <a:ea typeface="Garamond"/>
                <a:cs typeface="Garamond"/>
                <a:sym typeface="Garamond"/>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aramond"/>
                <a:ea typeface="Garamond"/>
                <a:cs typeface="Garamond"/>
                <a:sym typeface="Garamond"/>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aramond"/>
                <a:ea typeface="Garamond"/>
                <a:cs typeface="Garamond"/>
                <a:sym typeface="Garamond"/>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aramond"/>
                <a:ea typeface="Garamond"/>
                <a:cs typeface="Garamond"/>
                <a:sym typeface="Garamond"/>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aramond"/>
                <a:ea typeface="Garamond"/>
                <a:cs typeface="Garamond"/>
                <a:sym typeface="Garamond"/>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aramond"/>
                <a:ea typeface="Garamond"/>
                <a:cs typeface="Garamond"/>
                <a:sym typeface="Garamond"/>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aramond"/>
                <a:ea typeface="Garamond"/>
                <a:cs typeface="Garamond"/>
                <a:sym typeface="Garamond"/>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aramond"/>
                <a:ea typeface="Garamond"/>
                <a:cs typeface="Garamond"/>
                <a:sym typeface="Garamond"/>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aramond"/>
                <a:ea typeface="Garamond"/>
                <a:cs typeface="Garamond"/>
                <a:sym typeface="Garamond"/>
              </a:defRPr>
            </a:lvl9pPr>
          </a:lstStyle>
          <a:p/>
        </p:txBody>
      </p:sp>
      <p:sp>
        <p:nvSpPr>
          <p:cNvPr id="44" name="Google Shape;44;p8"/>
          <p:cNvSpPr txBox="1"/>
          <p:nvPr>
            <p:ph idx="12" type="sldNum"/>
          </p:nvPr>
        </p:nvSpPr>
        <p:spPr>
          <a:xfrm>
            <a:off x="7765426" y="4476750"/>
            <a:ext cx="407100" cy="2094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1000"/>
              <a:buFont typeface="Arial"/>
              <a:buNone/>
              <a:defRPr b="0" i="0" sz="800" u="none" cap="none" strike="noStrike">
                <a:solidFill>
                  <a:schemeClr val="dk1"/>
                </a:solidFill>
                <a:latin typeface="Garamond"/>
                <a:ea typeface="Garamond"/>
                <a:cs typeface="Garamond"/>
                <a:sym typeface="Garamond"/>
              </a:defRPr>
            </a:lvl1pPr>
            <a:lvl2pPr indent="0" lvl="1" marL="0" marR="0" algn="r">
              <a:lnSpc>
                <a:spcPct val="100000"/>
              </a:lnSpc>
              <a:spcBef>
                <a:spcPts val="0"/>
              </a:spcBef>
              <a:spcAft>
                <a:spcPts val="0"/>
              </a:spcAft>
              <a:buClr>
                <a:srgbClr val="000000"/>
              </a:buClr>
              <a:buSzPts val="1000"/>
              <a:buFont typeface="Arial"/>
              <a:buNone/>
              <a:defRPr b="0" i="0" sz="800" u="none" cap="none" strike="noStrike">
                <a:solidFill>
                  <a:schemeClr val="dk1"/>
                </a:solidFill>
                <a:latin typeface="Garamond"/>
                <a:ea typeface="Garamond"/>
                <a:cs typeface="Garamond"/>
                <a:sym typeface="Garamond"/>
              </a:defRPr>
            </a:lvl2pPr>
            <a:lvl3pPr indent="0" lvl="2" marL="0" marR="0" algn="r">
              <a:lnSpc>
                <a:spcPct val="100000"/>
              </a:lnSpc>
              <a:spcBef>
                <a:spcPts val="0"/>
              </a:spcBef>
              <a:spcAft>
                <a:spcPts val="0"/>
              </a:spcAft>
              <a:buClr>
                <a:srgbClr val="000000"/>
              </a:buClr>
              <a:buSzPts val="1000"/>
              <a:buFont typeface="Arial"/>
              <a:buNone/>
              <a:defRPr b="0" i="0" sz="800" u="none" cap="none" strike="noStrike">
                <a:solidFill>
                  <a:schemeClr val="dk1"/>
                </a:solidFill>
                <a:latin typeface="Garamond"/>
                <a:ea typeface="Garamond"/>
                <a:cs typeface="Garamond"/>
                <a:sym typeface="Garamond"/>
              </a:defRPr>
            </a:lvl3pPr>
            <a:lvl4pPr indent="0" lvl="3" marL="0" marR="0" algn="r">
              <a:lnSpc>
                <a:spcPct val="100000"/>
              </a:lnSpc>
              <a:spcBef>
                <a:spcPts val="0"/>
              </a:spcBef>
              <a:spcAft>
                <a:spcPts val="0"/>
              </a:spcAft>
              <a:buClr>
                <a:srgbClr val="000000"/>
              </a:buClr>
              <a:buSzPts val="1000"/>
              <a:buFont typeface="Arial"/>
              <a:buNone/>
              <a:defRPr b="0" i="0" sz="800" u="none" cap="none" strike="noStrike">
                <a:solidFill>
                  <a:schemeClr val="dk1"/>
                </a:solidFill>
                <a:latin typeface="Garamond"/>
                <a:ea typeface="Garamond"/>
                <a:cs typeface="Garamond"/>
                <a:sym typeface="Garamond"/>
              </a:defRPr>
            </a:lvl4pPr>
            <a:lvl5pPr indent="0" lvl="4" marL="0" marR="0" algn="r">
              <a:lnSpc>
                <a:spcPct val="100000"/>
              </a:lnSpc>
              <a:spcBef>
                <a:spcPts val="0"/>
              </a:spcBef>
              <a:spcAft>
                <a:spcPts val="0"/>
              </a:spcAft>
              <a:buClr>
                <a:srgbClr val="000000"/>
              </a:buClr>
              <a:buSzPts val="1000"/>
              <a:buFont typeface="Arial"/>
              <a:buNone/>
              <a:defRPr b="0" i="0" sz="800" u="none" cap="none" strike="noStrike">
                <a:solidFill>
                  <a:schemeClr val="dk1"/>
                </a:solidFill>
                <a:latin typeface="Garamond"/>
                <a:ea typeface="Garamond"/>
                <a:cs typeface="Garamond"/>
                <a:sym typeface="Garamond"/>
              </a:defRPr>
            </a:lvl5pPr>
            <a:lvl6pPr indent="0" lvl="5" marL="0" marR="0" algn="r">
              <a:lnSpc>
                <a:spcPct val="100000"/>
              </a:lnSpc>
              <a:spcBef>
                <a:spcPts val="0"/>
              </a:spcBef>
              <a:spcAft>
                <a:spcPts val="0"/>
              </a:spcAft>
              <a:buClr>
                <a:srgbClr val="000000"/>
              </a:buClr>
              <a:buSzPts val="1000"/>
              <a:buFont typeface="Arial"/>
              <a:buNone/>
              <a:defRPr b="0" i="0" sz="800" u="none" cap="none" strike="noStrike">
                <a:solidFill>
                  <a:schemeClr val="dk1"/>
                </a:solidFill>
                <a:latin typeface="Garamond"/>
                <a:ea typeface="Garamond"/>
                <a:cs typeface="Garamond"/>
                <a:sym typeface="Garamond"/>
              </a:defRPr>
            </a:lvl6pPr>
            <a:lvl7pPr indent="0" lvl="6" marL="0" marR="0" algn="r">
              <a:lnSpc>
                <a:spcPct val="100000"/>
              </a:lnSpc>
              <a:spcBef>
                <a:spcPts val="0"/>
              </a:spcBef>
              <a:spcAft>
                <a:spcPts val="0"/>
              </a:spcAft>
              <a:buClr>
                <a:srgbClr val="000000"/>
              </a:buClr>
              <a:buSzPts val="1000"/>
              <a:buFont typeface="Arial"/>
              <a:buNone/>
              <a:defRPr b="0" i="0" sz="800" u="none" cap="none" strike="noStrike">
                <a:solidFill>
                  <a:schemeClr val="dk1"/>
                </a:solidFill>
                <a:latin typeface="Garamond"/>
                <a:ea typeface="Garamond"/>
                <a:cs typeface="Garamond"/>
                <a:sym typeface="Garamond"/>
              </a:defRPr>
            </a:lvl7pPr>
            <a:lvl8pPr indent="0" lvl="7" marL="0" marR="0" algn="r">
              <a:lnSpc>
                <a:spcPct val="100000"/>
              </a:lnSpc>
              <a:spcBef>
                <a:spcPts val="0"/>
              </a:spcBef>
              <a:spcAft>
                <a:spcPts val="0"/>
              </a:spcAft>
              <a:buClr>
                <a:srgbClr val="000000"/>
              </a:buClr>
              <a:buSzPts val="1000"/>
              <a:buFont typeface="Arial"/>
              <a:buNone/>
              <a:defRPr b="0" i="0" sz="800" u="none" cap="none" strike="noStrike">
                <a:solidFill>
                  <a:schemeClr val="dk1"/>
                </a:solidFill>
                <a:latin typeface="Garamond"/>
                <a:ea typeface="Garamond"/>
                <a:cs typeface="Garamond"/>
                <a:sym typeface="Garamond"/>
              </a:defRPr>
            </a:lvl8pPr>
            <a:lvl9pPr indent="0" lvl="8" marL="0" marR="0" algn="r">
              <a:lnSpc>
                <a:spcPct val="100000"/>
              </a:lnSpc>
              <a:spcBef>
                <a:spcPts val="0"/>
              </a:spcBef>
              <a:spcAft>
                <a:spcPts val="0"/>
              </a:spcAft>
              <a:buClr>
                <a:srgbClr val="000000"/>
              </a:buClr>
              <a:buSzPts val="1000"/>
              <a:buFont typeface="Arial"/>
              <a:buNone/>
              <a:defRPr b="0" i="0" sz="800" u="none" cap="none" strike="noStrike">
                <a:solidFill>
                  <a:schemeClr val="dk1"/>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5" name="Shape 45"/>
        <p:cNvGrpSpPr/>
        <p:nvPr/>
      </p:nvGrpSpPr>
      <p:grpSpPr>
        <a:xfrm>
          <a:off x="0" y="0"/>
          <a:ext cx="0" cy="0"/>
          <a:chOff x="0" y="0"/>
          <a:chExt cx="0" cy="0"/>
        </a:xfrm>
      </p:grpSpPr>
      <p:sp>
        <p:nvSpPr>
          <p:cNvPr id="46" name="Google Shape;46;p9"/>
          <p:cNvSpPr/>
          <p:nvPr/>
        </p:nvSpPr>
        <p:spPr>
          <a:xfrm>
            <a:off x="0" y="0"/>
            <a:ext cx="3764400" cy="5143500"/>
          </a:xfrm>
          <a:prstGeom prst="rect">
            <a:avLst/>
          </a:prstGeom>
          <a:solidFill>
            <a:srgbClr val="0046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 name="Google Shape;47;p9"/>
          <p:cNvSpPr txBox="1"/>
          <p:nvPr>
            <p:ph type="title"/>
          </p:nvPr>
        </p:nvSpPr>
        <p:spPr>
          <a:xfrm>
            <a:off x="311725" y="500925"/>
            <a:ext cx="3127500" cy="1829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48" name="Google Shape;48;p9"/>
          <p:cNvSpPr txBox="1"/>
          <p:nvPr>
            <p:ph idx="1" type="body"/>
          </p:nvPr>
        </p:nvSpPr>
        <p:spPr>
          <a:xfrm>
            <a:off x="311700" y="2390650"/>
            <a:ext cx="3127500" cy="22980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Clr>
                <a:schemeClr val="lt1"/>
              </a:buClr>
              <a:buSzPts val="1300"/>
              <a:buChar char="●"/>
              <a:defRPr>
                <a:solidFill>
                  <a:schemeClr val="lt1"/>
                </a:solidFill>
              </a:defRPr>
            </a:lvl1pPr>
            <a:lvl2pPr indent="-298450" lvl="1" marL="914400" algn="l">
              <a:lnSpc>
                <a:spcPct val="115000"/>
              </a:lnSpc>
              <a:spcBef>
                <a:spcPts val="1600"/>
              </a:spcBef>
              <a:spcAft>
                <a:spcPts val="0"/>
              </a:spcAft>
              <a:buClr>
                <a:schemeClr val="lt1"/>
              </a:buClr>
              <a:buSzPts val="1100"/>
              <a:buChar char="○"/>
              <a:defRPr>
                <a:solidFill>
                  <a:schemeClr val="lt1"/>
                </a:solidFill>
              </a:defRPr>
            </a:lvl2pPr>
            <a:lvl3pPr indent="-298450" lvl="2" marL="1371600" algn="l">
              <a:lnSpc>
                <a:spcPct val="115000"/>
              </a:lnSpc>
              <a:spcBef>
                <a:spcPts val="1600"/>
              </a:spcBef>
              <a:spcAft>
                <a:spcPts val="0"/>
              </a:spcAft>
              <a:buClr>
                <a:schemeClr val="lt1"/>
              </a:buClr>
              <a:buSzPts val="1100"/>
              <a:buChar char="■"/>
              <a:defRPr>
                <a:solidFill>
                  <a:schemeClr val="lt1"/>
                </a:solidFill>
              </a:defRPr>
            </a:lvl3pPr>
            <a:lvl4pPr indent="-298450" lvl="3" marL="1828800" algn="l">
              <a:lnSpc>
                <a:spcPct val="115000"/>
              </a:lnSpc>
              <a:spcBef>
                <a:spcPts val="1600"/>
              </a:spcBef>
              <a:spcAft>
                <a:spcPts val="0"/>
              </a:spcAft>
              <a:buClr>
                <a:schemeClr val="lt1"/>
              </a:buClr>
              <a:buSzPts val="1100"/>
              <a:buChar char="●"/>
              <a:defRPr>
                <a:solidFill>
                  <a:schemeClr val="lt1"/>
                </a:solidFill>
              </a:defRPr>
            </a:lvl4pPr>
            <a:lvl5pPr indent="-298450" lvl="4" marL="2286000" algn="l">
              <a:lnSpc>
                <a:spcPct val="115000"/>
              </a:lnSpc>
              <a:spcBef>
                <a:spcPts val="1600"/>
              </a:spcBef>
              <a:spcAft>
                <a:spcPts val="0"/>
              </a:spcAft>
              <a:buClr>
                <a:schemeClr val="lt1"/>
              </a:buClr>
              <a:buSzPts val="1100"/>
              <a:buChar char="○"/>
              <a:defRPr>
                <a:solidFill>
                  <a:schemeClr val="lt1"/>
                </a:solidFill>
              </a:defRPr>
            </a:lvl5pPr>
            <a:lvl6pPr indent="-298450" lvl="5" marL="2743200" algn="l">
              <a:lnSpc>
                <a:spcPct val="115000"/>
              </a:lnSpc>
              <a:spcBef>
                <a:spcPts val="1600"/>
              </a:spcBef>
              <a:spcAft>
                <a:spcPts val="0"/>
              </a:spcAft>
              <a:buClr>
                <a:schemeClr val="lt1"/>
              </a:buClr>
              <a:buSzPts val="1100"/>
              <a:buChar char="■"/>
              <a:defRPr>
                <a:solidFill>
                  <a:schemeClr val="lt1"/>
                </a:solidFill>
              </a:defRPr>
            </a:lvl6pPr>
            <a:lvl7pPr indent="-298450" lvl="6" marL="3200400" algn="l">
              <a:lnSpc>
                <a:spcPct val="115000"/>
              </a:lnSpc>
              <a:spcBef>
                <a:spcPts val="1600"/>
              </a:spcBef>
              <a:spcAft>
                <a:spcPts val="0"/>
              </a:spcAft>
              <a:buClr>
                <a:schemeClr val="lt1"/>
              </a:buClr>
              <a:buSzPts val="1100"/>
              <a:buChar char="●"/>
              <a:defRPr>
                <a:solidFill>
                  <a:schemeClr val="lt1"/>
                </a:solidFill>
              </a:defRPr>
            </a:lvl7pPr>
            <a:lvl8pPr indent="-298450" lvl="7" marL="3657600" algn="l">
              <a:lnSpc>
                <a:spcPct val="115000"/>
              </a:lnSpc>
              <a:spcBef>
                <a:spcPts val="1600"/>
              </a:spcBef>
              <a:spcAft>
                <a:spcPts val="0"/>
              </a:spcAft>
              <a:buClr>
                <a:schemeClr val="lt1"/>
              </a:buClr>
              <a:buSzPts val="1100"/>
              <a:buChar char="○"/>
              <a:defRPr>
                <a:solidFill>
                  <a:schemeClr val="lt1"/>
                </a:solidFill>
              </a:defRPr>
            </a:lvl8pPr>
            <a:lvl9pPr indent="-298450" lvl="8" marL="4114800" algn="l">
              <a:lnSpc>
                <a:spcPct val="115000"/>
              </a:lnSpc>
              <a:spcBef>
                <a:spcPts val="1600"/>
              </a:spcBef>
              <a:spcAft>
                <a:spcPts val="1600"/>
              </a:spcAft>
              <a:buClr>
                <a:schemeClr val="lt1"/>
              </a:buClr>
              <a:buSzPts val="1100"/>
              <a:buChar char="■"/>
              <a:defRPr>
                <a:solidFill>
                  <a:schemeClr val="lt1"/>
                </a:solidFill>
              </a:defRPr>
            </a:lvl9pPr>
          </a:lstStyle>
          <a:p/>
        </p:txBody>
      </p:sp>
      <p:sp>
        <p:nvSpPr>
          <p:cNvPr id="49" name="Google Shape;49;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0" name="Shape 50"/>
        <p:cNvGrpSpPr/>
        <p:nvPr/>
      </p:nvGrpSpPr>
      <p:grpSpPr>
        <a:xfrm>
          <a:off x="0" y="0"/>
          <a:ext cx="0" cy="0"/>
          <a:chOff x="0" y="0"/>
          <a:chExt cx="0" cy="0"/>
        </a:xfrm>
      </p:grpSpPr>
      <p:sp>
        <p:nvSpPr>
          <p:cNvPr id="51" name="Google Shape;51;p10"/>
          <p:cNvSpPr/>
          <p:nvPr/>
        </p:nvSpPr>
        <p:spPr>
          <a:xfrm>
            <a:off x="-125" y="0"/>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52" name="Google Shape;52;p10"/>
          <p:cNvSpPr txBox="1"/>
          <p:nvPr>
            <p:ph type="ctrTitle"/>
          </p:nvPr>
        </p:nvSpPr>
        <p:spPr>
          <a:xfrm>
            <a:off x="311700" y="539725"/>
            <a:ext cx="8520600" cy="1282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
        <p:nvSpPr>
          <p:cNvPr id="53" name="Google Shape;53;p10"/>
          <p:cNvSpPr txBox="1"/>
          <p:nvPr>
            <p:ph idx="1" type="subTitle"/>
          </p:nvPr>
        </p:nvSpPr>
        <p:spPr>
          <a:xfrm>
            <a:off x="311700" y="1878560"/>
            <a:ext cx="4242600" cy="738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2"/>
              </a:buClr>
              <a:buSzPts val="1600"/>
              <a:buNone/>
              <a:defRPr sz="1600">
                <a:solidFill>
                  <a:schemeClr val="lt2"/>
                </a:solidFill>
              </a:defRPr>
            </a:lvl1pPr>
            <a:lvl2pPr lvl="1" algn="l">
              <a:lnSpc>
                <a:spcPct val="100000"/>
              </a:lnSpc>
              <a:spcBef>
                <a:spcPts val="0"/>
              </a:spcBef>
              <a:spcAft>
                <a:spcPts val="0"/>
              </a:spcAft>
              <a:buClr>
                <a:schemeClr val="lt2"/>
              </a:buClr>
              <a:buSzPts val="1600"/>
              <a:buNone/>
              <a:defRPr sz="1600">
                <a:solidFill>
                  <a:schemeClr val="lt2"/>
                </a:solidFill>
              </a:defRPr>
            </a:lvl2pPr>
            <a:lvl3pPr lvl="2" algn="l">
              <a:lnSpc>
                <a:spcPct val="100000"/>
              </a:lnSpc>
              <a:spcBef>
                <a:spcPts val="0"/>
              </a:spcBef>
              <a:spcAft>
                <a:spcPts val="0"/>
              </a:spcAft>
              <a:buClr>
                <a:schemeClr val="lt2"/>
              </a:buClr>
              <a:buSzPts val="1600"/>
              <a:buNone/>
              <a:defRPr sz="1600">
                <a:solidFill>
                  <a:schemeClr val="lt2"/>
                </a:solidFill>
              </a:defRPr>
            </a:lvl3pPr>
            <a:lvl4pPr lvl="3" algn="l">
              <a:lnSpc>
                <a:spcPct val="100000"/>
              </a:lnSpc>
              <a:spcBef>
                <a:spcPts val="0"/>
              </a:spcBef>
              <a:spcAft>
                <a:spcPts val="0"/>
              </a:spcAft>
              <a:buClr>
                <a:schemeClr val="lt2"/>
              </a:buClr>
              <a:buSzPts val="1600"/>
              <a:buNone/>
              <a:defRPr sz="1600">
                <a:solidFill>
                  <a:schemeClr val="lt2"/>
                </a:solidFill>
              </a:defRPr>
            </a:lvl4pPr>
            <a:lvl5pPr lvl="4" algn="l">
              <a:lnSpc>
                <a:spcPct val="100000"/>
              </a:lnSpc>
              <a:spcBef>
                <a:spcPts val="0"/>
              </a:spcBef>
              <a:spcAft>
                <a:spcPts val="0"/>
              </a:spcAft>
              <a:buClr>
                <a:schemeClr val="lt2"/>
              </a:buClr>
              <a:buSzPts val="1600"/>
              <a:buNone/>
              <a:defRPr sz="1600">
                <a:solidFill>
                  <a:schemeClr val="lt2"/>
                </a:solidFill>
              </a:defRPr>
            </a:lvl5pPr>
            <a:lvl6pPr lvl="5" algn="l">
              <a:lnSpc>
                <a:spcPct val="100000"/>
              </a:lnSpc>
              <a:spcBef>
                <a:spcPts val="0"/>
              </a:spcBef>
              <a:spcAft>
                <a:spcPts val="0"/>
              </a:spcAft>
              <a:buClr>
                <a:schemeClr val="lt2"/>
              </a:buClr>
              <a:buSzPts val="1600"/>
              <a:buNone/>
              <a:defRPr sz="1600">
                <a:solidFill>
                  <a:schemeClr val="lt2"/>
                </a:solidFill>
              </a:defRPr>
            </a:lvl6pPr>
            <a:lvl7pPr lvl="6" algn="l">
              <a:lnSpc>
                <a:spcPct val="100000"/>
              </a:lnSpc>
              <a:spcBef>
                <a:spcPts val="0"/>
              </a:spcBef>
              <a:spcAft>
                <a:spcPts val="0"/>
              </a:spcAft>
              <a:buClr>
                <a:schemeClr val="lt2"/>
              </a:buClr>
              <a:buSzPts val="1600"/>
              <a:buNone/>
              <a:defRPr sz="1600">
                <a:solidFill>
                  <a:schemeClr val="lt2"/>
                </a:solidFill>
              </a:defRPr>
            </a:lvl7pPr>
            <a:lvl8pPr lvl="7" algn="l">
              <a:lnSpc>
                <a:spcPct val="100000"/>
              </a:lnSpc>
              <a:spcBef>
                <a:spcPts val="0"/>
              </a:spcBef>
              <a:spcAft>
                <a:spcPts val="0"/>
              </a:spcAft>
              <a:buClr>
                <a:schemeClr val="lt2"/>
              </a:buClr>
              <a:buSzPts val="1600"/>
              <a:buNone/>
              <a:defRPr sz="1600">
                <a:solidFill>
                  <a:schemeClr val="lt2"/>
                </a:solidFill>
              </a:defRPr>
            </a:lvl8pPr>
            <a:lvl9pPr lvl="8" algn="l">
              <a:lnSpc>
                <a:spcPct val="100000"/>
              </a:lnSpc>
              <a:spcBef>
                <a:spcPts val="0"/>
              </a:spcBef>
              <a:spcAft>
                <a:spcPts val="0"/>
              </a:spcAft>
              <a:buClr>
                <a:schemeClr val="lt2"/>
              </a:buClr>
              <a:buSzPts val="1600"/>
              <a:buNone/>
              <a:defRPr sz="1600">
                <a:solidFill>
                  <a:schemeClr val="lt2"/>
                </a:solidFill>
              </a:defRPr>
            </a:lvl9pPr>
          </a:lstStyle>
          <a:p/>
        </p:txBody>
      </p:sp>
      <p:sp>
        <p:nvSpPr>
          <p:cNvPr id="54" name="Google Shape;54;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0" Type="http://schemas.openxmlformats.org/officeDocument/2006/relationships/slideLayout" Target="../slideLayouts/slideLayout25.xml"/><Relationship Id="rId12" Type="http://schemas.openxmlformats.org/officeDocument/2006/relationships/theme" Target="../theme/theme1.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0" Type="http://schemas.openxmlformats.org/officeDocument/2006/relationships/slideLayout" Target="../slideLayouts/slideLayout36.xml"/><Relationship Id="rId13" Type="http://schemas.openxmlformats.org/officeDocument/2006/relationships/slideLayout" Target="../slideLayouts/slideLayout39.xml"/><Relationship Id="rId12" Type="http://schemas.openxmlformats.org/officeDocument/2006/relationships/slideLayout" Target="../slideLayouts/slideLayout38.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5" Type="http://schemas.openxmlformats.org/officeDocument/2006/relationships/theme" Target="../theme/theme4.xml"/><Relationship Id="rId14" Type="http://schemas.openxmlformats.org/officeDocument/2006/relationships/slideLayout" Target="../slideLayouts/slideLayout4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1.xml"/><Relationship Id="rId10" Type="http://schemas.openxmlformats.org/officeDocument/2006/relationships/slideLayout" Target="../slideLayouts/slideLayout50.xml"/><Relationship Id="rId12" Type="http://schemas.openxmlformats.org/officeDocument/2006/relationships/theme" Target="../theme/theme2.xml"/><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9" Type="http://schemas.openxmlformats.org/officeDocument/2006/relationships/slideLayout" Target="../slideLayouts/slideLayout49.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2.xml"/><Relationship Id="rId10" Type="http://schemas.openxmlformats.org/officeDocument/2006/relationships/slideLayout" Target="../slideLayouts/slideLayout61.xml"/><Relationship Id="rId13" Type="http://schemas.openxmlformats.org/officeDocument/2006/relationships/slideLayout" Target="../slideLayouts/slideLayout64.xml"/><Relationship Id="rId12" Type="http://schemas.openxmlformats.org/officeDocument/2006/relationships/slideLayout" Target="../slideLayouts/slideLayout63.xml"/><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5.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radigm">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1pPr>
            <a:lvl2pPr lvl="1"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2pPr>
            <a:lvl3pPr lvl="2"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3pPr>
            <a:lvl4pPr lvl="3"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4pPr>
            <a:lvl5pPr lvl="4"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5pPr>
            <a:lvl6pPr lvl="5"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6pPr>
            <a:lvl7pPr lvl="6"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7pPr>
            <a:lvl8pPr lvl="7"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8pPr>
            <a:lvl9pPr lvl="8"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marR="0" rtl="0" algn="l">
              <a:lnSpc>
                <a:spcPct val="115000"/>
              </a:lnSpc>
              <a:spcBef>
                <a:spcPts val="0"/>
              </a:spcBef>
              <a:spcAft>
                <a:spcPts val="0"/>
              </a:spcAft>
              <a:buClr>
                <a:schemeClr val="dk2"/>
              </a:buClr>
              <a:buSzPts val="1300"/>
              <a:buFont typeface="Roboto"/>
              <a:buChar char="●"/>
              <a:defRPr b="0" i="0" sz="1300" u="none" cap="none" strike="noStrike">
                <a:solidFill>
                  <a:schemeClr val="dk2"/>
                </a:solidFill>
                <a:latin typeface="Roboto"/>
                <a:ea typeface="Roboto"/>
                <a:cs typeface="Roboto"/>
                <a:sym typeface="Roboto"/>
              </a:defRPr>
            </a:lvl1pPr>
            <a:lvl2pPr indent="-298450" lvl="1" marL="914400" marR="0" rtl="0" algn="l">
              <a:lnSpc>
                <a:spcPct val="115000"/>
              </a:lnSpc>
              <a:spcBef>
                <a:spcPts val="1600"/>
              </a:spcBef>
              <a:spcAft>
                <a:spcPts val="0"/>
              </a:spcAft>
              <a:buClr>
                <a:schemeClr val="dk2"/>
              </a:buClr>
              <a:buSzPts val="1100"/>
              <a:buFont typeface="Roboto"/>
              <a:buChar char="○"/>
              <a:defRPr b="0" i="0" sz="1100" u="none" cap="none" strike="noStrike">
                <a:solidFill>
                  <a:schemeClr val="dk2"/>
                </a:solidFill>
                <a:latin typeface="Roboto"/>
                <a:ea typeface="Roboto"/>
                <a:cs typeface="Roboto"/>
                <a:sym typeface="Roboto"/>
              </a:defRPr>
            </a:lvl2pPr>
            <a:lvl3pPr indent="-298450" lvl="2" marL="1371600" marR="0" rtl="0" algn="l">
              <a:lnSpc>
                <a:spcPct val="115000"/>
              </a:lnSpc>
              <a:spcBef>
                <a:spcPts val="1600"/>
              </a:spcBef>
              <a:spcAft>
                <a:spcPts val="0"/>
              </a:spcAft>
              <a:buClr>
                <a:schemeClr val="dk2"/>
              </a:buClr>
              <a:buSzPts val="1100"/>
              <a:buFont typeface="Roboto"/>
              <a:buChar char="■"/>
              <a:defRPr b="0" i="0" sz="1100" u="none" cap="none" strike="noStrike">
                <a:solidFill>
                  <a:schemeClr val="dk2"/>
                </a:solidFill>
                <a:latin typeface="Roboto"/>
                <a:ea typeface="Roboto"/>
                <a:cs typeface="Roboto"/>
                <a:sym typeface="Roboto"/>
              </a:defRPr>
            </a:lvl3pPr>
            <a:lvl4pPr indent="-298450" lvl="3" marL="1828800" marR="0" rtl="0" algn="l">
              <a:lnSpc>
                <a:spcPct val="115000"/>
              </a:lnSpc>
              <a:spcBef>
                <a:spcPts val="1600"/>
              </a:spcBef>
              <a:spcAft>
                <a:spcPts val="0"/>
              </a:spcAft>
              <a:buClr>
                <a:schemeClr val="dk2"/>
              </a:buClr>
              <a:buSzPts val="1100"/>
              <a:buFont typeface="Roboto"/>
              <a:buChar char="●"/>
              <a:defRPr b="0" i="0" sz="1100" u="none" cap="none" strike="noStrike">
                <a:solidFill>
                  <a:schemeClr val="dk2"/>
                </a:solidFill>
                <a:latin typeface="Roboto"/>
                <a:ea typeface="Roboto"/>
                <a:cs typeface="Roboto"/>
                <a:sym typeface="Roboto"/>
              </a:defRPr>
            </a:lvl4pPr>
            <a:lvl5pPr indent="-298450" lvl="4" marL="2286000" marR="0" rtl="0" algn="l">
              <a:lnSpc>
                <a:spcPct val="115000"/>
              </a:lnSpc>
              <a:spcBef>
                <a:spcPts val="1600"/>
              </a:spcBef>
              <a:spcAft>
                <a:spcPts val="0"/>
              </a:spcAft>
              <a:buClr>
                <a:schemeClr val="dk2"/>
              </a:buClr>
              <a:buSzPts val="1100"/>
              <a:buFont typeface="Roboto"/>
              <a:buChar char="○"/>
              <a:defRPr b="0" i="0" sz="1100" u="none" cap="none" strike="noStrike">
                <a:solidFill>
                  <a:schemeClr val="dk2"/>
                </a:solidFill>
                <a:latin typeface="Roboto"/>
                <a:ea typeface="Roboto"/>
                <a:cs typeface="Roboto"/>
                <a:sym typeface="Roboto"/>
              </a:defRPr>
            </a:lvl5pPr>
            <a:lvl6pPr indent="-298450" lvl="5" marL="2743200" marR="0" rtl="0" algn="l">
              <a:lnSpc>
                <a:spcPct val="115000"/>
              </a:lnSpc>
              <a:spcBef>
                <a:spcPts val="1600"/>
              </a:spcBef>
              <a:spcAft>
                <a:spcPts val="0"/>
              </a:spcAft>
              <a:buClr>
                <a:schemeClr val="dk2"/>
              </a:buClr>
              <a:buSzPts val="1100"/>
              <a:buFont typeface="Roboto"/>
              <a:buChar char="■"/>
              <a:defRPr b="0" i="0" sz="1100" u="none" cap="none" strike="noStrike">
                <a:solidFill>
                  <a:schemeClr val="dk2"/>
                </a:solidFill>
                <a:latin typeface="Roboto"/>
                <a:ea typeface="Roboto"/>
                <a:cs typeface="Roboto"/>
                <a:sym typeface="Roboto"/>
              </a:defRPr>
            </a:lvl6pPr>
            <a:lvl7pPr indent="-298450" lvl="6" marL="3200400" marR="0" rtl="0" algn="l">
              <a:lnSpc>
                <a:spcPct val="115000"/>
              </a:lnSpc>
              <a:spcBef>
                <a:spcPts val="1600"/>
              </a:spcBef>
              <a:spcAft>
                <a:spcPts val="0"/>
              </a:spcAft>
              <a:buClr>
                <a:schemeClr val="dk2"/>
              </a:buClr>
              <a:buSzPts val="1100"/>
              <a:buFont typeface="Roboto"/>
              <a:buChar char="●"/>
              <a:defRPr b="0" i="0" sz="1100" u="none" cap="none" strike="noStrike">
                <a:solidFill>
                  <a:schemeClr val="dk2"/>
                </a:solidFill>
                <a:latin typeface="Roboto"/>
                <a:ea typeface="Roboto"/>
                <a:cs typeface="Roboto"/>
                <a:sym typeface="Roboto"/>
              </a:defRPr>
            </a:lvl7pPr>
            <a:lvl8pPr indent="-298450" lvl="7" marL="3657600" marR="0" rtl="0" algn="l">
              <a:lnSpc>
                <a:spcPct val="115000"/>
              </a:lnSpc>
              <a:spcBef>
                <a:spcPts val="1600"/>
              </a:spcBef>
              <a:spcAft>
                <a:spcPts val="0"/>
              </a:spcAft>
              <a:buClr>
                <a:schemeClr val="dk2"/>
              </a:buClr>
              <a:buSzPts val="1100"/>
              <a:buFont typeface="Roboto"/>
              <a:buChar char="○"/>
              <a:defRPr b="0" i="0" sz="1100" u="none" cap="none" strike="noStrike">
                <a:solidFill>
                  <a:schemeClr val="dk2"/>
                </a:solidFill>
                <a:latin typeface="Roboto"/>
                <a:ea typeface="Roboto"/>
                <a:cs typeface="Roboto"/>
                <a:sym typeface="Roboto"/>
              </a:defRPr>
            </a:lvl8pPr>
            <a:lvl9pPr indent="-298450" lvl="8" marL="4114800" marR="0" rtl="0" algn="l">
              <a:lnSpc>
                <a:spcPct val="115000"/>
              </a:lnSpc>
              <a:spcBef>
                <a:spcPts val="1600"/>
              </a:spcBef>
              <a:spcAft>
                <a:spcPts val="1600"/>
              </a:spcAft>
              <a:buClr>
                <a:schemeClr val="dk2"/>
              </a:buClr>
              <a:buSzPts val="1100"/>
              <a:buFont typeface="Roboto"/>
              <a:buChar char="■"/>
              <a:defRPr b="0" i="0" sz="1100" u="none" cap="none" strike="noStrike">
                <a:solidFill>
                  <a:schemeClr val="dk2"/>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8" name="Shape 238"/>
        <p:cNvGrpSpPr/>
        <p:nvPr/>
      </p:nvGrpSpPr>
      <p:grpSpPr>
        <a:xfrm>
          <a:off x="0" y="0"/>
          <a:ext cx="0" cy="0"/>
          <a:chOff x="0" y="0"/>
          <a:chExt cx="0" cy="0"/>
        </a:xfrm>
      </p:grpSpPr>
      <p:sp>
        <p:nvSpPr>
          <p:cNvPr id="239" name="Google Shape;239;p17"/>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40" name="Google Shape;240;p17"/>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241" name="Google Shape;241;p17"/>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2" name="Google Shape;242;p17"/>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3" name="Google Shape;243;p17"/>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radigm">
    <p:bg>
      <p:bgPr>
        <a:solidFill>
          <a:schemeClr val="lt1"/>
        </a:solidFill>
      </p:bgPr>
    </p:bg>
    <p:spTree>
      <p:nvGrpSpPr>
        <p:cNvPr id="313" name="Shape 313"/>
        <p:cNvGrpSpPr/>
        <p:nvPr/>
      </p:nvGrpSpPr>
      <p:grpSpPr>
        <a:xfrm>
          <a:off x="0" y="0"/>
          <a:ext cx="0" cy="0"/>
          <a:chOff x="0" y="0"/>
          <a:chExt cx="0" cy="0"/>
        </a:xfrm>
      </p:grpSpPr>
      <p:sp>
        <p:nvSpPr>
          <p:cNvPr id="314" name="Google Shape;314;p2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p:txBody>
      </p:sp>
      <p:sp>
        <p:nvSpPr>
          <p:cNvPr id="315" name="Google Shape;315;p2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rtl="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indent="-298450" lvl="1" marL="91440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indent="-298450" lvl="2" marL="137160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indent="-298450" lvl="3" marL="182880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indent="-298450" lvl="4" marL="228600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indent="-298450" lvl="5" marL="274320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indent="-298450" lvl="6" marL="320040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indent="-298450" lvl="7" marL="365760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indent="-298450" lvl="8" marL="4114800" rtl="0">
              <a:lnSpc>
                <a:spcPct val="115000"/>
              </a:lnSpc>
              <a:spcBef>
                <a:spcPts val="160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p:txBody>
      </p:sp>
      <p:sp>
        <p:nvSpPr>
          <p:cNvPr id="316" name="Google Shape;316;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Roboto"/>
                <a:ea typeface="Roboto"/>
                <a:cs typeface="Roboto"/>
                <a:sym typeface="Roboto"/>
              </a:defRPr>
            </a:lvl1pPr>
            <a:lvl2pPr lvl="1" rtl="0" algn="r">
              <a:buNone/>
              <a:defRPr sz="1000">
                <a:solidFill>
                  <a:schemeClr val="dk2"/>
                </a:solidFill>
                <a:latin typeface="Roboto"/>
                <a:ea typeface="Roboto"/>
                <a:cs typeface="Roboto"/>
                <a:sym typeface="Roboto"/>
              </a:defRPr>
            </a:lvl2pPr>
            <a:lvl3pPr lvl="2" rtl="0" algn="r">
              <a:buNone/>
              <a:defRPr sz="1000">
                <a:solidFill>
                  <a:schemeClr val="dk2"/>
                </a:solidFill>
                <a:latin typeface="Roboto"/>
                <a:ea typeface="Roboto"/>
                <a:cs typeface="Roboto"/>
                <a:sym typeface="Roboto"/>
              </a:defRPr>
            </a:lvl3pPr>
            <a:lvl4pPr lvl="3" rtl="0" algn="r">
              <a:buNone/>
              <a:defRPr sz="1000">
                <a:solidFill>
                  <a:schemeClr val="dk2"/>
                </a:solidFill>
                <a:latin typeface="Roboto"/>
                <a:ea typeface="Roboto"/>
                <a:cs typeface="Roboto"/>
                <a:sym typeface="Roboto"/>
              </a:defRPr>
            </a:lvl4pPr>
            <a:lvl5pPr lvl="4" rtl="0" algn="r">
              <a:buNone/>
              <a:defRPr sz="1000">
                <a:solidFill>
                  <a:schemeClr val="dk2"/>
                </a:solidFill>
                <a:latin typeface="Roboto"/>
                <a:ea typeface="Roboto"/>
                <a:cs typeface="Roboto"/>
                <a:sym typeface="Roboto"/>
              </a:defRPr>
            </a:lvl5pPr>
            <a:lvl6pPr lvl="5" rtl="0" algn="r">
              <a:buNone/>
              <a:defRPr sz="1000">
                <a:solidFill>
                  <a:schemeClr val="dk2"/>
                </a:solidFill>
                <a:latin typeface="Roboto"/>
                <a:ea typeface="Roboto"/>
                <a:cs typeface="Roboto"/>
                <a:sym typeface="Roboto"/>
              </a:defRPr>
            </a:lvl6pPr>
            <a:lvl7pPr lvl="6" rtl="0" algn="r">
              <a:buNone/>
              <a:defRPr sz="1000">
                <a:solidFill>
                  <a:schemeClr val="dk2"/>
                </a:solidFill>
                <a:latin typeface="Roboto"/>
                <a:ea typeface="Roboto"/>
                <a:cs typeface="Roboto"/>
                <a:sym typeface="Roboto"/>
              </a:defRPr>
            </a:lvl7pPr>
            <a:lvl8pPr lvl="7" rtl="0" algn="r">
              <a:buNone/>
              <a:defRPr sz="1000">
                <a:solidFill>
                  <a:schemeClr val="dk2"/>
                </a:solidFill>
                <a:latin typeface="Roboto"/>
                <a:ea typeface="Roboto"/>
                <a:cs typeface="Roboto"/>
                <a:sym typeface="Roboto"/>
              </a:defRPr>
            </a:lvl8pPr>
            <a:lvl9pPr lvl="8" rtl="0" algn="r">
              <a:buNone/>
              <a:defRPr sz="1000">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radigm">
    <p:bg>
      <p:bgPr>
        <a:solidFill>
          <a:schemeClr val="lt1"/>
        </a:solidFill>
      </p:bgPr>
    </p:bg>
    <p:spTree>
      <p:nvGrpSpPr>
        <p:cNvPr id="396" name="Shape 396"/>
        <p:cNvGrpSpPr/>
        <p:nvPr/>
      </p:nvGrpSpPr>
      <p:grpSpPr>
        <a:xfrm>
          <a:off x="0" y="0"/>
          <a:ext cx="0" cy="0"/>
          <a:chOff x="0" y="0"/>
          <a:chExt cx="0" cy="0"/>
        </a:xfrm>
      </p:grpSpPr>
      <p:sp>
        <p:nvSpPr>
          <p:cNvPr id="397" name="Google Shape;397;p4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p:txBody>
      </p:sp>
      <p:sp>
        <p:nvSpPr>
          <p:cNvPr id="398" name="Google Shape;398;p4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rtl="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indent="-298450" lvl="1" marL="9144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indent="-298450" lvl="2" marL="13716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indent="-298450" lvl="3" marL="18288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indent="-298450" lvl="4" marL="22860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indent="-298450" lvl="5" marL="27432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indent="-298450" lvl="6" marL="32004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indent="-298450" lvl="7" marL="36576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indent="-298450" lvl="8" marL="41148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p:txBody>
      </p:sp>
      <p:sp>
        <p:nvSpPr>
          <p:cNvPr id="399" name="Google Shape;399;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latin typeface="Roboto"/>
                <a:ea typeface="Roboto"/>
                <a:cs typeface="Roboto"/>
                <a:sym typeface="Roboto"/>
              </a:defRPr>
            </a:lvl1pPr>
            <a:lvl2pPr lvl="1" rtl="0" algn="r">
              <a:buNone/>
              <a:defRPr sz="1000">
                <a:solidFill>
                  <a:schemeClr val="dk2"/>
                </a:solidFill>
                <a:latin typeface="Roboto"/>
                <a:ea typeface="Roboto"/>
                <a:cs typeface="Roboto"/>
                <a:sym typeface="Roboto"/>
              </a:defRPr>
            </a:lvl2pPr>
            <a:lvl3pPr lvl="2" rtl="0" algn="r">
              <a:buNone/>
              <a:defRPr sz="1000">
                <a:solidFill>
                  <a:schemeClr val="dk2"/>
                </a:solidFill>
                <a:latin typeface="Roboto"/>
                <a:ea typeface="Roboto"/>
                <a:cs typeface="Roboto"/>
                <a:sym typeface="Roboto"/>
              </a:defRPr>
            </a:lvl3pPr>
            <a:lvl4pPr lvl="3" rtl="0" algn="r">
              <a:buNone/>
              <a:defRPr sz="1000">
                <a:solidFill>
                  <a:schemeClr val="dk2"/>
                </a:solidFill>
                <a:latin typeface="Roboto"/>
                <a:ea typeface="Roboto"/>
                <a:cs typeface="Roboto"/>
                <a:sym typeface="Roboto"/>
              </a:defRPr>
            </a:lvl4pPr>
            <a:lvl5pPr lvl="4" rtl="0" algn="r">
              <a:buNone/>
              <a:defRPr sz="1000">
                <a:solidFill>
                  <a:schemeClr val="dk2"/>
                </a:solidFill>
                <a:latin typeface="Roboto"/>
                <a:ea typeface="Roboto"/>
                <a:cs typeface="Roboto"/>
                <a:sym typeface="Roboto"/>
              </a:defRPr>
            </a:lvl5pPr>
            <a:lvl6pPr lvl="5" rtl="0" algn="r">
              <a:buNone/>
              <a:defRPr sz="1000">
                <a:solidFill>
                  <a:schemeClr val="dk2"/>
                </a:solidFill>
                <a:latin typeface="Roboto"/>
                <a:ea typeface="Roboto"/>
                <a:cs typeface="Roboto"/>
                <a:sym typeface="Roboto"/>
              </a:defRPr>
            </a:lvl6pPr>
            <a:lvl7pPr lvl="6" rtl="0" algn="r">
              <a:buNone/>
              <a:defRPr sz="1000">
                <a:solidFill>
                  <a:schemeClr val="dk2"/>
                </a:solidFill>
                <a:latin typeface="Roboto"/>
                <a:ea typeface="Roboto"/>
                <a:cs typeface="Roboto"/>
                <a:sym typeface="Roboto"/>
              </a:defRPr>
            </a:lvl7pPr>
            <a:lvl8pPr lvl="7" rtl="0" algn="r">
              <a:buNone/>
              <a:defRPr sz="1000">
                <a:solidFill>
                  <a:schemeClr val="dk2"/>
                </a:solidFill>
                <a:latin typeface="Roboto"/>
                <a:ea typeface="Roboto"/>
                <a:cs typeface="Roboto"/>
                <a:sym typeface="Roboto"/>
              </a:defRPr>
            </a:lvl8pPr>
            <a:lvl9pPr lvl="8" rtl="0" algn="r">
              <a:buNone/>
              <a:defRPr sz="1000">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51" name="Shape 451"/>
        <p:cNvGrpSpPr/>
        <p:nvPr/>
      </p:nvGrpSpPr>
      <p:grpSpPr>
        <a:xfrm>
          <a:off x="0" y="0"/>
          <a:ext cx="0" cy="0"/>
          <a:chOff x="0" y="0"/>
          <a:chExt cx="0" cy="0"/>
        </a:xfrm>
      </p:grpSpPr>
      <p:sp>
        <p:nvSpPr>
          <p:cNvPr id="452" name="Google Shape;452;p5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453" name="Google Shape;453;p5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55600" lvl="0" marL="457200" rtl="0">
              <a:lnSpc>
                <a:spcPct val="115000"/>
              </a:lnSpc>
              <a:spcBef>
                <a:spcPts val="0"/>
              </a:spcBef>
              <a:spcAft>
                <a:spcPts val="0"/>
              </a:spcAft>
              <a:buClr>
                <a:schemeClr val="dk2"/>
              </a:buClr>
              <a:buSzPts val="2000"/>
              <a:buFont typeface="Esteban"/>
              <a:buChar char="●"/>
              <a:defRPr sz="2000">
                <a:solidFill>
                  <a:schemeClr val="dk2"/>
                </a:solidFill>
                <a:latin typeface="Esteban"/>
                <a:ea typeface="Esteban"/>
                <a:cs typeface="Esteban"/>
                <a:sym typeface="Esteban"/>
              </a:defRPr>
            </a:lvl1pPr>
            <a:lvl2pPr indent="-330200" lvl="1" marL="914400" rtl="0">
              <a:lnSpc>
                <a:spcPct val="115000"/>
              </a:lnSpc>
              <a:spcBef>
                <a:spcPts val="0"/>
              </a:spcBef>
              <a:spcAft>
                <a:spcPts val="0"/>
              </a:spcAft>
              <a:buClr>
                <a:schemeClr val="dk2"/>
              </a:buClr>
              <a:buSzPts val="1600"/>
              <a:buFont typeface="Esteban"/>
              <a:buChar char="○"/>
              <a:defRPr sz="1600">
                <a:solidFill>
                  <a:schemeClr val="dk2"/>
                </a:solidFill>
                <a:latin typeface="Esteban"/>
                <a:ea typeface="Esteban"/>
                <a:cs typeface="Esteban"/>
                <a:sym typeface="Esteban"/>
              </a:defRPr>
            </a:lvl2pPr>
            <a:lvl3pPr indent="-330200" lvl="2" marL="1371600" rtl="0">
              <a:lnSpc>
                <a:spcPct val="115000"/>
              </a:lnSpc>
              <a:spcBef>
                <a:spcPts val="0"/>
              </a:spcBef>
              <a:spcAft>
                <a:spcPts val="0"/>
              </a:spcAft>
              <a:buClr>
                <a:schemeClr val="dk2"/>
              </a:buClr>
              <a:buSzPts val="1600"/>
              <a:buFont typeface="Esteban"/>
              <a:buChar char="■"/>
              <a:defRPr sz="1600">
                <a:solidFill>
                  <a:schemeClr val="dk2"/>
                </a:solidFill>
                <a:latin typeface="Esteban"/>
                <a:ea typeface="Esteban"/>
                <a:cs typeface="Esteban"/>
                <a:sym typeface="Esteban"/>
              </a:defRPr>
            </a:lvl3pPr>
            <a:lvl4pPr indent="-330200" lvl="3" marL="1828800" rtl="0">
              <a:lnSpc>
                <a:spcPct val="115000"/>
              </a:lnSpc>
              <a:spcBef>
                <a:spcPts val="0"/>
              </a:spcBef>
              <a:spcAft>
                <a:spcPts val="0"/>
              </a:spcAft>
              <a:buClr>
                <a:schemeClr val="dk2"/>
              </a:buClr>
              <a:buSzPts val="1600"/>
              <a:buFont typeface="Esteban"/>
              <a:buChar char="●"/>
              <a:defRPr sz="1600">
                <a:solidFill>
                  <a:schemeClr val="dk2"/>
                </a:solidFill>
                <a:latin typeface="Esteban"/>
                <a:ea typeface="Esteban"/>
                <a:cs typeface="Esteban"/>
                <a:sym typeface="Esteban"/>
              </a:defRPr>
            </a:lvl4pPr>
            <a:lvl5pPr indent="-330200" lvl="4" marL="2286000" rtl="0">
              <a:lnSpc>
                <a:spcPct val="115000"/>
              </a:lnSpc>
              <a:spcBef>
                <a:spcPts val="0"/>
              </a:spcBef>
              <a:spcAft>
                <a:spcPts val="0"/>
              </a:spcAft>
              <a:buClr>
                <a:schemeClr val="dk2"/>
              </a:buClr>
              <a:buSzPts val="1600"/>
              <a:buFont typeface="Esteban"/>
              <a:buChar char="○"/>
              <a:defRPr sz="1600">
                <a:solidFill>
                  <a:schemeClr val="dk2"/>
                </a:solidFill>
                <a:latin typeface="Esteban"/>
                <a:ea typeface="Esteban"/>
                <a:cs typeface="Esteban"/>
                <a:sym typeface="Esteban"/>
              </a:defRPr>
            </a:lvl5pPr>
            <a:lvl6pPr indent="-330200" lvl="5" marL="2743200" rtl="0">
              <a:lnSpc>
                <a:spcPct val="115000"/>
              </a:lnSpc>
              <a:spcBef>
                <a:spcPts val="0"/>
              </a:spcBef>
              <a:spcAft>
                <a:spcPts val="0"/>
              </a:spcAft>
              <a:buClr>
                <a:schemeClr val="dk2"/>
              </a:buClr>
              <a:buSzPts val="1600"/>
              <a:buFont typeface="Esteban"/>
              <a:buChar char="■"/>
              <a:defRPr sz="1600">
                <a:solidFill>
                  <a:schemeClr val="dk2"/>
                </a:solidFill>
                <a:latin typeface="Esteban"/>
                <a:ea typeface="Esteban"/>
                <a:cs typeface="Esteban"/>
                <a:sym typeface="Esteban"/>
              </a:defRPr>
            </a:lvl6pPr>
            <a:lvl7pPr indent="-330200" lvl="6" marL="3200400" rtl="0">
              <a:lnSpc>
                <a:spcPct val="115000"/>
              </a:lnSpc>
              <a:spcBef>
                <a:spcPts val="0"/>
              </a:spcBef>
              <a:spcAft>
                <a:spcPts val="0"/>
              </a:spcAft>
              <a:buClr>
                <a:schemeClr val="dk2"/>
              </a:buClr>
              <a:buSzPts val="1600"/>
              <a:buFont typeface="Esteban"/>
              <a:buChar char="●"/>
              <a:defRPr sz="1600">
                <a:solidFill>
                  <a:schemeClr val="dk2"/>
                </a:solidFill>
                <a:latin typeface="Esteban"/>
                <a:ea typeface="Esteban"/>
                <a:cs typeface="Esteban"/>
                <a:sym typeface="Esteban"/>
              </a:defRPr>
            </a:lvl7pPr>
            <a:lvl8pPr indent="-330200" lvl="7" marL="3657600" rtl="0">
              <a:lnSpc>
                <a:spcPct val="115000"/>
              </a:lnSpc>
              <a:spcBef>
                <a:spcPts val="0"/>
              </a:spcBef>
              <a:spcAft>
                <a:spcPts val="0"/>
              </a:spcAft>
              <a:buClr>
                <a:schemeClr val="dk2"/>
              </a:buClr>
              <a:buSzPts val="1600"/>
              <a:buFont typeface="Esteban"/>
              <a:buChar char="○"/>
              <a:defRPr sz="1600">
                <a:solidFill>
                  <a:schemeClr val="dk2"/>
                </a:solidFill>
                <a:latin typeface="Esteban"/>
                <a:ea typeface="Esteban"/>
                <a:cs typeface="Esteban"/>
                <a:sym typeface="Esteban"/>
              </a:defRPr>
            </a:lvl8pPr>
            <a:lvl9pPr indent="-330200" lvl="8" marL="4114800" rtl="0">
              <a:lnSpc>
                <a:spcPct val="115000"/>
              </a:lnSpc>
              <a:spcBef>
                <a:spcPts val="0"/>
              </a:spcBef>
              <a:spcAft>
                <a:spcPts val="0"/>
              </a:spcAft>
              <a:buClr>
                <a:schemeClr val="dk2"/>
              </a:buClr>
              <a:buSzPts val="1600"/>
              <a:buFont typeface="Esteban"/>
              <a:buChar char="■"/>
              <a:defRPr sz="1600">
                <a:solidFill>
                  <a:schemeClr val="dk2"/>
                </a:solidFill>
                <a:latin typeface="Esteban"/>
                <a:ea typeface="Esteban"/>
                <a:cs typeface="Esteban"/>
                <a:sym typeface="Esteban"/>
              </a:defRPr>
            </a:lvl9pPr>
          </a:lstStyle>
          <a:p/>
        </p:txBody>
      </p:sp>
    </p:spTree>
  </p:cSld>
  <p:clrMap accent1="accent1" accent2="accent2" accent3="accent3" accent4="accent4" accent5="accent5" accent6="accent6" bg1="lt1" bg2="dk2" tx1="dk1" tx2="lt2" folHlink="folHlink" hlink="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30.png"/><Relationship Id="rId5" Type="http://schemas.openxmlformats.org/officeDocument/2006/relationships/image" Target="../media/image7.png"/><Relationship Id="rId6"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47.png"/><Relationship Id="rId4" Type="http://schemas.openxmlformats.org/officeDocument/2006/relationships/image" Target="../media/image7.png"/><Relationship Id="rId5"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25.png"/><Relationship Id="rId5"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image" Target="../media/image33.png"/><Relationship Id="rId5" Type="http://schemas.openxmlformats.org/officeDocument/2006/relationships/image" Target="../media/image29.png"/><Relationship Id="rId6"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24.png"/><Relationship Id="rId4" Type="http://schemas.openxmlformats.org/officeDocument/2006/relationships/image" Target="../media/image28.png"/><Relationship Id="rId5"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9.png"/><Relationship Id="rId4" Type="http://schemas.openxmlformats.org/officeDocument/2006/relationships/image" Target="../media/image24.png"/><Relationship Id="rId5"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9.xml"/><Relationship Id="rId3" Type="http://schemas.openxmlformats.org/officeDocument/2006/relationships/image" Target="../media/image78.png"/><Relationship Id="rId4" Type="http://schemas.openxmlformats.org/officeDocument/2006/relationships/hyperlink" Target="https://www2.ed.gov/about/offices/list/ocr/docs/dcl-factsheet-el-students-201501.pdf" TargetMode="External"/><Relationship Id="rId5" Type="http://schemas.openxmlformats.org/officeDocument/2006/relationships/image" Target="../media/image37.png"/><Relationship Id="rId6" Type="http://schemas.openxmlformats.org/officeDocument/2006/relationships/hyperlink" Target="https://www2.ed.gov/about/offices/list/ocr/docs/dcl-factsheet-el-students-201501.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5.png"/><Relationship Id="rId4" Type="http://schemas.openxmlformats.org/officeDocument/2006/relationships/image" Target="../media/image34.png"/><Relationship Id="rId5" Type="http://schemas.openxmlformats.org/officeDocument/2006/relationships/hyperlink" Target="https://docs.google.com/document/d/1-Wz8XfXvO6HydgbDlTjyp6BN92MNJwPu/edit?usp=sharing&amp;ouid=104550732599246477612&amp;rtpof=true&amp;sd=true" TargetMode="External"/><Relationship Id="rId6" Type="http://schemas.openxmlformats.org/officeDocument/2006/relationships/hyperlink" Target="https://docs.google.com/document/d/1i_UuNELoyTn-ZzbHcYXXnTVab6a-5R8CqI9JqiT0jlo/copy" TargetMode="External"/><Relationship Id="rId7"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75.png"/><Relationship Id="rId4" Type="http://schemas.openxmlformats.org/officeDocument/2006/relationships/hyperlink" Target="https://sites.google.com/granitesd.org/moving-beyond-involvement/home"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 Id="rId3" Type="http://schemas.openxmlformats.org/officeDocument/2006/relationships/image" Target="../media/image51.png"/><Relationship Id="rId4" Type="http://schemas.openxmlformats.org/officeDocument/2006/relationships/image" Target="../media/image45.png"/><Relationship Id="rId5" Type="http://schemas.openxmlformats.org/officeDocument/2006/relationships/image" Target="../media/image36.png"/><Relationship Id="rId6" Type="http://schemas.openxmlformats.org/officeDocument/2006/relationships/hyperlink" Target="https://docs.google.com/document/d/1U8n4Cb12u-modutriIIl1PU1k2e89u66QDLK6Kcjx3M/edit#heading=h.qmbzzug1bpib" TargetMode="External"/><Relationship Id="rId7" Type="http://schemas.openxmlformats.org/officeDocument/2006/relationships/image" Target="../media/image41.png"/><Relationship Id="rId8"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6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0.jpg"/><Relationship Id="rId4" Type="http://schemas.openxmlformats.org/officeDocument/2006/relationships/image" Target="../media/image43.jpg"/><Relationship Id="rId5" Type="http://schemas.openxmlformats.org/officeDocument/2006/relationships/image" Target="../media/image62.jpg"/><Relationship Id="rId6" Type="http://schemas.openxmlformats.org/officeDocument/2006/relationships/image" Target="../media/image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5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www.youtube.com/watch?v=IicVSDhDOLY" TargetMode="External"/><Relationship Id="rId4" Type="http://schemas.openxmlformats.org/officeDocument/2006/relationships/image" Target="../media/image44.jpg"/><Relationship Id="rId5" Type="http://schemas.openxmlformats.org/officeDocument/2006/relationships/image" Target="../media/image72.jpg"/><Relationship Id="rId6" Type="http://schemas.openxmlformats.org/officeDocument/2006/relationships/image" Target="../media/image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5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56.jpg"/><Relationship Id="rId4" Type="http://schemas.openxmlformats.org/officeDocument/2006/relationships/image" Target="../media/image48.jpg"/><Relationship Id="rId5" Type="http://schemas.openxmlformats.org/officeDocument/2006/relationships/image" Target="../media/image7.png"/><Relationship Id="rId6" Type="http://schemas.openxmlformats.org/officeDocument/2006/relationships/image" Target="../media/image6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5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xml"/><Relationship Id="rId3" Type="http://schemas.openxmlformats.org/officeDocument/2006/relationships/image" Target="../media/image4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7.png"/><Relationship Id="rId4" Type="http://schemas.openxmlformats.org/officeDocument/2006/relationships/image" Target="../media/image77.png"/><Relationship Id="rId5" Type="http://schemas.openxmlformats.org/officeDocument/2006/relationships/image" Target="../media/image4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8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7.png"/><Relationship Id="rId4" Type="http://schemas.openxmlformats.org/officeDocument/2006/relationships/image" Target="../media/image66.jpg"/><Relationship Id="rId5" Type="http://schemas.openxmlformats.org/officeDocument/2006/relationships/hyperlink" Target="http://drive.google.com/file/d/1G5DkTAlR_w3LY85DFqR3Mvz3rGa4K6Kc/view" TargetMode="External"/><Relationship Id="rId6" Type="http://schemas.openxmlformats.org/officeDocument/2006/relationships/image" Target="../media/image5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1" Type="http://schemas.openxmlformats.org/officeDocument/2006/relationships/image" Target="../media/image57.png"/><Relationship Id="rId10" Type="http://schemas.openxmlformats.org/officeDocument/2006/relationships/hyperlink" Target="https://www.tinyurl.com/GSDMLstrategies" TargetMode="External"/><Relationship Id="rId12" Type="http://schemas.openxmlformats.org/officeDocument/2006/relationships/image" Target="../media/image53.png"/><Relationship Id="rId1" Type="http://schemas.openxmlformats.org/officeDocument/2006/relationships/slideLayout" Target="../slideLayouts/slideLayout63.xml"/><Relationship Id="rId2" Type="http://schemas.openxmlformats.org/officeDocument/2006/relationships/notesSlide" Target="../notesSlides/notesSlide34.xml"/><Relationship Id="rId3" Type="http://schemas.openxmlformats.org/officeDocument/2006/relationships/image" Target="../media/image54.png"/><Relationship Id="rId4" Type="http://schemas.openxmlformats.org/officeDocument/2006/relationships/hyperlink" Target="https://tinyurl.com/GSD-SEL-strategies" TargetMode="External"/><Relationship Id="rId9" Type="http://schemas.openxmlformats.org/officeDocument/2006/relationships/hyperlink" Target="https://docs.google.com/forms/d/1ZdQZTRjm5rS4m0KRad0Nd4OgATeL0T8Beb3DPH8Vesw/copy" TargetMode="External"/><Relationship Id="rId5" Type="http://schemas.openxmlformats.org/officeDocument/2006/relationships/image" Target="../media/image52.png"/><Relationship Id="rId6" Type="http://schemas.openxmlformats.org/officeDocument/2006/relationships/hyperlink" Target="https://docs.google.com/document/d/1QrMYmjabpg8-i1vxkIu_gBGDJeeYHg09/edit?usp=sharing&amp;ouid=113772789045215612332&amp;rtpof=true&amp;sd=true" TargetMode="External"/><Relationship Id="rId7" Type="http://schemas.openxmlformats.org/officeDocument/2006/relationships/hyperlink" Target="https://docs.google.com/forms/d/1ZdQZTRjm5rS4m0KRad0Nd4OgATeL0T8Beb3DPH8Vesw/copy" TargetMode="External"/><Relationship Id="rId8" Type="http://schemas.openxmlformats.org/officeDocument/2006/relationships/hyperlink" Target="https://docs.google.com/forms/d/1ZdQZTRjm5rS4m0KRad0Nd4OgATeL0T8Beb3DPH8Vesw/copy"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6.xml"/><Relationship Id="rId3" Type="http://schemas.openxmlformats.org/officeDocument/2006/relationships/image" Target="../media/image61.pn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11" Type="http://schemas.openxmlformats.org/officeDocument/2006/relationships/hyperlink" Target="https://rbteach.com/sites/default/files/how-poverty-affects-classroom-engagement.pdf" TargetMode="External"/><Relationship Id="rId10" Type="http://schemas.openxmlformats.org/officeDocument/2006/relationships/image" Target="../media/image73.png"/><Relationship Id="rId13" Type="http://schemas.openxmlformats.org/officeDocument/2006/relationships/hyperlink" Target="https://www.harvardmagazine.com/2015/05/the-science-of-scarcity" TargetMode="External"/><Relationship Id="rId12" Type="http://schemas.openxmlformats.org/officeDocument/2006/relationships/image" Target="../media/image69.png"/><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hyperlink" Target="https://drive.google.com/file/d/1LWqLgSHPmo44gnuhHBz8qW7xEU6XW5EX/view?usp=sharing" TargetMode="External"/><Relationship Id="rId4" Type="http://schemas.openxmlformats.org/officeDocument/2006/relationships/hyperlink" Target="https://documentcloud.adobe.com/link/review?uri=urn:aaid:scds:US:9f0087cf-ded7-4e82-8d82-2e4d87721293" TargetMode="External"/><Relationship Id="rId9" Type="http://schemas.openxmlformats.org/officeDocument/2006/relationships/hyperlink" Target="https://docs.google.com/document/d/1wxhv0pCtISFiDu_Uzbl3mCJFwURntbpXctm7Y0-Bv9U/edit?usp=sharing" TargetMode="External"/><Relationship Id="rId15" Type="http://schemas.openxmlformats.org/officeDocument/2006/relationships/hyperlink" Target="https://www.ascd.org/el/articles/how-poverty-affects-classroom-engagement" TargetMode="External"/><Relationship Id="rId14" Type="http://schemas.openxmlformats.org/officeDocument/2006/relationships/image" Target="../media/image68.png"/><Relationship Id="rId17" Type="http://schemas.openxmlformats.org/officeDocument/2006/relationships/image" Target="../media/image76.png"/><Relationship Id="rId16" Type="http://schemas.openxmlformats.org/officeDocument/2006/relationships/hyperlink" Target="https://www.harvardmagazine.com/2015/05/the-science-of-scarcity" TargetMode="External"/><Relationship Id="rId5" Type="http://schemas.openxmlformats.org/officeDocument/2006/relationships/hyperlink" Target="https://documentcloud.adobe.com/link/review?uri=urn:aaid:scds:US:9f0087cf-ded7-4e82-8d82-2e4d87721293" TargetMode="External"/><Relationship Id="rId19" Type="http://schemas.openxmlformats.org/officeDocument/2006/relationships/image" Target="../media/image70.png"/><Relationship Id="rId6" Type="http://schemas.openxmlformats.org/officeDocument/2006/relationships/hyperlink" Target="https://documentcloud.adobe.com/link/review?uri=urn:aaid:scds:US:9f0087cf-ded7-4e82-8d82-2e4d87721293" TargetMode="External"/><Relationship Id="rId18" Type="http://schemas.openxmlformats.org/officeDocument/2006/relationships/image" Target="../media/image74.png"/><Relationship Id="rId7" Type="http://schemas.openxmlformats.org/officeDocument/2006/relationships/hyperlink" Target="https://docs.google.com/document/d/1wxhv0pCtISFiDu_Uzbl3mCJFwURntbpXctm7Y0-Bv9U/edit?usp=sharing" TargetMode="External"/><Relationship Id="rId8" Type="http://schemas.openxmlformats.org/officeDocument/2006/relationships/hyperlink" Target="https://docs.google.com/document/d/1wxhv0pCtISFiDu_Uzbl3mCJFwURntbpXctm7Y0-Bv9U/edit?usp=sharing"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9.xml"/><Relationship Id="rId3" Type="http://schemas.openxmlformats.org/officeDocument/2006/relationships/hyperlink" Target="http://www.graniteway.org" TargetMode="External"/><Relationship Id="rId4" Type="http://schemas.openxmlformats.org/officeDocument/2006/relationships/image" Target="../media/image71.png"/><Relationship Id="rId5" Type="http://schemas.openxmlformats.org/officeDocument/2006/relationships/hyperlink" Target="https://docs.google.com/forms/d/e/1FAIpQLSfI3jySfuIyQ7iQVLevzUssff8BvxsBPLoaDPNOpQv37QNpCg/viewform?usp=sf_link" TargetMode="External"/><Relationship Id="rId6" Type="http://schemas.openxmlformats.org/officeDocument/2006/relationships/hyperlink" Target="https://docs.google.com/forms/d/e/1FAIpQLSfI3jySfuIyQ7iQVLevzUssff8BvxsBPLoaDPNOpQv37QNpCg/viewform?usp=sf_link" TargetMode="External"/><Relationship Id="rId7" Type="http://schemas.openxmlformats.org/officeDocument/2006/relationships/hyperlink" Target="https://docs.google.com/forms/d/e/1FAIpQLSfI3jySfuIyQ7iQVLevzUssff8BvxsBPLoaDPNOpQv37QNpCg/viewform?usp=sf_link" TargetMode="External"/><Relationship Id="rId8" Type="http://schemas.openxmlformats.org/officeDocument/2006/relationships/image" Target="../media/image6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xml"/><Relationship Id="rId3" Type="http://schemas.openxmlformats.org/officeDocument/2006/relationships/image" Target="../media/image21.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hyperlink" Target="http://www.youtube.com/watch?v=iOrgf3wTUbo" TargetMode="External"/><Relationship Id="rId4" Type="http://schemas.openxmlformats.org/officeDocument/2006/relationships/image" Target="../media/image67.jpg"/><Relationship Id="rId5" Type="http://schemas.openxmlformats.org/officeDocument/2006/relationships/hyperlink" Target="https://docs.google.com/document/d/1MxmhAZNKxU1kg9OilO7DA2GqIaUrVr5qZ_TtTykrKso/copy" TargetMode="External"/><Relationship Id="rId6" Type="http://schemas.openxmlformats.org/officeDocument/2006/relationships/image" Target="../media/image7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hyperlink" Target="https://brightmorningteam.com/coaching-for-equity-tools/" TargetMode="External"/><Relationship Id="rId5" Type="http://schemas.openxmlformats.org/officeDocument/2006/relationships/image" Target="../media/image20.png"/><Relationship Id="rId6" Type="http://schemas.openxmlformats.org/officeDocument/2006/relationships/hyperlink" Target="http://www.youtube.com/watch?v=3TN9TJbu7l0" TargetMode="External"/><Relationship Id="rId7"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70"/>
          <p:cNvSpPr txBox="1"/>
          <p:nvPr>
            <p:ph idx="1" type="body"/>
          </p:nvPr>
        </p:nvSpPr>
        <p:spPr>
          <a:xfrm>
            <a:off x="250050" y="2190425"/>
            <a:ext cx="7979400" cy="16719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000000"/>
              </a:buClr>
              <a:buSzPts val="1800"/>
              <a:buFont typeface="Merriweather"/>
              <a:buChar char="●"/>
            </a:pPr>
            <a:r>
              <a:rPr lang="en-US" sz="1800">
                <a:solidFill>
                  <a:srgbClr val="000000"/>
                </a:solidFill>
                <a:latin typeface="Merriweather"/>
                <a:ea typeface="Merriweather"/>
                <a:cs typeface="Merriweather"/>
                <a:sym typeface="Merriweather"/>
              </a:rPr>
              <a:t>Ability to differentiate the application of equitable practices.</a:t>
            </a:r>
            <a:endParaRPr sz="1800">
              <a:solidFill>
                <a:srgbClr val="000000"/>
              </a:solidFill>
              <a:latin typeface="Merriweather"/>
              <a:ea typeface="Merriweather"/>
              <a:cs typeface="Merriweather"/>
              <a:sym typeface="Merriweather"/>
            </a:endParaRPr>
          </a:p>
          <a:p>
            <a:pPr indent="-342900" lvl="0" marL="457200" rtl="0" algn="l">
              <a:lnSpc>
                <a:spcPct val="115000"/>
              </a:lnSpc>
              <a:spcBef>
                <a:spcPts val="1000"/>
              </a:spcBef>
              <a:spcAft>
                <a:spcPts val="0"/>
              </a:spcAft>
              <a:buClr>
                <a:srgbClr val="000000"/>
              </a:buClr>
              <a:buSzPts val="1800"/>
              <a:buChar char="●"/>
            </a:pPr>
            <a:r>
              <a:rPr lang="en-US" sz="1800">
                <a:solidFill>
                  <a:srgbClr val="000000"/>
                </a:solidFill>
              </a:rPr>
              <a:t>Ability to additionally differentiate </a:t>
            </a:r>
            <a:r>
              <a:rPr lang="en-US" sz="1800">
                <a:solidFill>
                  <a:srgbClr val="000000"/>
                </a:solidFill>
              </a:rPr>
              <a:t>instruction</a:t>
            </a:r>
            <a:r>
              <a:rPr lang="en-US" sz="1800">
                <a:solidFill>
                  <a:srgbClr val="000000"/>
                </a:solidFill>
              </a:rPr>
              <a:t> and </a:t>
            </a:r>
            <a:r>
              <a:rPr lang="en-US" sz="1800">
                <a:solidFill>
                  <a:srgbClr val="000000"/>
                </a:solidFill>
                <a:latin typeface="Merriweather"/>
                <a:ea typeface="Merriweather"/>
                <a:cs typeface="Merriweather"/>
                <a:sym typeface="Merriweather"/>
              </a:rPr>
              <a:t>structure the learning environment toward diverse learning preferences, learning histories and social-emotional needs of our students.</a:t>
            </a:r>
            <a:endParaRPr/>
          </a:p>
          <a:p>
            <a:pPr indent="0" lvl="0" marL="0" rtl="0" algn="l">
              <a:lnSpc>
                <a:spcPct val="115000"/>
              </a:lnSpc>
              <a:spcBef>
                <a:spcPts val="0"/>
              </a:spcBef>
              <a:spcAft>
                <a:spcPts val="1600"/>
              </a:spcAft>
              <a:buSzPts val="1800"/>
              <a:buNone/>
            </a:pPr>
            <a:r>
              <a:t/>
            </a:r>
            <a:endParaRPr sz="2400">
              <a:solidFill>
                <a:schemeClr val="dk2"/>
              </a:solidFill>
            </a:endParaRPr>
          </a:p>
        </p:txBody>
      </p:sp>
      <p:sp>
        <p:nvSpPr>
          <p:cNvPr id="558" name="Google Shape;558;p70"/>
          <p:cNvSpPr txBox="1"/>
          <p:nvPr/>
        </p:nvSpPr>
        <p:spPr>
          <a:xfrm>
            <a:off x="250050" y="4366425"/>
            <a:ext cx="3242100" cy="7770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1300"/>
              <a:buFont typeface="Arial"/>
              <a:buNone/>
            </a:pPr>
            <a:r>
              <a:rPr lang="en-US" sz="1300">
                <a:solidFill>
                  <a:schemeClr val="lt1"/>
                </a:solidFill>
                <a:latin typeface="Merriweather"/>
                <a:ea typeface="Merriweather"/>
                <a:cs typeface="Merriweather"/>
                <a:sym typeface="Merriweather"/>
              </a:rPr>
              <a:t>February 2022</a:t>
            </a:r>
            <a:br>
              <a:rPr b="0" i="0" lang="en-US" sz="1300" u="none" cap="none" strike="noStrike">
                <a:solidFill>
                  <a:schemeClr val="lt1"/>
                </a:solidFill>
                <a:latin typeface="Roboto"/>
                <a:ea typeface="Roboto"/>
                <a:cs typeface="Roboto"/>
                <a:sym typeface="Roboto"/>
              </a:rPr>
            </a:br>
            <a:r>
              <a:rPr b="0" i="0" lang="en-US" sz="1300" u="none" cap="none" strike="noStrike">
                <a:solidFill>
                  <a:schemeClr val="lt1"/>
                </a:solidFill>
                <a:latin typeface="Roboto"/>
                <a:ea typeface="Roboto"/>
                <a:cs typeface="Roboto"/>
                <a:sym typeface="Roboto"/>
              </a:rPr>
              <a:t>Instructional/Student Learning Process </a:t>
            </a:r>
            <a:endParaRPr b="0" i="0" sz="1300" u="none" cap="none" strike="noStrike">
              <a:solidFill>
                <a:schemeClr val="lt1"/>
              </a:solidFill>
              <a:latin typeface="Roboto"/>
              <a:ea typeface="Roboto"/>
              <a:cs typeface="Roboto"/>
              <a:sym typeface="Roboto"/>
            </a:endParaRPr>
          </a:p>
          <a:p>
            <a:pPr indent="0" lvl="0" marL="0" marR="0" rtl="0" algn="l">
              <a:lnSpc>
                <a:spcPct val="90000"/>
              </a:lnSpc>
              <a:spcBef>
                <a:spcPts val="0"/>
              </a:spcBef>
              <a:spcAft>
                <a:spcPts val="0"/>
              </a:spcAft>
              <a:buClr>
                <a:srgbClr val="000000"/>
              </a:buClr>
              <a:buSzPts val="1300"/>
              <a:buFont typeface="Arial"/>
              <a:buNone/>
            </a:pPr>
            <a:r>
              <a:rPr b="0" i="0" lang="en-US" sz="1300" u="none" cap="none" strike="noStrike">
                <a:solidFill>
                  <a:schemeClr val="lt1"/>
                </a:solidFill>
                <a:latin typeface="Roboto"/>
                <a:ea typeface="Roboto"/>
                <a:cs typeface="Roboto"/>
                <a:sym typeface="Roboto"/>
              </a:rPr>
              <a:t>Expanded Instruction and Support </a:t>
            </a:r>
            <a:endParaRPr b="0" i="0" sz="1300" u="none" cap="none" strike="noStrike">
              <a:solidFill>
                <a:schemeClr val="lt1"/>
              </a:solidFill>
              <a:latin typeface="Roboto"/>
              <a:ea typeface="Roboto"/>
              <a:cs typeface="Roboto"/>
              <a:sym typeface="Roboto"/>
            </a:endParaRPr>
          </a:p>
        </p:txBody>
      </p:sp>
      <p:pic>
        <p:nvPicPr>
          <p:cNvPr id="559" name="Google Shape;559;p70"/>
          <p:cNvPicPr preferRelativeResize="0"/>
          <p:nvPr/>
        </p:nvPicPr>
        <p:blipFill rotWithShape="1">
          <a:blip r:embed="rId3">
            <a:alphaModFix/>
          </a:blip>
          <a:srcRect b="0" l="0" r="0" t="0"/>
          <a:stretch/>
        </p:blipFill>
        <p:spPr>
          <a:xfrm>
            <a:off x="6084150" y="596399"/>
            <a:ext cx="1935975" cy="982500"/>
          </a:xfrm>
          <a:prstGeom prst="rect">
            <a:avLst/>
          </a:prstGeom>
          <a:noFill/>
          <a:ln>
            <a:noFill/>
          </a:ln>
        </p:spPr>
      </p:pic>
      <p:sp>
        <p:nvSpPr>
          <p:cNvPr id="560" name="Google Shape;560;p70"/>
          <p:cNvSpPr txBox="1"/>
          <p:nvPr/>
        </p:nvSpPr>
        <p:spPr>
          <a:xfrm>
            <a:off x="317800" y="407100"/>
            <a:ext cx="6720000" cy="1361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262626"/>
              </a:buClr>
              <a:buSzPts val="4800"/>
              <a:buFont typeface="Calibri"/>
              <a:buNone/>
            </a:pPr>
            <a:r>
              <a:rPr b="0" i="0" lang="en-US" sz="3000" u="none" cap="none" strike="noStrike">
                <a:solidFill>
                  <a:schemeClr val="accent1"/>
                </a:solidFill>
                <a:latin typeface="Merriweather"/>
                <a:ea typeface="Merriweather"/>
                <a:cs typeface="Merriweather"/>
                <a:sym typeface="Merriweather"/>
              </a:rPr>
              <a:t>The Granite Way </a:t>
            </a:r>
            <a:endParaRPr b="0" i="0" sz="3000" u="none" cap="none" strike="noStrike">
              <a:solidFill>
                <a:schemeClr val="accent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262626"/>
              </a:buClr>
              <a:buSzPts val="4800"/>
              <a:buFont typeface="Calibri"/>
              <a:buNone/>
            </a:pPr>
            <a:r>
              <a:rPr b="0" i="0" lang="en-US" sz="3000" u="none" cap="none" strike="noStrike">
                <a:solidFill>
                  <a:schemeClr val="accent1"/>
                </a:solidFill>
                <a:latin typeface="Merriweather"/>
                <a:ea typeface="Merriweather"/>
                <a:cs typeface="Merriweather"/>
                <a:sym typeface="Merriweather"/>
              </a:rPr>
              <a:t>Professional Learning</a:t>
            </a:r>
            <a:endParaRPr b="0" i="0" sz="3000" u="none" cap="none" strike="noStrike">
              <a:solidFill>
                <a:schemeClr val="accent1"/>
              </a:solidFill>
              <a:latin typeface="Merriweather"/>
              <a:ea typeface="Merriweather"/>
              <a:cs typeface="Merriweather"/>
              <a:sym typeface="Merriweather"/>
            </a:endParaRPr>
          </a:p>
        </p:txBody>
      </p:sp>
      <p:sp>
        <p:nvSpPr>
          <p:cNvPr id="561" name="Google Shape;561;p7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79"/>
          <p:cNvSpPr txBox="1"/>
          <p:nvPr>
            <p:ph type="title"/>
          </p:nvPr>
        </p:nvSpPr>
        <p:spPr>
          <a:xfrm>
            <a:off x="311700" y="375650"/>
            <a:ext cx="8520600" cy="623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sz="3200"/>
              <a:t>What is Equity About?</a:t>
            </a:r>
            <a:endParaRPr sz="3200">
              <a:latin typeface="Georgia"/>
              <a:ea typeface="Georgia"/>
              <a:cs typeface="Georgia"/>
              <a:sym typeface="Georgia"/>
            </a:endParaRPr>
          </a:p>
        </p:txBody>
      </p:sp>
      <p:grpSp>
        <p:nvGrpSpPr>
          <p:cNvPr id="644" name="Google Shape;644;p79"/>
          <p:cNvGrpSpPr/>
          <p:nvPr/>
        </p:nvGrpSpPr>
        <p:grpSpPr>
          <a:xfrm>
            <a:off x="358075" y="1340000"/>
            <a:ext cx="8382739" cy="3231004"/>
            <a:chOff x="-2120693" y="2362672"/>
            <a:chExt cx="8671500" cy="3439800"/>
          </a:xfrm>
        </p:grpSpPr>
        <p:sp>
          <p:nvSpPr>
            <p:cNvPr id="645" name="Google Shape;645;p79"/>
            <p:cNvSpPr/>
            <p:nvPr/>
          </p:nvSpPr>
          <p:spPr>
            <a:xfrm>
              <a:off x="4978964" y="2843172"/>
              <a:ext cx="634200" cy="5307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 name="Google Shape;646;p79"/>
            <p:cNvSpPr txBox="1"/>
            <p:nvPr/>
          </p:nvSpPr>
          <p:spPr>
            <a:xfrm>
              <a:off x="-2120693" y="2362672"/>
              <a:ext cx="8671500" cy="3439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i="1" lang="en-US" sz="2000">
                  <a:latin typeface="Roboto"/>
                  <a:ea typeface="Roboto"/>
                  <a:cs typeface="Roboto"/>
                  <a:sym typeface="Roboto"/>
                </a:rPr>
                <a:t>Equity is about individuals, relationships, and systems. An organization that is equitable is one in which we value and honor each person for who they are and provide the structures, environment, and resources each person needs to fully participate and reach their greatest potential. Equitable organizations see their role in, and contribute to, the long-term impact of creating a more just world.</a:t>
              </a:r>
              <a:endParaRPr i="1" sz="2000">
                <a:latin typeface="Roboto"/>
                <a:ea typeface="Roboto"/>
                <a:cs typeface="Roboto"/>
                <a:sym typeface="Roboto"/>
              </a:endParaRPr>
            </a:p>
            <a:p>
              <a:pPr indent="0" lvl="0" marL="0" rtl="0" algn="l">
                <a:lnSpc>
                  <a:spcPct val="115000"/>
                </a:lnSpc>
                <a:spcBef>
                  <a:spcPts val="1000"/>
                </a:spcBef>
                <a:spcAft>
                  <a:spcPts val="0"/>
                </a:spcAft>
                <a:buClr>
                  <a:schemeClr val="dk1"/>
                </a:buClr>
                <a:buSzPts val="1300"/>
                <a:buFont typeface="Arial"/>
                <a:buNone/>
              </a:pPr>
              <a:r>
                <a:rPr lang="en-US" sz="2000">
                  <a:latin typeface="Roboto"/>
                  <a:ea typeface="Roboto"/>
                  <a:cs typeface="Roboto"/>
                  <a:sym typeface="Roboto"/>
                </a:rPr>
                <a:t>For equity initiatives to succeed, we believe that educators must focus on shaping </a:t>
              </a:r>
              <a:r>
                <a:rPr b="1" i="1" lang="en-US" sz="2000">
                  <a:latin typeface="Roboto"/>
                  <a:ea typeface="Roboto"/>
                  <a:cs typeface="Roboto"/>
                  <a:sym typeface="Roboto"/>
                </a:rPr>
                <a:t>inclusive environments</a:t>
              </a:r>
              <a:r>
                <a:rPr i="1" lang="en-US" sz="2000">
                  <a:latin typeface="Roboto"/>
                  <a:ea typeface="Roboto"/>
                  <a:cs typeface="Roboto"/>
                  <a:sym typeface="Roboto"/>
                </a:rPr>
                <a:t> </a:t>
              </a:r>
              <a:r>
                <a:rPr lang="en-US" sz="2000">
                  <a:latin typeface="Roboto"/>
                  <a:ea typeface="Roboto"/>
                  <a:cs typeface="Roboto"/>
                  <a:sym typeface="Roboto"/>
                </a:rPr>
                <a:t>intentionally designed to foster a sense of </a:t>
              </a:r>
              <a:r>
                <a:rPr i="1" lang="en-US" sz="2000">
                  <a:latin typeface="Roboto"/>
                  <a:ea typeface="Roboto"/>
                  <a:cs typeface="Roboto"/>
                  <a:sym typeface="Roboto"/>
                </a:rPr>
                <a:t>belonging</a:t>
              </a:r>
              <a:r>
                <a:rPr lang="en-US" sz="2000">
                  <a:latin typeface="Roboto"/>
                  <a:ea typeface="Roboto"/>
                  <a:cs typeface="Roboto"/>
                  <a:sym typeface="Roboto"/>
                </a:rPr>
                <a:t> by honoring the </a:t>
              </a:r>
              <a:r>
                <a:rPr i="1" lang="en-US" sz="2000">
                  <a:latin typeface="Roboto"/>
                  <a:ea typeface="Roboto"/>
                  <a:cs typeface="Roboto"/>
                  <a:sym typeface="Roboto"/>
                </a:rPr>
                <a:t>dignity</a:t>
              </a:r>
              <a:r>
                <a:rPr lang="en-US" sz="2000">
                  <a:latin typeface="Roboto"/>
                  <a:ea typeface="Roboto"/>
                  <a:cs typeface="Roboto"/>
                  <a:sym typeface="Roboto"/>
                </a:rPr>
                <a:t> of each and every person.</a:t>
              </a:r>
              <a:endParaRPr sz="2000">
                <a:latin typeface="Roboto"/>
                <a:ea typeface="Roboto"/>
                <a:cs typeface="Roboto"/>
                <a:sym typeface="Roboto"/>
              </a:endParaRPr>
            </a:p>
            <a:p>
              <a:pPr indent="0" lvl="0" marL="0" rtl="0" algn="l">
                <a:lnSpc>
                  <a:spcPct val="90000"/>
                </a:lnSpc>
                <a:spcBef>
                  <a:spcPts val="1000"/>
                </a:spcBef>
                <a:spcAft>
                  <a:spcPts val="0"/>
                </a:spcAft>
                <a:buNone/>
              </a:pPr>
              <a:r>
                <a:t/>
              </a:r>
              <a:endParaRPr i="1" sz="2000">
                <a:latin typeface="Roboto"/>
                <a:ea typeface="Roboto"/>
                <a:cs typeface="Roboto"/>
                <a:sym typeface="Roboto"/>
              </a:endParaRPr>
            </a:p>
            <a:p>
              <a:pPr indent="0" lvl="0" marL="457200" rtl="0" algn="l">
                <a:lnSpc>
                  <a:spcPct val="115000"/>
                </a:lnSpc>
                <a:spcBef>
                  <a:spcPts val="0"/>
                </a:spcBef>
                <a:spcAft>
                  <a:spcPts val="0"/>
                </a:spcAft>
                <a:buNone/>
              </a:pPr>
              <a:r>
                <a:t/>
              </a:r>
              <a:endParaRPr b="1" sz="2600">
                <a:latin typeface="Merriweather"/>
                <a:ea typeface="Merriweather"/>
                <a:cs typeface="Merriweather"/>
                <a:sym typeface="Merriweather"/>
              </a:endParaRPr>
            </a:p>
          </p:txBody>
        </p:sp>
      </p:grpSp>
      <p:sp>
        <p:nvSpPr>
          <p:cNvPr id="647" name="Google Shape;647;p79"/>
          <p:cNvSpPr txBox="1"/>
          <p:nvPr/>
        </p:nvSpPr>
        <p:spPr>
          <a:xfrm>
            <a:off x="5643350" y="4643650"/>
            <a:ext cx="33942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Clr>
                <a:srgbClr val="000000"/>
              </a:buClr>
              <a:buSzPts val="1400"/>
              <a:buFont typeface="Arial"/>
              <a:buNone/>
            </a:pPr>
            <a:r>
              <a:rPr lang="en-US">
                <a:latin typeface="Roboto"/>
                <a:ea typeface="Roboto"/>
                <a:cs typeface="Roboto"/>
                <a:sym typeface="Roboto"/>
              </a:rPr>
              <a:t>Cobb and Krownapple, 2019</a:t>
            </a:r>
            <a:endParaRPr>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80"/>
          <p:cNvSpPr txBox="1"/>
          <p:nvPr>
            <p:ph type="title"/>
          </p:nvPr>
        </p:nvSpPr>
        <p:spPr>
          <a:xfrm>
            <a:off x="196950" y="138200"/>
            <a:ext cx="3665100" cy="91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en-US" sz="4400">
                <a:solidFill>
                  <a:srgbClr val="00467F"/>
                </a:solidFill>
              </a:rPr>
              <a:t>Snapshot of</a:t>
            </a:r>
            <a:endParaRPr sz="4400">
              <a:solidFill>
                <a:srgbClr val="00467F"/>
              </a:solidFill>
            </a:endParaRPr>
          </a:p>
        </p:txBody>
      </p:sp>
      <p:pic>
        <p:nvPicPr>
          <p:cNvPr id="653" name="Google Shape;653;p80"/>
          <p:cNvPicPr preferRelativeResize="0"/>
          <p:nvPr/>
        </p:nvPicPr>
        <p:blipFill rotWithShape="1">
          <a:blip r:embed="rId3">
            <a:alphaModFix/>
          </a:blip>
          <a:srcRect b="0" l="0" r="0" t="0"/>
          <a:stretch/>
        </p:blipFill>
        <p:spPr>
          <a:xfrm>
            <a:off x="908823" y="869037"/>
            <a:ext cx="2470451" cy="1413775"/>
          </a:xfrm>
          <a:prstGeom prst="rect">
            <a:avLst/>
          </a:prstGeom>
          <a:noFill/>
          <a:ln>
            <a:noFill/>
          </a:ln>
        </p:spPr>
      </p:pic>
      <p:pic>
        <p:nvPicPr>
          <p:cNvPr id="654" name="Google Shape;654;p80"/>
          <p:cNvPicPr preferRelativeResize="0"/>
          <p:nvPr/>
        </p:nvPicPr>
        <p:blipFill>
          <a:blip r:embed="rId4">
            <a:alphaModFix/>
          </a:blip>
          <a:stretch>
            <a:fillRect/>
          </a:stretch>
        </p:blipFill>
        <p:spPr>
          <a:xfrm rot="-2844380">
            <a:off x="2798149" y="-346534"/>
            <a:ext cx="6597100" cy="5530323"/>
          </a:xfrm>
          <a:prstGeom prst="rect">
            <a:avLst/>
          </a:prstGeom>
          <a:noFill/>
          <a:ln>
            <a:noFill/>
          </a:ln>
        </p:spPr>
      </p:pic>
      <p:pic>
        <p:nvPicPr>
          <p:cNvPr id="655" name="Google Shape;655;p80"/>
          <p:cNvPicPr preferRelativeResize="0"/>
          <p:nvPr/>
        </p:nvPicPr>
        <p:blipFill rotWithShape="1">
          <a:blip r:embed="rId5">
            <a:alphaModFix/>
          </a:blip>
          <a:srcRect b="0" l="0" r="0" t="0"/>
          <a:stretch/>
        </p:blipFill>
        <p:spPr>
          <a:xfrm>
            <a:off x="5406933" y="1783998"/>
            <a:ext cx="2843126" cy="1507400"/>
          </a:xfrm>
          <a:prstGeom prst="rect">
            <a:avLst/>
          </a:prstGeom>
          <a:noFill/>
          <a:ln>
            <a:noFill/>
          </a:ln>
        </p:spPr>
      </p:pic>
      <p:sp>
        <p:nvSpPr>
          <p:cNvPr id="656" name="Google Shape;656;p80"/>
          <p:cNvSpPr txBox="1"/>
          <p:nvPr/>
        </p:nvSpPr>
        <p:spPr>
          <a:xfrm rot="1868120">
            <a:off x="6850654" y="3031669"/>
            <a:ext cx="1769616" cy="40028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rgbClr val="FFFFFF"/>
                </a:solidFill>
                <a:latin typeface="Esteban"/>
                <a:ea typeface="Esteban"/>
                <a:cs typeface="Esteban"/>
                <a:sym typeface="Esteban"/>
              </a:rPr>
              <a:t>White 46%</a:t>
            </a:r>
            <a:endParaRPr>
              <a:solidFill>
                <a:srgbClr val="FFFFFF"/>
              </a:solidFill>
            </a:endParaRPr>
          </a:p>
        </p:txBody>
      </p:sp>
      <p:sp>
        <p:nvSpPr>
          <p:cNvPr id="657" name="Google Shape;657;p80"/>
          <p:cNvSpPr txBox="1"/>
          <p:nvPr/>
        </p:nvSpPr>
        <p:spPr>
          <a:xfrm rot="1815638">
            <a:off x="6569357" y="3335745"/>
            <a:ext cx="1769278" cy="400102"/>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rgbClr val="FFFFFF"/>
                </a:solidFill>
                <a:latin typeface="Esteban"/>
                <a:ea typeface="Esteban"/>
                <a:cs typeface="Esteban"/>
                <a:sym typeface="Esteban"/>
              </a:rPr>
              <a:t>Hispanic 39%</a:t>
            </a:r>
            <a:endParaRPr>
              <a:solidFill>
                <a:srgbClr val="FFFFFF"/>
              </a:solidFill>
            </a:endParaRPr>
          </a:p>
        </p:txBody>
      </p:sp>
      <p:sp>
        <p:nvSpPr>
          <p:cNvPr id="658" name="Google Shape;658;p80"/>
          <p:cNvSpPr txBox="1"/>
          <p:nvPr/>
        </p:nvSpPr>
        <p:spPr>
          <a:xfrm rot="-312858">
            <a:off x="3392607" y="2449795"/>
            <a:ext cx="2036728" cy="384705"/>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300">
                <a:solidFill>
                  <a:srgbClr val="FFFFFF"/>
                </a:solidFill>
                <a:latin typeface="Esteban"/>
                <a:ea typeface="Esteban"/>
                <a:cs typeface="Esteban"/>
                <a:sym typeface="Esteban"/>
              </a:rPr>
              <a:t>Pacific Islander 4.5%</a:t>
            </a:r>
            <a:endParaRPr sz="700">
              <a:solidFill>
                <a:srgbClr val="FFFFFF"/>
              </a:solidFill>
            </a:endParaRPr>
          </a:p>
        </p:txBody>
      </p:sp>
      <p:sp>
        <p:nvSpPr>
          <p:cNvPr id="659" name="Google Shape;659;p80"/>
          <p:cNvSpPr txBox="1"/>
          <p:nvPr/>
        </p:nvSpPr>
        <p:spPr>
          <a:xfrm rot="1671211">
            <a:off x="3749017" y="1597157"/>
            <a:ext cx="1736254" cy="554089"/>
          </a:xfrm>
          <a:prstGeom prst="rect">
            <a:avLst/>
          </a:prstGeom>
          <a:noFill/>
          <a:ln>
            <a:noFill/>
          </a:ln>
          <a:effectLst>
            <a:outerShdw blurRad="57150" rotWithShape="0" algn="bl" dir="5400000" dist="19050">
              <a:srgbClr val="000000">
                <a:alpha val="67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rgbClr val="FFFFFF"/>
                </a:solidFill>
                <a:latin typeface="Esteban"/>
                <a:ea typeface="Esteban"/>
                <a:cs typeface="Esteban"/>
                <a:sym typeface="Esteban"/>
              </a:rPr>
              <a:t>African American/ </a:t>
            </a:r>
            <a:br>
              <a:rPr lang="en-US" sz="1200">
                <a:solidFill>
                  <a:srgbClr val="FFFFFF"/>
                </a:solidFill>
                <a:latin typeface="Esteban"/>
                <a:ea typeface="Esteban"/>
                <a:cs typeface="Esteban"/>
                <a:sym typeface="Esteban"/>
              </a:rPr>
            </a:br>
            <a:r>
              <a:rPr lang="en-US" sz="1200">
                <a:solidFill>
                  <a:srgbClr val="FFFFFF"/>
                </a:solidFill>
                <a:latin typeface="Esteban"/>
                <a:ea typeface="Esteban"/>
                <a:cs typeface="Esteban"/>
                <a:sym typeface="Esteban"/>
              </a:rPr>
              <a:t>Black 3.5% </a:t>
            </a:r>
            <a:endParaRPr sz="600">
              <a:solidFill>
                <a:srgbClr val="FFFFFF"/>
              </a:solidFill>
            </a:endParaRPr>
          </a:p>
        </p:txBody>
      </p:sp>
      <p:sp>
        <p:nvSpPr>
          <p:cNvPr id="660" name="Google Shape;660;p80"/>
          <p:cNvSpPr txBox="1"/>
          <p:nvPr/>
        </p:nvSpPr>
        <p:spPr>
          <a:xfrm rot="205889">
            <a:off x="3528476" y="2059471"/>
            <a:ext cx="1117704" cy="384676"/>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300">
                <a:solidFill>
                  <a:srgbClr val="FFFFFF"/>
                </a:solidFill>
                <a:latin typeface="Esteban"/>
                <a:ea typeface="Esteban"/>
                <a:cs typeface="Esteban"/>
                <a:sym typeface="Esteban"/>
              </a:rPr>
              <a:t>Asian 4% </a:t>
            </a:r>
            <a:endParaRPr sz="700">
              <a:solidFill>
                <a:srgbClr val="FFFFFF"/>
              </a:solidFill>
            </a:endParaRPr>
          </a:p>
        </p:txBody>
      </p:sp>
      <p:sp>
        <p:nvSpPr>
          <p:cNvPr id="661" name="Google Shape;661;p80"/>
          <p:cNvSpPr txBox="1"/>
          <p:nvPr/>
        </p:nvSpPr>
        <p:spPr>
          <a:xfrm rot="2407788">
            <a:off x="3974972" y="1383514"/>
            <a:ext cx="2083872" cy="384804"/>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300">
                <a:solidFill>
                  <a:srgbClr val="FFFFFF"/>
                </a:solidFill>
                <a:latin typeface="Esteban"/>
                <a:ea typeface="Esteban"/>
                <a:cs typeface="Esteban"/>
                <a:sym typeface="Esteban"/>
              </a:rPr>
              <a:t>American Indian 1%</a:t>
            </a:r>
            <a:endParaRPr sz="700">
              <a:solidFill>
                <a:srgbClr val="FFFFFF"/>
              </a:solidFill>
            </a:endParaRPr>
          </a:p>
        </p:txBody>
      </p:sp>
      <p:sp>
        <p:nvSpPr>
          <p:cNvPr id="662" name="Google Shape;662;p80"/>
          <p:cNvSpPr txBox="1"/>
          <p:nvPr/>
        </p:nvSpPr>
        <p:spPr>
          <a:xfrm rot="2024762">
            <a:off x="3935581" y="1323473"/>
            <a:ext cx="1363065" cy="353954"/>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solidFill>
                  <a:srgbClr val="FFFFFF"/>
                </a:solidFill>
                <a:latin typeface="Esteban"/>
                <a:ea typeface="Esteban"/>
                <a:cs typeface="Esteban"/>
                <a:sym typeface="Esteban"/>
              </a:rPr>
              <a:t>Multiple Race 2%</a:t>
            </a:r>
            <a:endParaRPr sz="500">
              <a:solidFill>
                <a:srgbClr val="FFFFFF"/>
              </a:solidFill>
            </a:endParaRPr>
          </a:p>
        </p:txBody>
      </p:sp>
      <p:sp>
        <p:nvSpPr>
          <p:cNvPr id="663" name="Google Shape;663;p80"/>
          <p:cNvSpPr txBox="1"/>
          <p:nvPr/>
        </p:nvSpPr>
        <p:spPr>
          <a:xfrm>
            <a:off x="2623163" y="4376025"/>
            <a:ext cx="1463700" cy="6618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US" sz="3100">
                <a:solidFill>
                  <a:srgbClr val="00467F"/>
                </a:solidFill>
                <a:latin typeface="Montserrat"/>
                <a:ea typeface="Montserrat"/>
                <a:cs typeface="Montserrat"/>
                <a:sym typeface="Montserrat"/>
              </a:rPr>
              <a:t>21-22</a:t>
            </a:r>
            <a:endParaRPr b="1" sz="3100">
              <a:solidFill>
                <a:srgbClr val="00467F"/>
              </a:solidFill>
              <a:latin typeface="Montserrat"/>
              <a:ea typeface="Montserrat"/>
              <a:cs typeface="Montserrat"/>
              <a:sym typeface="Montserrat"/>
            </a:endParaRPr>
          </a:p>
        </p:txBody>
      </p:sp>
      <p:sp>
        <p:nvSpPr>
          <p:cNvPr id="664" name="Google Shape;664;p80"/>
          <p:cNvSpPr txBox="1"/>
          <p:nvPr/>
        </p:nvSpPr>
        <p:spPr>
          <a:xfrm>
            <a:off x="4023738" y="4460625"/>
            <a:ext cx="1186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000">
                <a:solidFill>
                  <a:srgbClr val="56A0D3"/>
                </a:solidFill>
                <a:latin typeface="Esteban"/>
                <a:ea typeface="Esteban"/>
                <a:cs typeface="Esteban"/>
                <a:sym typeface="Esteban"/>
              </a:rPr>
              <a:t>Student Demographics</a:t>
            </a:r>
            <a:endParaRPr b="1" sz="1000">
              <a:solidFill>
                <a:srgbClr val="56A0D3"/>
              </a:solidFill>
              <a:latin typeface="Esteban"/>
              <a:ea typeface="Esteban"/>
              <a:cs typeface="Esteban"/>
              <a:sym typeface="Esteban"/>
            </a:endParaRPr>
          </a:p>
        </p:txBody>
      </p:sp>
      <p:sp>
        <p:nvSpPr>
          <p:cNvPr id="665" name="Google Shape;665;p80"/>
          <p:cNvSpPr txBox="1"/>
          <p:nvPr/>
        </p:nvSpPr>
        <p:spPr>
          <a:xfrm>
            <a:off x="7641750" y="4376025"/>
            <a:ext cx="1463700" cy="6618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US" sz="3100">
                <a:solidFill>
                  <a:srgbClr val="00467F"/>
                </a:solidFill>
                <a:latin typeface="Montserrat"/>
                <a:ea typeface="Montserrat"/>
                <a:cs typeface="Montserrat"/>
                <a:sym typeface="Montserrat"/>
              </a:rPr>
              <a:t>60371</a:t>
            </a:r>
            <a:endParaRPr b="1" sz="3100">
              <a:solidFill>
                <a:srgbClr val="00467F"/>
              </a:solidFill>
              <a:latin typeface="Montserrat"/>
              <a:ea typeface="Montserrat"/>
              <a:cs typeface="Montserrat"/>
              <a:sym typeface="Montserrat"/>
            </a:endParaRPr>
          </a:p>
        </p:txBody>
      </p:sp>
      <p:sp>
        <p:nvSpPr>
          <p:cNvPr id="666" name="Google Shape;666;p80"/>
          <p:cNvSpPr txBox="1"/>
          <p:nvPr/>
        </p:nvSpPr>
        <p:spPr>
          <a:xfrm>
            <a:off x="6665750" y="4460625"/>
            <a:ext cx="1186800" cy="492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US" sz="1000">
                <a:solidFill>
                  <a:srgbClr val="56A0D3"/>
                </a:solidFill>
                <a:latin typeface="Esteban"/>
                <a:ea typeface="Esteban"/>
                <a:cs typeface="Esteban"/>
                <a:sym typeface="Esteban"/>
              </a:rPr>
              <a:t>District</a:t>
            </a:r>
            <a:br>
              <a:rPr b="1" lang="en-US" sz="1000">
                <a:solidFill>
                  <a:srgbClr val="56A0D3"/>
                </a:solidFill>
                <a:latin typeface="Esteban"/>
                <a:ea typeface="Esteban"/>
                <a:cs typeface="Esteban"/>
                <a:sym typeface="Esteban"/>
              </a:rPr>
            </a:br>
            <a:r>
              <a:rPr b="1" lang="en-US" sz="1000">
                <a:solidFill>
                  <a:srgbClr val="56A0D3"/>
                </a:solidFill>
                <a:latin typeface="Esteban"/>
                <a:ea typeface="Esteban"/>
                <a:cs typeface="Esteban"/>
                <a:sym typeface="Esteban"/>
              </a:rPr>
              <a:t>Enrollment</a:t>
            </a:r>
            <a:endParaRPr b="1" sz="1000">
              <a:solidFill>
                <a:srgbClr val="56A0D3"/>
              </a:solidFill>
              <a:latin typeface="Esteban"/>
              <a:ea typeface="Esteban"/>
              <a:cs typeface="Esteban"/>
              <a:sym typeface="Esteban"/>
            </a:endParaRPr>
          </a:p>
        </p:txBody>
      </p:sp>
      <p:pic>
        <p:nvPicPr>
          <p:cNvPr id="667" name="Google Shape;667;p80"/>
          <p:cNvPicPr preferRelativeResize="0"/>
          <p:nvPr/>
        </p:nvPicPr>
        <p:blipFill>
          <a:blip r:embed="rId6">
            <a:alphaModFix/>
          </a:blip>
          <a:stretch>
            <a:fillRect/>
          </a:stretch>
        </p:blipFill>
        <p:spPr>
          <a:xfrm>
            <a:off x="80650" y="3085775"/>
            <a:ext cx="2790825" cy="2339550"/>
          </a:xfrm>
          <a:prstGeom prst="rect">
            <a:avLst/>
          </a:prstGeom>
          <a:noFill/>
          <a:ln>
            <a:noFill/>
          </a:ln>
          <a:effectLst>
            <a:outerShdw blurRad="57150" rotWithShape="0" algn="bl" dir="5400000" dist="19050">
              <a:srgbClr val="000000"/>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81"/>
          <p:cNvSpPr/>
          <p:nvPr/>
        </p:nvSpPr>
        <p:spPr>
          <a:xfrm>
            <a:off x="0" y="0"/>
            <a:ext cx="2535600" cy="5195100"/>
          </a:xfrm>
          <a:prstGeom prst="rect">
            <a:avLst/>
          </a:prstGeom>
          <a:solidFill>
            <a:srgbClr val="004A8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73" name="Google Shape;673;p81"/>
          <p:cNvPicPr preferRelativeResize="0"/>
          <p:nvPr/>
        </p:nvPicPr>
        <p:blipFill rotWithShape="1">
          <a:blip r:embed="rId3">
            <a:alphaModFix/>
          </a:blip>
          <a:srcRect b="1713" l="3955" r="2534" t="48901"/>
          <a:stretch/>
        </p:blipFill>
        <p:spPr>
          <a:xfrm>
            <a:off x="2919577" y="593649"/>
            <a:ext cx="6010324" cy="4109150"/>
          </a:xfrm>
          <a:prstGeom prst="rect">
            <a:avLst/>
          </a:prstGeom>
          <a:noFill/>
          <a:ln>
            <a:noFill/>
          </a:ln>
        </p:spPr>
      </p:pic>
      <p:sp>
        <p:nvSpPr>
          <p:cNvPr id="674" name="Google Shape;674;p81"/>
          <p:cNvSpPr txBox="1"/>
          <p:nvPr/>
        </p:nvSpPr>
        <p:spPr>
          <a:xfrm>
            <a:off x="103050" y="1458075"/>
            <a:ext cx="23295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700">
                <a:solidFill>
                  <a:srgbClr val="FFFFFF"/>
                </a:solidFill>
                <a:latin typeface="Merriweather"/>
                <a:ea typeface="Merriweather"/>
                <a:cs typeface="Merriweather"/>
                <a:sym typeface="Merriweather"/>
              </a:rPr>
              <a:t>Graduation</a:t>
            </a:r>
            <a:r>
              <a:rPr lang="en-US" sz="2700">
                <a:solidFill>
                  <a:srgbClr val="FFFFFF"/>
                </a:solidFill>
                <a:latin typeface="Merriweather"/>
                <a:ea typeface="Merriweather"/>
                <a:cs typeface="Merriweather"/>
                <a:sym typeface="Merriweather"/>
              </a:rPr>
              <a:t> Rates</a:t>
            </a:r>
            <a:endParaRPr sz="2700">
              <a:solidFill>
                <a:srgbClr val="FFFFFF"/>
              </a:solidFill>
              <a:latin typeface="Merriweather"/>
              <a:ea typeface="Merriweather"/>
              <a:cs typeface="Merriweather"/>
              <a:sym typeface="Merriweather"/>
            </a:endParaRPr>
          </a:p>
        </p:txBody>
      </p:sp>
      <p:pic>
        <p:nvPicPr>
          <p:cNvPr id="675" name="Google Shape;675;p81"/>
          <p:cNvPicPr preferRelativeResize="0"/>
          <p:nvPr/>
        </p:nvPicPr>
        <p:blipFill rotWithShape="1">
          <a:blip r:embed="rId4">
            <a:alphaModFix/>
          </a:blip>
          <a:srcRect b="0" l="0" r="0" t="0"/>
          <a:stretch/>
        </p:blipFill>
        <p:spPr>
          <a:xfrm>
            <a:off x="410112" y="593650"/>
            <a:ext cx="1630376" cy="864425"/>
          </a:xfrm>
          <a:prstGeom prst="rect">
            <a:avLst/>
          </a:prstGeom>
          <a:noFill/>
          <a:ln>
            <a:noFill/>
          </a:ln>
        </p:spPr>
      </p:pic>
      <p:pic>
        <p:nvPicPr>
          <p:cNvPr id="676" name="Google Shape;676;p81"/>
          <p:cNvPicPr preferRelativeResize="0"/>
          <p:nvPr/>
        </p:nvPicPr>
        <p:blipFill>
          <a:blip r:embed="rId5">
            <a:alphaModFix/>
          </a:blip>
          <a:stretch>
            <a:fillRect/>
          </a:stretch>
        </p:blipFill>
        <p:spPr>
          <a:xfrm>
            <a:off x="132463" y="3521812"/>
            <a:ext cx="2270676" cy="190351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82"/>
          <p:cNvSpPr/>
          <p:nvPr/>
        </p:nvSpPr>
        <p:spPr>
          <a:xfrm>
            <a:off x="0" y="0"/>
            <a:ext cx="2535600" cy="5143500"/>
          </a:xfrm>
          <a:prstGeom prst="rect">
            <a:avLst/>
          </a:prstGeom>
          <a:solidFill>
            <a:srgbClr val="004A8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82"/>
          <p:cNvSpPr txBox="1"/>
          <p:nvPr/>
        </p:nvSpPr>
        <p:spPr>
          <a:xfrm>
            <a:off x="103050" y="1153275"/>
            <a:ext cx="23295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700">
                <a:solidFill>
                  <a:srgbClr val="FFFFFF"/>
                </a:solidFill>
                <a:latin typeface="Merriweather"/>
                <a:ea typeface="Merriweather"/>
                <a:cs typeface="Merriweather"/>
                <a:sym typeface="Merriweather"/>
              </a:rPr>
              <a:t>RISE Proficiency</a:t>
            </a:r>
            <a:endParaRPr sz="2700">
              <a:solidFill>
                <a:srgbClr val="FFFFFF"/>
              </a:solidFill>
              <a:latin typeface="Merriweather"/>
              <a:ea typeface="Merriweather"/>
              <a:cs typeface="Merriweather"/>
              <a:sym typeface="Merriweather"/>
            </a:endParaRPr>
          </a:p>
        </p:txBody>
      </p:sp>
      <p:pic>
        <p:nvPicPr>
          <p:cNvPr id="683" name="Google Shape;683;p82"/>
          <p:cNvPicPr preferRelativeResize="0"/>
          <p:nvPr/>
        </p:nvPicPr>
        <p:blipFill rotWithShape="1">
          <a:blip r:embed="rId3">
            <a:alphaModFix/>
          </a:blip>
          <a:srcRect b="0" l="0" r="0" t="0"/>
          <a:stretch/>
        </p:blipFill>
        <p:spPr>
          <a:xfrm>
            <a:off x="395312" y="577475"/>
            <a:ext cx="1630376" cy="864425"/>
          </a:xfrm>
          <a:prstGeom prst="rect">
            <a:avLst/>
          </a:prstGeom>
          <a:noFill/>
          <a:ln>
            <a:noFill/>
          </a:ln>
        </p:spPr>
      </p:pic>
      <p:pic>
        <p:nvPicPr>
          <p:cNvPr id="684" name="Google Shape;684;p82"/>
          <p:cNvPicPr preferRelativeResize="0"/>
          <p:nvPr/>
        </p:nvPicPr>
        <p:blipFill>
          <a:blip r:embed="rId4">
            <a:alphaModFix/>
          </a:blip>
          <a:stretch>
            <a:fillRect/>
          </a:stretch>
        </p:blipFill>
        <p:spPr>
          <a:xfrm>
            <a:off x="132450" y="3470012"/>
            <a:ext cx="2270676" cy="1903513"/>
          </a:xfrm>
          <a:prstGeom prst="rect">
            <a:avLst/>
          </a:prstGeom>
          <a:noFill/>
          <a:ln>
            <a:noFill/>
          </a:ln>
          <a:effectLst>
            <a:outerShdw blurRad="57150" rotWithShape="0" algn="bl" dir="5400000" dist="19050">
              <a:srgbClr val="000000"/>
            </a:outerShdw>
          </a:effectLst>
        </p:spPr>
      </p:pic>
      <p:pic>
        <p:nvPicPr>
          <p:cNvPr id="685" name="Google Shape;685;p82"/>
          <p:cNvPicPr preferRelativeResize="0"/>
          <p:nvPr/>
        </p:nvPicPr>
        <p:blipFill rotWithShape="1">
          <a:blip r:embed="rId5">
            <a:alphaModFix/>
          </a:blip>
          <a:srcRect b="44104" l="0" r="0" t="20529"/>
          <a:stretch/>
        </p:blipFill>
        <p:spPr>
          <a:xfrm>
            <a:off x="2808250" y="2445212"/>
            <a:ext cx="5932000" cy="2698289"/>
          </a:xfrm>
          <a:prstGeom prst="rect">
            <a:avLst/>
          </a:prstGeom>
          <a:noFill/>
          <a:ln>
            <a:noFill/>
          </a:ln>
        </p:spPr>
      </p:pic>
      <p:pic>
        <p:nvPicPr>
          <p:cNvPr id="686" name="Google Shape;686;p82"/>
          <p:cNvPicPr preferRelativeResize="0"/>
          <p:nvPr/>
        </p:nvPicPr>
        <p:blipFill rotWithShape="1">
          <a:blip r:embed="rId5">
            <a:alphaModFix/>
          </a:blip>
          <a:srcRect b="11010" l="0" r="0" t="56673"/>
          <a:stretch/>
        </p:blipFill>
        <p:spPr>
          <a:xfrm>
            <a:off x="2808250" y="0"/>
            <a:ext cx="5932000" cy="2465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pic>
        <p:nvPicPr>
          <p:cNvPr id="691" name="Google Shape;691;p83"/>
          <p:cNvPicPr preferRelativeResize="0"/>
          <p:nvPr/>
        </p:nvPicPr>
        <p:blipFill rotWithShape="1">
          <a:blip r:embed="rId3">
            <a:alphaModFix/>
          </a:blip>
          <a:srcRect b="9329" l="3409" r="24957" t="0"/>
          <a:stretch/>
        </p:blipFill>
        <p:spPr>
          <a:xfrm>
            <a:off x="5406900" y="2673225"/>
            <a:ext cx="3516201" cy="1348600"/>
          </a:xfrm>
          <a:prstGeom prst="rect">
            <a:avLst/>
          </a:prstGeom>
          <a:noFill/>
          <a:ln>
            <a:noFill/>
          </a:ln>
        </p:spPr>
      </p:pic>
      <p:sp>
        <p:nvSpPr>
          <p:cNvPr id="692" name="Google Shape;692;p83"/>
          <p:cNvSpPr txBox="1"/>
          <p:nvPr>
            <p:ph type="title"/>
          </p:nvPr>
        </p:nvSpPr>
        <p:spPr>
          <a:xfrm>
            <a:off x="311700" y="167500"/>
            <a:ext cx="6542100" cy="5727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None/>
            </a:pPr>
            <a:r>
              <a:rPr b="1" lang="en-US" sz="3000">
                <a:solidFill>
                  <a:srgbClr val="004A86"/>
                </a:solidFill>
                <a:latin typeface="Merriweather"/>
                <a:ea typeface="Merriweather"/>
                <a:cs typeface="Merriweather"/>
                <a:sym typeface="Merriweather"/>
              </a:rPr>
              <a:t>Student Statistics 2021-2022</a:t>
            </a:r>
            <a:endParaRPr b="1" sz="3000">
              <a:solidFill>
                <a:srgbClr val="004A86"/>
              </a:solidFill>
              <a:latin typeface="Merriweather"/>
              <a:ea typeface="Merriweather"/>
              <a:cs typeface="Merriweather"/>
              <a:sym typeface="Merriweather"/>
            </a:endParaRPr>
          </a:p>
        </p:txBody>
      </p:sp>
      <p:sp>
        <p:nvSpPr>
          <p:cNvPr id="693" name="Google Shape;693;p83"/>
          <p:cNvSpPr txBox="1"/>
          <p:nvPr>
            <p:ph idx="1" type="body"/>
          </p:nvPr>
        </p:nvSpPr>
        <p:spPr>
          <a:xfrm>
            <a:off x="4384750" y="1334400"/>
            <a:ext cx="4525800" cy="1479000"/>
          </a:xfrm>
          <a:prstGeom prst="rect">
            <a:avLst/>
          </a:prstGeom>
        </p:spPr>
        <p:txBody>
          <a:bodyPr anchorCtr="0" anchor="t" bIns="91425" lIns="91425" spcFirstLastPara="1" rIns="91425" wrap="square" tIns="91425">
            <a:noAutofit/>
          </a:bodyPr>
          <a:lstStyle/>
          <a:p>
            <a:pPr indent="0" lvl="0" marL="0" rtl="0" algn="r">
              <a:lnSpc>
                <a:spcPct val="100000"/>
              </a:lnSpc>
              <a:spcBef>
                <a:spcPts val="0"/>
              </a:spcBef>
              <a:spcAft>
                <a:spcPts val="0"/>
              </a:spcAft>
              <a:buNone/>
            </a:pPr>
            <a:r>
              <a:rPr b="1" lang="en-US" sz="9500">
                <a:solidFill>
                  <a:srgbClr val="65B212"/>
                </a:solidFill>
                <a:latin typeface="Montserrat"/>
                <a:ea typeface="Montserrat"/>
                <a:cs typeface="Montserrat"/>
                <a:sym typeface="Montserrat"/>
              </a:rPr>
              <a:t>19327</a:t>
            </a:r>
            <a:endParaRPr b="1" sz="2500">
              <a:latin typeface="Montserrat"/>
              <a:ea typeface="Montserrat"/>
              <a:cs typeface="Montserrat"/>
              <a:sym typeface="Montserrat"/>
            </a:endParaRPr>
          </a:p>
        </p:txBody>
      </p:sp>
      <p:pic>
        <p:nvPicPr>
          <p:cNvPr id="694" name="Google Shape;694;p83"/>
          <p:cNvPicPr preferRelativeResize="0"/>
          <p:nvPr/>
        </p:nvPicPr>
        <p:blipFill rotWithShape="1">
          <a:blip r:embed="rId4">
            <a:alphaModFix/>
          </a:blip>
          <a:srcRect b="10692" l="15158" r="17378" t="8544"/>
          <a:stretch/>
        </p:blipFill>
        <p:spPr>
          <a:xfrm flipH="1">
            <a:off x="281725" y="1554927"/>
            <a:ext cx="3196888" cy="3284723"/>
          </a:xfrm>
          <a:prstGeom prst="rect">
            <a:avLst/>
          </a:prstGeom>
          <a:noFill/>
          <a:ln>
            <a:noFill/>
          </a:ln>
        </p:spPr>
      </p:pic>
      <p:pic>
        <p:nvPicPr>
          <p:cNvPr id="695" name="Google Shape;695;p83"/>
          <p:cNvPicPr preferRelativeResize="0"/>
          <p:nvPr/>
        </p:nvPicPr>
        <p:blipFill>
          <a:blip r:embed="rId5">
            <a:alphaModFix/>
          </a:blip>
          <a:stretch>
            <a:fillRect/>
          </a:stretch>
        </p:blipFill>
        <p:spPr>
          <a:xfrm rot="-2">
            <a:off x="1501601" y="1271101"/>
            <a:ext cx="3567796" cy="3061975"/>
          </a:xfrm>
          <a:prstGeom prst="rect">
            <a:avLst/>
          </a:prstGeom>
          <a:noFill/>
          <a:ln>
            <a:noFill/>
          </a:ln>
        </p:spPr>
      </p:pic>
      <p:sp>
        <p:nvSpPr>
          <p:cNvPr id="696" name="Google Shape;696;p83"/>
          <p:cNvSpPr txBox="1"/>
          <p:nvPr/>
        </p:nvSpPr>
        <p:spPr>
          <a:xfrm>
            <a:off x="575902" y="3095420"/>
            <a:ext cx="1742700" cy="14160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b="1" lang="en-US" sz="2000">
                <a:solidFill>
                  <a:schemeClr val="lt1"/>
                </a:solidFill>
                <a:latin typeface="Roboto"/>
                <a:ea typeface="Roboto"/>
                <a:cs typeface="Roboto"/>
                <a:sym typeface="Roboto"/>
              </a:rPr>
              <a:t>Primary Language of English</a:t>
            </a:r>
            <a:endParaRPr b="1" sz="2000">
              <a:solidFill>
                <a:schemeClr val="lt1"/>
              </a:solidFill>
              <a:latin typeface="Roboto"/>
              <a:ea typeface="Roboto"/>
              <a:cs typeface="Roboto"/>
              <a:sym typeface="Roboto"/>
            </a:endParaRPr>
          </a:p>
          <a:p>
            <a:pPr indent="0" lvl="0" marL="0" rtl="0" algn="ctr">
              <a:lnSpc>
                <a:spcPct val="100000"/>
              </a:lnSpc>
              <a:spcBef>
                <a:spcPts val="0"/>
              </a:spcBef>
              <a:spcAft>
                <a:spcPts val="0"/>
              </a:spcAft>
              <a:buNone/>
            </a:pPr>
            <a:r>
              <a:rPr b="1" lang="en-US" sz="2000">
                <a:solidFill>
                  <a:schemeClr val="lt1"/>
                </a:solidFill>
                <a:latin typeface="Roboto"/>
                <a:ea typeface="Roboto"/>
                <a:cs typeface="Roboto"/>
                <a:sym typeface="Roboto"/>
              </a:rPr>
              <a:t>68%</a:t>
            </a:r>
            <a:endParaRPr b="1" sz="2000">
              <a:solidFill>
                <a:schemeClr val="lt1"/>
              </a:solidFill>
              <a:latin typeface="Roboto"/>
              <a:ea typeface="Roboto"/>
              <a:cs typeface="Roboto"/>
              <a:sym typeface="Roboto"/>
            </a:endParaRPr>
          </a:p>
        </p:txBody>
      </p:sp>
      <p:sp>
        <p:nvSpPr>
          <p:cNvPr id="697" name="Google Shape;697;p83"/>
          <p:cNvSpPr txBox="1"/>
          <p:nvPr/>
        </p:nvSpPr>
        <p:spPr>
          <a:xfrm>
            <a:off x="3107945" y="1998899"/>
            <a:ext cx="2240100" cy="6771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lang="en-US" sz="1600">
                <a:solidFill>
                  <a:schemeClr val="dk1"/>
                </a:solidFill>
                <a:latin typeface="Merriweather"/>
                <a:ea typeface="Merriweather"/>
                <a:cs typeface="Merriweather"/>
                <a:sym typeface="Merriweather"/>
              </a:rPr>
              <a:t>MLs Receiving </a:t>
            </a:r>
            <a:br>
              <a:rPr lang="en-US" sz="1600">
                <a:solidFill>
                  <a:schemeClr val="dk1"/>
                </a:solidFill>
                <a:latin typeface="Merriweather"/>
                <a:ea typeface="Merriweather"/>
                <a:cs typeface="Merriweather"/>
                <a:sym typeface="Merriweather"/>
              </a:rPr>
            </a:br>
            <a:r>
              <a:rPr lang="en-US" sz="1600">
                <a:solidFill>
                  <a:schemeClr val="dk1"/>
                </a:solidFill>
                <a:latin typeface="Merriweather"/>
                <a:ea typeface="Merriweather"/>
                <a:cs typeface="Merriweather"/>
                <a:sym typeface="Merriweather"/>
              </a:rPr>
              <a:t>ELD Services  23%</a:t>
            </a:r>
            <a:endParaRPr sz="1600">
              <a:solidFill>
                <a:schemeClr val="dk1"/>
              </a:solidFill>
              <a:latin typeface="Merriweather"/>
              <a:ea typeface="Merriweather"/>
              <a:cs typeface="Merriweather"/>
              <a:sym typeface="Merriweather"/>
            </a:endParaRPr>
          </a:p>
        </p:txBody>
      </p:sp>
      <p:sp>
        <p:nvSpPr>
          <p:cNvPr id="698" name="Google Shape;698;p83"/>
          <p:cNvSpPr txBox="1"/>
          <p:nvPr/>
        </p:nvSpPr>
        <p:spPr>
          <a:xfrm>
            <a:off x="2284542" y="1491174"/>
            <a:ext cx="3867900" cy="4311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lang="en-US" sz="1600">
                <a:solidFill>
                  <a:schemeClr val="dk1"/>
                </a:solidFill>
                <a:latin typeface="Merriweather"/>
                <a:ea typeface="Merriweather"/>
                <a:cs typeface="Merriweather"/>
                <a:sym typeface="Merriweather"/>
              </a:rPr>
              <a:t>Bridging/Fluent  2%</a:t>
            </a:r>
            <a:endParaRPr sz="1600">
              <a:solidFill>
                <a:schemeClr val="dk1"/>
              </a:solidFill>
              <a:latin typeface="Merriweather"/>
              <a:ea typeface="Merriweather"/>
              <a:cs typeface="Merriweather"/>
              <a:sym typeface="Merriweather"/>
            </a:endParaRPr>
          </a:p>
        </p:txBody>
      </p:sp>
      <p:sp>
        <p:nvSpPr>
          <p:cNvPr id="699" name="Google Shape;699;p83"/>
          <p:cNvSpPr txBox="1"/>
          <p:nvPr/>
        </p:nvSpPr>
        <p:spPr>
          <a:xfrm>
            <a:off x="2038850" y="1205375"/>
            <a:ext cx="2133300" cy="4311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lang="en-US" sz="1600">
                <a:solidFill>
                  <a:schemeClr val="dk1"/>
                </a:solidFill>
                <a:latin typeface="Merriweather"/>
                <a:ea typeface="Merriweather"/>
                <a:cs typeface="Merriweather"/>
                <a:sym typeface="Merriweather"/>
              </a:rPr>
              <a:t>Exited  7%</a:t>
            </a:r>
            <a:endParaRPr sz="1600">
              <a:solidFill>
                <a:schemeClr val="dk1"/>
              </a:solidFill>
              <a:latin typeface="Merriweather"/>
              <a:ea typeface="Merriweather"/>
              <a:cs typeface="Merriweather"/>
              <a:sym typeface="Merriweather"/>
            </a:endParaRPr>
          </a:p>
        </p:txBody>
      </p:sp>
      <p:sp>
        <p:nvSpPr>
          <p:cNvPr id="700" name="Google Shape;700;p83"/>
          <p:cNvSpPr txBox="1"/>
          <p:nvPr/>
        </p:nvSpPr>
        <p:spPr>
          <a:xfrm>
            <a:off x="311700" y="658600"/>
            <a:ext cx="6542100" cy="492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US" sz="2000">
                <a:solidFill>
                  <a:srgbClr val="599BD5"/>
                </a:solidFill>
                <a:latin typeface="Roboto"/>
                <a:ea typeface="Roboto"/>
                <a:cs typeface="Roboto"/>
                <a:sym typeface="Roboto"/>
              </a:rPr>
              <a:t>PHLOTE = Primary Home Language Other Than English</a:t>
            </a:r>
            <a:endParaRPr b="1" sz="2000">
              <a:solidFill>
                <a:srgbClr val="599BD5"/>
              </a:solidFill>
              <a:latin typeface="Roboto"/>
              <a:ea typeface="Roboto"/>
              <a:cs typeface="Roboto"/>
              <a:sym typeface="Roboto"/>
            </a:endParaRPr>
          </a:p>
        </p:txBody>
      </p:sp>
      <p:cxnSp>
        <p:nvCxnSpPr>
          <p:cNvPr id="701" name="Google Shape;701;p83"/>
          <p:cNvCxnSpPr/>
          <p:nvPr/>
        </p:nvCxnSpPr>
        <p:spPr>
          <a:xfrm>
            <a:off x="2318610" y="2988598"/>
            <a:ext cx="1262400" cy="966900"/>
          </a:xfrm>
          <a:prstGeom prst="straightConnector1">
            <a:avLst/>
          </a:prstGeom>
          <a:noFill/>
          <a:ln cap="flat" cmpd="sng" w="38100">
            <a:solidFill>
              <a:schemeClr val="lt1"/>
            </a:solidFill>
            <a:prstDash val="solid"/>
            <a:round/>
            <a:headEnd len="med" w="med" type="none"/>
            <a:tailEnd len="med" w="med" type="none"/>
          </a:ln>
        </p:spPr>
      </p:cxnSp>
      <p:cxnSp>
        <p:nvCxnSpPr>
          <p:cNvPr id="702" name="Google Shape;702;p83"/>
          <p:cNvCxnSpPr/>
          <p:nvPr/>
        </p:nvCxnSpPr>
        <p:spPr>
          <a:xfrm>
            <a:off x="2339012" y="1466636"/>
            <a:ext cx="5700" cy="1566000"/>
          </a:xfrm>
          <a:prstGeom prst="straightConnector1">
            <a:avLst/>
          </a:prstGeom>
          <a:noFill/>
          <a:ln cap="flat" cmpd="sng" w="38100">
            <a:solidFill>
              <a:schemeClr val="lt1"/>
            </a:solidFill>
            <a:prstDash val="solid"/>
            <a:round/>
            <a:headEnd len="med" w="med" type="none"/>
            <a:tailEnd len="med" w="med" type="none"/>
          </a:ln>
        </p:spPr>
      </p:cxnSp>
      <p:sp>
        <p:nvSpPr>
          <p:cNvPr id="703" name="Google Shape;703;p83"/>
          <p:cNvSpPr txBox="1"/>
          <p:nvPr/>
        </p:nvSpPr>
        <p:spPr>
          <a:xfrm>
            <a:off x="1525859" y="2571762"/>
            <a:ext cx="1632000" cy="8004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b="1" lang="en-US" sz="2000">
                <a:solidFill>
                  <a:schemeClr val="lt1"/>
                </a:solidFill>
                <a:latin typeface="Roboto"/>
                <a:ea typeface="Roboto"/>
                <a:cs typeface="Roboto"/>
                <a:sym typeface="Roboto"/>
              </a:rPr>
              <a:t>PHLOTE</a:t>
            </a:r>
            <a:endParaRPr b="1" sz="2000">
              <a:solidFill>
                <a:schemeClr val="lt1"/>
              </a:solidFill>
              <a:latin typeface="Roboto"/>
              <a:ea typeface="Roboto"/>
              <a:cs typeface="Roboto"/>
              <a:sym typeface="Roboto"/>
            </a:endParaRPr>
          </a:p>
          <a:p>
            <a:pPr indent="0" lvl="0" marL="0" rtl="0" algn="ctr">
              <a:lnSpc>
                <a:spcPct val="100000"/>
              </a:lnSpc>
              <a:spcBef>
                <a:spcPts val="0"/>
              </a:spcBef>
              <a:spcAft>
                <a:spcPts val="0"/>
              </a:spcAft>
              <a:buNone/>
            </a:pPr>
            <a:r>
              <a:rPr b="1" lang="en-US" sz="2000">
                <a:solidFill>
                  <a:schemeClr val="lt1"/>
                </a:solidFill>
                <a:latin typeface="Roboto"/>
                <a:ea typeface="Roboto"/>
                <a:cs typeface="Roboto"/>
                <a:sym typeface="Roboto"/>
              </a:rPr>
              <a:t>32%</a:t>
            </a:r>
            <a:endParaRPr b="1" sz="2000">
              <a:solidFill>
                <a:schemeClr val="lt1"/>
              </a:solidFill>
              <a:latin typeface="Roboto"/>
              <a:ea typeface="Roboto"/>
              <a:cs typeface="Roboto"/>
              <a:sym typeface="Roboto"/>
            </a:endParaRPr>
          </a:p>
        </p:txBody>
      </p:sp>
      <p:sp>
        <p:nvSpPr>
          <p:cNvPr id="704" name="Google Shape;704;p83"/>
          <p:cNvSpPr txBox="1"/>
          <p:nvPr/>
        </p:nvSpPr>
        <p:spPr>
          <a:xfrm>
            <a:off x="4818475" y="4173900"/>
            <a:ext cx="2392200" cy="969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Clr>
                <a:schemeClr val="dk1"/>
              </a:buClr>
              <a:buSzPts val="1100"/>
              <a:buFont typeface="Arial"/>
              <a:buNone/>
            </a:pPr>
            <a:r>
              <a:rPr b="1" lang="en-US" sz="3300">
                <a:solidFill>
                  <a:srgbClr val="00467F"/>
                </a:solidFill>
                <a:latin typeface="Montserrat"/>
                <a:ea typeface="Montserrat"/>
                <a:cs typeface="Montserrat"/>
                <a:sym typeface="Montserrat"/>
              </a:rPr>
              <a:t>60371</a:t>
            </a:r>
            <a:endParaRPr b="1" sz="3300">
              <a:solidFill>
                <a:srgbClr val="00467F"/>
              </a:solidFill>
              <a:latin typeface="Montserrat"/>
              <a:ea typeface="Montserrat"/>
              <a:cs typeface="Montserrat"/>
              <a:sym typeface="Montserrat"/>
            </a:endParaRPr>
          </a:p>
          <a:p>
            <a:pPr indent="0" lvl="0" marL="0" rtl="0" algn="r">
              <a:spcBef>
                <a:spcPts val="0"/>
              </a:spcBef>
              <a:spcAft>
                <a:spcPts val="0"/>
              </a:spcAft>
              <a:buClr>
                <a:schemeClr val="dk1"/>
              </a:buClr>
              <a:buSzPts val="1100"/>
              <a:buFont typeface="Arial"/>
              <a:buNone/>
            </a:pPr>
            <a:r>
              <a:rPr b="1" lang="en-US" sz="1800">
                <a:solidFill>
                  <a:srgbClr val="6FA8DC"/>
                </a:solidFill>
                <a:latin typeface="Esteban"/>
                <a:ea typeface="Esteban"/>
                <a:cs typeface="Esteban"/>
                <a:sym typeface="Esteban"/>
              </a:rPr>
              <a:t>District Enrollment</a:t>
            </a:r>
            <a:endParaRPr b="1" sz="3300">
              <a:solidFill>
                <a:srgbClr val="00467F"/>
              </a:solidFill>
              <a:latin typeface="Montserrat"/>
              <a:ea typeface="Montserrat"/>
              <a:cs typeface="Montserrat"/>
              <a:sym typeface="Montserrat"/>
            </a:endParaRPr>
          </a:p>
        </p:txBody>
      </p:sp>
      <p:sp>
        <p:nvSpPr>
          <p:cNvPr id="705" name="Google Shape;705;p83"/>
          <p:cNvSpPr txBox="1"/>
          <p:nvPr/>
        </p:nvSpPr>
        <p:spPr>
          <a:xfrm>
            <a:off x="4776475" y="1271100"/>
            <a:ext cx="4222800" cy="492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US" sz="2000">
                <a:solidFill>
                  <a:srgbClr val="F42B3B"/>
                </a:solidFill>
                <a:latin typeface="Merriweather"/>
                <a:ea typeface="Merriweather"/>
                <a:cs typeface="Merriweather"/>
                <a:sym typeface="Merriweather"/>
              </a:rPr>
              <a:t>Total Multilingual Learners</a:t>
            </a:r>
            <a:endParaRPr sz="1600">
              <a:solidFill>
                <a:srgbClr val="F42B3B"/>
              </a:solidFill>
              <a:latin typeface="Merriweather"/>
              <a:ea typeface="Merriweather"/>
              <a:cs typeface="Merriweather"/>
              <a:sym typeface="Merriweather"/>
            </a:endParaRPr>
          </a:p>
        </p:txBody>
      </p:sp>
      <p:pic>
        <p:nvPicPr>
          <p:cNvPr id="706" name="Google Shape;706;p83"/>
          <p:cNvPicPr preferRelativeResize="0"/>
          <p:nvPr/>
        </p:nvPicPr>
        <p:blipFill>
          <a:blip r:embed="rId6">
            <a:alphaModFix/>
          </a:blip>
          <a:stretch>
            <a:fillRect/>
          </a:stretch>
        </p:blipFill>
        <p:spPr>
          <a:xfrm>
            <a:off x="3273599" y="3629762"/>
            <a:ext cx="2133299" cy="1788338"/>
          </a:xfrm>
          <a:prstGeom prst="rect">
            <a:avLst/>
          </a:prstGeom>
          <a:noFill/>
          <a:ln>
            <a:noFill/>
          </a:ln>
          <a:effectLst>
            <a:outerShdw blurRad="57150" rotWithShape="0" algn="bl" dir="5400000" dist="19050">
              <a:srgbClr val="000000">
                <a:alpha val="99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84"/>
          <p:cNvSpPr txBox="1"/>
          <p:nvPr>
            <p:ph type="title"/>
          </p:nvPr>
        </p:nvSpPr>
        <p:spPr>
          <a:xfrm>
            <a:off x="464925" y="2785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US"/>
              <a:t>Long Term English Learners (LTELs)</a:t>
            </a:r>
            <a:endParaRPr b="1"/>
          </a:p>
        </p:txBody>
      </p:sp>
      <p:sp>
        <p:nvSpPr>
          <p:cNvPr id="712" name="Google Shape;712;p84"/>
          <p:cNvSpPr txBox="1"/>
          <p:nvPr/>
        </p:nvSpPr>
        <p:spPr>
          <a:xfrm>
            <a:off x="4117725" y="1465375"/>
            <a:ext cx="464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Esteban"/>
              <a:ea typeface="Esteban"/>
              <a:cs typeface="Esteban"/>
              <a:sym typeface="Esteban"/>
            </a:endParaRPr>
          </a:p>
        </p:txBody>
      </p:sp>
      <p:sp>
        <p:nvSpPr>
          <p:cNvPr id="713" name="Google Shape;713;p84"/>
          <p:cNvSpPr txBox="1"/>
          <p:nvPr/>
        </p:nvSpPr>
        <p:spPr>
          <a:xfrm>
            <a:off x="2728875" y="1943538"/>
            <a:ext cx="5368500" cy="169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600">
                <a:solidFill>
                  <a:schemeClr val="dk1"/>
                </a:solidFill>
                <a:latin typeface="Esteban"/>
                <a:ea typeface="Esteban"/>
                <a:cs typeface="Esteban"/>
                <a:sym typeface="Esteban"/>
              </a:rPr>
              <a:t>68% of Secondary MLs</a:t>
            </a:r>
            <a:br>
              <a:rPr lang="en-US" sz="2000">
                <a:solidFill>
                  <a:schemeClr val="dk1"/>
                </a:solidFill>
                <a:latin typeface="Esteban"/>
                <a:ea typeface="Esteban"/>
                <a:cs typeface="Esteban"/>
                <a:sym typeface="Esteban"/>
              </a:rPr>
            </a:br>
            <a:r>
              <a:rPr lang="en-US" sz="2600">
                <a:solidFill>
                  <a:schemeClr val="dk1"/>
                </a:solidFill>
                <a:latin typeface="Esteban"/>
                <a:ea typeface="Esteban"/>
                <a:cs typeface="Esteban"/>
                <a:sym typeface="Esteban"/>
              </a:rPr>
              <a:t>receiving language services are </a:t>
            </a:r>
            <a:br>
              <a:rPr lang="en-US" sz="2600">
                <a:solidFill>
                  <a:schemeClr val="dk1"/>
                </a:solidFill>
                <a:latin typeface="Esteban"/>
                <a:ea typeface="Esteban"/>
                <a:cs typeface="Esteban"/>
                <a:sym typeface="Esteban"/>
              </a:rPr>
            </a:br>
            <a:r>
              <a:rPr lang="en-US" sz="2600">
                <a:solidFill>
                  <a:schemeClr val="dk1"/>
                </a:solidFill>
                <a:latin typeface="Esteban"/>
                <a:ea typeface="Esteban"/>
                <a:cs typeface="Esteban"/>
                <a:sym typeface="Esteban"/>
              </a:rPr>
              <a:t>Long Term English Learners</a:t>
            </a:r>
            <a:endParaRPr sz="2600">
              <a:solidFill>
                <a:schemeClr val="dk1"/>
              </a:solidFill>
              <a:latin typeface="Esteban"/>
              <a:ea typeface="Esteban"/>
              <a:cs typeface="Esteban"/>
              <a:sym typeface="Esteban"/>
            </a:endParaRPr>
          </a:p>
          <a:p>
            <a:pPr indent="0" lvl="0" marL="0" rtl="0" algn="ctr">
              <a:spcBef>
                <a:spcPts val="0"/>
              </a:spcBef>
              <a:spcAft>
                <a:spcPts val="0"/>
              </a:spcAft>
              <a:buNone/>
            </a:pPr>
            <a:r>
              <a:rPr lang="en-US" sz="2000">
                <a:solidFill>
                  <a:schemeClr val="dk1"/>
                </a:solidFill>
                <a:latin typeface="Esteban"/>
                <a:ea typeface="Esteban"/>
                <a:cs typeface="Esteban"/>
                <a:sym typeface="Esteban"/>
              </a:rPr>
              <a:t>(Grades 6-12)</a:t>
            </a:r>
            <a:endParaRPr sz="2000">
              <a:solidFill>
                <a:schemeClr val="dk1"/>
              </a:solidFill>
              <a:latin typeface="Esteban"/>
              <a:ea typeface="Esteban"/>
              <a:cs typeface="Esteban"/>
              <a:sym typeface="Esteban"/>
            </a:endParaRPr>
          </a:p>
        </p:txBody>
      </p:sp>
      <p:sp>
        <p:nvSpPr>
          <p:cNvPr id="714" name="Google Shape;714;p84"/>
          <p:cNvSpPr txBox="1"/>
          <p:nvPr/>
        </p:nvSpPr>
        <p:spPr>
          <a:xfrm>
            <a:off x="464925" y="835238"/>
            <a:ext cx="85206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600">
                <a:solidFill>
                  <a:schemeClr val="dk1"/>
                </a:solidFill>
                <a:latin typeface="Montserrat"/>
                <a:ea typeface="Montserrat"/>
                <a:cs typeface="Montserrat"/>
                <a:sym typeface="Montserrat"/>
              </a:rPr>
              <a:t>have been in US schools for 6+ years and have </a:t>
            </a:r>
            <a:br>
              <a:rPr lang="en-US" sz="2600">
                <a:solidFill>
                  <a:schemeClr val="dk1"/>
                </a:solidFill>
                <a:latin typeface="Montserrat"/>
                <a:ea typeface="Montserrat"/>
                <a:cs typeface="Montserrat"/>
                <a:sym typeface="Montserrat"/>
              </a:rPr>
            </a:br>
            <a:r>
              <a:rPr lang="en-US" sz="2600">
                <a:solidFill>
                  <a:schemeClr val="dk1"/>
                </a:solidFill>
                <a:latin typeface="Montserrat"/>
                <a:ea typeface="Montserrat"/>
                <a:cs typeface="Montserrat"/>
                <a:sym typeface="Montserrat"/>
              </a:rPr>
              <a:t>not exited from Language Assistance Services</a:t>
            </a:r>
            <a:endParaRPr sz="2600">
              <a:solidFill>
                <a:schemeClr val="dk1"/>
              </a:solidFill>
              <a:latin typeface="Montserrat"/>
              <a:ea typeface="Montserrat"/>
              <a:cs typeface="Montserrat"/>
              <a:sym typeface="Montserrat"/>
            </a:endParaRPr>
          </a:p>
        </p:txBody>
      </p:sp>
      <p:cxnSp>
        <p:nvCxnSpPr>
          <p:cNvPr id="715" name="Google Shape;715;p84"/>
          <p:cNvCxnSpPr/>
          <p:nvPr/>
        </p:nvCxnSpPr>
        <p:spPr>
          <a:xfrm flipH="1" rot="10800000">
            <a:off x="538200" y="849988"/>
            <a:ext cx="8195400" cy="1200"/>
          </a:xfrm>
          <a:prstGeom prst="straightConnector1">
            <a:avLst/>
          </a:prstGeom>
          <a:noFill/>
          <a:ln cap="flat" cmpd="sng" w="19050">
            <a:solidFill>
              <a:srgbClr val="56A0D3"/>
            </a:solidFill>
            <a:prstDash val="solid"/>
            <a:round/>
            <a:headEnd len="med" w="med" type="none"/>
            <a:tailEnd len="med" w="med" type="none"/>
          </a:ln>
        </p:spPr>
      </p:cxnSp>
      <p:grpSp>
        <p:nvGrpSpPr>
          <p:cNvPr id="716" name="Google Shape;716;p84"/>
          <p:cNvGrpSpPr/>
          <p:nvPr/>
        </p:nvGrpSpPr>
        <p:grpSpPr>
          <a:xfrm>
            <a:off x="743370" y="1805824"/>
            <a:ext cx="2441556" cy="1968660"/>
            <a:chOff x="743370" y="1805824"/>
            <a:chExt cx="2441556" cy="1968660"/>
          </a:xfrm>
        </p:grpSpPr>
        <p:pic>
          <p:nvPicPr>
            <p:cNvPr id="717" name="Google Shape;717;p84"/>
            <p:cNvPicPr preferRelativeResize="0"/>
            <p:nvPr/>
          </p:nvPicPr>
          <p:blipFill>
            <a:blip r:embed="rId3">
              <a:alphaModFix/>
            </a:blip>
            <a:stretch>
              <a:fillRect/>
            </a:stretch>
          </p:blipFill>
          <p:spPr>
            <a:xfrm>
              <a:off x="743370" y="1805824"/>
              <a:ext cx="2441556" cy="1968660"/>
            </a:xfrm>
            <a:prstGeom prst="rect">
              <a:avLst/>
            </a:prstGeom>
            <a:noFill/>
            <a:ln>
              <a:noFill/>
            </a:ln>
          </p:spPr>
        </p:pic>
        <p:sp>
          <p:nvSpPr>
            <p:cNvPr id="718" name="Google Shape;718;p84"/>
            <p:cNvSpPr/>
            <p:nvPr/>
          </p:nvSpPr>
          <p:spPr>
            <a:xfrm>
              <a:off x="2728876" y="3327250"/>
              <a:ext cx="313500" cy="247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84"/>
            <p:cNvSpPr/>
            <p:nvPr/>
          </p:nvSpPr>
          <p:spPr>
            <a:xfrm>
              <a:off x="743375" y="2069525"/>
              <a:ext cx="313500" cy="247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20" name="Google Shape;720;p84"/>
          <p:cNvSpPr txBox="1"/>
          <p:nvPr/>
        </p:nvSpPr>
        <p:spPr>
          <a:xfrm>
            <a:off x="1184455" y="2397594"/>
            <a:ext cx="15594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900">
                <a:solidFill>
                  <a:schemeClr val="lt1"/>
                </a:solidFill>
                <a:latin typeface="Montserrat"/>
                <a:ea typeface="Montserrat"/>
                <a:cs typeface="Montserrat"/>
                <a:sym typeface="Montserrat"/>
              </a:rPr>
              <a:t>68% </a:t>
            </a:r>
            <a:endParaRPr b="1" sz="2700">
              <a:solidFill>
                <a:schemeClr val="lt1"/>
              </a:solidFill>
              <a:latin typeface="Montserrat"/>
              <a:ea typeface="Montserrat"/>
              <a:cs typeface="Montserrat"/>
              <a:sym typeface="Montserrat"/>
            </a:endParaRPr>
          </a:p>
        </p:txBody>
      </p:sp>
      <p:grpSp>
        <p:nvGrpSpPr>
          <p:cNvPr id="721" name="Google Shape;721;p84"/>
          <p:cNvGrpSpPr/>
          <p:nvPr/>
        </p:nvGrpSpPr>
        <p:grpSpPr>
          <a:xfrm>
            <a:off x="4772289" y="3714725"/>
            <a:ext cx="2258111" cy="1302100"/>
            <a:chOff x="4690889" y="3714738"/>
            <a:chExt cx="2258111" cy="1302100"/>
          </a:xfrm>
        </p:grpSpPr>
        <p:sp>
          <p:nvSpPr>
            <p:cNvPr id="722" name="Google Shape;722;p84"/>
            <p:cNvSpPr txBox="1"/>
            <p:nvPr/>
          </p:nvSpPr>
          <p:spPr>
            <a:xfrm>
              <a:off x="4690900" y="3714738"/>
              <a:ext cx="22581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5600">
                  <a:solidFill>
                    <a:srgbClr val="65B212"/>
                  </a:solidFill>
                  <a:latin typeface="Montserrat"/>
                  <a:ea typeface="Montserrat"/>
                  <a:cs typeface="Montserrat"/>
                  <a:sym typeface="Montserrat"/>
                </a:rPr>
                <a:t>4942</a:t>
              </a:r>
              <a:endParaRPr sz="5600">
                <a:solidFill>
                  <a:srgbClr val="65B212"/>
                </a:solidFill>
                <a:latin typeface="Montserrat"/>
                <a:ea typeface="Montserrat"/>
                <a:cs typeface="Montserrat"/>
                <a:sym typeface="Montserrat"/>
              </a:endParaRPr>
            </a:p>
          </p:txBody>
        </p:sp>
        <p:sp>
          <p:nvSpPr>
            <p:cNvPr id="723" name="Google Shape;723;p84"/>
            <p:cNvSpPr txBox="1"/>
            <p:nvPr/>
          </p:nvSpPr>
          <p:spPr>
            <a:xfrm>
              <a:off x="4690889" y="4462738"/>
              <a:ext cx="22581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200">
                  <a:solidFill>
                    <a:srgbClr val="B240BC"/>
                  </a:solidFill>
                  <a:latin typeface="Esteban"/>
                  <a:ea typeface="Esteban"/>
                  <a:cs typeface="Esteban"/>
                  <a:sym typeface="Esteban"/>
                </a:rPr>
                <a:t>MLs in grades 6-12 have exited </a:t>
              </a:r>
              <a:endParaRPr b="1" sz="1200">
                <a:solidFill>
                  <a:srgbClr val="B240BC"/>
                </a:solidFill>
                <a:latin typeface="Esteban"/>
                <a:ea typeface="Esteban"/>
                <a:cs typeface="Esteban"/>
                <a:sym typeface="Esteban"/>
              </a:endParaRPr>
            </a:p>
            <a:p>
              <a:pPr indent="0" lvl="0" marL="0" rtl="0" algn="ctr">
                <a:spcBef>
                  <a:spcPts val="0"/>
                </a:spcBef>
                <a:spcAft>
                  <a:spcPts val="0"/>
                </a:spcAft>
                <a:buNone/>
              </a:pPr>
              <a:r>
                <a:rPr b="1" lang="en-US" sz="1200">
                  <a:solidFill>
                    <a:srgbClr val="B240BC"/>
                  </a:solidFill>
                  <a:latin typeface="Esteban"/>
                  <a:ea typeface="Esteban"/>
                  <a:cs typeface="Esteban"/>
                  <a:sym typeface="Esteban"/>
                </a:rPr>
                <a:t>Language Assistance Services </a:t>
              </a:r>
              <a:endParaRPr b="1" sz="1200">
                <a:solidFill>
                  <a:srgbClr val="B240BC"/>
                </a:solidFill>
                <a:latin typeface="Esteban"/>
                <a:ea typeface="Esteban"/>
                <a:cs typeface="Esteban"/>
                <a:sym typeface="Esteban"/>
              </a:endParaRPr>
            </a:p>
          </p:txBody>
        </p:sp>
      </p:grpSp>
      <p:sp>
        <p:nvSpPr>
          <p:cNvPr id="724" name="Google Shape;724;p84"/>
          <p:cNvSpPr txBox="1"/>
          <p:nvPr/>
        </p:nvSpPr>
        <p:spPr>
          <a:xfrm>
            <a:off x="7479950" y="4707125"/>
            <a:ext cx="1446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56A0D3"/>
                </a:solidFill>
                <a:latin typeface="Esteban"/>
                <a:ea typeface="Esteban"/>
                <a:cs typeface="Esteban"/>
                <a:sym typeface="Esteban"/>
              </a:rPr>
              <a:t>*of </a:t>
            </a:r>
            <a:r>
              <a:rPr b="1" lang="en-US" sz="1600">
                <a:solidFill>
                  <a:srgbClr val="56A0D3"/>
                </a:solidFill>
                <a:latin typeface="Esteban"/>
                <a:ea typeface="Esteban"/>
                <a:cs typeface="Esteban"/>
                <a:sym typeface="Esteban"/>
              </a:rPr>
              <a:t>11649 </a:t>
            </a:r>
            <a:r>
              <a:rPr b="1" lang="en-US">
                <a:solidFill>
                  <a:srgbClr val="56A0D3"/>
                </a:solidFill>
                <a:latin typeface="Esteban"/>
                <a:ea typeface="Esteban"/>
                <a:cs typeface="Esteban"/>
                <a:sym typeface="Esteban"/>
              </a:rPr>
              <a:t>total</a:t>
            </a:r>
            <a:endParaRPr b="1">
              <a:solidFill>
                <a:srgbClr val="56A0D3"/>
              </a:solidFill>
              <a:latin typeface="Esteban"/>
              <a:ea typeface="Esteban"/>
              <a:cs typeface="Esteban"/>
              <a:sym typeface="Esteban"/>
            </a:endParaRPr>
          </a:p>
        </p:txBody>
      </p:sp>
      <p:grpSp>
        <p:nvGrpSpPr>
          <p:cNvPr id="725" name="Google Shape;725;p84"/>
          <p:cNvGrpSpPr/>
          <p:nvPr/>
        </p:nvGrpSpPr>
        <p:grpSpPr>
          <a:xfrm>
            <a:off x="3184936" y="3725782"/>
            <a:ext cx="1579328" cy="1291042"/>
            <a:chOff x="3299675" y="3904575"/>
            <a:chExt cx="1464375" cy="1227576"/>
          </a:xfrm>
        </p:grpSpPr>
        <p:pic>
          <p:nvPicPr>
            <p:cNvPr id="726" name="Google Shape;726;p84"/>
            <p:cNvPicPr preferRelativeResize="0"/>
            <p:nvPr/>
          </p:nvPicPr>
          <p:blipFill>
            <a:blip r:embed="rId4">
              <a:alphaModFix/>
            </a:blip>
            <a:stretch>
              <a:fillRect/>
            </a:stretch>
          </p:blipFill>
          <p:spPr>
            <a:xfrm>
              <a:off x="3299675" y="3904575"/>
              <a:ext cx="1464374" cy="1227576"/>
            </a:xfrm>
            <a:prstGeom prst="rect">
              <a:avLst/>
            </a:prstGeom>
            <a:noFill/>
            <a:ln>
              <a:noFill/>
            </a:ln>
          </p:spPr>
        </p:pic>
        <p:sp>
          <p:nvSpPr>
            <p:cNvPr id="727" name="Google Shape;727;p84"/>
            <p:cNvSpPr txBox="1"/>
            <p:nvPr/>
          </p:nvSpPr>
          <p:spPr>
            <a:xfrm>
              <a:off x="3632450" y="4210550"/>
              <a:ext cx="1131600" cy="58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800">
                  <a:solidFill>
                    <a:srgbClr val="B240BC"/>
                  </a:solidFill>
                  <a:latin typeface="Montserrat"/>
                  <a:ea typeface="Montserrat"/>
                  <a:cs typeface="Montserrat"/>
                  <a:sym typeface="Montserrat"/>
                </a:rPr>
                <a:t>42%</a:t>
              </a:r>
              <a:endParaRPr b="1" sz="2200">
                <a:solidFill>
                  <a:srgbClr val="B240BC"/>
                </a:solidFill>
                <a:latin typeface="Montserrat"/>
                <a:ea typeface="Montserrat"/>
                <a:cs typeface="Montserrat"/>
                <a:sym typeface="Montserrat"/>
              </a:endParaRPr>
            </a:p>
          </p:txBody>
        </p:sp>
      </p:grpSp>
      <p:sp>
        <p:nvSpPr>
          <p:cNvPr id="728" name="Google Shape;728;p84"/>
          <p:cNvSpPr/>
          <p:nvPr/>
        </p:nvSpPr>
        <p:spPr>
          <a:xfrm rot="1338472">
            <a:off x="3091053" y="4442283"/>
            <a:ext cx="245796" cy="226688"/>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84"/>
          <p:cNvSpPr/>
          <p:nvPr/>
        </p:nvSpPr>
        <p:spPr>
          <a:xfrm rot="2700000">
            <a:off x="4615583" y="4117148"/>
            <a:ext cx="264741" cy="226557"/>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0" name="Google Shape;730;p84"/>
          <p:cNvPicPr preferRelativeResize="0"/>
          <p:nvPr/>
        </p:nvPicPr>
        <p:blipFill>
          <a:blip r:embed="rId5">
            <a:alphaModFix/>
          </a:blip>
          <a:stretch>
            <a:fillRect/>
          </a:stretch>
        </p:blipFill>
        <p:spPr>
          <a:xfrm>
            <a:off x="132450" y="3470012"/>
            <a:ext cx="2270676" cy="1903513"/>
          </a:xfrm>
          <a:prstGeom prst="rect">
            <a:avLst/>
          </a:prstGeom>
          <a:noFill/>
          <a:ln>
            <a:noFill/>
          </a:ln>
          <a:effectLst>
            <a:outerShdw blurRad="57150" rotWithShape="0" algn="bl" dir="5400000" dist="19050">
              <a:srgbClr val="000000"/>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85"/>
          <p:cNvSpPr txBox="1"/>
          <p:nvPr>
            <p:ph idx="4294967295" type="title"/>
          </p:nvPr>
        </p:nvSpPr>
        <p:spPr>
          <a:xfrm>
            <a:off x="269875" y="219225"/>
            <a:ext cx="4504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US" sz="2820">
                <a:latin typeface="Merriweather"/>
                <a:ea typeface="Merriweather"/>
                <a:cs typeface="Merriweather"/>
                <a:sym typeface="Merriweather"/>
              </a:rPr>
              <a:t>Suspensions</a:t>
            </a:r>
            <a:endParaRPr sz="2820">
              <a:latin typeface="Merriweather"/>
              <a:ea typeface="Merriweather"/>
              <a:cs typeface="Merriweather"/>
              <a:sym typeface="Merriweather"/>
            </a:endParaRPr>
          </a:p>
        </p:txBody>
      </p:sp>
      <p:graphicFrame>
        <p:nvGraphicFramePr>
          <p:cNvPr id="736" name="Google Shape;736;p85"/>
          <p:cNvGraphicFramePr/>
          <p:nvPr/>
        </p:nvGraphicFramePr>
        <p:xfrm>
          <a:off x="235775" y="876375"/>
          <a:ext cx="3000000" cy="3000000"/>
        </p:xfrm>
        <a:graphic>
          <a:graphicData uri="http://schemas.openxmlformats.org/drawingml/2006/table">
            <a:tbl>
              <a:tblPr>
                <a:noFill/>
                <a:tableStyleId>{D3795773-40BA-4783-A76F-3A93D2ED5F16}</a:tableStyleId>
              </a:tblPr>
              <a:tblGrid>
                <a:gridCol w="1948650"/>
                <a:gridCol w="746125"/>
                <a:gridCol w="619050"/>
                <a:gridCol w="689750"/>
                <a:gridCol w="569425"/>
              </a:tblGrid>
              <a:tr h="207625">
                <a:tc>
                  <a:txBody>
                    <a:bodyPr/>
                    <a:lstStyle/>
                    <a:p>
                      <a:pPr indent="0" lvl="0" marL="0" rtl="0" algn="r">
                        <a:lnSpc>
                          <a:spcPct val="115000"/>
                        </a:lnSpc>
                        <a:spcBef>
                          <a:spcPts val="0"/>
                        </a:spcBef>
                        <a:spcAft>
                          <a:spcPts val="0"/>
                        </a:spcAft>
                        <a:buClr>
                          <a:schemeClr val="dk1"/>
                        </a:buClr>
                        <a:buSzPts val="1100"/>
                        <a:buFont typeface="Arial"/>
                        <a:buNone/>
                      </a:pPr>
                      <a:r>
                        <a:rPr b="1" lang="en-US" sz="1200">
                          <a:solidFill>
                            <a:schemeClr val="lt1"/>
                          </a:solidFill>
                          <a:latin typeface="Merriweather"/>
                          <a:ea typeface="Merriweather"/>
                          <a:cs typeface="Merriweather"/>
                          <a:sym typeface="Merriweather"/>
                        </a:rPr>
                        <a:t>as of</a:t>
                      </a:r>
                      <a:endParaRPr sz="1200">
                        <a:solidFill>
                          <a:schemeClr val="lt1"/>
                        </a:solidFill>
                        <a:latin typeface="Merriweather"/>
                        <a:ea typeface="Merriweather"/>
                        <a:cs typeface="Merriweather"/>
                        <a:sym typeface="Merriweathe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38100">
                      <a:solidFill>
                        <a:srgbClr val="00467F"/>
                      </a:solidFill>
                      <a:prstDash val="solid"/>
                      <a:round/>
                      <a:headEnd len="sm" w="sm" type="none"/>
                      <a:tailEnd len="sm" w="sm" type="none"/>
                    </a:lnT>
                    <a:lnB cap="flat" cmpd="sng" w="9525">
                      <a:solidFill>
                        <a:srgbClr val="CCCCCC">
                          <a:alpha val="0"/>
                        </a:srgbClr>
                      </a:solidFill>
                      <a:prstDash val="solid"/>
                      <a:round/>
                      <a:headEnd len="sm" w="sm" type="none"/>
                      <a:tailEnd len="sm" w="sm" type="none"/>
                    </a:lnB>
                    <a:solidFill>
                      <a:srgbClr val="599BD5"/>
                    </a:solidFill>
                  </a:tcPr>
                </a:tc>
                <a:tc>
                  <a:txBody>
                    <a:bodyPr/>
                    <a:lstStyle/>
                    <a:p>
                      <a:pPr indent="0" lvl="0" marL="0" rtl="0" algn="ctr">
                        <a:lnSpc>
                          <a:spcPct val="115000"/>
                        </a:lnSpc>
                        <a:spcBef>
                          <a:spcPts val="0"/>
                        </a:spcBef>
                        <a:spcAft>
                          <a:spcPts val="0"/>
                        </a:spcAft>
                        <a:buNone/>
                      </a:pPr>
                      <a:r>
                        <a:rPr b="1" lang="en-US" sz="1200">
                          <a:solidFill>
                            <a:schemeClr val="lt1"/>
                          </a:solidFill>
                          <a:latin typeface="Merriweather"/>
                          <a:ea typeface="Merriweather"/>
                          <a:cs typeface="Merriweather"/>
                          <a:sym typeface="Merriweather"/>
                        </a:rPr>
                        <a:t>1/24/22</a:t>
                      </a:r>
                      <a:endParaRPr b="1" sz="1200">
                        <a:solidFill>
                          <a:schemeClr val="lt1"/>
                        </a:solidFill>
                        <a:latin typeface="Merriweather"/>
                        <a:ea typeface="Merriweather"/>
                        <a:cs typeface="Merriweather"/>
                        <a:sym typeface="Merriweather"/>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38100">
                      <a:solidFill>
                        <a:srgbClr val="00467F"/>
                      </a:solidFill>
                      <a:prstDash val="solid"/>
                      <a:round/>
                      <a:headEnd len="sm" w="sm" type="none"/>
                      <a:tailEnd len="sm" w="sm" type="none"/>
                    </a:lnT>
                    <a:lnB cap="flat" cmpd="sng" w="9525">
                      <a:solidFill>
                        <a:srgbClr val="CCCCCC">
                          <a:alpha val="0"/>
                        </a:srgbClr>
                      </a:solidFill>
                      <a:prstDash val="solid"/>
                      <a:round/>
                      <a:headEnd len="sm" w="sm" type="none"/>
                      <a:tailEnd len="sm" w="sm" type="none"/>
                    </a:lnB>
                    <a:solidFill>
                      <a:srgbClr val="599BD5"/>
                    </a:solidFill>
                  </a:tcPr>
                </a:tc>
                <a:tc>
                  <a:txBody>
                    <a:bodyPr/>
                    <a:lstStyle/>
                    <a:p>
                      <a:pPr indent="0" lvl="0" marL="0" rtl="0" algn="ctr">
                        <a:lnSpc>
                          <a:spcPct val="115000"/>
                        </a:lnSpc>
                        <a:spcBef>
                          <a:spcPts val="0"/>
                        </a:spcBef>
                        <a:spcAft>
                          <a:spcPts val="0"/>
                        </a:spcAft>
                        <a:buNone/>
                      </a:pPr>
                      <a:r>
                        <a:rPr b="1" lang="en-US" sz="1200">
                          <a:solidFill>
                            <a:schemeClr val="lt1"/>
                          </a:solidFill>
                          <a:latin typeface="Merriweather"/>
                          <a:ea typeface="Merriweather"/>
                          <a:cs typeface="Merriweather"/>
                          <a:sym typeface="Merriweather"/>
                        </a:rPr>
                        <a:t>20-21</a:t>
                      </a:r>
                      <a:endParaRPr b="1" sz="1200">
                        <a:solidFill>
                          <a:schemeClr val="lt1"/>
                        </a:solidFill>
                        <a:latin typeface="Merriweather"/>
                        <a:ea typeface="Merriweather"/>
                        <a:cs typeface="Merriweather"/>
                        <a:sym typeface="Merriweather"/>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38100">
                      <a:solidFill>
                        <a:srgbClr val="00467F"/>
                      </a:solidFill>
                      <a:prstDash val="solid"/>
                      <a:round/>
                      <a:headEnd len="sm" w="sm" type="none"/>
                      <a:tailEnd len="sm" w="sm" type="none"/>
                    </a:lnT>
                    <a:lnB cap="flat" cmpd="sng" w="9525">
                      <a:solidFill>
                        <a:srgbClr val="CCCCCC">
                          <a:alpha val="0"/>
                        </a:srgbClr>
                      </a:solidFill>
                      <a:prstDash val="solid"/>
                      <a:round/>
                      <a:headEnd len="sm" w="sm" type="none"/>
                      <a:tailEnd len="sm" w="sm" type="none"/>
                    </a:lnB>
                    <a:solidFill>
                      <a:srgbClr val="599BD5"/>
                    </a:solidFill>
                  </a:tcPr>
                </a:tc>
                <a:tc>
                  <a:txBody>
                    <a:bodyPr/>
                    <a:lstStyle/>
                    <a:p>
                      <a:pPr indent="0" lvl="0" marL="0" rtl="0" algn="ctr">
                        <a:lnSpc>
                          <a:spcPct val="115000"/>
                        </a:lnSpc>
                        <a:spcBef>
                          <a:spcPts val="0"/>
                        </a:spcBef>
                        <a:spcAft>
                          <a:spcPts val="0"/>
                        </a:spcAft>
                        <a:buNone/>
                      </a:pPr>
                      <a:r>
                        <a:rPr b="1" lang="en-US" sz="1200">
                          <a:solidFill>
                            <a:schemeClr val="lt1"/>
                          </a:solidFill>
                          <a:latin typeface="Merriweather"/>
                          <a:ea typeface="Merriweather"/>
                          <a:cs typeface="Merriweather"/>
                          <a:sym typeface="Merriweather"/>
                        </a:rPr>
                        <a:t>19-20</a:t>
                      </a:r>
                      <a:endParaRPr b="1" sz="1200">
                        <a:solidFill>
                          <a:schemeClr val="lt1"/>
                        </a:solidFill>
                        <a:latin typeface="Merriweather"/>
                        <a:ea typeface="Merriweather"/>
                        <a:cs typeface="Merriweather"/>
                        <a:sym typeface="Merriweather"/>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38100">
                      <a:solidFill>
                        <a:srgbClr val="00467F"/>
                      </a:solidFill>
                      <a:prstDash val="solid"/>
                      <a:round/>
                      <a:headEnd len="sm" w="sm" type="none"/>
                      <a:tailEnd len="sm" w="sm" type="none"/>
                    </a:lnT>
                    <a:lnB cap="flat" cmpd="sng" w="9525">
                      <a:solidFill>
                        <a:srgbClr val="CCCCCC">
                          <a:alpha val="0"/>
                        </a:srgbClr>
                      </a:solidFill>
                      <a:prstDash val="solid"/>
                      <a:round/>
                      <a:headEnd len="sm" w="sm" type="none"/>
                      <a:tailEnd len="sm" w="sm" type="none"/>
                    </a:lnB>
                    <a:solidFill>
                      <a:srgbClr val="599BD5"/>
                    </a:solidFill>
                  </a:tcPr>
                </a:tc>
                <a:tc>
                  <a:txBody>
                    <a:bodyPr/>
                    <a:lstStyle/>
                    <a:p>
                      <a:pPr indent="0" lvl="0" marL="0" rtl="0" algn="ctr">
                        <a:lnSpc>
                          <a:spcPct val="115000"/>
                        </a:lnSpc>
                        <a:spcBef>
                          <a:spcPts val="0"/>
                        </a:spcBef>
                        <a:spcAft>
                          <a:spcPts val="0"/>
                        </a:spcAft>
                        <a:buNone/>
                      </a:pPr>
                      <a:r>
                        <a:rPr b="1" lang="en-US" sz="1200">
                          <a:solidFill>
                            <a:schemeClr val="lt1"/>
                          </a:solidFill>
                          <a:latin typeface="Merriweather"/>
                          <a:ea typeface="Merriweather"/>
                          <a:cs typeface="Merriweather"/>
                          <a:sym typeface="Merriweather"/>
                        </a:rPr>
                        <a:t>18-19</a:t>
                      </a:r>
                      <a:endParaRPr b="1" sz="1200">
                        <a:solidFill>
                          <a:schemeClr val="lt1"/>
                        </a:solidFill>
                        <a:latin typeface="Merriweather"/>
                        <a:ea typeface="Merriweather"/>
                        <a:cs typeface="Merriweather"/>
                        <a:sym typeface="Merriweather"/>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solidFill>
                      <a:prstDash val="solid"/>
                      <a:round/>
                      <a:headEnd len="sm" w="sm" type="none"/>
                      <a:tailEnd len="sm" w="sm" type="none"/>
                    </a:lnR>
                    <a:lnT cap="flat" cmpd="sng" w="38100">
                      <a:solidFill>
                        <a:srgbClr val="00467F"/>
                      </a:solidFill>
                      <a:prstDash val="solid"/>
                      <a:round/>
                      <a:headEnd len="sm" w="sm" type="none"/>
                      <a:tailEnd len="sm" w="sm" type="none"/>
                    </a:lnT>
                    <a:lnB cap="flat" cmpd="sng" w="9525">
                      <a:solidFill>
                        <a:srgbClr val="CCCCCC">
                          <a:alpha val="0"/>
                        </a:srgbClr>
                      </a:solidFill>
                      <a:prstDash val="solid"/>
                      <a:round/>
                      <a:headEnd len="sm" w="sm" type="none"/>
                      <a:tailEnd len="sm" w="sm" type="none"/>
                    </a:lnB>
                    <a:solidFill>
                      <a:srgbClr val="599BD5"/>
                    </a:solidFill>
                  </a:tcPr>
                </a:tc>
              </a:tr>
              <a:tr h="179925">
                <a:tc>
                  <a:txBody>
                    <a:bodyPr/>
                    <a:lstStyle/>
                    <a:p>
                      <a:pPr indent="0" lvl="0" marL="0" rtl="0" algn="ctr">
                        <a:lnSpc>
                          <a:spcPct val="115000"/>
                        </a:lnSpc>
                        <a:spcBef>
                          <a:spcPts val="0"/>
                        </a:spcBef>
                        <a:spcAft>
                          <a:spcPts val="0"/>
                        </a:spcAft>
                        <a:buNone/>
                      </a:pPr>
                      <a:r>
                        <a:rPr b="1" lang="en-US" sz="1100">
                          <a:latin typeface="Merriweather"/>
                          <a:ea typeface="Merriweather"/>
                          <a:cs typeface="Merriweather"/>
                          <a:sym typeface="Merriweather"/>
                        </a:rPr>
                        <a:t>Total Suspensions</a:t>
                      </a:r>
                      <a:endParaRPr b="1" sz="1100">
                        <a:latin typeface="Merriweather"/>
                        <a:ea typeface="Merriweather"/>
                        <a:cs typeface="Merriweather"/>
                        <a:sym typeface="Merriweathe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38100">
                      <a:solidFill>
                        <a:srgbClr val="00467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972</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38100">
                      <a:solidFill>
                        <a:srgbClr val="00467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863</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38100">
                      <a:solidFill>
                        <a:srgbClr val="00467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1588</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38100">
                      <a:solidFill>
                        <a:srgbClr val="00467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2369</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38100">
                      <a:solidFill>
                        <a:srgbClr val="00467F"/>
                      </a:solidFill>
                      <a:prstDash val="solid"/>
                      <a:round/>
                      <a:headEnd len="sm" w="sm" type="none"/>
                      <a:tailEnd len="sm" w="sm" type="none"/>
                    </a:lnB>
                  </a:tcPr>
                </a:tc>
              </a:tr>
              <a:tr h="179925">
                <a:tc>
                  <a:txBody>
                    <a:bodyPr/>
                    <a:lstStyle/>
                    <a:p>
                      <a:pPr indent="0" lvl="0" marL="0" rtl="0" algn="ctr">
                        <a:lnSpc>
                          <a:spcPct val="115000"/>
                        </a:lnSpc>
                        <a:spcBef>
                          <a:spcPts val="0"/>
                        </a:spcBef>
                        <a:spcAft>
                          <a:spcPts val="0"/>
                        </a:spcAft>
                        <a:buNone/>
                      </a:pPr>
                      <a:r>
                        <a:rPr lang="en-US" sz="1100">
                          <a:latin typeface="Merriweather"/>
                          <a:ea typeface="Merriweather"/>
                          <a:cs typeface="Merriweather"/>
                          <a:sym typeface="Merriweather"/>
                        </a:rPr>
                        <a:t>Female</a:t>
                      </a:r>
                      <a:endParaRPr sz="1100">
                        <a:latin typeface="Merriweather"/>
                        <a:ea typeface="Merriweather"/>
                        <a:cs typeface="Merriweather"/>
                        <a:sym typeface="Merriweathe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38100">
                      <a:solidFill>
                        <a:srgbClr val="00467F"/>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35%</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38100">
                      <a:solidFill>
                        <a:srgbClr val="00467F"/>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28%</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38100">
                      <a:solidFill>
                        <a:srgbClr val="00467F"/>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26%</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38100">
                      <a:solidFill>
                        <a:srgbClr val="00467F"/>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27%</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solidFill>
                      <a:prstDash val="solid"/>
                      <a:round/>
                      <a:headEnd len="sm" w="sm" type="none"/>
                      <a:tailEnd len="sm" w="sm" type="none"/>
                    </a:lnR>
                    <a:lnT cap="flat" cmpd="sng" w="38100">
                      <a:solidFill>
                        <a:srgbClr val="00467F"/>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179925">
                <a:tc>
                  <a:txBody>
                    <a:bodyPr/>
                    <a:lstStyle/>
                    <a:p>
                      <a:pPr indent="0" lvl="0" marL="0" rtl="0" algn="ctr">
                        <a:lnSpc>
                          <a:spcPct val="115000"/>
                        </a:lnSpc>
                        <a:spcBef>
                          <a:spcPts val="0"/>
                        </a:spcBef>
                        <a:spcAft>
                          <a:spcPts val="0"/>
                        </a:spcAft>
                        <a:buNone/>
                      </a:pPr>
                      <a:r>
                        <a:rPr lang="en-US" sz="1100">
                          <a:latin typeface="Merriweather"/>
                          <a:ea typeface="Merriweather"/>
                          <a:cs typeface="Merriweather"/>
                          <a:sym typeface="Merriweather"/>
                        </a:rPr>
                        <a:t>Male</a:t>
                      </a:r>
                      <a:endParaRPr sz="1100">
                        <a:latin typeface="Merriweather"/>
                        <a:ea typeface="Merriweather"/>
                        <a:cs typeface="Merriweather"/>
                        <a:sym typeface="Merriweathe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38100">
                      <a:solidFill>
                        <a:srgbClr val="00467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65%</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38100">
                      <a:solidFill>
                        <a:srgbClr val="00467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71%</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38100">
                      <a:solidFill>
                        <a:srgbClr val="00467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74%</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38100">
                      <a:solidFill>
                        <a:srgbClr val="00467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73%</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38100">
                      <a:solidFill>
                        <a:srgbClr val="00467F"/>
                      </a:solidFill>
                      <a:prstDash val="solid"/>
                      <a:round/>
                      <a:headEnd len="sm" w="sm" type="none"/>
                      <a:tailEnd len="sm" w="sm" type="none"/>
                    </a:lnB>
                  </a:tcPr>
                </a:tc>
              </a:tr>
              <a:tr h="179925">
                <a:tc>
                  <a:txBody>
                    <a:bodyPr/>
                    <a:lstStyle/>
                    <a:p>
                      <a:pPr indent="0" lvl="0" marL="0" rtl="0" algn="ctr">
                        <a:lnSpc>
                          <a:spcPct val="115000"/>
                        </a:lnSpc>
                        <a:spcBef>
                          <a:spcPts val="0"/>
                        </a:spcBef>
                        <a:spcAft>
                          <a:spcPts val="0"/>
                        </a:spcAft>
                        <a:buNone/>
                      </a:pPr>
                      <a:r>
                        <a:rPr lang="en-US" sz="1000">
                          <a:latin typeface="Merriweather"/>
                          <a:ea typeface="Merriweather"/>
                          <a:cs typeface="Merriweather"/>
                          <a:sym typeface="Merriweather"/>
                        </a:rPr>
                        <a:t>Economically Disadvantaged</a:t>
                      </a:r>
                      <a:endParaRPr sz="1000">
                        <a:latin typeface="Merriweather"/>
                        <a:ea typeface="Merriweather"/>
                        <a:cs typeface="Merriweather"/>
                        <a:sym typeface="Merriweathe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38100">
                      <a:solidFill>
                        <a:srgbClr val="00467F"/>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63%</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38100">
                      <a:solidFill>
                        <a:srgbClr val="00467F"/>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63%</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38100">
                      <a:solidFill>
                        <a:srgbClr val="00467F"/>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63%</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38100">
                      <a:solidFill>
                        <a:srgbClr val="00467F"/>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67%</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solidFill>
                      <a:prstDash val="solid"/>
                      <a:round/>
                      <a:headEnd len="sm" w="sm" type="none"/>
                      <a:tailEnd len="sm" w="sm" type="none"/>
                    </a:lnR>
                    <a:lnT cap="flat" cmpd="sng" w="38100">
                      <a:solidFill>
                        <a:srgbClr val="00467F"/>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179925">
                <a:tc>
                  <a:txBody>
                    <a:bodyPr/>
                    <a:lstStyle/>
                    <a:p>
                      <a:pPr indent="0" lvl="0" marL="0" rtl="0" algn="ctr">
                        <a:lnSpc>
                          <a:spcPct val="115000"/>
                        </a:lnSpc>
                        <a:spcBef>
                          <a:spcPts val="0"/>
                        </a:spcBef>
                        <a:spcAft>
                          <a:spcPts val="0"/>
                        </a:spcAft>
                        <a:buNone/>
                      </a:pPr>
                      <a:r>
                        <a:rPr lang="en-US" sz="1100">
                          <a:latin typeface="Merriweather"/>
                          <a:ea typeface="Merriweather"/>
                          <a:cs typeface="Merriweather"/>
                          <a:sym typeface="Merriweather"/>
                        </a:rPr>
                        <a:t>English Learners</a:t>
                      </a:r>
                      <a:endParaRPr sz="1100">
                        <a:latin typeface="Merriweather"/>
                        <a:ea typeface="Merriweather"/>
                        <a:cs typeface="Merriweather"/>
                        <a:sym typeface="Merriweathe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34%</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31%</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27%</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27%</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179925">
                <a:tc>
                  <a:txBody>
                    <a:bodyPr/>
                    <a:lstStyle/>
                    <a:p>
                      <a:pPr indent="0" lvl="0" marL="0" rtl="0" algn="ctr">
                        <a:lnSpc>
                          <a:spcPct val="115000"/>
                        </a:lnSpc>
                        <a:spcBef>
                          <a:spcPts val="0"/>
                        </a:spcBef>
                        <a:spcAft>
                          <a:spcPts val="0"/>
                        </a:spcAft>
                        <a:buNone/>
                      </a:pPr>
                      <a:r>
                        <a:rPr lang="en-US" sz="1100">
                          <a:latin typeface="Merriweather"/>
                          <a:ea typeface="Merriweather"/>
                          <a:cs typeface="Merriweather"/>
                          <a:sym typeface="Merriweather"/>
                        </a:rPr>
                        <a:t>Special Education</a:t>
                      </a:r>
                      <a:endParaRPr sz="1100">
                        <a:latin typeface="Merriweather"/>
                        <a:ea typeface="Merriweather"/>
                        <a:cs typeface="Merriweather"/>
                        <a:sym typeface="Merriweathe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38100">
                      <a:solidFill>
                        <a:srgbClr val="00467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27%</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38100">
                      <a:solidFill>
                        <a:srgbClr val="00467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29%</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38100">
                      <a:solidFill>
                        <a:srgbClr val="00467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26%</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38100">
                      <a:solidFill>
                        <a:srgbClr val="00467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29%</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38100">
                      <a:solidFill>
                        <a:srgbClr val="00467F"/>
                      </a:solidFill>
                      <a:prstDash val="solid"/>
                      <a:round/>
                      <a:headEnd len="sm" w="sm" type="none"/>
                      <a:tailEnd len="sm" w="sm" type="none"/>
                    </a:lnB>
                  </a:tcPr>
                </a:tc>
              </a:tr>
              <a:tr h="179925">
                <a:tc>
                  <a:txBody>
                    <a:bodyPr/>
                    <a:lstStyle/>
                    <a:p>
                      <a:pPr indent="0" lvl="0" marL="0" rtl="0" algn="ctr">
                        <a:lnSpc>
                          <a:spcPct val="115000"/>
                        </a:lnSpc>
                        <a:spcBef>
                          <a:spcPts val="0"/>
                        </a:spcBef>
                        <a:spcAft>
                          <a:spcPts val="0"/>
                        </a:spcAft>
                        <a:buNone/>
                      </a:pPr>
                      <a:r>
                        <a:rPr lang="en-US" sz="1100">
                          <a:latin typeface="Merriweather"/>
                          <a:ea typeface="Merriweather"/>
                          <a:cs typeface="Merriweather"/>
                          <a:sym typeface="Merriweather"/>
                        </a:rPr>
                        <a:t>African American</a:t>
                      </a:r>
                      <a:endParaRPr sz="1100">
                        <a:latin typeface="Merriweather"/>
                        <a:ea typeface="Merriweather"/>
                        <a:cs typeface="Merriweather"/>
                        <a:sym typeface="Merriweathe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38100">
                      <a:solidFill>
                        <a:srgbClr val="00467F"/>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12%</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38100">
                      <a:solidFill>
                        <a:srgbClr val="00467F"/>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9%</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38100">
                      <a:solidFill>
                        <a:srgbClr val="00467F"/>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8%</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38100">
                      <a:solidFill>
                        <a:srgbClr val="00467F"/>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10%</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solidFill>
                      <a:prstDash val="solid"/>
                      <a:round/>
                      <a:headEnd len="sm" w="sm" type="none"/>
                      <a:tailEnd len="sm" w="sm" type="none"/>
                    </a:lnR>
                    <a:lnT cap="flat" cmpd="sng" w="38100">
                      <a:solidFill>
                        <a:srgbClr val="00467F"/>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179925">
                <a:tc>
                  <a:txBody>
                    <a:bodyPr/>
                    <a:lstStyle/>
                    <a:p>
                      <a:pPr indent="0" lvl="0" marL="0" rtl="0" algn="ctr">
                        <a:lnSpc>
                          <a:spcPct val="115000"/>
                        </a:lnSpc>
                        <a:spcBef>
                          <a:spcPts val="0"/>
                        </a:spcBef>
                        <a:spcAft>
                          <a:spcPts val="0"/>
                        </a:spcAft>
                        <a:buNone/>
                      </a:pPr>
                      <a:r>
                        <a:rPr lang="en-US" sz="1100">
                          <a:latin typeface="Merriweather"/>
                          <a:ea typeface="Merriweather"/>
                          <a:cs typeface="Merriweather"/>
                          <a:sym typeface="Merriweather"/>
                        </a:rPr>
                        <a:t>American Indian</a:t>
                      </a:r>
                      <a:endParaRPr sz="1100">
                        <a:latin typeface="Merriweather"/>
                        <a:ea typeface="Merriweather"/>
                        <a:cs typeface="Merriweather"/>
                        <a:sym typeface="Merriweathe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3%</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3%</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2%</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3%</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179925">
                <a:tc>
                  <a:txBody>
                    <a:bodyPr/>
                    <a:lstStyle/>
                    <a:p>
                      <a:pPr indent="0" lvl="0" marL="0" rtl="0" algn="ctr">
                        <a:lnSpc>
                          <a:spcPct val="115000"/>
                        </a:lnSpc>
                        <a:spcBef>
                          <a:spcPts val="0"/>
                        </a:spcBef>
                        <a:spcAft>
                          <a:spcPts val="0"/>
                        </a:spcAft>
                        <a:buNone/>
                      </a:pPr>
                      <a:r>
                        <a:rPr lang="en-US" sz="1100">
                          <a:latin typeface="Merriweather"/>
                          <a:ea typeface="Merriweather"/>
                          <a:cs typeface="Merriweather"/>
                          <a:sym typeface="Merriweather"/>
                        </a:rPr>
                        <a:t>Asian</a:t>
                      </a:r>
                      <a:endParaRPr sz="1100">
                        <a:latin typeface="Merriweather"/>
                        <a:ea typeface="Merriweather"/>
                        <a:cs typeface="Merriweather"/>
                        <a:sym typeface="Merriweathe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3%</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3%</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solidFill>
                            <a:schemeClr val="dk1"/>
                          </a:solidFill>
                          <a:latin typeface="Roboto"/>
                          <a:ea typeface="Roboto"/>
                          <a:cs typeface="Roboto"/>
                          <a:sym typeface="Roboto"/>
                        </a:rPr>
                        <a:t>2%</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Clr>
                          <a:schemeClr val="dk1"/>
                        </a:buClr>
                        <a:buSzPts val="1100"/>
                        <a:buFont typeface="Arial"/>
                        <a:buNone/>
                      </a:pPr>
                      <a:r>
                        <a:rPr lang="en-US" sz="1200">
                          <a:solidFill>
                            <a:schemeClr val="dk1"/>
                          </a:solidFill>
                          <a:latin typeface="Roboto"/>
                          <a:ea typeface="Roboto"/>
                          <a:cs typeface="Roboto"/>
                          <a:sym typeface="Roboto"/>
                        </a:rPr>
                        <a:t>2%</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179925">
                <a:tc>
                  <a:txBody>
                    <a:bodyPr/>
                    <a:lstStyle/>
                    <a:p>
                      <a:pPr indent="0" lvl="0" marL="0" rtl="0" algn="ctr">
                        <a:lnSpc>
                          <a:spcPct val="115000"/>
                        </a:lnSpc>
                        <a:spcBef>
                          <a:spcPts val="0"/>
                        </a:spcBef>
                        <a:spcAft>
                          <a:spcPts val="0"/>
                        </a:spcAft>
                        <a:buNone/>
                      </a:pPr>
                      <a:r>
                        <a:rPr lang="en-US" sz="1100">
                          <a:latin typeface="Merriweather"/>
                          <a:ea typeface="Merriweather"/>
                          <a:cs typeface="Merriweather"/>
                          <a:sym typeface="Merriweather"/>
                        </a:rPr>
                        <a:t>Caucasion/White</a:t>
                      </a:r>
                      <a:endParaRPr sz="1100">
                        <a:latin typeface="Merriweather"/>
                        <a:ea typeface="Merriweather"/>
                        <a:cs typeface="Merriweather"/>
                        <a:sym typeface="Merriweathe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38100">
                      <a:solidFill>
                        <a:srgbClr val="00467F">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35%</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38100">
                      <a:solidFill>
                        <a:srgbClr val="00467F">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39%</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38100">
                      <a:solidFill>
                        <a:srgbClr val="00467F">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42%</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38100">
                      <a:solidFill>
                        <a:srgbClr val="00467F">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41%</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38100">
                      <a:solidFill>
                        <a:srgbClr val="00467F">
                          <a:alpha val="0"/>
                        </a:srgbClr>
                      </a:solidFill>
                      <a:prstDash val="solid"/>
                      <a:round/>
                      <a:headEnd len="sm" w="sm" type="none"/>
                      <a:tailEnd len="sm" w="sm" type="none"/>
                    </a:lnB>
                  </a:tcPr>
                </a:tc>
              </a:tr>
              <a:tr h="179925">
                <a:tc>
                  <a:txBody>
                    <a:bodyPr/>
                    <a:lstStyle/>
                    <a:p>
                      <a:pPr indent="0" lvl="0" marL="0" rtl="0" algn="ctr">
                        <a:lnSpc>
                          <a:spcPct val="115000"/>
                        </a:lnSpc>
                        <a:spcBef>
                          <a:spcPts val="0"/>
                        </a:spcBef>
                        <a:spcAft>
                          <a:spcPts val="0"/>
                        </a:spcAft>
                        <a:buNone/>
                      </a:pPr>
                      <a:r>
                        <a:rPr lang="en-US" sz="1100">
                          <a:latin typeface="Merriweather"/>
                          <a:ea typeface="Merriweather"/>
                          <a:cs typeface="Merriweather"/>
                          <a:sym typeface="Merriweather"/>
                        </a:rPr>
                        <a:t>Hispanic</a:t>
                      </a:r>
                      <a:endParaRPr sz="1100">
                        <a:latin typeface="Merriweather"/>
                        <a:ea typeface="Merriweather"/>
                        <a:cs typeface="Merriweather"/>
                        <a:sym typeface="Merriweathe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38100">
                      <a:solidFill>
                        <a:srgbClr val="00467F">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41%</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38100">
                      <a:solidFill>
                        <a:srgbClr val="00467F">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41%</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38100">
                      <a:solidFill>
                        <a:srgbClr val="00467F">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39%</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38100">
                      <a:solidFill>
                        <a:srgbClr val="00467F">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38%</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solidFill>
                      <a:prstDash val="solid"/>
                      <a:round/>
                      <a:headEnd len="sm" w="sm" type="none"/>
                      <a:tailEnd len="sm" w="sm" type="none"/>
                    </a:lnR>
                    <a:lnT cap="flat" cmpd="sng" w="38100">
                      <a:solidFill>
                        <a:srgbClr val="00467F">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179925">
                <a:tc>
                  <a:txBody>
                    <a:bodyPr/>
                    <a:lstStyle/>
                    <a:p>
                      <a:pPr indent="0" lvl="0" marL="0" rtl="0" algn="ctr">
                        <a:lnSpc>
                          <a:spcPct val="115000"/>
                        </a:lnSpc>
                        <a:spcBef>
                          <a:spcPts val="0"/>
                        </a:spcBef>
                        <a:spcAft>
                          <a:spcPts val="0"/>
                        </a:spcAft>
                        <a:buNone/>
                      </a:pPr>
                      <a:r>
                        <a:rPr lang="en-US" sz="1100">
                          <a:latin typeface="Merriweather"/>
                          <a:ea typeface="Merriweather"/>
                          <a:cs typeface="Merriweather"/>
                          <a:sym typeface="Merriweather"/>
                        </a:rPr>
                        <a:t>Pacific Islander</a:t>
                      </a:r>
                      <a:endParaRPr sz="1100">
                        <a:latin typeface="Merriweather"/>
                        <a:ea typeface="Merriweather"/>
                        <a:cs typeface="Merriweather"/>
                        <a:sym typeface="Merriweathe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38100">
                      <a:solidFill>
                        <a:srgbClr val="00467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6%</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38100">
                      <a:solidFill>
                        <a:srgbClr val="00467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6%</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38100">
                      <a:solidFill>
                        <a:srgbClr val="00467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7%</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38100">
                      <a:solidFill>
                        <a:srgbClr val="00467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5%</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38100">
                      <a:solidFill>
                        <a:srgbClr val="00467F"/>
                      </a:solidFill>
                      <a:prstDash val="solid"/>
                      <a:round/>
                      <a:headEnd len="sm" w="sm" type="none"/>
                      <a:tailEnd len="sm" w="sm" type="none"/>
                    </a:lnB>
                  </a:tcPr>
                </a:tc>
              </a:tr>
            </a:tbl>
          </a:graphicData>
        </a:graphic>
      </p:graphicFrame>
      <p:sp>
        <p:nvSpPr>
          <p:cNvPr id="737" name="Google Shape;737;p85"/>
          <p:cNvSpPr txBox="1"/>
          <p:nvPr/>
        </p:nvSpPr>
        <p:spPr>
          <a:xfrm>
            <a:off x="2424775" y="554175"/>
            <a:ext cx="23499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100">
                <a:latin typeface="Roboto"/>
                <a:ea typeface="Roboto"/>
                <a:cs typeface="Roboto"/>
                <a:sym typeface="Roboto"/>
              </a:rPr>
              <a:t>Source: Discovery</a:t>
            </a:r>
            <a:endParaRPr sz="1100">
              <a:latin typeface="Roboto"/>
              <a:ea typeface="Roboto"/>
              <a:cs typeface="Roboto"/>
              <a:sym typeface="Roboto"/>
            </a:endParaRPr>
          </a:p>
        </p:txBody>
      </p:sp>
      <p:graphicFrame>
        <p:nvGraphicFramePr>
          <p:cNvPr id="738" name="Google Shape;738;p85"/>
          <p:cNvGraphicFramePr/>
          <p:nvPr/>
        </p:nvGraphicFramePr>
        <p:xfrm>
          <a:off x="5054300" y="876375"/>
          <a:ext cx="3000000" cy="3000000"/>
        </p:xfrm>
        <a:graphic>
          <a:graphicData uri="http://schemas.openxmlformats.org/drawingml/2006/table">
            <a:tbl>
              <a:tblPr>
                <a:noFill/>
                <a:tableStyleId>{D3795773-40BA-4783-A76F-3A93D2ED5F16}</a:tableStyleId>
              </a:tblPr>
              <a:tblGrid>
                <a:gridCol w="1753350"/>
                <a:gridCol w="745500"/>
                <a:gridCol w="713925"/>
                <a:gridCol w="609525"/>
              </a:tblGrid>
              <a:tr h="228600">
                <a:tc>
                  <a:txBody>
                    <a:bodyPr/>
                    <a:lstStyle/>
                    <a:p>
                      <a:pPr indent="0" lvl="0" marL="0" rtl="0" algn="r">
                        <a:lnSpc>
                          <a:spcPct val="115000"/>
                        </a:lnSpc>
                        <a:spcBef>
                          <a:spcPts val="0"/>
                        </a:spcBef>
                        <a:spcAft>
                          <a:spcPts val="0"/>
                        </a:spcAft>
                        <a:buClr>
                          <a:schemeClr val="dk1"/>
                        </a:buClr>
                        <a:buSzPts val="1100"/>
                        <a:buFont typeface="Arial"/>
                        <a:buNone/>
                      </a:pPr>
                      <a:r>
                        <a:rPr b="1" lang="en-US" sz="1200">
                          <a:solidFill>
                            <a:schemeClr val="lt1"/>
                          </a:solidFill>
                          <a:latin typeface="Merriweather"/>
                          <a:ea typeface="Merriweather"/>
                          <a:cs typeface="Merriweather"/>
                          <a:sym typeface="Merriweather"/>
                        </a:rPr>
                        <a:t>as of</a:t>
                      </a:r>
                      <a:endParaRPr sz="1200">
                        <a:solidFill>
                          <a:schemeClr val="lt1"/>
                        </a:solidFill>
                        <a:latin typeface="Merriweather"/>
                        <a:ea typeface="Merriweather"/>
                        <a:cs typeface="Merriweather"/>
                        <a:sym typeface="Merriweathe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38100">
                      <a:solidFill>
                        <a:srgbClr val="00467F"/>
                      </a:solidFill>
                      <a:prstDash val="solid"/>
                      <a:round/>
                      <a:headEnd len="sm" w="sm" type="none"/>
                      <a:tailEnd len="sm" w="sm" type="none"/>
                    </a:lnT>
                    <a:lnB cap="flat" cmpd="sng" w="9525">
                      <a:solidFill>
                        <a:srgbClr val="CCCCCC">
                          <a:alpha val="0"/>
                        </a:srgbClr>
                      </a:solidFill>
                      <a:prstDash val="solid"/>
                      <a:round/>
                      <a:headEnd len="sm" w="sm" type="none"/>
                      <a:tailEnd len="sm" w="sm" type="none"/>
                    </a:lnB>
                    <a:solidFill>
                      <a:srgbClr val="599BD5"/>
                    </a:solidFill>
                  </a:tcPr>
                </a:tc>
                <a:tc>
                  <a:txBody>
                    <a:bodyPr/>
                    <a:lstStyle/>
                    <a:p>
                      <a:pPr indent="0" lvl="0" marL="0" rtl="0" algn="ctr">
                        <a:lnSpc>
                          <a:spcPct val="115000"/>
                        </a:lnSpc>
                        <a:spcBef>
                          <a:spcPts val="0"/>
                        </a:spcBef>
                        <a:spcAft>
                          <a:spcPts val="0"/>
                        </a:spcAft>
                        <a:buNone/>
                      </a:pPr>
                      <a:r>
                        <a:rPr b="1" lang="en-US" sz="1200">
                          <a:solidFill>
                            <a:schemeClr val="lt1"/>
                          </a:solidFill>
                          <a:latin typeface="Merriweather"/>
                          <a:ea typeface="Merriweather"/>
                          <a:cs typeface="Merriweather"/>
                          <a:sym typeface="Merriweather"/>
                        </a:rPr>
                        <a:t>1/24/22</a:t>
                      </a:r>
                      <a:endParaRPr b="1" sz="1200">
                        <a:solidFill>
                          <a:schemeClr val="lt1"/>
                        </a:solidFill>
                        <a:latin typeface="Merriweather"/>
                        <a:ea typeface="Merriweather"/>
                        <a:cs typeface="Merriweather"/>
                        <a:sym typeface="Merriweather"/>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38100">
                      <a:solidFill>
                        <a:srgbClr val="00467F"/>
                      </a:solidFill>
                      <a:prstDash val="solid"/>
                      <a:round/>
                      <a:headEnd len="sm" w="sm" type="none"/>
                      <a:tailEnd len="sm" w="sm" type="none"/>
                    </a:lnT>
                    <a:lnB cap="flat" cmpd="sng" w="9525">
                      <a:solidFill>
                        <a:srgbClr val="CCCCCC">
                          <a:alpha val="0"/>
                        </a:srgbClr>
                      </a:solidFill>
                      <a:prstDash val="solid"/>
                      <a:round/>
                      <a:headEnd len="sm" w="sm" type="none"/>
                      <a:tailEnd len="sm" w="sm" type="none"/>
                    </a:lnB>
                    <a:solidFill>
                      <a:srgbClr val="599BD5"/>
                    </a:solidFill>
                  </a:tcPr>
                </a:tc>
                <a:tc>
                  <a:txBody>
                    <a:bodyPr/>
                    <a:lstStyle/>
                    <a:p>
                      <a:pPr indent="0" lvl="0" marL="0" rtl="0" algn="ctr">
                        <a:lnSpc>
                          <a:spcPct val="115000"/>
                        </a:lnSpc>
                        <a:spcBef>
                          <a:spcPts val="0"/>
                        </a:spcBef>
                        <a:spcAft>
                          <a:spcPts val="0"/>
                        </a:spcAft>
                        <a:buNone/>
                      </a:pPr>
                      <a:r>
                        <a:rPr b="1" lang="en-US" sz="1200">
                          <a:solidFill>
                            <a:schemeClr val="lt1"/>
                          </a:solidFill>
                          <a:latin typeface="Merriweather"/>
                          <a:ea typeface="Merriweather"/>
                          <a:cs typeface="Merriweather"/>
                          <a:sym typeface="Merriweather"/>
                        </a:rPr>
                        <a:t>20-21</a:t>
                      </a:r>
                      <a:endParaRPr b="1" sz="1200">
                        <a:solidFill>
                          <a:schemeClr val="lt1"/>
                        </a:solidFill>
                        <a:latin typeface="Merriweather"/>
                        <a:ea typeface="Merriweather"/>
                        <a:cs typeface="Merriweather"/>
                        <a:sym typeface="Merriweather"/>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38100">
                      <a:solidFill>
                        <a:srgbClr val="00467F"/>
                      </a:solidFill>
                      <a:prstDash val="solid"/>
                      <a:round/>
                      <a:headEnd len="sm" w="sm" type="none"/>
                      <a:tailEnd len="sm" w="sm" type="none"/>
                    </a:lnT>
                    <a:lnB cap="flat" cmpd="sng" w="9525">
                      <a:solidFill>
                        <a:srgbClr val="CCCCCC">
                          <a:alpha val="0"/>
                        </a:srgbClr>
                      </a:solidFill>
                      <a:prstDash val="solid"/>
                      <a:round/>
                      <a:headEnd len="sm" w="sm" type="none"/>
                      <a:tailEnd len="sm" w="sm" type="none"/>
                    </a:lnB>
                    <a:solidFill>
                      <a:srgbClr val="599BD5"/>
                    </a:solidFill>
                  </a:tcPr>
                </a:tc>
                <a:tc>
                  <a:txBody>
                    <a:bodyPr/>
                    <a:lstStyle/>
                    <a:p>
                      <a:pPr indent="0" lvl="0" marL="0" rtl="0" algn="ctr">
                        <a:lnSpc>
                          <a:spcPct val="115000"/>
                        </a:lnSpc>
                        <a:spcBef>
                          <a:spcPts val="0"/>
                        </a:spcBef>
                        <a:spcAft>
                          <a:spcPts val="0"/>
                        </a:spcAft>
                        <a:buNone/>
                      </a:pPr>
                      <a:r>
                        <a:rPr b="1" lang="en-US" sz="1200">
                          <a:solidFill>
                            <a:schemeClr val="lt1"/>
                          </a:solidFill>
                          <a:latin typeface="Merriweather"/>
                          <a:ea typeface="Merriweather"/>
                          <a:cs typeface="Merriweather"/>
                          <a:sym typeface="Merriweather"/>
                        </a:rPr>
                        <a:t>19-20</a:t>
                      </a:r>
                      <a:endParaRPr b="1" sz="1200">
                        <a:solidFill>
                          <a:schemeClr val="lt1"/>
                        </a:solidFill>
                        <a:latin typeface="Merriweather"/>
                        <a:ea typeface="Merriweather"/>
                        <a:cs typeface="Merriweather"/>
                        <a:sym typeface="Merriweather"/>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solidFill>
                      <a:prstDash val="solid"/>
                      <a:round/>
                      <a:headEnd len="sm" w="sm" type="none"/>
                      <a:tailEnd len="sm" w="sm" type="none"/>
                    </a:lnR>
                    <a:lnT cap="flat" cmpd="sng" w="38100">
                      <a:solidFill>
                        <a:srgbClr val="00467F"/>
                      </a:solidFill>
                      <a:prstDash val="solid"/>
                      <a:round/>
                      <a:headEnd len="sm" w="sm" type="none"/>
                      <a:tailEnd len="sm" w="sm" type="none"/>
                    </a:lnT>
                    <a:lnB cap="flat" cmpd="sng" w="9525">
                      <a:solidFill>
                        <a:srgbClr val="CCCCCC">
                          <a:alpha val="0"/>
                        </a:srgbClr>
                      </a:solidFill>
                      <a:prstDash val="solid"/>
                      <a:round/>
                      <a:headEnd len="sm" w="sm" type="none"/>
                      <a:tailEnd len="sm" w="sm" type="none"/>
                    </a:lnB>
                    <a:solidFill>
                      <a:srgbClr val="599BD5"/>
                    </a:solidFill>
                  </a:tcPr>
                </a:tc>
              </a:tr>
              <a:tr h="228600">
                <a:tc>
                  <a:txBody>
                    <a:bodyPr/>
                    <a:lstStyle/>
                    <a:p>
                      <a:pPr indent="0" lvl="0" marL="0" rtl="0" algn="ctr">
                        <a:lnSpc>
                          <a:spcPct val="115000"/>
                        </a:lnSpc>
                        <a:spcBef>
                          <a:spcPts val="0"/>
                        </a:spcBef>
                        <a:spcAft>
                          <a:spcPts val="0"/>
                        </a:spcAft>
                        <a:buNone/>
                      </a:pPr>
                      <a:r>
                        <a:rPr b="1" lang="en-US" sz="1100">
                          <a:latin typeface="Merriweather"/>
                          <a:ea typeface="Merriweather"/>
                          <a:cs typeface="Merriweather"/>
                          <a:sym typeface="Merriweather"/>
                        </a:rPr>
                        <a:t>Total Office Referrals</a:t>
                      </a:r>
                      <a:endParaRPr b="1" sz="1100">
                        <a:latin typeface="Merriweather"/>
                        <a:ea typeface="Merriweather"/>
                        <a:cs typeface="Merriweather"/>
                        <a:sym typeface="Merriweathe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38100">
                      <a:solidFill>
                        <a:srgbClr val="00467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11833</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38100">
                      <a:solidFill>
                        <a:srgbClr val="00467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14210</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38100">
                      <a:solidFill>
                        <a:srgbClr val="00467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24084</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38100">
                      <a:solidFill>
                        <a:srgbClr val="00467F"/>
                      </a:solidFill>
                      <a:prstDash val="solid"/>
                      <a:round/>
                      <a:headEnd len="sm" w="sm" type="none"/>
                      <a:tailEnd len="sm" w="sm" type="none"/>
                    </a:lnB>
                  </a:tcPr>
                </a:tc>
              </a:tr>
              <a:tr h="228600">
                <a:tc>
                  <a:txBody>
                    <a:bodyPr/>
                    <a:lstStyle/>
                    <a:p>
                      <a:pPr indent="0" lvl="0" marL="0" rtl="0" algn="ctr">
                        <a:lnSpc>
                          <a:spcPct val="115000"/>
                        </a:lnSpc>
                        <a:spcBef>
                          <a:spcPts val="0"/>
                        </a:spcBef>
                        <a:spcAft>
                          <a:spcPts val="0"/>
                        </a:spcAft>
                        <a:buNone/>
                      </a:pPr>
                      <a:r>
                        <a:rPr lang="en-US" sz="1100">
                          <a:latin typeface="Merriweather"/>
                          <a:ea typeface="Merriweather"/>
                          <a:cs typeface="Merriweather"/>
                          <a:sym typeface="Merriweather"/>
                        </a:rPr>
                        <a:t>Female</a:t>
                      </a:r>
                      <a:endParaRPr sz="1100">
                        <a:latin typeface="Merriweather"/>
                        <a:ea typeface="Merriweather"/>
                        <a:cs typeface="Merriweather"/>
                        <a:sym typeface="Merriweathe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38100">
                      <a:solidFill>
                        <a:srgbClr val="00467F"/>
                      </a:solidFill>
                      <a:prstDash val="solid"/>
                      <a:round/>
                      <a:headEnd len="sm" w="sm" type="none"/>
                      <a:tailEnd len="sm" w="sm" type="none"/>
                    </a:lnT>
                    <a:lnB cap="flat" cmpd="sng" w="38100">
                      <a:solidFill>
                        <a:srgbClr val="00467F">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3344</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38100">
                      <a:solidFill>
                        <a:srgbClr val="00467F"/>
                      </a:solidFill>
                      <a:prstDash val="solid"/>
                      <a:round/>
                      <a:headEnd len="sm" w="sm" type="none"/>
                      <a:tailEnd len="sm" w="sm" type="none"/>
                    </a:lnT>
                    <a:lnB cap="flat" cmpd="sng" w="38100">
                      <a:solidFill>
                        <a:srgbClr val="00467F">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4011</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38100">
                      <a:solidFill>
                        <a:srgbClr val="00467F"/>
                      </a:solidFill>
                      <a:prstDash val="solid"/>
                      <a:round/>
                      <a:headEnd len="sm" w="sm" type="none"/>
                      <a:tailEnd len="sm" w="sm" type="none"/>
                    </a:lnT>
                    <a:lnB cap="flat" cmpd="sng" w="38100">
                      <a:solidFill>
                        <a:srgbClr val="00467F">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6790</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solidFill>
                      <a:prstDash val="solid"/>
                      <a:round/>
                      <a:headEnd len="sm" w="sm" type="none"/>
                      <a:tailEnd len="sm" w="sm" type="none"/>
                    </a:lnR>
                    <a:lnT cap="flat" cmpd="sng" w="38100">
                      <a:solidFill>
                        <a:srgbClr val="00467F"/>
                      </a:solidFill>
                      <a:prstDash val="solid"/>
                      <a:round/>
                      <a:headEnd len="sm" w="sm" type="none"/>
                      <a:tailEnd len="sm" w="sm" type="none"/>
                    </a:lnT>
                    <a:lnB cap="flat" cmpd="sng" w="38100">
                      <a:solidFill>
                        <a:srgbClr val="00467F">
                          <a:alpha val="0"/>
                        </a:srgbClr>
                      </a:solidFill>
                      <a:prstDash val="solid"/>
                      <a:round/>
                      <a:headEnd len="sm" w="sm" type="none"/>
                      <a:tailEnd len="sm" w="sm" type="none"/>
                    </a:lnB>
                  </a:tcPr>
                </a:tc>
              </a:tr>
              <a:tr h="228600">
                <a:tc>
                  <a:txBody>
                    <a:bodyPr/>
                    <a:lstStyle/>
                    <a:p>
                      <a:pPr indent="0" lvl="0" marL="0" rtl="0" algn="ctr">
                        <a:lnSpc>
                          <a:spcPct val="115000"/>
                        </a:lnSpc>
                        <a:spcBef>
                          <a:spcPts val="0"/>
                        </a:spcBef>
                        <a:spcAft>
                          <a:spcPts val="0"/>
                        </a:spcAft>
                        <a:buNone/>
                      </a:pPr>
                      <a:r>
                        <a:rPr lang="en-US" sz="1100">
                          <a:latin typeface="Merriweather"/>
                          <a:ea typeface="Merriweather"/>
                          <a:cs typeface="Merriweather"/>
                          <a:sym typeface="Merriweather"/>
                        </a:rPr>
                        <a:t>Male</a:t>
                      </a:r>
                      <a:endParaRPr sz="1100">
                        <a:latin typeface="Merriweather"/>
                        <a:ea typeface="Merriweather"/>
                        <a:cs typeface="Merriweather"/>
                        <a:sym typeface="Merriweathe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38100">
                      <a:solidFill>
                        <a:srgbClr val="00467F">
                          <a:alpha val="0"/>
                        </a:srgbClr>
                      </a:solidFill>
                      <a:prstDash val="solid"/>
                      <a:round/>
                      <a:headEnd len="sm" w="sm" type="none"/>
                      <a:tailEnd len="sm" w="sm" type="none"/>
                    </a:lnT>
                    <a:lnB cap="flat" cmpd="sng" w="38100">
                      <a:solidFill>
                        <a:srgbClr val="00467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9036</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38100">
                      <a:solidFill>
                        <a:srgbClr val="00467F">
                          <a:alpha val="0"/>
                        </a:srgbClr>
                      </a:solidFill>
                      <a:prstDash val="solid"/>
                      <a:round/>
                      <a:headEnd len="sm" w="sm" type="none"/>
                      <a:tailEnd len="sm" w="sm" type="none"/>
                    </a:lnT>
                    <a:lnB cap="flat" cmpd="sng" w="38100">
                      <a:solidFill>
                        <a:srgbClr val="00467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10922</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38100">
                      <a:solidFill>
                        <a:srgbClr val="00467F">
                          <a:alpha val="0"/>
                        </a:srgbClr>
                      </a:solidFill>
                      <a:prstDash val="solid"/>
                      <a:round/>
                      <a:headEnd len="sm" w="sm" type="none"/>
                      <a:tailEnd len="sm" w="sm" type="none"/>
                    </a:lnT>
                    <a:lnB cap="flat" cmpd="sng" w="38100">
                      <a:solidFill>
                        <a:srgbClr val="00467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18361</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solidFill>
                      <a:prstDash val="solid"/>
                      <a:round/>
                      <a:headEnd len="sm" w="sm" type="none"/>
                      <a:tailEnd len="sm" w="sm" type="none"/>
                    </a:lnR>
                    <a:lnT cap="flat" cmpd="sng" w="38100">
                      <a:solidFill>
                        <a:srgbClr val="00467F">
                          <a:alpha val="0"/>
                        </a:srgbClr>
                      </a:solidFill>
                      <a:prstDash val="solid"/>
                      <a:round/>
                      <a:headEnd len="sm" w="sm" type="none"/>
                      <a:tailEnd len="sm" w="sm" type="none"/>
                    </a:lnT>
                    <a:lnB cap="flat" cmpd="sng" w="38100">
                      <a:solidFill>
                        <a:srgbClr val="00467F"/>
                      </a:solidFill>
                      <a:prstDash val="solid"/>
                      <a:round/>
                      <a:headEnd len="sm" w="sm" type="none"/>
                      <a:tailEnd len="sm" w="sm" type="none"/>
                    </a:lnB>
                  </a:tcPr>
                </a:tc>
              </a:tr>
              <a:tr h="228600">
                <a:tc>
                  <a:txBody>
                    <a:bodyPr/>
                    <a:lstStyle/>
                    <a:p>
                      <a:pPr indent="0" lvl="0" marL="0" rtl="0" algn="ctr">
                        <a:lnSpc>
                          <a:spcPct val="115000"/>
                        </a:lnSpc>
                        <a:spcBef>
                          <a:spcPts val="0"/>
                        </a:spcBef>
                        <a:spcAft>
                          <a:spcPts val="0"/>
                        </a:spcAft>
                        <a:buNone/>
                      </a:pPr>
                      <a:r>
                        <a:rPr lang="en-US" sz="1100">
                          <a:latin typeface="Merriweather"/>
                          <a:ea typeface="Merriweather"/>
                          <a:cs typeface="Merriweather"/>
                          <a:sym typeface="Merriweather"/>
                        </a:rPr>
                        <a:t>IEP</a:t>
                      </a:r>
                      <a:endParaRPr sz="1100">
                        <a:latin typeface="Merriweather"/>
                        <a:ea typeface="Merriweather"/>
                        <a:cs typeface="Merriweather"/>
                        <a:sym typeface="Merriweathe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38100">
                      <a:solidFill>
                        <a:srgbClr val="00467F"/>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3596</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38100">
                      <a:solidFill>
                        <a:srgbClr val="00467F"/>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4361</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38100">
                      <a:solidFill>
                        <a:srgbClr val="00467F"/>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7688</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solidFill>
                      <a:prstDash val="solid"/>
                      <a:round/>
                      <a:headEnd len="sm" w="sm" type="none"/>
                      <a:tailEnd len="sm" w="sm" type="none"/>
                    </a:lnR>
                    <a:lnT cap="flat" cmpd="sng" w="38100">
                      <a:solidFill>
                        <a:srgbClr val="00467F"/>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28600">
                <a:tc>
                  <a:txBody>
                    <a:bodyPr/>
                    <a:lstStyle/>
                    <a:p>
                      <a:pPr indent="0" lvl="0" marL="0" rtl="0" algn="ctr">
                        <a:lnSpc>
                          <a:spcPct val="115000"/>
                        </a:lnSpc>
                        <a:spcBef>
                          <a:spcPts val="0"/>
                        </a:spcBef>
                        <a:spcAft>
                          <a:spcPts val="0"/>
                        </a:spcAft>
                        <a:buNone/>
                      </a:pPr>
                      <a:r>
                        <a:rPr lang="en-US" sz="1100">
                          <a:latin typeface="Merriweather"/>
                          <a:ea typeface="Merriweather"/>
                          <a:cs typeface="Merriweather"/>
                          <a:sym typeface="Merriweather"/>
                        </a:rPr>
                        <a:t>504</a:t>
                      </a:r>
                      <a:endParaRPr sz="1100">
                        <a:latin typeface="Merriweather"/>
                        <a:ea typeface="Merriweather"/>
                        <a:cs typeface="Merriweather"/>
                        <a:sym typeface="Merriweathe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701</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891</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1335</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28600">
                <a:tc>
                  <a:txBody>
                    <a:bodyPr/>
                    <a:lstStyle/>
                    <a:p>
                      <a:pPr indent="0" lvl="0" marL="0" rtl="0" algn="ctr">
                        <a:lnSpc>
                          <a:spcPct val="115000"/>
                        </a:lnSpc>
                        <a:spcBef>
                          <a:spcPts val="0"/>
                        </a:spcBef>
                        <a:spcAft>
                          <a:spcPts val="0"/>
                        </a:spcAft>
                        <a:buNone/>
                      </a:pPr>
                      <a:r>
                        <a:rPr lang="en-US" sz="1100">
                          <a:latin typeface="Merriweather"/>
                          <a:ea typeface="Merriweather"/>
                          <a:cs typeface="Merriweather"/>
                          <a:sym typeface="Merriweather"/>
                        </a:rPr>
                        <a:t>ELL</a:t>
                      </a:r>
                      <a:endParaRPr sz="1100">
                        <a:latin typeface="Merriweather"/>
                        <a:ea typeface="Merriweather"/>
                        <a:cs typeface="Merriweather"/>
                        <a:sym typeface="Merriweathe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38100">
                      <a:solidFill>
                        <a:srgbClr val="00467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4303</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38100">
                      <a:solidFill>
                        <a:srgbClr val="00467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5190</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38100">
                      <a:solidFill>
                        <a:srgbClr val="00467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8142</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38100">
                      <a:solidFill>
                        <a:srgbClr val="00467F"/>
                      </a:solidFill>
                      <a:prstDash val="solid"/>
                      <a:round/>
                      <a:headEnd len="sm" w="sm" type="none"/>
                      <a:tailEnd len="sm" w="sm" type="none"/>
                    </a:lnB>
                  </a:tcPr>
                </a:tc>
              </a:tr>
              <a:tr h="100000">
                <a:tc>
                  <a:txBody>
                    <a:bodyPr/>
                    <a:lstStyle/>
                    <a:p>
                      <a:pPr indent="0" lvl="0" marL="0" rtl="0" algn="ctr">
                        <a:lnSpc>
                          <a:spcPct val="115000"/>
                        </a:lnSpc>
                        <a:spcBef>
                          <a:spcPts val="0"/>
                        </a:spcBef>
                        <a:spcAft>
                          <a:spcPts val="0"/>
                        </a:spcAft>
                        <a:buNone/>
                      </a:pPr>
                      <a:r>
                        <a:rPr lang="en-US" sz="1100">
                          <a:latin typeface="Merriweather"/>
                          <a:ea typeface="Merriweather"/>
                          <a:cs typeface="Merriweather"/>
                          <a:sym typeface="Merriweather"/>
                        </a:rPr>
                        <a:t>African American</a:t>
                      </a:r>
                      <a:endParaRPr sz="1100">
                        <a:latin typeface="Merriweather"/>
                        <a:ea typeface="Merriweather"/>
                        <a:cs typeface="Merriweather"/>
                        <a:sym typeface="Merriweathe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38100">
                      <a:solidFill>
                        <a:srgbClr val="00467F"/>
                      </a:solidFill>
                      <a:prstDash val="solid"/>
                      <a:round/>
                      <a:headEnd len="sm" w="sm" type="none"/>
                      <a:tailEnd len="sm" w="sm" type="none"/>
                    </a:lnT>
                    <a:lnB cap="flat" cmpd="sng" w="9525">
                      <a:solidFill>
                        <a:schemeClr val="lt2">
                          <a:alpha val="0"/>
                        </a:scheme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1407</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38100">
                      <a:solidFill>
                        <a:srgbClr val="00467F"/>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1698</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38100">
                      <a:solidFill>
                        <a:srgbClr val="00467F"/>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2886</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solidFill>
                      <a:prstDash val="solid"/>
                      <a:round/>
                      <a:headEnd len="sm" w="sm" type="none"/>
                      <a:tailEnd len="sm" w="sm" type="none"/>
                    </a:lnR>
                    <a:lnT cap="flat" cmpd="sng" w="38100">
                      <a:solidFill>
                        <a:srgbClr val="00467F"/>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100000">
                <a:tc>
                  <a:txBody>
                    <a:bodyPr/>
                    <a:lstStyle/>
                    <a:p>
                      <a:pPr indent="0" lvl="0" marL="0" rtl="0" algn="ctr">
                        <a:lnSpc>
                          <a:spcPct val="115000"/>
                        </a:lnSpc>
                        <a:spcBef>
                          <a:spcPts val="0"/>
                        </a:spcBef>
                        <a:spcAft>
                          <a:spcPts val="0"/>
                        </a:spcAft>
                        <a:buNone/>
                      </a:pPr>
                      <a:r>
                        <a:rPr lang="en-US" sz="1100">
                          <a:latin typeface="Merriweather"/>
                          <a:ea typeface="Merriweather"/>
                          <a:cs typeface="Merriweather"/>
                          <a:sym typeface="Merriweather"/>
                        </a:rPr>
                        <a:t>American Indian</a:t>
                      </a:r>
                      <a:endParaRPr sz="1100">
                        <a:latin typeface="Merriweather"/>
                        <a:ea typeface="Merriweather"/>
                        <a:cs typeface="Merriweather"/>
                        <a:sym typeface="Merriweather"/>
                      </a:endParaRPr>
                    </a:p>
                  </a:txBody>
                  <a:tcPr marT="19050" marB="19050" marR="28575" marL="28575" anchor="b">
                    <a:lnL cap="flat" cmpd="sng" w="9525">
                      <a:solidFill>
                        <a:schemeClr val="lt2"/>
                      </a:solidFill>
                      <a:prstDash val="solid"/>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38100">
                      <a:solidFill>
                        <a:schemeClr val="lt2">
                          <a:alpha val="0"/>
                        </a:scheme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326</a:t>
                      </a:r>
                      <a:endParaRPr sz="1200">
                        <a:latin typeface="Roboto"/>
                        <a:ea typeface="Roboto"/>
                        <a:cs typeface="Roboto"/>
                        <a:sym typeface="Roboto"/>
                      </a:endParaRPr>
                    </a:p>
                  </a:txBody>
                  <a:tcPr marT="19050" marB="19050" marR="28575" marL="28575" anchor="b">
                    <a:lnL cap="flat" cmpd="sng" w="9525">
                      <a:solidFill>
                        <a:schemeClr val="lt2">
                          <a:alpha val="0"/>
                        </a:scheme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297</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688</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28600">
                <a:tc>
                  <a:txBody>
                    <a:bodyPr/>
                    <a:lstStyle/>
                    <a:p>
                      <a:pPr indent="0" lvl="0" marL="0" rtl="0" algn="ctr">
                        <a:lnSpc>
                          <a:spcPct val="115000"/>
                        </a:lnSpc>
                        <a:spcBef>
                          <a:spcPts val="0"/>
                        </a:spcBef>
                        <a:spcAft>
                          <a:spcPts val="0"/>
                        </a:spcAft>
                        <a:buClr>
                          <a:schemeClr val="dk1"/>
                        </a:buClr>
                        <a:buSzPts val="1100"/>
                        <a:buFont typeface="Arial"/>
                        <a:buNone/>
                      </a:pPr>
                      <a:r>
                        <a:rPr lang="en-US" sz="1100">
                          <a:solidFill>
                            <a:schemeClr val="dk1"/>
                          </a:solidFill>
                          <a:latin typeface="Merriweather"/>
                          <a:ea typeface="Merriweather"/>
                          <a:cs typeface="Merriweather"/>
                          <a:sym typeface="Merriweather"/>
                        </a:rPr>
                        <a:t>Asian</a:t>
                      </a:r>
                      <a:endParaRPr sz="1100">
                        <a:latin typeface="Merriweather"/>
                        <a:ea typeface="Merriweather"/>
                        <a:cs typeface="Merriweather"/>
                        <a:sym typeface="Merriweather"/>
                      </a:endParaRPr>
                    </a:p>
                  </a:txBody>
                  <a:tcPr marT="19050" marB="19050" marR="28575" marL="28575" anchor="b">
                    <a:lnL cap="flat" cmpd="sng" w="9525">
                      <a:solidFill>
                        <a:schemeClr val="lt2"/>
                      </a:solidFill>
                      <a:prstDash val="solid"/>
                      <a:round/>
                      <a:headEnd len="sm" w="sm" type="none"/>
                      <a:tailEnd len="sm" w="sm" type="none"/>
                    </a:lnL>
                    <a:lnR cap="flat" cmpd="sng" w="9525">
                      <a:solidFill>
                        <a:schemeClr val="lt2">
                          <a:alpha val="0"/>
                        </a:schemeClr>
                      </a:solidFill>
                      <a:prstDash val="solid"/>
                      <a:round/>
                      <a:headEnd len="sm" w="sm" type="none"/>
                      <a:tailEnd len="sm" w="sm" type="none"/>
                    </a:lnR>
                    <a:lnT cap="flat" cmpd="sng" w="38100">
                      <a:solidFill>
                        <a:schemeClr val="lt2">
                          <a:alpha val="0"/>
                        </a:schemeClr>
                      </a:solidFill>
                      <a:prstDash val="solid"/>
                      <a:round/>
                      <a:headEnd len="sm" w="sm" type="none"/>
                      <a:tailEnd len="sm" w="sm" type="none"/>
                    </a:lnT>
                    <a:lnB cap="flat" cmpd="sng" w="38100">
                      <a:solidFill>
                        <a:schemeClr val="lt2">
                          <a:alpha val="0"/>
                        </a:scheme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423</a:t>
                      </a:r>
                      <a:endParaRPr sz="1200">
                        <a:latin typeface="Roboto"/>
                        <a:ea typeface="Roboto"/>
                        <a:cs typeface="Roboto"/>
                        <a:sym typeface="Roboto"/>
                      </a:endParaRPr>
                    </a:p>
                  </a:txBody>
                  <a:tcPr marT="19050" marB="19050" marR="28575" marL="28575" anchor="b">
                    <a:lnL cap="flat" cmpd="sng" w="9525">
                      <a:solidFill>
                        <a:schemeClr val="lt2">
                          <a:alpha val="0"/>
                        </a:scheme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419</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786</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28600">
                <a:tc>
                  <a:txBody>
                    <a:bodyPr/>
                    <a:lstStyle/>
                    <a:p>
                      <a:pPr indent="0" lvl="0" marL="0" rtl="0" algn="ctr">
                        <a:lnSpc>
                          <a:spcPct val="115000"/>
                        </a:lnSpc>
                        <a:spcBef>
                          <a:spcPts val="0"/>
                        </a:spcBef>
                        <a:spcAft>
                          <a:spcPts val="0"/>
                        </a:spcAft>
                        <a:buNone/>
                      </a:pPr>
                      <a:r>
                        <a:rPr lang="en-US" sz="1100">
                          <a:latin typeface="Merriweather"/>
                          <a:ea typeface="Merriweather"/>
                          <a:cs typeface="Merriweather"/>
                          <a:sym typeface="Merriweather"/>
                        </a:rPr>
                        <a:t>Caucasion/White</a:t>
                      </a:r>
                      <a:endParaRPr sz="1100">
                        <a:latin typeface="Merriweather"/>
                        <a:ea typeface="Merriweather"/>
                        <a:cs typeface="Merriweather"/>
                        <a:sym typeface="Merriweather"/>
                      </a:endParaRPr>
                    </a:p>
                  </a:txBody>
                  <a:tcPr marT="19050" marB="19050" marR="28575" marL="28575" anchor="b">
                    <a:lnL cap="flat" cmpd="sng" w="9525">
                      <a:solidFill>
                        <a:schemeClr val="lt2"/>
                      </a:solidFill>
                      <a:prstDash val="solid"/>
                      <a:round/>
                      <a:headEnd len="sm" w="sm" type="none"/>
                      <a:tailEnd len="sm" w="sm" type="none"/>
                    </a:lnL>
                    <a:lnR cap="flat" cmpd="sng" w="9525">
                      <a:solidFill>
                        <a:schemeClr val="lt2">
                          <a:alpha val="0"/>
                        </a:schemeClr>
                      </a:solidFill>
                      <a:prstDash val="solid"/>
                      <a:round/>
                      <a:headEnd len="sm" w="sm" type="none"/>
                      <a:tailEnd len="sm" w="sm" type="none"/>
                    </a:lnR>
                    <a:lnT cap="flat" cmpd="sng" w="38100">
                      <a:solidFill>
                        <a:schemeClr val="lt2">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5705</a:t>
                      </a:r>
                      <a:endParaRPr sz="1200">
                        <a:latin typeface="Roboto"/>
                        <a:ea typeface="Roboto"/>
                        <a:cs typeface="Roboto"/>
                        <a:sym typeface="Roboto"/>
                      </a:endParaRPr>
                    </a:p>
                  </a:txBody>
                  <a:tcPr marT="19050" marB="19050" marR="28575" marL="28575" anchor="b">
                    <a:lnL cap="flat" cmpd="sng" w="9525">
                      <a:solidFill>
                        <a:schemeClr val="lt2">
                          <a:alpha val="0"/>
                        </a:scheme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7021</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11484</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28600">
                <a:tc>
                  <a:txBody>
                    <a:bodyPr/>
                    <a:lstStyle/>
                    <a:p>
                      <a:pPr indent="0" lvl="0" marL="0" rtl="0" algn="ctr">
                        <a:lnSpc>
                          <a:spcPct val="115000"/>
                        </a:lnSpc>
                        <a:spcBef>
                          <a:spcPts val="0"/>
                        </a:spcBef>
                        <a:spcAft>
                          <a:spcPts val="0"/>
                        </a:spcAft>
                        <a:buNone/>
                      </a:pPr>
                      <a:r>
                        <a:rPr lang="en-US" sz="1100">
                          <a:latin typeface="Merriweather"/>
                          <a:ea typeface="Merriweather"/>
                          <a:cs typeface="Merriweather"/>
                          <a:sym typeface="Merriweather"/>
                        </a:rPr>
                        <a:t>Hispanic</a:t>
                      </a:r>
                      <a:endParaRPr sz="1100">
                        <a:latin typeface="Merriweather"/>
                        <a:ea typeface="Merriweather"/>
                        <a:cs typeface="Merriweather"/>
                        <a:sym typeface="Merriweather"/>
                      </a:endParaRPr>
                    </a:p>
                  </a:txBody>
                  <a:tcPr marT="19050" marB="19050" marR="28575" marL="28575" anchor="b">
                    <a:lnL cap="flat" cmpd="sng" w="9525">
                      <a:solidFill>
                        <a:schemeClr val="lt2"/>
                      </a:solidFill>
                      <a:prstDash val="solid"/>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4797</a:t>
                      </a:r>
                      <a:endParaRPr sz="1200">
                        <a:latin typeface="Roboto"/>
                        <a:ea typeface="Roboto"/>
                        <a:cs typeface="Roboto"/>
                        <a:sym typeface="Roboto"/>
                      </a:endParaRPr>
                    </a:p>
                  </a:txBody>
                  <a:tcPr marT="19050" marB="19050" marR="28575" marL="28575" anchor="b">
                    <a:lnL cap="flat" cmpd="sng" w="9525">
                      <a:solidFill>
                        <a:schemeClr val="lt2">
                          <a:alpha val="0"/>
                        </a:scheme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5847</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9689</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28600">
                <a:tc>
                  <a:txBody>
                    <a:bodyPr/>
                    <a:lstStyle/>
                    <a:p>
                      <a:pPr indent="0" lvl="0" marL="0" rtl="0" algn="ctr">
                        <a:lnSpc>
                          <a:spcPct val="115000"/>
                        </a:lnSpc>
                        <a:spcBef>
                          <a:spcPts val="0"/>
                        </a:spcBef>
                        <a:spcAft>
                          <a:spcPts val="0"/>
                        </a:spcAft>
                        <a:buNone/>
                      </a:pPr>
                      <a:r>
                        <a:rPr lang="en-US" sz="1100">
                          <a:latin typeface="Merriweather"/>
                          <a:ea typeface="Merriweather"/>
                          <a:cs typeface="Merriweather"/>
                          <a:sym typeface="Merriweather"/>
                        </a:rPr>
                        <a:t>Pacific Islander</a:t>
                      </a:r>
                      <a:endParaRPr sz="1100">
                        <a:latin typeface="Merriweather"/>
                        <a:ea typeface="Merriweather"/>
                        <a:cs typeface="Merriweather"/>
                        <a:sym typeface="Merriweathe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38100">
                      <a:solidFill>
                        <a:srgbClr val="00467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727</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38100">
                      <a:solidFill>
                        <a:srgbClr val="00467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770</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38100">
                      <a:solidFill>
                        <a:srgbClr val="00467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Roboto"/>
                          <a:ea typeface="Roboto"/>
                          <a:cs typeface="Roboto"/>
                          <a:sym typeface="Roboto"/>
                        </a:rPr>
                        <a:t>1596</a:t>
                      </a:r>
                      <a:endParaRPr sz="1200">
                        <a:latin typeface="Roboto"/>
                        <a:ea typeface="Roboto"/>
                        <a:cs typeface="Roboto"/>
                        <a:sym typeface="Roboto"/>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38100">
                      <a:solidFill>
                        <a:srgbClr val="00467F"/>
                      </a:solidFill>
                      <a:prstDash val="solid"/>
                      <a:round/>
                      <a:headEnd len="sm" w="sm" type="none"/>
                      <a:tailEnd len="sm" w="sm" type="none"/>
                    </a:lnB>
                  </a:tcPr>
                </a:tc>
              </a:tr>
            </a:tbl>
          </a:graphicData>
        </a:graphic>
      </p:graphicFrame>
      <p:sp>
        <p:nvSpPr>
          <p:cNvPr id="739" name="Google Shape;739;p85"/>
          <p:cNvSpPr txBox="1"/>
          <p:nvPr/>
        </p:nvSpPr>
        <p:spPr>
          <a:xfrm>
            <a:off x="6607500" y="591175"/>
            <a:ext cx="23499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100">
                <a:latin typeface="Roboto"/>
                <a:ea typeface="Roboto"/>
                <a:cs typeface="Roboto"/>
                <a:sym typeface="Roboto"/>
              </a:rPr>
              <a:t>Source: Educator’s Handbook</a:t>
            </a:r>
            <a:endParaRPr sz="1100">
              <a:latin typeface="Roboto"/>
              <a:ea typeface="Roboto"/>
              <a:cs typeface="Roboto"/>
              <a:sym typeface="Roboto"/>
            </a:endParaRPr>
          </a:p>
        </p:txBody>
      </p:sp>
      <p:pic>
        <p:nvPicPr>
          <p:cNvPr id="740" name="Google Shape;740;p85"/>
          <p:cNvPicPr preferRelativeResize="0"/>
          <p:nvPr/>
        </p:nvPicPr>
        <p:blipFill rotWithShape="1">
          <a:blip r:embed="rId3">
            <a:alphaModFix/>
          </a:blip>
          <a:srcRect b="13520" l="30889" r="30499" t="13593"/>
          <a:stretch/>
        </p:blipFill>
        <p:spPr>
          <a:xfrm>
            <a:off x="5102888" y="131825"/>
            <a:ext cx="679551" cy="673475"/>
          </a:xfrm>
          <a:prstGeom prst="rect">
            <a:avLst/>
          </a:prstGeom>
          <a:noFill/>
          <a:ln>
            <a:noFill/>
          </a:ln>
        </p:spPr>
      </p:pic>
      <p:sp>
        <p:nvSpPr>
          <p:cNvPr id="741" name="Google Shape;741;p85"/>
          <p:cNvSpPr txBox="1"/>
          <p:nvPr>
            <p:ph idx="4294967295" type="title"/>
          </p:nvPr>
        </p:nvSpPr>
        <p:spPr>
          <a:xfrm>
            <a:off x="5745950" y="182213"/>
            <a:ext cx="3439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US" sz="2820">
                <a:latin typeface="Merriweather"/>
                <a:ea typeface="Merriweather"/>
                <a:cs typeface="Merriweather"/>
                <a:sym typeface="Merriweather"/>
              </a:rPr>
              <a:t>Office Referrals</a:t>
            </a:r>
            <a:endParaRPr sz="2820">
              <a:latin typeface="Merriweather"/>
              <a:ea typeface="Merriweather"/>
              <a:cs typeface="Merriweather"/>
              <a:sym typeface="Merriweather"/>
            </a:endParaRPr>
          </a:p>
        </p:txBody>
      </p:sp>
      <p:pic>
        <p:nvPicPr>
          <p:cNvPr id="742" name="Google Shape;742;p85"/>
          <p:cNvPicPr preferRelativeResize="0"/>
          <p:nvPr/>
        </p:nvPicPr>
        <p:blipFill>
          <a:blip r:embed="rId4">
            <a:alphaModFix/>
          </a:blip>
          <a:stretch>
            <a:fillRect/>
          </a:stretch>
        </p:blipFill>
        <p:spPr>
          <a:xfrm>
            <a:off x="163275" y="3848175"/>
            <a:ext cx="2021150" cy="1694324"/>
          </a:xfrm>
          <a:prstGeom prst="rect">
            <a:avLst/>
          </a:prstGeom>
          <a:noFill/>
          <a:ln>
            <a:noFill/>
          </a:ln>
          <a:effectLst>
            <a:outerShdw blurRad="57150" rotWithShape="0" algn="bl" dir="5400000" dist="19050">
              <a:srgbClr val="000000"/>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pic>
        <p:nvPicPr>
          <p:cNvPr id="747" name="Google Shape;747;p86"/>
          <p:cNvPicPr preferRelativeResize="0"/>
          <p:nvPr/>
        </p:nvPicPr>
        <p:blipFill rotWithShape="1">
          <a:blip r:embed="rId3">
            <a:alphaModFix/>
          </a:blip>
          <a:srcRect b="1314" l="0" r="0" t="2725"/>
          <a:stretch/>
        </p:blipFill>
        <p:spPr>
          <a:xfrm>
            <a:off x="4313975" y="52000"/>
            <a:ext cx="4640899" cy="5039502"/>
          </a:xfrm>
          <a:prstGeom prst="rect">
            <a:avLst/>
          </a:prstGeom>
          <a:noFill/>
          <a:ln>
            <a:noFill/>
          </a:ln>
        </p:spPr>
      </p:pic>
      <p:pic>
        <p:nvPicPr>
          <p:cNvPr id="748" name="Google Shape;748;p86"/>
          <p:cNvPicPr preferRelativeResize="0"/>
          <p:nvPr/>
        </p:nvPicPr>
        <p:blipFill rotWithShape="1">
          <a:blip r:embed="rId4">
            <a:alphaModFix/>
          </a:blip>
          <a:srcRect b="0" l="0" r="50475" t="0"/>
          <a:stretch/>
        </p:blipFill>
        <p:spPr>
          <a:xfrm rot="-280014">
            <a:off x="1053308" y="3104813"/>
            <a:ext cx="1199284" cy="1870650"/>
          </a:xfrm>
          <a:prstGeom prst="rect">
            <a:avLst/>
          </a:prstGeom>
          <a:noFill/>
          <a:ln cap="flat" cmpd="sng" w="19050">
            <a:solidFill>
              <a:schemeClr val="dk2"/>
            </a:solidFill>
            <a:prstDash val="solid"/>
            <a:round/>
            <a:headEnd len="sm" w="sm" type="none"/>
            <a:tailEnd len="sm" w="sm" type="none"/>
          </a:ln>
        </p:spPr>
      </p:pic>
      <p:pic>
        <p:nvPicPr>
          <p:cNvPr id="749" name="Google Shape;749;p86"/>
          <p:cNvPicPr preferRelativeResize="0"/>
          <p:nvPr/>
        </p:nvPicPr>
        <p:blipFill rotWithShape="1">
          <a:blip r:embed="rId4">
            <a:alphaModFix/>
          </a:blip>
          <a:srcRect b="0" l="50475" r="0" t="0"/>
          <a:stretch/>
        </p:blipFill>
        <p:spPr>
          <a:xfrm rot="226444">
            <a:off x="2392290" y="2825584"/>
            <a:ext cx="1305546" cy="2036406"/>
          </a:xfrm>
          <a:prstGeom prst="rect">
            <a:avLst/>
          </a:prstGeom>
          <a:noFill/>
          <a:ln cap="flat" cmpd="sng" w="19050">
            <a:solidFill>
              <a:schemeClr val="dk2"/>
            </a:solidFill>
            <a:prstDash val="solid"/>
            <a:round/>
            <a:headEnd len="sm" w="sm" type="none"/>
            <a:tailEnd len="sm" w="sm" type="none"/>
          </a:ln>
        </p:spPr>
      </p:pic>
      <p:pic>
        <p:nvPicPr>
          <p:cNvPr id="750" name="Google Shape;750;p86"/>
          <p:cNvPicPr preferRelativeResize="0"/>
          <p:nvPr/>
        </p:nvPicPr>
        <p:blipFill rotWithShape="1">
          <a:blip r:embed="rId5">
            <a:alphaModFix/>
          </a:blip>
          <a:srcRect b="0" l="50305" r="0" t="0"/>
          <a:stretch/>
        </p:blipFill>
        <p:spPr>
          <a:xfrm rot="-267602">
            <a:off x="468077" y="187519"/>
            <a:ext cx="1784116" cy="2773260"/>
          </a:xfrm>
          <a:prstGeom prst="rect">
            <a:avLst/>
          </a:prstGeom>
          <a:noFill/>
          <a:ln cap="flat" cmpd="sng" w="19050">
            <a:solidFill>
              <a:schemeClr val="dk2"/>
            </a:solidFill>
            <a:prstDash val="solid"/>
            <a:round/>
            <a:headEnd len="sm" w="sm" type="none"/>
            <a:tailEnd len="sm" w="sm" type="none"/>
          </a:ln>
        </p:spPr>
      </p:pic>
      <p:pic>
        <p:nvPicPr>
          <p:cNvPr id="751" name="Google Shape;751;p86"/>
          <p:cNvPicPr preferRelativeResize="0"/>
          <p:nvPr/>
        </p:nvPicPr>
        <p:blipFill rotWithShape="1">
          <a:blip r:embed="rId5">
            <a:alphaModFix/>
          </a:blip>
          <a:srcRect b="0" l="0" r="49548" t="0"/>
          <a:stretch/>
        </p:blipFill>
        <p:spPr>
          <a:xfrm rot="222212">
            <a:off x="2336549" y="247343"/>
            <a:ext cx="1579426" cy="2418235"/>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87"/>
          <p:cNvSpPr txBox="1"/>
          <p:nvPr>
            <p:ph type="title"/>
          </p:nvPr>
        </p:nvSpPr>
        <p:spPr>
          <a:xfrm>
            <a:off x="311725" y="424725"/>
            <a:ext cx="8520600" cy="623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2800"/>
              <a:buNone/>
            </a:pPr>
            <a:r>
              <a:rPr lang="en-US"/>
              <a:t>Data Discussion</a:t>
            </a:r>
            <a:endParaRPr/>
          </a:p>
        </p:txBody>
      </p:sp>
      <p:sp>
        <p:nvSpPr>
          <p:cNvPr id="757" name="Google Shape;757;p87"/>
          <p:cNvSpPr txBox="1"/>
          <p:nvPr>
            <p:ph idx="1" type="body"/>
          </p:nvPr>
        </p:nvSpPr>
        <p:spPr>
          <a:xfrm>
            <a:off x="416375" y="1364625"/>
            <a:ext cx="2798100" cy="1053000"/>
          </a:xfrm>
          <a:prstGeom prst="rect">
            <a:avLst/>
          </a:prstGeom>
          <a:noFill/>
          <a:ln>
            <a:noFill/>
          </a:ln>
        </p:spPr>
        <p:txBody>
          <a:bodyPr anchorCtr="0" anchor="t" bIns="91425" lIns="91425" spcFirstLastPara="1" rIns="91425" wrap="square" tIns="91425">
            <a:noAutofit/>
          </a:bodyPr>
          <a:lstStyle/>
          <a:p>
            <a:pPr indent="-279400" lvl="0" marL="457200" rtl="0" algn="l">
              <a:lnSpc>
                <a:spcPct val="115000"/>
              </a:lnSpc>
              <a:spcBef>
                <a:spcPts val="0"/>
              </a:spcBef>
              <a:spcAft>
                <a:spcPts val="1000"/>
              </a:spcAft>
              <a:buClr>
                <a:schemeClr val="dk1"/>
              </a:buClr>
              <a:buSzPts val="1700"/>
              <a:buChar char="●"/>
            </a:pPr>
            <a:r>
              <a:rPr lang="en-US" sz="1700">
                <a:solidFill>
                  <a:schemeClr val="dk1"/>
                </a:solidFill>
              </a:rPr>
              <a:t>Review the data charts with your table. Discuss the patterns, trends or concerns you notice.</a:t>
            </a:r>
            <a:endParaRPr sz="1700">
              <a:solidFill>
                <a:schemeClr val="dk1"/>
              </a:solidFill>
            </a:endParaRPr>
          </a:p>
        </p:txBody>
      </p:sp>
      <p:pic>
        <p:nvPicPr>
          <p:cNvPr id="758" name="Google Shape;758;p87"/>
          <p:cNvPicPr preferRelativeResize="0"/>
          <p:nvPr/>
        </p:nvPicPr>
        <p:blipFill>
          <a:blip r:embed="rId3">
            <a:alphaModFix/>
          </a:blip>
          <a:stretch>
            <a:fillRect/>
          </a:stretch>
        </p:blipFill>
        <p:spPr>
          <a:xfrm>
            <a:off x="721224" y="3220000"/>
            <a:ext cx="1366278" cy="1771101"/>
          </a:xfrm>
          <a:prstGeom prst="rect">
            <a:avLst/>
          </a:prstGeom>
          <a:noFill/>
          <a:ln cap="flat" cmpd="sng" w="28575">
            <a:solidFill>
              <a:srgbClr val="0C0C0C"/>
            </a:solidFill>
            <a:prstDash val="solid"/>
            <a:round/>
            <a:headEnd len="sm" w="sm" type="none"/>
            <a:tailEnd len="sm" w="sm" type="none"/>
          </a:ln>
        </p:spPr>
      </p:pic>
      <p:sp>
        <p:nvSpPr>
          <p:cNvPr id="759" name="Google Shape;759;p87"/>
          <p:cNvSpPr txBox="1"/>
          <p:nvPr/>
        </p:nvSpPr>
        <p:spPr>
          <a:xfrm>
            <a:off x="2275575" y="3200000"/>
            <a:ext cx="6254100" cy="18111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351C75"/>
                </a:solidFill>
                <a:latin typeface="Gloria Hallelujah"/>
                <a:ea typeface="Gloria Hallelujah"/>
                <a:cs typeface="Gloria Hallelujah"/>
                <a:sym typeface="Gloria Hallelujah"/>
              </a:rPr>
              <a:t>Patterns and trends in the data: </a:t>
            </a:r>
            <a:r>
              <a:rPr lang="en-US" sz="1500">
                <a:latin typeface="Barlow Condensed"/>
                <a:ea typeface="Barlow Condensed"/>
                <a:cs typeface="Barlow Condensed"/>
                <a:sym typeface="Barlow Condensed"/>
              </a:rPr>
              <a:t>What am I seeing across time, across the grade level or department, or across the school?</a:t>
            </a:r>
            <a:endParaRPr sz="1500">
              <a:latin typeface="Barlow Condensed"/>
              <a:ea typeface="Barlow Condensed"/>
              <a:cs typeface="Barlow Condensed"/>
              <a:sym typeface="Barlow Condensed"/>
            </a:endParaRPr>
          </a:p>
          <a:p>
            <a:pPr indent="0" lvl="0" marL="0" rtl="0" algn="l">
              <a:spcBef>
                <a:spcPts val="1000"/>
              </a:spcBef>
              <a:spcAft>
                <a:spcPts val="0"/>
              </a:spcAft>
              <a:buNone/>
            </a:pPr>
            <a:r>
              <a:rPr b="1" lang="en-US">
                <a:solidFill>
                  <a:srgbClr val="351C75"/>
                </a:solidFill>
                <a:latin typeface="Gloria Hallelujah"/>
                <a:ea typeface="Gloria Hallelujah"/>
                <a:cs typeface="Gloria Hallelujah"/>
                <a:sym typeface="Gloria Hallelujah"/>
              </a:rPr>
              <a:t>Changes in identified students: </a:t>
            </a:r>
            <a:r>
              <a:rPr lang="en-US" sz="1500">
                <a:latin typeface="Barlow Condensed"/>
                <a:ea typeface="Barlow Condensed"/>
                <a:cs typeface="Barlow Condensed"/>
                <a:sym typeface="Barlow Condensed"/>
              </a:rPr>
              <a:t>How have increased interactions impacted students and their learning? How has this changed the teacher experience? </a:t>
            </a:r>
            <a:endParaRPr sz="1500">
              <a:latin typeface="Barlow Condensed"/>
              <a:ea typeface="Barlow Condensed"/>
              <a:cs typeface="Barlow Condensed"/>
              <a:sym typeface="Barlow Condensed"/>
            </a:endParaRPr>
          </a:p>
          <a:p>
            <a:pPr indent="0" lvl="0" marL="0" rtl="0" algn="l">
              <a:spcBef>
                <a:spcPts val="1000"/>
              </a:spcBef>
              <a:spcAft>
                <a:spcPts val="0"/>
              </a:spcAft>
              <a:buNone/>
            </a:pPr>
            <a:r>
              <a:rPr b="1" lang="en-US">
                <a:solidFill>
                  <a:srgbClr val="351C75"/>
                </a:solidFill>
                <a:latin typeface="Gloria Hallelujah"/>
                <a:ea typeface="Gloria Hallelujah"/>
                <a:cs typeface="Gloria Hallelujah"/>
                <a:sym typeface="Gloria Hallelujah"/>
              </a:rPr>
              <a:t>Actions and next steps: </a:t>
            </a:r>
            <a:r>
              <a:rPr lang="en-US" sz="1500">
                <a:latin typeface="Barlow Condensed"/>
                <a:ea typeface="Barlow Condensed"/>
                <a:cs typeface="Barlow Condensed"/>
                <a:sym typeface="Barlow Condensed"/>
              </a:rPr>
              <a:t>Based on the data, what do still need to do?</a:t>
            </a:r>
            <a:endParaRPr sz="1500">
              <a:latin typeface="Barlow Condensed"/>
              <a:ea typeface="Barlow Condensed"/>
              <a:cs typeface="Barlow Condensed"/>
              <a:sym typeface="Barlow Condensed"/>
            </a:endParaRPr>
          </a:p>
          <a:p>
            <a:pPr indent="0" lvl="0" marL="0" rtl="0" algn="r">
              <a:spcBef>
                <a:spcPts val="0"/>
              </a:spcBef>
              <a:spcAft>
                <a:spcPts val="0"/>
              </a:spcAft>
              <a:buNone/>
            </a:pPr>
            <a:r>
              <a:rPr lang="en-US">
                <a:latin typeface="Barlow Condensed"/>
                <a:ea typeface="Barlow Condensed"/>
                <a:cs typeface="Barlow Condensed"/>
                <a:sym typeface="Barlow Condensed"/>
              </a:rPr>
              <a:t>(p.57)</a:t>
            </a:r>
            <a:endParaRPr>
              <a:latin typeface="Barlow Condensed"/>
              <a:ea typeface="Barlow Condensed"/>
              <a:cs typeface="Barlow Condensed"/>
              <a:sym typeface="Barlow Condensed"/>
            </a:endParaRPr>
          </a:p>
        </p:txBody>
      </p:sp>
      <p:sp>
        <p:nvSpPr>
          <p:cNvPr id="760" name="Google Shape;760;p87"/>
          <p:cNvSpPr txBox="1"/>
          <p:nvPr>
            <p:ph idx="1" type="body"/>
          </p:nvPr>
        </p:nvSpPr>
        <p:spPr>
          <a:xfrm>
            <a:off x="3087063" y="1364625"/>
            <a:ext cx="2798100" cy="1193100"/>
          </a:xfrm>
          <a:prstGeom prst="rect">
            <a:avLst/>
          </a:prstGeom>
          <a:noFill/>
          <a:ln>
            <a:noFill/>
          </a:ln>
        </p:spPr>
        <p:txBody>
          <a:bodyPr anchorCtr="0" anchor="t" bIns="91425" lIns="91425" spcFirstLastPara="1" rIns="91425" wrap="square" tIns="91425">
            <a:noAutofit/>
          </a:bodyPr>
          <a:lstStyle/>
          <a:p>
            <a:pPr indent="-279400" lvl="0" marL="457200" rtl="0" algn="l">
              <a:lnSpc>
                <a:spcPct val="115000"/>
              </a:lnSpc>
              <a:spcBef>
                <a:spcPts val="0"/>
              </a:spcBef>
              <a:spcAft>
                <a:spcPts val="1000"/>
              </a:spcAft>
              <a:buClr>
                <a:schemeClr val="dk1"/>
              </a:buClr>
              <a:buSzPts val="1700"/>
              <a:buChar char="●"/>
            </a:pPr>
            <a:r>
              <a:rPr lang="en-US" sz="1700">
                <a:solidFill>
                  <a:schemeClr val="dk1"/>
                </a:solidFill>
              </a:rPr>
              <a:t>Does this information correspond with your school or classroom data?</a:t>
            </a:r>
            <a:endParaRPr sz="1700">
              <a:solidFill>
                <a:schemeClr val="dk1"/>
              </a:solidFill>
            </a:endParaRPr>
          </a:p>
        </p:txBody>
      </p:sp>
      <p:sp>
        <p:nvSpPr>
          <p:cNvPr id="761" name="Google Shape;761;p87"/>
          <p:cNvSpPr txBox="1"/>
          <p:nvPr/>
        </p:nvSpPr>
        <p:spPr>
          <a:xfrm>
            <a:off x="5885175" y="1355063"/>
            <a:ext cx="2644500" cy="1650000"/>
          </a:xfrm>
          <a:prstGeom prst="rect">
            <a:avLst/>
          </a:prstGeom>
          <a:noFill/>
          <a:ln>
            <a:noFill/>
          </a:ln>
        </p:spPr>
        <p:txBody>
          <a:bodyPr anchorCtr="0" anchor="t" bIns="91425" lIns="91425" spcFirstLastPara="1" rIns="91425" wrap="square" tIns="91425">
            <a:noAutofit/>
          </a:bodyPr>
          <a:lstStyle/>
          <a:p>
            <a:pPr indent="-279400" lvl="0" marL="457200" rtl="0" algn="l">
              <a:lnSpc>
                <a:spcPct val="115000"/>
              </a:lnSpc>
              <a:spcBef>
                <a:spcPts val="0"/>
              </a:spcBef>
              <a:spcAft>
                <a:spcPts val="1000"/>
              </a:spcAft>
              <a:buClr>
                <a:schemeClr val="dk1"/>
              </a:buClr>
              <a:buSzPts val="1700"/>
              <a:buFont typeface="Roboto"/>
              <a:buChar char="●"/>
            </a:pPr>
            <a:r>
              <a:rPr lang="en-US" sz="1700">
                <a:solidFill>
                  <a:schemeClr val="dk1"/>
                </a:solidFill>
                <a:latin typeface="Roboto"/>
                <a:ea typeface="Roboto"/>
                <a:cs typeface="Roboto"/>
                <a:sym typeface="Roboto"/>
              </a:rPr>
              <a:t>How does this data reflect equitable or inequitable practices in our schools/ classrooms?</a:t>
            </a:r>
            <a:endParaRPr sz="1700">
              <a:solidFill>
                <a:schemeClr val="dk1"/>
              </a:solidFill>
              <a:latin typeface="Roboto"/>
              <a:ea typeface="Roboto"/>
              <a:cs typeface="Roboto"/>
              <a:sym typeface="Roboto"/>
            </a:endParaRPr>
          </a:p>
        </p:txBody>
      </p:sp>
      <p:pic>
        <p:nvPicPr>
          <p:cNvPr id="762" name="Google Shape;762;p87"/>
          <p:cNvPicPr preferRelativeResize="0"/>
          <p:nvPr/>
        </p:nvPicPr>
        <p:blipFill rotWithShape="1">
          <a:blip r:embed="rId4">
            <a:alphaModFix/>
          </a:blip>
          <a:srcRect b="1314" l="0" r="0" t="2725"/>
          <a:stretch/>
        </p:blipFill>
        <p:spPr>
          <a:xfrm>
            <a:off x="7994504" y="112173"/>
            <a:ext cx="1020044" cy="1107624"/>
          </a:xfrm>
          <a:prstGeom prst="rect">
            <a:avLst/>
          </a:prstGeom>
          <a:noFill/>
          <a:ln>
            <a:noFill/>
          </a:ln>
        </p:spPr>
      </p:pic>
      <p:pic>
        <p:nvPicPr>
          <p:cNvPr id="763" name="Google Shape;763;p87"/>
          <p:cNvPicPr preferRelativeResize="0"/>
          <p:nvPr/>
        </p:nvPicPr>
        <p:blipFill rotWithShape="1">
          <a:blip r:embed="rId5">
            <a:alphaModFix/>
          </a:blip>
          <a:srcRect b="0" l="50305" r="0" t="0"/>
          <a:stretch/>
        </p:blipFill>
        <p:spPr>
          <a:xfrm rot="12">
            <a:off x="7129279" y="112179"/>
            <a:ext cx="712571" cy="1107623"/>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7" name="Shape 767"/>
        <p:cNvGrpSpPr/>
        <p:nvPr/>
      </p:nvGrpSpPr>
      <p:grpSpPr>
        <a:xfrm>
          <a:off x="0" y="0"/>
          <a:ext cx="0" cy="0"/>
          <a:chOff x="0" y="0"/>
          <a:chExt cx="0" cy="0"/>
        </a:xfrm>
      </p:grpSpPr>
      <p:sp>
        <p:nvSpPr>
          <p:cNvPr id="768" name="Google Shape;768;p88"/>
          <p:cNvSpPr/>
          <p:nvPr/>
        </p:nvSpPr>
        <p:spPr>
          <a:xfrm>
            <a:off x="10450" y="-20875"/>
            <a:ext cx="9133500" cy="1252500"/>
          </a:xfrm>
          <a:prstGeom prst="rect">
            <a:avLst/>
          </a:prstGeom>
          <a:solidFill>
            <a:srgbClr val="0046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69" name="Google Shape;769;p88"/>
          <p:cNvPicPr preferRelativeResize="0"/>
          <p:nvPr/>
        </p:nvPicPr>
        <p:blipFill>
          <a:blip r:embed="rId3">
            <a:alphaModFix/>
          </a:blip>
          <a:stretch>
            <a:fillRect/>
          </a:stretch>
        </p:blipFill>
        <p:spPr>
          <a:xfrm>
            <a:off x="6076800" y="1492925"/>
            <a:ext cx="2883901" cy="2417551"/>
          </a:xfrm>
          <a:prstGeom prst="rect">
            <a:avLst/>
          </a:prstGeom>
          <a:noFill/>
          <a:ln>
            <a:noFill/>
          </a:ln>
        </p:spPr>
      </p:pic>
      <p:sp>
        <p:nvSpPr>
          <p:cNvPr id="770" name="Google Shape;770;p88"/>
          <p:cNvSpPr txBox="1"/>
          <p:nvPr/>
        </p:nvSpPr>
        <p:spPr>
          <a:xfrm>
            <a:off x="384150" y="1340525"/>
            <a:ext cx="6058200" cy="1785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00467F"/>
                </a:solidFill>
                <a:latin typeface="Roboto"/>
                <a:ea typeface="Roboto"/>
                <a:cs typeface="Roboto"/>
                <a:sym typeface="Roboto"/>
              </a:rPr>
              <a:t>Providing Language Assistance to EL students</a:t>
            </a:r>
            <a:endParaRPr b="1" sz="2000">
              <a:solidFill>
                <a:srgbClr val="00467F"/>
              </a:solidFill>
              <a:latin typeface="Roboto"/>
              <a:ea typeface="Roboto"/>
              <a:cs typeface="Roboto"/>
              <a:sym typeface="Roboto"/>
            </a:endParaRPr>
          </a:p>
          <a:p>
            <a:pPr indent="0" lvl="0" marL="228600" marR="0" rtl="0" algn="l">
              <a:spcBef>
                <a:spcPts val="0"/>
              </a:spcBef>
              <a:spcAft>
                <a:spcPts val="1000"/>
              </a:spcAft>
              <a:buNone/>
            </a:pPr>
            <a:r>
              <a:rPr lang="en-US" sz="1800">
                <a:solidFill>
                  <a:srgbClr val="00467F"/>
                </a:solidFill>
                <a:latin typeface="Roboto"/>
                <a:ea typeface="Roboto"/>
                <a:cs typeface="Roboto"/>
                <a:sym typeface="Roboto"/>
              </a:rPr>
              <a:t>EL students are entitled to </a:t>
            </a:r>
            <a:r>
              <a:rPr b="1" lang="en-US" sz="1800">
                <a:solidFill>
                  <a:srgbClr val="00467F"/>
                </a:solidFill>
                <a:latin typeface="Roboto"/>
                <a:ea typeface="Roboto"/>
                <a:cs typeface="Roboto"/>
                <a:sym typeface="Roboto"/>
              </a:rPr>
              <a:t>appropriate language assistance services</a:t>
            </a:r>
            <a:r>
              <a:rPr lang="en-US" sz="1800">
                <a:solidFill>
                  <a:srgbClr val="00467F"/>
                </a:solidFill>
                <a:latin typeface="Roboto"/>
                <a:ea typeface="Roboto"/>
                <a:cs typeface="Roboto"/>
                <a:sym typeface="Roboto"/>
              </a:rPr>
              <a:t> to become proficient in English and </a:t>
            </a:r>
            <a:r>
              <a:rPr b="1" lang="en-US" sz="1800">
                <a:solidFill>
                  <a:srgbClr val="00467F"/>
                </a:solidFill>
                <a:latin typeface="Roboto"/>
                <a:ea typeface="Roboto"/>
                <a:cs typeface="Roboto"/>
                <a:sym typeface="Roboto"/>
              </a:rPr>
              <a:t>to participate equally</a:t>
            </a:r>
            <a:r>
              <a:rPr lang="en-US" sz="1800">
                <a:solidFill>
                  <a:srgbClr val="00467F"/>
                </a:solidFill>
                <a:latin typeface="Roboto"/>
                <a:ea typeface="Roboto"/>
                <a:cs typeface="Roboto"/>
                <a:sym typeface="Roboto"/>
              </a:rPr>
              <a:t> </a:t>
            </a:r>
            <a:r>
              <a:rPr b="1" lang="en-US" sz="1800">
                <a:solidFill>
                  <a:srgbClr val="00467F"/>
                </a:solidFill>
                <a:latin typeface="Roboto"/>
                <a:ea typeface="Roboto"/>
                <a:cs typeface="Roboto"/>
                <a:sym typeface="Roboto"/>
              </a:rPr>
              <a:t>in the standard </a:t>
            </a:r>
            <a:br>
              <a:rPr b="1" lang="en-US" sz="1800">
                <a:solidFill>
                  <a:srgbClr val="00467F"/>
                </a:solidFill>
                <a:latin typeface="Roboto"/>
                <a:ea typeface="Roboto"/>
                <a:cs typeface="Roboto"/>
                <a:sym typeface="Roboto"/>
              </a:rPr>
            </a:br>
            <a:r>
              <a:rPr b="1" lang="en-US" sz="1800">
                <a:solidFill>
                  <a:srgbClr val="00467F"/>
                </a:solidFill>
                <a:latin typeface="Roboto"/>
                <a:ea typeface="Roboto"/>
                <a:cs typeface="Roboto"/>
                <a:sym typeface="Roboto"/>
              </a:rPr>
              <a:t>instructional program</a:t>
            </a:r>
            <a:r>
              <a:rPr lang="en-US" sz="1800">
                <a:solidFill>
                  <a:srgbClr val="00467F"/>
                </a:solidFill>
                <a:latin typeface="Roboto"/>
                <a:ea typeface="Roboto"/>
                <a:cs typeface="Roboto"/>
                <a:sym typeface="Roboto"/>
              </a:rPr>
              <a:t> within a reasonable period of time. </a:t>
            </a:r>
            <a:endParaRPr b="1" sz="1800">
              <a:solidFill>
                <a:srgbClr val="00467F"/>
              </a:solidFill>
              <a:latin typeface="Roboto"/>
              <a:ea typeface="Roboto"/>
              <a:cs typeface="Roboto"/>
              <a:sym typeface="Roboto"/>
            </a:endParaRPr>
          </a:p>
        </p:txBody>
      </p:sp>
      <p:sp>
        <p:nvSpPr>
          <p:cNvPr id="771" name="Google Shape;771;p88"/>
          <p:cNvSpPr txBox="1"/>
          <p:nvPr>
            <p:ph type="title"/>
          </p:nvPr>
        </p:nvSpPr>
        <p:spPr>
          <a:xfrm>
            <a:off x="384150" y="319025"/>
            <a:ext cx="8520600" cy="5727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US" sz="2620">
                <a:solidFill>
                  <a:srgbClr val="FFFFFF"/>
                </a:solidFill>
                <a:latin typeface="Merriweather"/>
                <a:ea typeface="Merriweather"/>
                <a:cs typeface="Merriweather"/>
                <a:sym typeface="Merriweather"/>
              </a:rPr>
              <a:t>Meaningful and Equal Access</a:t>
            </a:r>
            <a:endParaRPr b="1" sz="2620">
              <a:solidFill>
                <a:srgbClr val="FFFFFF"/>
              </a:solidFill>
              <a:latin typeface="Merriweather"/>
              <a:ea typeface="Merriweather"/>
              <a:cs typeface="Merriweather"/>
              <a:sym typeface="Merriweather"/>
            </a:endParaRPr>
          </a:p>
        </p:txBody>
      </p:sp>
      <p:pic>
        <p:nvPicPr>
          <p:cNvPr id="772" name="Google Shape;772;p88">
            <a:hlinkClick r:id="rId4"/>
          </p:cNvPr>
          <p:cNvPicPr preferRelativeResize="0"/>
          <p:nvPr/>
        </p:nvPicPr>
        <p:blipFill>
          <a:blip r:embed="rId5">
            <a:alphaModFix/>
          </a:blip>
          <a:stretch>
            <a:fillRect/>
          </a:stretch>
        </p:blipFill>
        <p:spPr>
          <a:xfrm>
            <a:off x="327550" y="3181000"/>
            <a:ext cx="1367075" cy="1702701"/>
          </a:xfrm>
          <a:prstGeom prst="rect">
            <a:avLst/>
          </a:prstGeom>
          <a:noFill/>
          <a:ln cap="flat" cmpd="sng" w="19050">
            <a:solidFill>
              <a:srgbClr val="00467F"/>
            </a:solidFill>
            <a:prstDash val="solid"/>
            <a:round/>
            <a:headEnd len="sm" w="sm" type="none"/>
            <a:tailEnd len="sm" w="sm" type="none"/>
          </a:ln>
        </p:spPr>
      </p:pic>
      <p:sp>
        <p:nvSpPr>
          <p:cNvPr id="773" name="Google Shape;773;p88"/>
          <p:cNvSpPr txBox="1"/>
          <p:nvPr/>
        </p:nvSpPr>
        <p:spPr>
          <a:xfrm>
            <a:off x="1770825" y="3066425"/>
            <a:ext cx="4918800" cy="163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solidFill>
                  <a:srgbClr val="00467F"/>
                </a:solidFill>
                <a:latin typeface="Roboto"/>
                <a:ea typeface="Roboto"/>
                <a:cs typeface="Roboto"/>
                <a:sym typeface="Roboto"/>
              </a:rPr>
              <a:t>Providing Meaningful Access to All Curricular and Extracurricular Programs</a:t>
            </a:r>
            <a:endParaRPr b="1" sz="2000">
              <a:solidFill>
                <a:srgbClr val="00467F"/>
              </a:solidFill>
              <a:latin typeface="Roboto"/>
              <a:ea typeface="Roboto"/>
              <a:cs typeface="Roboto"/>
              <a:sym typeface="Roboto"/>
            </a:endParaRPr>
          </a:p>
          <a:p>
            <a:pPr indent="0" lvl="0" marL="228600" rtl="0" algn="l">
              <a:spcBef>
                <a:spcPts val="0"/>
              </a:spcBef>
              <a:spcAft>
                <a:spcPts val="1000"/>
              </a:spcAft>
              <a:buNone/>
            </a:pPr>
            <a:r>
              <a:rPr lang="en-US" sz="1800">
                <a:solidFill>
                  <a:srgbClr val="00467F"/>
                </a:solidFill>
                <a:latin typeface="Roboto"/>
                <a:ea typeface="Roboto"/>
                <a:cs typeface="Roboto"/>
                <a:sym typeface="Roboto"/>
              </a:rPr>
              <a:t>EL students </a:t>
            </a:r>
            <a:r>
              <a:rPr b="1" lang="en-US" sz="1800">
                <a:solidFill>
                  <a:srgbClr val="00467F"/>
                </a:solidFill>
                <a:latin typeface="Roboto"/>
                <a:ea typeface="Roboto"/>
                <a:cs typeface="Roboto"/>
                <a:sym typeface="Roboto"/>
              </a:rPr>
              <a:t>must have access to their grade-level curricula</a:t>
            </a:r>
            <a:r>
              <a:rPr lang="en-US" sz="1800">
                <a:solidFill>
                  <a:srgbClr val="00467F"/>
                </a:solidFill>
                <a:latin typeface="Roboto"/>
                <a:ea typeface="Roboto"/>
                <a:cs typeface="Roboto"/>
                <a:sym typeface="Roboto"/>
              </a:rPr>
              <a:t> so that they can meet promotion and graduation requirements. </a:t>
            </a:r>
            <a:endParaRPr sz="1500"/>
          </a:p>
        </p:txBody>
      </p:sp>
      <p:sp>
        <p:nvSpPr>
          <p:cNvPr id="774" name="Google Shape;774;p88"/>
          <p:cNvSpPr txBox="1"/>
          <p:nvPr/>
        </p:nvSpPr>
        <p:spPr>
          <a:xfrm>
            <a:off x="2204775" y="4621800"/>
            <a:ext cx="68670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100" u="sng">
                <a:solidFill>
                  <a:srgbClr val="004A86"/>
                </a:solidFill>
                <a:latin typeface="Roboto"/>
                <a:ea typeface="Roboto"/>
                <a:cs typeface="Roboto"/>
                <a:sym typeface="Roboto"/>
                <a:hlinkClick r:id="rId6">
                  <a:extLst>
                    <a:ext uri="{A12FA001-AC4F-418D-AE19-62706E023703}">
                      <ahyp:hlinkClr val="tx"/>
                    </a:ext>
                  </a:extLst>
                </a:hlinkClick>
              </a:rPr>
              <a:t>https://www2.ed.gov/about/offices/list/ocr/docs/dcl-factsheet-el-students-201501.pdf</a:t>
            </a:r>
            <a:endParaRPr>
              <a:solidFill>
                <a:srgbClr val="004A86"/>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71"/>
          <p:cNvSpPr txBox="1"/>
          <p:nvPr>
            <p:ph type="title"/>
          </p:nvPr>
        </p:nvSpPr>
        <p:spPr>
          <a:xfrm>
            <a:off x="517950" y="1633075"/>
            <a:ext cx="8108100" cy="3546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t/>
            </a:r>
            <a:endParaRPr/>
          </a:p>
          <a:p>
            <a:pPr indent="0" lvl="0" marL="0" rtl="0" algn="ctr">
              <a:lnSpc>
                <a:spcPct val="100000"/>
              </a:lnSpc>
              <a:spcBef>
                <a:spcPts val="0"/>
              </a:spcBef>
              <a:spcAft>
                <a:spcPts val="0"/>
              </a:spcAft>
              <a:buSzPts val="3600"/>
              <a:buNone/>
            </a:pPr>
            <a:r>
              <a:rPr lang="en-US">
                <a:solidFill>
                  <a:srgbClr val="00467F"/>
                </a:solidFill>
              </a:rPr>
              <a:t>Go to </a:t>
            </a:r>
            <a:r>
              <a:rPr lang="en-US" sz="4800">
                <a:solidFill>
                  <a:srgbClr val="56A0D3"/>
                </a:solidFill>
              </a:rPr>
              <a:t>graniteway.org</a:t>
            </a:r>
            <a:r>
              <a:rPr lang="en-US">
                <a:solidFill>
                  <a:srgbClr val="00467F"/>
                </a:solidFill>
              </a:rPr>
              <a:t> to follow along and access all current and previous materials</a:t>
            </a:r>
            <a:endParaRPr>
              <a:solidFill>
                <a:srgbClr val="00467F"/>
              </a:solidFill>
            </a:endParaRPr>
          </a:p>
        </p:txBody>
      </p:sp>
      <p:pic>
        <p:nvPicPr>
          <p:cNvPr id="567" name="Google Shape;567;p71"/>
          <p:cNvPicPr preferRelativeResize="0"/>
          <p:nvPr/>
        </p:nvPicPr>
        <p:blipFill rotWithShape="1">
          <a:blip r:embed="rId3">
            <a:alphaModFix/>
          </a:blip>
          <a:srcRect b="0" l="0" r="0" t="0"/>
          <a:stretch/>
        </p:blipFill>
        <p:spPr>
          <a:xfrm>
            <a:off x="1773175" y="153725"/>
            <a:ext cx="5597651" cy="29679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p89"/>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990"/>
              <a:buFont typeface="Arial"/>
              <a:buNone/>
            </a:pPr>
            <a:r>
              <a:rPr lang="en-US">
                <a:solidFill>
                  <a:srgbClr val="FFFFFF"/>
                </a:solidFill>
              </a:rPr>
              <a:t>PBL </a:t>
            </a:r>
            <a:r>
              <a:rPr lang="en-US">
                <a:solidFill>
                  <a:srgbClr val="FFFFFF"/>
                </a:solidFill>
              </a:rPr>
              <a:t>Guides</a:t>
            </a:r>
            <a:endParaRPr>
              <a:solidFill>
                <a:srgbClr val="FFFFFF"/>
              </a:solidFill>
            </a:endParaRPr>
          </a:p>
        </p:txBody>
      </p:sp>
      <p:pic>
        <p:nvPicPr>
          <p:cNvPr id="780" name="Google Shape;780;p89"/>
          <p:cNvPicPr preferRelativeResize="0"/>
          <p:nvPr/>
        </p:nvPicPr>
        <p:blipFill>
          <a:blip r:embed="rId3">
            <a:alphaModFix/>
          </a:blip>
          <a:stretch>
            <a:fillRect/>
          </a:stretch>
        </p:blipFill>
        <p:spPr>
          <a:xfrm>
            <a:off x="2866387" y="1659225"/>
            <a:ext cx="2094675" cy="2632475"/>
          </a:xfrm>
          <a:prstGeom prst="rect">
            <a:avLst/>
          </a:prstGeom>
          <a:noFill/>
          <a:ln cap="flat" cmpd="sng" w="19050">
            <a:solidFill>
              <a:schemeClr val="dk2"/>
            </a:solidFill>
            <a:prstDash val="solid"/>
            <a:round/>
            <a:headEnd len="sm" w="sm" type="none"/>
            <a:tailEnd len="sm" w="sm" type="none"/>
          </a:ln>
        </p:spPr>
      </p:pic>
      <p:pic>
        <p:nvPicPr>
          <p:cNvPr id="781" name="Google Shape;781;p89"/>
          <p:cNvPicPr preferRelativeResize="0"/>
          <p:nvPr/>
        </p:nvPicPr>
        <p:blipFill rotWithShape="1">
          <a:blip r:embed="rId4">
            <a:alphaModFix/>
          </a:blip>
          <a:srcRect b="0" l="3938" r="5094" t="0"/>
          <a:stretch/>
        </p:blipFill>
        <p:spPr>
          <a:xfrm>
            <a:off x="401388" y="1657775"/>
            <a:ext cx="2179075" cy="2632476"/>
          </a:xfrm>
          <a:prstGeom prst="rect">
            <a:avLst/>
          </a:prstGeom>
          <a:noFill/>
          <a:ln cap="flat" cmpd="sng" w="19050">
            <a:solidFill>
              <a:schemeClr val="dk2"/>
            </a:solidFill>
            <a:prstDash val="solid"/>
            <a:round/>
            <a:headEnd len="sm" w="sm" type="none"/>
            <a:tailEnd len="sm" w="sm" type="none"/>
          </a:ln>
        </p:spPr>
      </p:pic>
      <p:sp>
        <p:nvSpPr>
          <p:cNvPr id="782" name="Google Shape;782;p89"/>
          <p:cNvSpPr txBox="1"/>
          <p:nvPr/>
        </p:nvSpPr>
        <p:spPr>
          <a:xfrm>
            <a:off x="2866388" y="4414175"/>
            <a:ext cx="2237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u="sng">
                <a:solidFill>
                  <a:srgbClr val="004A86"/>
                </a:solidFill>
                <a:latin typeface="Roboto"/>
                <a:ea typeface="Roboto"/>
                <a:cs typeface="Roboto"/>
                <a:sym typeface="Roboto"/>
                <a:hlinkClick r:id="rId5">
                  <a:extLst>
                    <a:ext uri="{A12FA001-AC4F-418D-AE19-62706E023703}">
                      <ahyp:hlinkClr val="tx"/>
                    </a:ext>
                  </a:extLst>
                </a:hlinkClick>
              </a:rPr>
              <a:t>PBL for MLs Guide </a:t>
            </a:r>
            <a:endParaRPr sz="1800">
              <a:solidFill>
                <a:srgbClr val="004A86"/>
              </a:solidFill>
              <a:latin typeface="Roboto"/>
              <a:ea typeface="Roboto"/>
              <a:cs typeface="Roboto"/>
              <a:sym typeface="Roboto"/>
            </a:endParaRPr>
          </a:p>
        </p:txBody>
      </p:sp>
      <p:sp>
        <p:nvSpPr>
          <p:cNvPr id="783" name="Google Shape;783;p89"/>
          <p:cNvSpPr txBox="1"/>
          <p:nvPr/>
        </p:nvSpPr>
        <p:spPr>
          <a:xfrm>
            <a:off x="401388" y="4414175"/>
            <a:ext cx="2338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u="sng">
                <a:solidFill>
                  <a:srgbClr val="004A86"/>
                </a:solidFill>
                <a:latin typeface="Roboto"/>
                <a:ea typeface="Roboto"/>
                <a:cs typeface="Roboto"/>
                <a:sym typeface="Roboto"/>
                <a:hlinkClick r:id="rId6">
                  <a:extLst>
                    <a:ext uri="{A12FA001-AC4F-418D-AE19-62706E023703}">
                      <ahyp:hlinkClr val="tx"/>
                    </a:ext>
                  </a:extLst>
                </a:hlinkClick>
              </a:rPr>
              <a:t>PBL for SPED Guide</a:t>
            </a:r>
            <a:endParaRPr sz="1800">
              <a:solidFill>
                <a:srgbClr val="004A86"/>
              </a:solidFill>
              <a:latin typeface="Roboto"/>
              <a:ea typeface="Roboto"/>
              <a:cs typeface="Roboto"/>
              <a:sym typeface="Roboto"/>
            </a:endParaRPr>
          </a:p>
        </p:txBody>
      </p:sp>
      <p:pic>
        <p:nvPicPr>
          <p:cNvPr id="784" name="Google Shape;784;p89"/>
          <p:cNvPicPr preferRelativeResize="0"/>
          <p:nvPr/>
        </p:nvPicPr>
        <p:blipFill>
          <a:blip r:embed="rId7">
            <a:alphaModFix/>
          </a:blip>
          <a:stretch>
            <a:fillRect/>
          </a:stretch>
        </p:blipFill>
        <p:spPr>
          <a:xfrm>
            <a:off x="5411037" y="1506813"/>
            <a:ext cx="3226825" cy="2075025"/>
          </a:xfrm>
          <a:prstGeom prst="rect">
            <a:avLst/>
          </a:prstGeom>
          <a:noFill/>
          <a:ln>
            <a:noFill/>
          </a:ln>
        </p:spPr>
      </p:pic>
      <p:sp>
        <p:nvSpPr>
          <p:cNvPr id="785" name="Google Shape;785;p89"/>
          <p:cNvSpPr txBox="1"/>
          <p:nvPr/>
        </p:nvSpPr>
        <p:spPr>
          <a:xfrm>
            <a:off x="5296775" y="3581850"/>
            <a:ext cx="3789600" cy="1293300"/>
          </a:xfrm>
          <a:prstGeom prst="rect">
            <a:avLst/>
          </a:prstGeom>
          <a:noFill/>
          <a:ln>
            <a:noFill/>
          </a:ln>
        </p:spPr>
        <p:txBody>
          <a:bodyPr anchorCtr="0" anchor="t" bIns="91425" lIns="91425" spcFirstLastPara="1" rIns="91425" wrap="square" tIns="91425">
            <a:noAutofit/>
          </a:bodyPr>
          <a:lstStyle/>
          <a:p>
            <a:pPr indent="-184150" lvl="0" marL="171450" rtl="0" algn="l">
              <a:lnSpc>
                <a:spcPct val="115000"/>
              </a:lnSpc>
              <a:spcBef>
                <a:spcPts val="0"/>
              </a:spcBef>
              <a:spcAft>
                <a:spcPts val="0"/>
              </a:spcAft>
              <a:buSzPts val="1100"/>
              <a:buFont typeface="Roboto"/>
              <a:buChar char="●"/>
            </a:pPr>
            <a:r>
              <a:rPr i="1" lang="en-US" sz="1100">
                <a:latin typeface="Roboto"/>
                <a:ea typeface="Roboto"/>
                <a:cs typeface="Roboto"/>
                <a:sym typeface="Roboto"/>
              </a:rPr>
              <a:t>Expect proficiency in the same core content standards. </a:t>
            </a:r>
            <a:endParaRPr i="1" sz="1100">
              <a:latin typeface="Roboto"/>
              <a:ea typeface="Roboto"/>
              <a:cs typeface="Roboto"/>
              <a:sym typeface="Roboto"/>
            </a:endParaRPr>
          </a:p>
          <a:p>
            <a:pPr indent="-184150" lvl="0" marL="171450" rtl="0" algn="l">
              <a:lnSpc>
                <a:spcPct val="115000"/>
              </a:lnSpc>
              <a:spcBef>
                <a:spcPts val="0"/>
              </a:spcBef>
              <a:spcAft>
                <a:spcPts val="0"/>
              </a:spcAft>
              <a:buSzPts val="1100"/>
              <a:buFont typeface="Roboto"/>
              <a:buChar char="●"/>
            </a:pPr>
            <a:r>
              <a:rPr i="1" lang="en-US" sz="1100">
                <a:latin typeface="Roboto"/>
                <a:ea typeface="Roboto"/>
                <a:cs typeface="Roboto"/>
                <a:sym typeface="Roboto"/>
              </a:rPr>
              <a:t>Focus on what students can do.</a:t>
            </a:r>
            <a:endParaRPr i="1" sz="1100">
              <a:latin typeface="Roboto"/>
              <a:ea typeface="Roboto"/>
              <a:cs typeface="Roboto"/>
              <a:sym typeface="Roboto"/>
            </a:endParaRPr>
          </a:p>
          <a:p>
            <a:pPr indent="-184150" lvl="0" marL="171450" rtl="0" algn="l">
              <a:lnSpc>
                <a:spcPct val="115000"/>
              </a:lnSpc>
              <a:spcBef>
                <a:spcPts val="0"/>
              </a:spcBef>
              <a:spcAft>
                <a:spcPts val="0"/>
              </a:spcAft>
              <a:buSzPts val="1100"/>
              <a:buFont typeface="Roboto"/>
              <a:buChar char="●"/>
            </a:pPr>
            <a:r>
              <a:rPr i="1" lang="en-US" sz="1100">
                <a:latin typeface="Roboto"/>
                <a:ea typeface="Roboto"/>
                <a:cs typeface="Roboto"/>
                <a:sym typeface="Roboto"/>
              </a:rPr>
              <a:t>Vary language demands to account for a student’s WIDA English proficiency level.</a:t>
            </a:r>
            <a:endParaRPr sz="1100">
              <a:latin typeface="Roboto"/>
              <a:ea typeface="Roboto"/>
              <a:cs typeface="Roboto"/>
              <a:sym typeface="Roboto"/>
            </a:endParaRPr>
          </a:p>
          <a:p>
            <a:pPr indent="-184150" lvl="0" marL="171450" rtl="0" algn="l">
              <a:lnSpc>
                <a:spcPct val="115000"/>
              </a:lnSpc>
              <a:spcBef>
                <a:spcPts val="0"/>
              </a:spcBef>
              <a:spcAft>
                <a:spcPts val="0"/>
              </a:spcAft>
              <a:buSzPts val="1100"/>
              <a:buFont typeface="Roboto"/>
              <a:buChar char="●"/>
            </a:pPr>
            <a:r>
              <a:rPr i="1" lang="en-US" sz="1100">
                <a:latin typeface="Roboto"/>
                <a:ea typeface="Roboto"/>
                <a:cs typeface="Roboto"/>
                <a:sym typeface="Roboto"/>
              </a:rPr>
              <a:t>Vary the types and quantity of supports and scaffolds provided.</a:t>
            </a:r>
            <a:endParaRPr sz="1100">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p90"/>
          <p:cNvSpPr/>
          <p:nvPr/>
        </p:nvSpPr>
        <p:spPr>
          <a:xfrm>
            <a:off x="-12825" y="-3675"/>
            <a:ext cx="9144000" cy="1034400"/>
          </a:xfrm>
          <a:prstGeom prst="rect">
            <a:avLst/>
          </a:prstGeom>
          <a:solidFill>
            <a:srgbClr val="00467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90"/>
          <p:cNvSpPr txBox="1"/>
          <p:nvPr>
            <p:ph idx="4294967295" type="title"/>
          </p:nvPr>
        </p:nvSpPr>
        <p:spPr>
          <a:xfrm>
            <a:off x="179775" y="407025"/>
            <a:ext cx="8758800" cy="623700"/>
          </a:xfrm>
          <a:prstGeom prst="rect">
            <a:avLst/>
          </a:prstGeom>
        </p:spPr>
        <p:txBody>
          <a:bodyPr anchorCtr="0" anchor="t" bIns="91425" lIns="91425" spcFirstLastPara="1" rIns="91425" wrap="square" tIns="91425">
            <a:noAutofit/>
          </a:bodyPr>
          <a:lstStyle/>
          <a:p>
            <a:pPr indent="0" lvl="0" marL="0" rtl="0" algn="l">
              <a:lnSpc>
                <a:spcPct val="75000"/>
              </a:lnSpc>
              <a:spcBef>
                <a:spcPts val="0"/>
              </a:spcBef>
              <a:spcAft>
                <a:spcPts val="0"/>
              </a:spcAft>
              <a:buNone/>
            </a:pPr>
            <a:r>
              <a:rPr b="1" lang="en-US" sz="2300">
                <a:solidFill>
                  <a:srgbClr val="FFFFFF"/>
                </a:solidFill>
              </a:rPr>
              <a:t>Providing Equal Access For Families Experiencing Poverty</a:t>
            </a:r>
            <a:endParaRPr sz="2900">
              <a:solidFill>
                <a:srgbClr val="FFFFFF"/>
              </a:solidFill>
            </a:endParaRPr>
          </a:p>
        </p:txBody>
      </p:sp>
      <p:sp>
        <p:nvSpPr>
          <p:cNvPr id="792" name="Google Shape;792;p90"/>
          <p:cNvSpPr txBox="1"/>
          <p:nvPr>
            <p:ph idx="4294967295" type="body"/>
          </p:nvPr>
        </p:nvSpPr>
        <p:spPr>
          <a:xfrm>
            <a:off x="424800" y="1923863"/>
            <a:ext cx="3999900" cy="1956900"/>
          </a:xfrm>
          <a:prstGeom prst="rect">
            <a:avLst/>
          </a:prstGeom>
          <a:solidFill>
            <a:srgbClr val="8DA9DB">
              <a:alpha val="49800"/>
            </a:srgbClr>
          </a:solidFill>
          <a:ln cap="flat" cmpd="sng" w="28575">
            <a:solidFill>
              <a:srgbClr val="00467F"/>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b="1" lang="en-US" sz="1400">
                <a:solidFill>
                  <a:srgbClr val="004A86"/>
                </a:solidFill>
                <a:latin typeface="Merriweather"/>
                <a:ea typeface="Merriweather"/>
                <a:cs typeface="Merriweather"/>
                <a:sym typeface="Merriweather"/>
              </a:rPr>
              <a:t>Families experiencing poverty are more likely to have children who struggle in school because they are exposed to:</a:t>
            </a:r>
            <a:endParaRPr b="1" sz="1400">
              <a:solidFill>
                <a:srgbClr val="004A86"/>
              </a:solidFill>
              <a:latin typeface="Merriweather"/>
              <a:ea typeface="Merriweather"/>
              <a:cs typeface="Merriweather"/>
              <a:sym typeface="Merriweather"/>
            </a:endParaRPr>
          </a:p>
          <a:p>
            <a:pPr indent="-209550" lvl="0" marL="400050" rtl="0" algn="l">
              <a:lnSpc>
                <a:spcPct val="100000"/>
              </a:lnSpc>
              <a:spcBef>
                <a:spcPts val="1000"/>
              </a:spcBef>
              <a:spcAft>
                <a:spcPts val="0"/>
              </a:spcAft>
              <a:buClr>
                <a:srgbClr val="004A86"/>
              </a:buClr>
              <a:buSzPts val="1500"/>
              <a:buFont typeface="Roboto"/>
              <a:buChar char="●"/>
            </a:pPr>
            <a:r>
              <a:rPr lang="en-US" sz="1500">
                <a:solidFill>
                  <a:srgbClr val="004A86"/>
                </a:solidFill>
                <a:latin typeface="Roboto"/>
                <a:ea typeface="Roboto"/>
                <a:cs typeface="Roboto"/>
                <a:sym typeface="Roboto"/>
              </a:rPr>
              <a:t>Less Health &amp; Nutrition</a:t>
            </a:r>
            <a:endParaRPr sz="1500">
              <a:solidFill>
                <a:srgbClr val="004A86"/>
              </a:solidFill>
              <a:latin typeface="Roboto"/>
              <a:ea typeface="Roboto"/>
              <a:cs typeface="Roboto"/>
              <a:sym typeface="Roboto"/>
            </a:endParaRPr>
          </a:p>
          <a:p>
            <a:pPr indent="-209550" lvl="0" marL="400050" rtl="0" algn="l">
              <a:lnSpc>
                <a:spcPct val="100000"/>
              </a:lnSpc>
              <a:spcBef>
                <a:spcPts val="0"/>
              </a:spcBef>
              <a:spcAft>
                <a:spcPts val="0"/>
              </a:spcAft>
              <a:buClr>
                <a:srgbClr val="004A86"/>
              </a:buClr>
              <a:buSzPts val="1500"/>
              <a:buFont typeface="Roboto"/>
              <a:buChar char="●"/>
            </a:pPr>
            <a:r>
              <a:rPr lang="en-US" sz="1500">
                <a:solidFill>
                  <a:srgbClr val="004A86"/>
                </a:solidFill>
                <a:latin typeface="Roboto"/>
                <a:ea typeface="Roboto"/>
                <a:cs typeface="Roboto"/>
                <a:sym typeface="Roboto"/>
              </a:rPr>
              <a:t>Limited Vocabulary</a:t>
            </a:r>
            <a:endParaRPr sz="1500">
              <a:solidFill>
                <a:srgbClr val="004A86"/>
              </a:solidFill>
              <a:latin typeface="Roboto"/>
              <a:ea typeface="Roboto"/>
              <a:cs typeface="Roboto"/>
              <a:sym typeface="Roboto"/>
            </a:endParaRPr>
          </a:p>
          <a:p>
            <a:pPr indent="-209550" lvl="0" marL="400050" rtl="0" algn="l">
              <a:lnSpc>
                <a:spcPct val="100000"/>
              </a:lnSpc>
              <a:spcBef>
                <a:spcPts val="0"/>
              </a:spcBef>
              <a:spcAft>
                <a:spcPts val="0"/>
              </a:spcAft>
              <a:buClr>
                <a:srgbClr val="004A86"/>
              </a:buClr>
              <a:buSzPts val="1500"/>
              <a:buFont typeface="Roboto"/>
              <a:buChar char="●"/>
            </a:pPr>
            <a:r>
              <a:rPr lang="en-US" sz="1500">
                <a:solidFill>
                  <a:srgbClr val="004A86"/>
                </a:solidFill>
                <a:latin typeface="Roboto"/>
                <a:ea typeface="Roboto"/>
                <a:cs typeface="Roboto"/>
                <a:sym typeface="Roboto"/>
              </a:rPr>
              <a:t>Lack of Hope &amp; Optimism</a:t>
            </a:r>
            <a:endParaRPr sz="1500">
              <a:solidFill>
                <a:srgbClr val="004A86"/>
              </a:solidFill>
              <a:latin typeface="Roboto"/>
              <a:ea typeface="Roboto"/>
              <a:cs typeface="Roboto"/>
              <a:sym typeface="Roboto"/>
            </a:endParaRPr>
          </a:p>
          <a:p>
            <a:pPr indent="-209550" lvl="0" marL="400050" rtl="0" algn="l">
              <a:lnSpc>
                <a:spcPct val="100000"/>
              </a:lnSpc>
              <a:spcBef>
                <a:spcPts val="0"/>
              </a:spcBef>
              <a:spcAft>
                <a:spcPts val="0"/>
              </a:spcAft>
              <a:buClr>
                <a:srgbClr val="004A86"/>
              </a:buClr>
              <a:buSzPts val="1500"/>
              <a:buFont typeface="Roboto"/>
              <a:buChar char="●"/>
            </a:pPr>
            <a:r>
              <a:rPr lang="en-US" sz="1500">
                <a:solidFill>
                  <a:srgbClr val="004A86"/>
                </a:solidFill>
                <a:latin typeface="Roboto"/>
                <a:ea typeface="Roboto"/>
                <a:cs typeface="Roboto"/>
                <a:sym typeface="Roboto"/>
              </a:rPr>
              <a:t>Disruptive Home Relationships</a:t>
            </a:r>
            <a:endParaRPr sz="1500">
              <a:solidFill>
                <a:srgbClr val="004A86"/>
              </a:solidFill>
              <a:latin typeface="Roboto"/>
              <a:ea typeface="Roboto"/>
              <a:cs typeface="Roboto"/>
              <a:sym typeface="Roboto"/>
            </a:endParaRPr>
          </a:p>
          <a:p>
            <a:pPr indent="-209550" lvl="0" marL="400050" rtl="0" algn="l">
              <a:lnSpc>
                <a:spcPct val="100000"/>
              </a:lnSpc>
              <a:spcBef>
                <a:spcPts val="0"/>
              </a:spcBef>
              <a:spcAft>
                <a:spcPts val="0"/>
              </a:spcAft>
              <a:buClr>
                <a:srgbClr val="004A86"/>
              </a:buClr>
              <a:buSzPts val="1500"/>
              <a:buFont typeface="Roboto"/>
              <a:buChar char="●"/>
            </a:pPr>
            <a:r>
              <a:rPr lang="en-US" sz="1500">
                <a:solidFill>
                  <a:srgbClr val="004A86"/>
                </a:solidFill>
                <a:latin typeface="Roboto"/>
                <a:ea typeface="Roboto"/>
                <a:cs typeface="Roboto"/>
                <a:sym typeface="Roboto"/>
              </a:rPr>
              <a:t>Families in Distress</a:t>
            </a:r>
            <a:endParaRPr b="1" sz="1500">
              <a:solidFill>
                <a:srgbClr val="004A86"/>
              </a:solidFill>
              <a:latin typeface="Roboto"/>
              <a:ea typeface="Roboto"/>
              <a:cs typeface="Roboto"/>
              <a:sym typeface="Roboto"/>
            </a:endParaRPr>
          </a:p>
        </p:txBody>
      </p:sp>
      <p:sp>
        <p:nvSpPr>
          <p:cNvPr id="793" name="Google Shape;793;p90"/>
          <p:cNvSpPr txBox="1"/>
          <p:nvPr>
            <p:ph idx="4294967295" type="body"/>
          </p:nvPr>
        </p:nvSpPr>
        <p:spPr>
          <a:xfrm>
            <a:off x="4719300" y="1923863"/>
            <a:ext cx="3999900" cy="1956900"/>
          </a:xfrm>
          <a:prstGeom prst="rect">
            <a:avLst/>
          </a:prstGeom>
          <a:solidFill>
            <a:srgbClr val="8DA9DB">
              <a:alpha val="49800"/>
            </a:srgbClr>
          </a:solidFill>
          <a:ln cap="flat" cmpd="sng" w="28575">
            <a:solidFill>
              <a:srgbClr val="004A86"/>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1018"/>
              <a:buNone/>
            </a:pPr>
            <a:r>
              <a:rPr b="1" lang="en-US" sz="1400">
                <a:solidFill>
                  <a:srgbClr val="004A86"/>
                </a:solidFill>
                <a:latin typeface="Merriweather"/>
                <a:ea typeface="Merriweather"/>
                <a:cs typeface="Merriweather"/>
                <a:sym typeface="Merriweather"/>
              </a:rPr>
              <a:t>What can you do as a Teacher to help?</a:t>
            </a:r>
            <a:endParaRPr b="1" sz="1400">
              <a:solidFill>
                <a:srgbClr val="004A86"/>
              </a:solidFill>
              <a:latin typeface="Merriweather"/>
              <a:ea typeface="Merriweather"/>
              <a:cs typeface="Merriweather"/>
              <a:sym typeface="Merriweather"/>
            </a:endParaRPr>
          </a:p>
          <a:p>
            <a:pPr indent="-215900" lvl="0" marL="342900" rtl="0" algn="l">
              <a:lnSpc>
                <a:spcPct val="70000"/>
              </a:lnSpc>
              <a:spcBef>
                <a:spcPts val="1000"/>
              </a:spcBef>
              <a:spcAft>
                <a:spcPts val="0"/>
              </a:spcAft>
              <a:buClr>
                <a:srgbClr val="004A86"/>
              </a:buClr>
              <a:buSzPts val="1600"/>
              <a:buFont typeface="Roboto"/>
              <a:buChar char="●"/>
            </a:pPr>
            <a:r>
              <a:rPr lang="en-US" sz="1500">
                <a:solidFill>
                  <a:srgbClr val="004A86"/>
                </a:solidFill>
                <a:latin typeface="Roboto"/>
                <a:ea typeface="Roboto"/>
                <a:cs typeface="Roboto"/>
                <a:sym typeface="Roboto"/>
              </a:rPr>
              <a:t>Provide movement &amp; encourage healthy snacks.</a:t>
            </a:r>
            <a:endParaRPr sz="1500">
              <a:solidFill>
                <a:srgbClr val="004A86"/>
              </a:solidFill>
              <a:latin typeface="Roboto"/>
              <a:ea typeface="Roboto"/>
              <a:cs typeface="Roboto"/>
              <a:sym typeface="Roboto"/>
            </a:endParaRPr>
          </a:p>
          <a:p>
            <a:pPr indent="-215900" lvl="0" marL="342900" rtl="0" algn="l">
              <a:lnSpc>
                <a:spcPct val="70000"/>
              </a:lnSpc>
              <a:spcBef>
                <a:spcPts val="500"/>
              </a:spcBef>
              <a:spcAft>
                <a:spcPts val="0"/>
              </a:spcAft>
              <a:buClr>
                <a:srgbClr val="004A86"/>
              </a:buClr>
              <a:buSzPts val="1600"/>
              <a:buFont typeface="Roboto"/>
              <a:buChar char="●"/>
            </a:pPr>
            <a:r>
              <a:rPr lang="en-US" sz="1500">
                <a:solidFill>
                  <a:srgbClr val="004A86"/>
                </a:solidFill>
                <a:latin typeface="Roboto"/>
                <a:ea typeface="Roboto"/>
                <a:cs typeface="Roboto"/>
                <a:sym typeface="Roboto"/>
              </a:rPr>
              <a:t>Teach vocabulary daily</a:t>
            </a:r>
            <a:endParaRPr sz="1500">
              <a:solidFill>
                <a:srgbClr val="004A86"/>
              </a:solidFill>
              <a:latin typeface="Roboto"/>
              <a:ea typeface="Roboto"/>
              <a:cs typeface="Roboto"/>
              <a:sym typeface="Roboto"/>
            </a:endParaRPr>
          </a:p>
          <a:p>
            <a:pPr indent="-215900" lvl="0" marL="342900" rtl="0" algn="l">
              <a:lnSpc>
                <a:spcPct val="70000"/>
              </a:lnSpc>
              <a:spcBef>
                <a:spcPts val="500"/>
              </a:spcBef>
              <a:spcAft>
                <a:spcPts val="0"/>
              </a:spcAft>
              <a:buClr>
                <a:srgbClr val="004A86"/>
              </a:buClr>
              <a:buSzPts val="1600"/>
              <a:buFont typeface="Roboto"/>
              <a:buChar char="●"/>
            </a:pPr>
            <a:r>
              <a:rPr lang="en-US" sz="1500">
                <a:solidFill>
                  <a:srgbClr val="004A86"/>
                </a:solidFill>
                <a:latin typeface="Roboto"/>
                <a:ea typeface="Roboto"/>
                <a:cs typeface="Roboto"/>
                <a:sym typeface="Roboto"/>
              </a:rPr>
              <a:t>Build positive relationships with students</a:t>
            </a:r>
            <a:endParaRPr sz="1500">
              <a:solidFill>
                <a:srgbClr val="004A86"/>
              </a:solidFill>
              <a:latin typeface="Roboto"/>
              <a:ea typeface="Roboto"/>
              <a:cs typeface="Roboto"/>
              <a:sym typeface="Roboto"/>
            </a:endParaRPr>
          </a:p>
          <a:p>
            <a:pPr indent="-215900" lvl="0" marL="342900" rtl="0" algn="l">
              <a:lnSpc>
                <a:spcPct val="70000"/>
              </a:lnSpc>
              <a:spcBef>
                <a:spcPts val="500"/>
              </a:spcBef>
              <a:spcAft>
                <a:spcPts val="0"/>
              </a:spcAft>
              <a:buClr>
                <a:srgbClr val="004A86"/>
              </a:buClr>
              <a:buSzPts val="1600"/>
              <a:buFont typeface="Roboto"/>
              <a:buChar char="●"/>
            </a:pPr>
            <a:r>
              <a:rPr lang="en-US" sz="1500">
                <a:solidFill>
                  <a:srgbClr val="004A86"/>
                </a:solidFill>
                <a:latin typeface="Roboto"/>
                <a:ea typeface="Roboto"/>
                <a:cs typeface="Roboto"/>
                <a:sym typeface="Roboto"/>
              </a:rPr>
              <a:t>Teach by showing not telling.</a:t>
            </a:r>
            <a:endParaRPr sz="1500">
              <a:solidFill>
                <a:srgbClr val="004A86"/>
              </a:solidFill>
              <a:latin typeface="Roboto"/>
              <a:ea typeface="Roboto"/>
              <a:cs typeface="Roboto"/>
              <a:sym typeface="Roboto"/>
            </a:endParaRPr>
          </a:p>
          <a:p>
            <a:pPr indent="-215900" lvl="0" marL="342900" rtl="0" algn="l">
              <a:lnSpc>
                <a:spcPct val="70000"/>
              </a:lnSpc>
              <a:spcBef>
                <a:spcPts val="500"/>
              </a:spcBef>
              <a:spcAft>
                <a:spcPts val="1000"/>
              </a:spcAft>
              <a:buClr>
                <a:srgbClr val="004A86"/>
              </a:buClr>
              <a:buSzPts val="1600"/>
              <a:buFont typeface="Roboto"/>
              <a:buChar char="●"/>
            </a:pPr>
            <a:r>
              <a:rPr lang="en-US" sz="1500">
                <a:solidFill>
                  <a:srgbClr val="004A86"/>
                </a:solidFill>
                <a:latin typeface="Roboto"/>
                <a:ea typeface="Roboto"/>
                <a:cs typeface="Roboto"/>
                <a:sym typeface="Roboto"/>
              </a:rPr>
              <a:t>Provide opportunities for responsibility &amp; leadership.</a:t>
            </a:r>
            <a:endParaRPr sz="1500">
              <a:solidFill>
                <a:srgbClr val="004A86"/>
              </a:solidFill>
              <a:latin typeface="Roboto"/>
              <a:ea typeface="Roboto"/>
              <a:cs typeface="Roboto"/>
              <a:sym typeface="Roboto"/>
            </a:endParaRPr>
          </a:p>
        </p:txBody>
      </p:sp>
      <p:pic>
        <p:nvPicPr>
          <p:cNvPr id="794" name="Google Shape;794;p90"/>
          <p:cNvPicPr preferRelativeResize="0"/>
          <p:nvPr/>
        </p:nvPicPr>
        <p:blipFill rotWithShape="1">
          <a:blip r:embed="rId3">
            <a:alphaModFix/>
          </a:blip>
          <a:srcRect b="19080" l="0" r="0" t="0"/>
          <a:stretch/>
        </p:blipFill>
        <p:spPr>
          <a:xfrm>
            <a:off x="1392935" y="3970475"/>
            <a:ext cx="5648490" cy="1149500"/>
          </a:xfrm>
          <a:prstGeom prst="rect">
            <a:avLst/>
          </a:prstGeom>
          <a:noFill/>
          <a:ln>
            <a:noFill/>
          </a:ln>
        </p:spPr>
      </p:pic>
      <p:sp>
        <p:nvSpPr>
          <p:cNvPr id="795" name="Google Shape;795;p90"/>
          <p:cNvSpPr txBox="1"/>
          <p:nvPr/>
        </p:nvSpPr>
        <p:spPr>
          <a:xfrm>
            <a:off x="372675" y="1102183"/>
            <a:ext cx="8373000" cy="732000"/>
          </a:xfrm>
          <a:prstGeom prst="rect">
            <a:avLst/>
          </a:prstGeom>
          <a:noFill/>
          <a:ln>
            <a:noFill/>
          </a:ln>
        </p:spPr>
        <p:txBody>
          <a:bodyPr anchorCtr="0" anchor="t" bIns="45700" lIns="91425" spcFirstLastPara="1" rIns="91425" wrap="square" tIns="45700">
            <a:spAutoFit/>
          </a:bodyPr>
          <a:lstStyle/>
          <a:p>
            <a:pPr indent="0" lvl="0" marL="0" rtl="0" algn="l">
              <a:lnSpc>
                <a:spcPct val="85000"/>
              </a:lnSpc>
              <a:spcBef>
                <a:spcPts val="0"/>
              </a:spcBef>
              <a:spcAft>
                <a:spcPts val="0"/>
              </a:spcAft>
              <a:buNone/>
            </a:pPr>
            <a:r>
              <a:rPr b="1" i="1" lang="en-US" sz="1500">
                <a:latin typeface="Roboto"/>
                <a:ea typeface="Roboto"/>
                <a:cs typeface="Roboto"/>
                <a:sym typeface="Roboto"/>
              </a:rPr>
              <a:t>“In homes of those from poverty, children commonly get twice as many reprimands as positive comments, compared with a 3:1 ratio of positive to negatives in middle class home.”</a:t>
            </a:r>
            <a:endParaRPr i="1" sz="1500">
              <a:latin typeface="Roboto"/>
              <a:ea typeface="Roboto"/>
              <a:cs typeface="Roboto"/>
              <a:sym typeface="Roboto"/>
            </a:endParaRPr>
          </a:p>
          <a:p>
            <a:pPr indent="0" lvl="0" marL="0" rtl="0" algn="r">
              <a:lnSpc>
                <a:spcPct val="85000"/>
              </a:lnSpc>
              <a:spcBef>
                <a:spcPts val="500"/>
              </a:spcBef>
              <a:spcAft>
                <a:spcPts val="0"/>
              </a:spcAft>
              <a:buNone/>
            </a:pPr>
            <a:r>
              <a:rPr i="1" lang="en-US">
                <a:solidFill>
                  <a:schemeClr val="dk2"/>
                </a:solidFill>
                <a:latin typeface="Roboto"/>
                <a:ea typeface="Roboto"/>
                <a:cs typeface="Roboto"/>
                <a:sym typeface="Roboto"/>
              </a:rPr>
              <a:t>Risley &amp; Hart, 2006</a:t>
            </a:r>
            <a:endParaRPr i="1">
              <a:solidFill>
                <a:schemeClr val="dk2"/>
              </a:solidFill>
              <a:latin typeface="Roboto"/>
              <a:ea typeface="Roboto"/>
              <a:cs typeface="Roboto"/>
              <a:sym typeface="Roboto"/>
            </a:endParaRPr>
          </a:p>
        </p:txBody>
      </p:sp>
      <p:sp>
        <p:nvSpPr>
          <p:cNvPr id="796" name="Google Shape;796;p90"/>
          <p:cNvSpPr txBox="1"/>
          <p:nvPr/>
        </p:nvSpPr>
        <p:spPr>
          <a:xfrm>
            <a:off x="7117625" y="4129575"/>
            <a:ext cx="14229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u="sng">
                <a:solidFill>
                  <a:srgbClr val="00467F"/>
                </a:solidFill>
                <a:latin typeface="Roboto"/>
                <a:ea typeface="Roboto"/>
                <a:cs typeface="Roboto"/>
                <a:sym typeface="Roboto"/>
                <a:hlinkClick r:id="rId4">
                  <a:extLst>
                    <a:ext uri="{A12FA001-AC4F-418D-AE19-62706E023703}">
                      <ahyp:hlinkClr val="tx"/>
                    </a:ext>
                  </a:extLst>
                </a:hlinkClick>
              </a:rPr>
              <a:t>GSD Family Engagement Website</a:t>
            </a:r>
            <a:endParaRPr sz="1700">
              <a:solidFill>
                <a:srgbClr val="00467F"/>
              </a:solidFill>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0" name="Shape 800"/>
        <p:cNvGrpSpPr/>
        <p:nvPr/>
      </p:nvGrpSpPr>
      <p:grpSpPr>
        <a:xfrm>
          <a:off x="0" y="0"/>
          <a:ext cx="0" cy="0"/>
          <a:chOff x="0" y="0"/>
          <a:chExt cx="0" cy="0"/>
        </a:xfrm>
      </p:grpSpPr>
      <p:pic>
        <p:nvPicPr>
          <p:cNvPr id="801" name="Google Shape;801;p91"/>
          <p:cNvPicPr preferRelativeResize="0"/>
          <p:nvPr/>
        </p:nvPicPr>
        <p:blipFill rotWithShape="1">
          <a:blip r:embed="rId3">
            <a:alphaModFix/>
          </a:blip>
          <a:srcRect b="7384" l="32793" r="33792" t="28738"/>
          <a:stretch/>
        </p:blipFill>
        <p:spPr>
          <a:xfrm>
            <a:off x="7353349" y="315486"/>
            <a:ext cx="1124101" cy="1432240"/>
          </a:xfrm>
          <a:prstGeom prst="rect">
            <a:avLst/>
          </a:prstGeom>
          <a:noFill/>
          <a:ln cap="flat" cmpd="sng" w="28575">
            <a:solidFill>
              <a:srgbClr val="8E7CC3"/>
            </a:solidFill>
            <a:prstDash val="solid"/>
            <a:round/>
            <a:headEnd len="sm" w="sm" type="none"/>
            <a:tailEnd len="sm" w="sm" type="none"/>
          </a:ln>
        </p:spPr>
      </p:pic>
      <p:pic>
        <p:nvPicPr>
          <p:cNvPr id="802" name="Google Shape;802;p91"/>
          <p:cNvPicPr preferRelativeResize="0"/>
          <p:nvPr/>
        </p:nvPicPr>
        <p:blipFill rotWithShape="1">
          <a:blip r:embed="rId4">
            <a:alphaModFix/>
          </a:blip>
          <a:srcRect b="10837" l="32137" r="34778" t="24808"/>
          <a:stretch/>
        </p:blipFill>
        <p:spPr>
          <a:xfrm>
            <a:off x="6735350" y="484550"/>
            <a:ext cx="1124101" cy="1457428"/>
          </a:xfrm>
          <a:prstGeom prst="rect">
            <a:avLst/>
          </a:prstGeom>
          <a:noFill/>
          <a:ln cap="flat" cmpd="sng" w="28575">
            <a:solidFill>
              <a:srgbClr val="8E7CC3"/>
            </a:solidFill>
            <a:prstDash val="solid"/>
            <a:round/>
            <a:headEnd len="sm" w="sm" type="none"/>
            <a:tailEnd len="sm" w="sm" type="none"/>
          </a:ln>
        </p:spPr>
      </p:pic>
      <p:sp>
        <p:nvSpPr>
          <p:cNvPr id="803" name="Google Shape;803;p91"/>
          <p:cNvSpPr txBox="1"/>
          <p:nvPr/>
        </p:nvSpPr>
        <p:spPr>
          <a:xfrm>
            <a:off x="307025" y="589250"/>
            <a:ext cx="2615700" cy="81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lang="en-US" sz="3000">
                <a:latin typeface="Merriweather"/>
                <a:ea typeface="Merriweather"/>
                <a:cs typeface="Merriweather"/>
                <a:sym typeface="Merriweather"/>
              </a:rPr>
              <a:t>    	   </a:t>
            </a:r>
            <a:r>
              <a:rPr i="0" lang="en-US" sz="3000" u="none" cap="none" strike="noStrike">
                <a:solidFill>
                  <a:srgbClr val="000000"/>
                </a:solidFill>
                <a:latin typeface="Merriweather"/>
                <a:ea typeface="Merriweather"/>
                <a:cs typeface="Merriweather"/>
                <a:sym typeface="Merriweather"/>
              </a:rPr>
              <a:t>Building </a:t>
            </a:r>
            <a:endParaRPr i="0" sz="3000" u="none" cap="none" strike="noStrike">
              <a:solidFill>
                <a:srgbClr val="000000"/>
              </a:solidFill>
              <a:latin typeface="Merriweather"/>
              <a:ea typeface="Merriweather"/>
              <a:cs typeface="Merriweather"/>
              <a:sym typeface="Merriweather"/>
            </a:endParaRPr>
          </a:p>
          <a:p>
            <a:pPr indent="0" lvl="0" marL="0" marR="0" rtl="0" algn="ctr">
              <a:lnSpc>
                <a:spcPct val="100000"/>
              </a:lnSpc>
              <a:spcBef>
                <a:spcPts val="0"/>
              </a:spcBef>
              <a:spcAft>
                <a:spcPts val="0"/>
              </a:spcAft>
              <a:buClr>
                <a:srgbClr val="000000"/>
              </a:buClr>
              <a:buSzPts val="2000"/>
              <a:buFont typeface="Arial"/>
              <a:buNone/>
            </a:pPr>
            <a:r>
              <a:rPr lang="en-US" sz="3000">
                <a:latin typeface="Merriweather"/>
                <a:ea typeface="Merriweather"/>
                <a:cs typeface="Merriweather"/>
                <a:sym typeface="Merriweather"/>
              </a:rPr>
              <a:t>       </a:t>
            </a:r>
            <a:r>
              <a:rPr i="0" lang="en-US" sz="3000" u="none" cap="none" strike="noStrike">
                <a:solidFill>
                  <a:srgbClr val="000000"/>
                </a:solidFill>
                <a:latin typeface="Merriweather"/>
                <a:ea typeface="Merriweather"/>
                <a:cs typeface="Merriweather"/>
                <a:sym typeface="Merriweather"/>
              </a:rPr>
              <a:t>Equity</a:t>
            </a:r>
            <a:endParaRPr sz="3000">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2000"/>
              <a:buFont typeface="Arial"/>
              <a:buNone/>
            </a:pPr>
            <a:r>
              <a:rPr i="0" lang="en-US" sz="3000" u="none" cap="none" strike="noStrike">
                <a:solidFill>
                  <a:srgbClr val="000000"/>
                </a:solidFill>
                <a:latin typeface="Merriweather"/>
                <a:ea typeface="Merriweather"/>
                <a:cs typeface="Merriweather"/>
                <a:sym typeface="Merriweather"/>
              </a:rPr>
              <a:t>Taxonomy</a:t>
            </a:r>
            <a:endParaRPr i="0" sz="3000" u="none" cap="none" strike="noStrike">
              <a:solidFill>
                <a:srgbClr val="000000"/>
              </a:solidFill>
              <a:latin typeface="Merriweather"/>
              <a:ea typeface="Merriweather"/>
              <a:cs typeface="Merriweather"/>
              <a:sym typeface="Merriweather"/>
            </a:endParaRPr>
          </a:p>
        </p:txBody>
      </p:sp>
      <p:sp>
        <p:nvSpPr>
          <p:cNvPr id="804" name="Google Shape;804;p91"/>
          <p:cNvSpPr txBox="1"/>
          <p:nvPr/>
        </p:nvSpPr>
        <p:spPr>
          <a:xfrm>
            <a:off x="0" y="4761925"/>
            <a:ext cx="9144000" cy="41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latin typeface="Roboto"/>
                <a:ea typeface="Roboto"/>
                <a:cs typeface="Roboto"/>
                <a:sym typeface="Roboto"/>
              </a:rPr>
              <a:t>Smith, Frey, Pumpian and Fischer. (2017). </a:t>
            </a:r>
            <a:r>
              <a:rPr i="1" lang="en-US" sz="1200">
                <a:latin typeface="Roboto"/>
                <a:ea typeface="Roboto"/>
                <a:cs typeface="Roboto"/>
                <a:sym typeface="Roboto"/>
              </a:rPr>
              <a:t>Building equity: policies and practices to empower all learners.</a:t>
            </a:r>
            <a:r>
              <a:rPr lang="en-US" sz="1200">
                <a:latin typeface="Roboto"/>
                <a:ea typeface="Roboto"/>
                <a:cs typeface="Roboto"/>
                <a:sym typeface="Roboto"/>
              </a:rPr>
              <a:t> Alexandria, VA: ASCD</a:t>
            </a:r>
            <a:r>
              <a:rPr lang="en-US">
                <a:latin typeface="Roboto"/>
                <a:ea typeface="Roboto"/>
                <a:cs typeface="Roboto"/>
                <a:sym typeface="Roboto"/>
              </a:rPr>
              <a:t>.</a:t>
            </a:r>
            <a:endParaRPr>
              <a:latin typeface="Roboto"/>
              <a:ea typeface="Roboto"/>
              <a:cs typeface="Roboto"/>
              <a:sym typeface="Roboto"/>
            </a:endParaRPr>
          </a:p>
        </p:txBody>
      </p:sp>
      <p:pic>
        <p:nvPicPr>
          <p:cNvPr id="805" name="Google Shape;805;p91"/>
          <p:cNvPicPr preferRelativeResize="0"/>
          <p:nvPr/>
        </p:nvPicPr>
        <p:blipFill>
          <a:blip r:embed="rId5">
            <a:alphaModFix/>
          </a:blip>
          <a:stretch>
            <a:fillRect/>
          </a:stretch>
        </p:blipFill>
        <p:spPr>
          <a:xfrm>
            <a:off x="944288" y="513050"/>
            <a:ext cx="5559225" cy="4325075"/>
          </a:xfrm>
          <a:prstGeom prst="rect">
            <a:avLst/>
          </a:prstGeom>
          <a:noFill/>
          <a:ln>
            <a:noFill/>
          </a:ln>
        </p:spPr>
      </p:pic>
      <p:sp>
        <p:nvSpPr>
          <p:cNvPr id="806" name="Google Shape;806;p91"/>
          <p:cNvSpPr txBox="1"/>
          <p:nvPr/>
        </p:nvSpPr>
        <p:spPr>
          <a:xfrm>
            <a:off x="6014675" y="2291125"/>
            <a:ext cx="3064200" cy="2006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solidFill>
                  <a:srgbClr val="8E7CC3"/>
                </a:solidFill>
                <a:latin typeface="Roboto"/>
                <a:ea typeface="Roboto"/>
                <a:cs typeface="Roboto"/>
                <a:sym typeface="Roboto"/>
              </a:rPr>
              <a:t>Read “Building Equity”</a:t>
            </a:r>
            <a:endParaRPr b="1" sz="2000">
              <a:solidFill>
                <a:srgbClr val="8E7CC3"/>
              </a:solidFill>
              <a:latin typeface="Roboto"/>
              <a:ea typeface="Roboto"/>
              <a:cs typeface="Roboto"/>
              <a:sym typeface="Roboto"/>
            </a:endParaRPr>
          </a:p>
          <a:p>
            <a:pPr indent="-228600" lvl="0" marL="342900" rtl="0" algn="l">
              <a:spcBef>
                <a:spcPts val="1000"/>
              </a:spcBef>
              <a:spcAft>
                <a:spcPts val="0"/>
              </a:spcAft>
              <a:buClr>
                <a:schemeClr val="dk1"/>
              </a:buClr>
              <a:buSzPts val="1800"/>
              <a:buFont typeface="Roboto"/>
              <a:buChar char="●"/>
            </a:pPr>
            <a:r>
              <a:rPr lang="en-US" sz="1800">
                <a:solidFill>
                  <a:schemeClr val="dk1"/>
                </a:solidFill>
                <a:latin typeface="Roboto"/>
                <a:ea typeface="Roboto"/>
                <a:cs typeface="Roboto"/>
                <a:sym typeface="Roboto"/>
              </a:rPr>
              <a:t>Star items going well in your school. </a:t>
            </a:r>
            <a:endParaRPr sz="1800">
              <a:solidFill>
                <a:schemeClr val="dk1"/>
              </a:solidFill>
              <a:latin typeface="Roboto"/>
              <a:ea typeface="Roboto"/>
              <a:cs typeface="Roboto"/>
              <a:sym typeface="Roboto"/>
            </a:endParaRPr>
          </a:p>
          <a:p>
            <a:pPr indent="-228600" lvl="0" marL="342900" rtl="0" algn="l">
              <a:spcBef>
                <a:spcPts val="0"/>
              </a:spcBef>
              <a:spcAft>
                <a:spcPts val="0"/>
              </a:spcAft>
              <a:buClr>
                <a:schemeClr val="dk1"/>
              </a:buClr>
              <a:buSzPts val="1800"/>
              <a:buFont typeface="Roboto"/>
              <a:buChar char="●"/>
            </a:pPr>
            <a:r>
              <a:rPr lang="en-US" sz="1800">
                <a:solidFill>
                  <a:schemeClr val="dk1"/>
                </a:solidFill>
                <a:latin typeface="Roboto"/>
                <a:ea typeface="Roboto"/>
                <a:cs typeface="Roboto"/>
                <a:sym typeface="Roboto"/>
              </a:rPr>
              <a:t>Circle items that might be areas for growth in your school.</a:t>
            </a:r>
            <a:endParaRPr sz="1800">
              <a:solidFill>
                <a:schemeClr val="dk1"/>
              </a:solidFill>
              <a:latin typeface="Roboto"/>
              <a:ea typeface="Roboto"/>
              <a:cs typeface="Roboto"/>
              <a:sym typeface="Roboto"/>
            </a:endParaRPr>
          </a:p>
        </p:txBody>
      </p:sp>
      <p:sp>
        <p:nvSpPr>
          <p:cNvPr id="807" name="Google Shape;807;p91"/>
          <p:cNvSpPr/>
          <p:nvPr/>
        </p:nvSpPr>
        <p:spPr>
          <a:xfrm>
            <a:off x="895050" y="453500"/>
            <a:ext cx="5608500" cy="4384500"/>
          </a:xfrm>
          <a:prstGeom prst="triangle">
            <a:avLst>
              <a:gd fmla="val 50000" name="adj"/>
            </a:avLst>
          </a:prstGeom>
          <a:noFill/>
          <a:ln cap="flat" cmpd="sng" w="38100">
            <a:solidFill>
              <a:srgbClr val="004A8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08" name="Google Shape;808;p91"/>
          <p:cNvCxnSpPr/>
          <p:nvPr/>
        </p:nvCxnSpPr>
        <p:spPr>
          <a:xfrm>
            <a:off x="2649325" y="2136175"/>
            <a:ext cx="2064600" cy="0"/>
          </a:xfrm>
          <a:prstGeom prst="straightConnector1">
            <a:avLst/>
          </a:prstGeom>
          <a:noFill/>
          <a:ln cap="flat" cmpd="sng" w="38100">
            <a:solidFill>
              <a:schemeClr val="lt1"/>
            </a:solidFill>
            <a:prstDash val="solid"/>
            <a:round/>
            <a:headEnd len="med" w="med" type="none"/>
            <a:tailEnd len="med" w="med" type="none"/>
          </a:ln>
        </p:spPr>
      </p:cxnSp>
      <p:cxnSp>
        <p:nvCxnSpPr>
          <p:cNvPr id="809" name="Google Shape;809;p91"/>
          <p:cNvCxnSpPr/>
          <p:nvPr/>
        </p:nvCxnSpPr>
        <p:spPr>
          <a:xfrm flipH="1" rot="10800000">
            <a:off x="2097625" y="3043025"/>
            <a:ext cx="3177300" cy="11400"/>
          </a:xfrm>
          <a:prstGeom prst="straightConnector1">
            <a:avLst/>
          </a:prstGeom>
          <a:noFill/>
          <a:ln cap="flat" cmpd="sng" w="38100">
            <a:solidFill>
              <a:schemeClr val="lt1"/>
            </a:solidFill>
            <a:prstDash val="solid"/>
            <a:round/>
            <a:headEnd len="med" w="med" type="none"/>
            <a:tailEnd len="med" w="med" type="none"/>
          </a:ln>
        </p:spPr>
      </p:cxnSp>
      <p:cxnSp>
        <p:nvCxnSpPr>
          <p:cNvPr id="810" name="Google Shape;810;p91"/>
          <p:cNvCxnSpPr/>
          <p:nvPr/>
        </p:nvCxnSpPr>
        <p:spPr>
          <a:xfrm flipH="1" rot="10800000">
            <a:off x="1748800" y="3604100"/>
            <a:ext cx="3860100" cy="20400"/>
          </a:xfrm>
          <a:prstGeom prst="straightConnector1">
            <a:avLst/>
          </a:prstGeom>
          <a:noFill/>
          <a:ln cap="flat" cmpd="sng" w="38100">
            <a:solidFill>
              <a:schemeClr val="lt1"/>
            </a:solidFill>
            <a:prstDash val="solid"/>
            <a:round/>
            <a:headEnd len="med" w="med" type="none"/>
            <a:tailEnd len="med" w="med" type="none"/>
          </a:ln>
        </p:spPr>
      </p:cxnSp>
      <p:cxnSp>
        <p:nvCxnSpPr>
          <p:cNvPr id="811" name="Google Shape;811;p91"/>
          <p:cNvCxnSpPr/>
          <p:nvPr/>
        </p:nvCxnSpPr>
        <p:spPr>
          <a:xfrm flipH="1" rot="10800000">
            <a:off x="1381475" y="4176713"/>
            <a:ext cx="4633200" cy="26700"/>
          </a:xfrm>
          <a:prstGeom prst="straightConnector1">
            <a:avLst/>
          </a:prstGeom>
          <a:noFill/>
          <a:ln cap="flat" cmpd="sng" w="38100">
            <a:solidFill>
              <a:schemeClr val="lt1"/>
            </a:solidFill>
            <a:prstDash val="solid"/>
            <a:round/>
            <a:headEnd len="med" w="med" type="none"/>
            <a:tailEnd len="med" w="med" type="none"/>
          </a:ln>
        </p:spPr>
      </p:cxnSp>
      <p:sp>
        <p:nvSpPr>
          <p:cNvPr id="812" name="Google Shape;812;p91"/>
          <p:cNvSpPr/>
          <p:nvPr/>
        </p:nvSpPr>
        <p:spPr>
          <a:xfrm rot="-658523">
            <a:off x="6050766" y="2747998"/>
            <a:ext cx="382904" cy="416205"/>
          </a:xfrm>
          <a:prstGeom prst="star5">
            <a:avLst>
              <a:gd fmla="val 19098" name="adj"/>
              <a:gd fmla="val 105146" name="hf"/>
              <a:gd fmla="val 110557" name="vf"/>
            </a:avLst>
          </a:prstGeom>
          <a:solidFill>
            <a:srgbClr val="8E7CC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91"/>
          <p:cNvSpPr/>
          <p:nvPr/>
        </p:nvSpPr>
        <p:spPr>
          <a:xfrm>
            <a:off x="6068675" y="3337438"/>
            <a:ext cx="347100" cy="310500"/>
          </a:xfrm>
          <a:prstGeom prst="ellipse">
            <a:avLst/>
          </a:prstGeom>
          <a:noFill/>
          <a:ln cap="flat" cmpd="sng" w="38100">
            <a:solidFill>
              <a:srgbClr val="F42B3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14" name="Google Shape;814;p91">
            <a:hlinkClick r:id="rId6"/>
          </p:cNvPr>
          <p:cNvPicPr preferRelativeResize="0"/>
          <p:nvPr/>
        </p:nvPicPr>
        <p:blipFill rotWithShape="1">
          <a:blip r:embed="rId7">
            <a:alphaModFix/>
          </a:blip>
          <a:srcRect b="11654" l="32074" r="34030" t="22198"/>
          <a:stretch/>
        </p:blipFill>
        <p:spPr>
          <a:xfrm>
            <a:off x="6055200" y="632525"/>
            <a:ext cx="1124101" cy="1462127"/>
          </a:xfrm>
          <a:prstGeom prst="rect">
            <a:avLst/>
          </a:prstGeom>
          <a:noFill/>
          <a:ln cap="flat" cmpd="sng" w="28575">
            <a:solidFill>
              <a:srgbClr val="8E7CC3"/>
            </a:solidFill>
            <a:prstDash val="solid"/>
            <a:round/>
            <a:headEnd len="sm" w="sm" type="none"/>
            <a:tailEnd len="sm" w="sm" type="none"/>
          </a:ln>
        </p:spPr>
      </p:pic>
      <p:pic>
        <p:nvPicPr>
          <p:cNvPr id="815" name="Google Shape;815;p91"/>
          <p:cNvPicPr preferRelativeResize="0"/>
          <p:nvPr/>
        </p:nvPicPr>
        <p:blipFill>
          <a:blip r:embed="rId8">
            <a:alphaModFix/>
          </a:blip>
          <a:stretch>
            <a:fillRect/>
          </a:stretch>
        </p:blipFill>
        <p:spPr>
          <a:xfrm rot="3">
            <a:off x="307025" y="2866099"/>
            <a:ext cx="1220500" cy="1573724"/>
          </a:xfrm>
          <a:prstGeom prst="rect">
            <a:avLst/>
          </a:prstGeom>
          <a:noFill/>
          <a:ln cap="flat" cmpd="sng" w="19050">
            <a:solidFill>
              <a:srgbClr val="004A86"/>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p92"/>
          <p:cNvSpPr txBox="1"/>
          <p:nvPr>
            <p:ph type="title"/>
          </p:nvPr>
        </p:nvSpPr>
        <p:spPr>
          <a:xfrm>
            <a:off x="311700" y="233300"/>
            <a:ext cx="8520600" cy="901500"/>
          </a:xfrm>
          <a:prstGeom prst="rect">
            <a:avLst/>
          </a:prstGeom>
          <a:noFill/>
          <a:ln>
            <a:noFill/>
          </a:ln>
        </p:spPr>
        <p:txBody>
          <a:bodyPr anchorCtr="0" anchor="t" bIns="91425" lIns="91425" spcFirstLastPara="1" rIns="91425" wrap="square" tIns="91425">
            <a:noAutofit/>
          </a:bodyPr>
          <a:lstStyle/>
          <a:p>
            <a:pPr indent="-406400" lvl="0" marL="457200" rtl="0" algn="l">
              <a:lnSpc>
                <a:spcPct val="100000"/>
              </a:lnSpc>
              <a:spcBef>
                <a:spcPts val="0"/>
              </a:spcBef>
              <a:spcAft>
                <a:spcPts val="0"/>
              </a:spcAft>
              <a:buSzPts val="2800"/>
              <a:buAutoNum type="arabicPeriod"/>
            </a:pPr>
            <a:r>
              <a:rPr lang="en-US"/>
              <a:t>Indicators of Physical Integration</a:t>
            </a:r>
            <a:endParaRPr/>
          </a:p>
          <a:p>
            <a:pPr indent="0" lvl="0" marL="0" rtl="0" algn="l">
              <a:lnSpc>
                <a:spcPct val="100000"/>
              </a:lnSpc>
              <a:spcBef>
                <a:spcPts val="0"/>
              </a:spcBef>
              <a:spcAft>
                <a:spcPts val="0"/>
              </a:spcAft>
              <a:buNone/>
            </a:pPr>
            <a:r>
              <a:rPr lang="en-US" sz="1700">
                <a:latin typeface="Roboto"/>
                <a:ea typeface="Roboto"/>
                <a:cs typeface="Roboto"/>
                <a:sym typeface="Roboto"/>
              </a:rPr>
              <a:t>Race/Ethnicity, Ability, Gender, Class, Sexual Orientation: Broadening the Lens</a:t>
            </a:r>
            <a:endParaRPr sz="1700">
              <a:latin typeface="Roboto"/>
              <a:ea typeface="Roboto"/>
              <a:cs typeface="Roboto"/>
              <a:sym typeface="Roboto"/>
            </a:endParaRPr>
          </a:p>
        </p:txBody>
      </p:sp>
      <p:sp>
        <p:nvSpPr>
          <p:cNvPr id="821" name="Google Shape;821;p92"/>
          <p:cNvSpPr txBox="1"/>
          <p:nvPr>
            <p:ph idx="1" type="body"/>
          </p:nvPr>
        </p:nvSpPr>
        <p:spPr>
          <a:xfrm>
            <a:off x="464125" y="1599375"/>
            <a:ext cx="5172300" cy="3076200"/>
          </a:xfrm>
          <a:prstGeom prst="rect">
            <a:avLst/>
          </a:prstGeom>
          <a:noFill/>
          <a:ln>
            <a:noFill/>
          </a:ln>
        </p:spPr>
        <p:txBody>
          <a:bodyPr anchorCtr="0" anchor="t" bIns="91425" lIns="91425" spcFirstLastPara="1" rIns="91425" wrap="square" tIns="91425">
            <a:noAutofit/>
          </a:bodyPr>
          <a:lstStyle/>
          <a:p>
            <a:pPr indent="-361950" lvl="0" marL="457200" rtl="0" algn="l">
              <a:lnSpc>
                <a:spcPct val="115000"/>
              </a:lnSpc>
              <a:spcBef>
                <a:spcPts val="0"/>
              </a:spcBef>
              <a:spcAft>
                <a:spcPts val="0"/>
              </a:spcAft>
              <a:buClr>
                <a:srgbClr val="0C0C0C"/>
              </a:buClr>
              <a:buSzPts val="2100"/>
              <a:buChar char="●"/>
            </a:pPr>
            <a:r>
              <a:rPr lang="en-US" sz="2100">
                <a:solidFill>
                  <a:srgbClr val="0C0C0C"/>
                </a:solidFill>
              </a:rPr>
              <a:t>The classroom is welcoming and celebrates the diversity of the learners.  </a:t>
            </a:r>
            <a:endParaRPr sz="2100">
              <a:solidFill>
                <a:srgbClr val="0C0C0C"/>
              </a:solidFill>
            </a:endParaRPr>
          </a:p>
          <a:p>
            <a:pPr indent="-361950" lvl="0" marL="457200" rtl="0" algn="l">
              <a:lnSpc>
                <a:spcPct val="115000"/>
              </a:lnSpc>
              <a:spcBef>
                <a:spcPts val="0"/>
              </a:spcBef>
              <a:spcAft>
                <a:spcPts val="0"/>
              </a:spcAft>
              <a:buClr>
                <a:srgbClr val="0C0C0C"/>
              </a:buClr>
              <a:buSzPts val="2100"/>
              <a:buChar char="●"/>
            </a:pPr>
            <a:r>
              <a:rPr lang="en-US" sz="2100">
                <a:solidFill>
                  <a:srgbClr val="0C0C0C"/>
                </a:solidFill>
              </a:rPr>
              <a:t>I make efforts to promote students’ respecting, and interacting with, students from different backgrounds.</a:t>
            </a:r>
            <a:endParaRPr sz="2100">
              <a:solidFill>
                <a:srgbClr val="0C0C0C"/>
              </a:solidFill>
            </a:endParaRPr>
          </a:p>
          <a:p>
            <a:pPr indent="-361950" lvl="0" marL="457200" rtl="0" algn="l">
              <a:lnSpc>
                <a:spcPct val="115000"/>
              </a:lnSpc>
              <a:spcBef>
                <a:spcPts val="0"/>
              </a:spcBef>
              <a:spcAft>
                <a:spcPts val="0"/>
              </a:spcAft>
              <a:buClr>
                <a:srgbClr val="0C0C0C"/>
              </a:buClr>
              <a:buSzPts val="2100"/>
              <a:buChar char="●"/>
            </a:pPr>
            <a:r>
              <a:rPr lang="en-US" sz="2100">
                <a:solidFill>
                  <a:srgbClr val="0C0C0C"/>
                </a:solidFill>
              </a:rPr>
              <a:t>Supports are streamlined within the classroom.</a:t>
            </a:r>
            <a:endParaRPr sz="2100">
              <a:solidFill>
                <a:srgbClr val="0C0C0C"/>
              </a:solidFill>
            </a:endParaRPr>
          </a:p>
        </p:txBody>
      </p:sp>
      <p:pic>
        <p:nvPicPr>
          <p:cNvPr id="822" name="Google Shape;822;p92"/>
          <p:cNvPicPr preferRelativeResize="0"/>
          <p:nvPr/>
        </p:nvPicPr>
        <p:blipFill rotWithShape="1">
          <a:blip r:embed="rId3">
            <a:alphaModFix/>
          </a:blip>
          <a:srcRect b="0" l="9831" r="4301" t="0"/>
          <a:stretch/>
        </p:blipFill>
        <p:spPr>
          <a:xfrm>
            <a:off x="5972625" y="1437013"/>
            <a:ext cx="2190152" cy="3400924"/>
          </a:xfrm>
          <a:prstGeom prst="rect">
            <a:avLst/>
          </a:prstGeom>
          <a:noFill/>
          <a:ln cap="flat" cmpd="sng" w="38100">
            <a:solidFill>
              <a:srgbClr val="004A86"/>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pic>
        <p:nvPicPr>
          <p:cNvPr id="827" name="Google Shape;827;p93"/>
          <p:cNvPicPr preferRelativeResize="0"/>
          <p:nvPr/>
        </p:nvPicPr>
        <p:blipFill rotWithShape="1">
          <a:blip r:embed="rId3">
            <a:alphaModFix/>
          </a:blip>
          <a:srcRect b="3909" l="12712" r="6112" t="12380"/>
          <a:stretch/>
        </p:blipFill>
        <p:spPr>
          <a:xfrm>
            <a:off x="445325" y="1563975"/>
            <a:ext cx="2139300" cy="2667925"/>
          </a:xfrm>
          <a:prstGeom prst="rect">
            <a:avLst/>
          </a:prstGeom>
          <a:noFill/>
          <a:ln cap="flat" cmpd="sng" w="38100">
            <a:solidFill>
              <a:srgbClr val="004A86"/>
            </a:solidFill>
            <a:prstDash val="solid"/>
            <a:round/>
            <a:headEnd len="sm" w="sm" type="none"/>
            <a:tailEnd len="sm" w="sm" type="none"/>
          </a:ln>
        </p:spPr>
      </p:pic>
      <p:sp>
        <p:nvSpPr>
          <p:cNvPr id="828" name="Google Shape;828;p93"/>
          <p:cNvSpPr txBox="1"/>
          <p:nvPr/>
        </p:nvSpPr>
        <p:spPr>
          <a:xfrm>
            <a:off x="230500" y="4231900"/>
            <a:ext cx="22728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500">
                <a:latin typeface="Roboto"/>
                <a:ea typeface="Roboto"/>
                <a:cs typeface="Roboto"/>
                <a:sym typeface="Roboto"/>
              </a:rPr>
              <a:t>Lincoln Elementary -  Bobcat Bus</a:t>
            </a:r>
            <a:endParaRPr sz="1500">
              <a:latin typeface="Roboto"/>
              <a:ea typeface="Roboto"/>
              <a:cs typeface="Roboto"/>
              <a:sym typeface="Roboto"/>
            </a:endParaRPr>
          </a:p>
        </p:txBody>
      </p:sp>
      <p:pic>
        <p:nvPicPr>
          <p:cNvPr id="829" name="Google Shape;829;p93"/>
          <p:cNvPicPr preferRelativeResize="0"/>
          <p:nvPr/>
        </p:nvPicPr>
        <p:blipFill rotWithShape="1">
          <a:blip r:embed="rId4">
            <a:alphaModFix/>
          </a:blip>
          <a:srcRect b="21925" l="0" r="10634" t="30850"/>
          <a:stretch/>
        </p:blipFill>
        <p:spPr>
          <a:xfrm>
            <a:off x="2503300" y="3045725"/>
            <a:ext cx="2872900" cy="1832675"/>
          </a:xfrm>
          <a:prstGeom prst="rect">
            <a:avLst/>
          </a:prstGeom>
          <a:noFill/>
          <a:ln cap="flat" cmpd="sng" w="38100">
            <a:solidFill>
              <a:srgbClr val="004A86"/>
            </a:solidFill>
            <a:prstDash val="solid"/>
            <a:round/>
            <a:headEnd len="sm" w="sm" type="none"/>
            <a:tailEnd len="sm" w="sm" type="none"/>
          </a:ln>
        </p:spPr>
      </p:pic>
      <p:pic>
        <p:nvPicPr>
          <p:cNvPr id="830" name="Google Shape;830;p93"/>
          <p:cNvPicPr preferRelativeResize="0"/>
          <p:nvPr/>
        </p:nvPicPr>
        <p:blipFill rotWithShape="1">
          <a:blip r:embed="rId5">
            <a:alphaModFix/>
          </a:blip>
          <a:srcRect b="30101" l="19730" r="12770" t="21253"/>
          <a:stretch/>
        </p:blipFill>
        <p:spPr>
          <a:xfrm>
            <a:off x="5721350" y="1563978"/>
            <a:ext cx="3110975" cy="2238050"/>
          </a:xfrm>
          <a:prstGeom prst="rect">
            <a:avLst/>
          </a:prstGeom>
          <a:noFill/>
          <a:ln cap="flat" cmpd="sng" w="38100">
            <a:solidFill>
              <a:srgbClr val="004A86"/>
            </a:solidFill>
            <a:prstDash val="solid"/>
            <a:round/>
            <a:headEnd len="sm" w="sm" type="none"/>
            <a:tailEnd len="sm" w="sm" type="none"/>
          </a:ln>
        </p:spPr>
      </p:pic>
      <p:sp>
        <p:nvSpPr>
          <p:cNvPr id="831" name="Google Shape;831;p93"/>
          <p:cNvSpPr txBox="1"/>
          <p:nvPr/>
        </p:nvSpPr>
        <p:spPr>
          <a:xfrm>
            <a:off x="5978088" y="3850600"/>
            <a:ext cx="2723700" cy="119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500">
                <a:latin typeface="Roboto"/>
                <a:ea typeface="Roboto"/>
                <a:cs typeface="Roboto"/>
                <a:sym typeface="Roboto"/>
              </a:rPr>
              <a:t>South Kearns - Family Center </a:t>
            </a:r>
            <a:endParaRPr sz="1500">
              <a:latin typeface="Roboto"/>
              <a:ea typeface="Roboto"/>
              <a:cs typeface="Roboto"/>
              <a:sym typeface="Roboto"/>
            </a:endParaRPr>
          </a:p>
          <a:p>
            <a:pPr indent="0" lvl="0" marL="0" rtl="0" algn="ctr">
              <a:spcBef>
                <a:spcPts val="0"/>
              </a:spcBef>
              <a:spcAft>
                <a:spcPts val="0"/>
              </a:spcAft>
              <a:buNone/>
            </a:pPr>
            <a:r>
              <a:rPr lang="en-US" sz="1100">
                <a:latin typeface="Roboto"/>
                <a:ea typeface="Roboto"/>
                <a:cs typeface="Roboto"/>
                <a:sym typeface="Roboto"/>
              </a:rPr>
              <a:t>r</a:t>
            </a:r>
            <a:r>
              <a:rPr lang="en-US" sz="1100">
                <a:latin typeface="Roboto"/>
                <a:ea typeface="Roboto"/>
                <a:cs typeface="Roboto"/>
                <a:sym typeface="Roboto"/>
              </a:rPr>
              <a:t>eaching out to families of different backgrounds to sign up for many different classes!</a:t>
            </a:r>
            <a:endParaRPr sz="1100">
              <a:latin typeface="Roboto"/>
              <a:ea typeface="Roboto"/>
              <a:cs typeface="Roboto"/>
              <a:sym typeface="Roboto"/>
            </a:endParaRPr>
          </a:p>
        </p:txBody>
      </p:sp>
      <p:sp>
        <p:nvSpPr>
          <p:cNvPr id="832" name="Google Shape;832;p93"/>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Physical Integration</a:t>
            </a:r>
            <a:endParaRPr/>
          </a:p>
        </p:txBody>
      </p:sp>
      <p:pic>
        <p:nvPicPr>
          <p:cNvPr id="833" name="Google Shape;833;p93"/>
          <p:cNvPicPr preferRelativeResize="0"/>
          <p:nvPr/>
        </p:nvPicPr>
        <p:blipFill rotWithShape="1">
          <a:blip r:embed="rId6">
            <a:alphaModFix/>
          </a:blip>
          <a:srcRect b="0" l="0" r="0" t="0"/>
          <a:stretch/>
        </p:blipFill>
        <p:spPr>
          <a:xfrm>
            <a:off x="7590830" y="286949"/>
            <a:ext cx="1241500" cy="6582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p94"/>
          <p:cNvSpPr txBox="1"/>
          <p:nvPr>
            <p:ph type="title"/>
          </p:nvPr>
        </p:nvSpPr>
        <p:spPr>
          <a:xfrm>
            <a:off x="311700" y="290900"/>
            <a:ext cx="8346600" cy="968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2800"/>
              <a:buNone/>
            </a:pPr>
            <a:r>
              <a:rPr lang="en-US" sz="2400"/>
              <a:t>2. </a:t>
            </a:r>
            <a:r>
              <a:rPr lang="en-US" sz="2400"/>
              <a:t>Indicators of </a:t>
            </a:r>
            <a:r>
              <a:rPr lang="en-US" sz="2400"/>
              <a:t>Social-Emotional Engagement</a:t>
            </a:r>
            <a:br>
              <a:rPr lang="en-US" sz="2400"/>
            </a:br>
            <a:r>
              <a:rPr lang="en-US" sz="1700">
                <a:latin typeface="Roboto"/>
                <a:ea typeface="Roboto"/>
                <a:cs typeface="Roboto"/>
                <a:sym typeface="Roboto"/>
              </a:rPr>
              <a:t>Cultural Proficiency - Welcoming Climate - Restorative Practices - Attendance</a:t>
            </a:r>
            <a:endParaRPr sz="2400"/>
          </a:p>
        </p:txBody>
      </p:sp>
      <p:sp>
        <p:nvSpPr>
          <p:cNvPr id="839" name="Google Shape;839;p94"/>
          <p:cNvSpPr txBox="1"/>
          <p:nvPr>
            <p:ph idx="1" type="body"/>
          </p:nvPr>
        </p:nvSpPr>
        <p:spPr>
          <a:xfrm>
            <a:off x="311700" y="1552700"/>
            <a:ext cx="5709900" cy="30762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rgbClr val="0C0C0C"/>
              </a:buClr>
              <a:buSzPts val="2100"/>
              <a:buChar char="●"/>
            </a:pPr>
            <a:r>
              <a:rPr lang="en-US" sz="2100">
                <a:solidFill>
                  <a:srgbClr val="0C0C0C"/>
                </a:solidFill>
              </a:rPr>
              <a:t>Students feel safe at school.</a:t>
            </a:r>
            <a:endParaRPr sz="2100">
              <a:solidFill>
                <a:srgbClr val="0C0C0C"/>
              </a:solidFill>
            </a:endParaRPr>
          </a:p>
          <a:p>
            <a:pPr indent="-361950" lvl="0" marL="457200" rtl="0" algn="l">
              <a:spcBef>
                <a:spcPts val="0"/>
              </a:spcBef>
              <a:spcAft>
                <a:spcPts val="0"/>
              </a:spcAft>
              <a:buClr>
                <a:srgbClr val="0C0C0C"/>
              </a:buClr>
              <a:buSzPts val="2100"/>
              <a:buChar char="●"/>
            </a:pPr>
            <a:r>
              <a:rPr lang="en-US" sz="2100">
                <a:solidFill>
                  <a:srgbClr val="0C0C0C"/>
                </a:solidFill>
              </a:rPr>
              <a:t>Students have at least one adult in school who cares about, supports, and mentors them.</a:t>
            </a:r>
            <a:endParaRPr sz="2100">
              <a:solidFill>
                <a:srgbClr val="0C0C0C"/>
              </a:solidFill>
            </a:endParaRPr>
          </a:p>
          <a:p>
            <a:pPr indent="-361950" lvl="0" marL="457200" rtl="0" algn="l">
              <a:spcBef>
                <a:spcPts val="0"/>
              </a:spcBef>
              <a:spcAft>
                <a:spcPts val="0"/>
              </a:spcAft>
              <a:buClr>
                <a:srgbClr val="0C0C0C"/>
              </a:buClr>
              <a:buSzPts val="2100"/>
              <a:buChar char="●"/>
            </a:pPr>
            <a:r>
              <a:rPr lang="en-US" sz="2100">
                <a:solidFill>
                  <a:srgbClr val="0C0C0C"/>
                </a:solidFill>
              </a:rPr>
              <a:t>Know all students’ names and </a:t>
            </a:r>
            <a:r>
              <a:rPr lang="en-US" sz="2100">
                <a:solidFill>
                  <a:srgbClr val="0C0C0C"/>
                </a:solidFill>
              </a:rPr>
              <a:t>pronounce</a:t>
            </a:r>
            <a:r>
              <a:rPr lang="en-US" sz="2100">
                <a:solidFill>
                  <a:srgbClr val="0C0C0C"/>
                </a:solidFill>
              </a:rPr>
              <a:t> them correctly. </a:t>
            </a:r>
            <a:endParaRPr sz="2100">
              <a:solidFill>
                <a:srgbClr val="0C0C0C"/>
              </a:solidFill>
            </a:endParaRPr>
          </a:p>
          <a:p>
            <a:pPr indent="-361950" lvl="0" marL="457200" rtl="0" algn="l">
              <a:spcBef>
                <a:spcPts val="0"/>
              </a:spcBef>
              <a:spcAft>
                <a:spcPts val="0"/>
              </a:spcAft>
              <a:buClr>
                <a:srgbClr val="0C0C0C"/>
              </a:buClr>
              <a:buSzPts val="2100"/>
              <a:buChar char="●"/>
            </a:pPr>
            <a:r>
              <a:rPr lang="en-US" sz="2100">
                <a:solidFill>
                  <a:srgbClr val="0C0C0C"/>
                </a:solidFill>
              </a:rPr>
              <a:t>Get to know your students’ interests. </a:t>
            </a:r>
            <a:endParaRPr sz="2100">
              <a:solidFill>
                <a:srgbClr val="0C0C0C"/>
              </a:solidFill>
            </a:endParaRPr>
          </a:p>
          <a:p>
            <a:pPr indent="-361950" lvl="0" marL="457200" rtl="0" algn="l">
              <a:spcBef>
                <a:spcPts val="0"/>
              </a:spcBef>
              <a:spcAft>
                <a:spcPts val="0"/>
              </a:spcAft>
              <a:buClr>
                <a:srgbClr val="0C0C0C"/>
              </a:buClr>
              <a:buSzPts val="2100"/>
              <a:buChar char="●"/>
            </a:pPr>
            <a:r>
              <a:rPr lang="en-US" sz="2100">
                <a:solidFill>
                  <a:srgbClr val="0C0C0C"/>
                </a:solidFill>
              </a:rPr>
              <a:t>Build relationships with families. </a:t>
            </a:r>
            <a:endParaRPr sz="2100">
              <a:solidFill>
                <a:srgbClr val="0C0C0C"/>
              </a:solidFill>
            </a:endParaRPr>
          </a:p>
        </p:txBody>
      </p:sp>
      <p:pic>
        <p:nvPicPr>
          <p:cNvPr id="840" name="Google Shape;840;p94"/>
          <p:cNvPicPr preferRelativeResize="0"/>
          <p:nvPr/>
        </p:nvPicPr>
        <p:blipFill rotWithShape="1">
          <a:blip r:embed="rId3">
            <a:alphaModFix/>
          </a:blip>
          <a:srcRect b="0" l="3873" r="0" t="6200"/>
          <a:stretch/>
        </p:blipFill>
        <p:spPr>
          <a:xfrm>
            <a:off x="6224543" y="1505700"/>
            <a:ext cx="2433757" cy="3170200"/>
          </a:xfrm>
          <a:prstGeom prst="rect">
            <a:avLst/>
          </a:prstGeom>
          <a:noFill/>
          <a:ln cap="flat" cmpd="sng" w="38100">
            <a:solidFill>
              <a:srgbClr val="004A86"/>
            </a:solidFill>
            <a:prstDash val="solid"/>
            <a:round/>
            <a:headEnd len="sm" w="sm" type="none"/>
            <a:tailEnd len="sm" w="sm" type="none"/>
          </a:ln>
        </p:spPr>
      </p:pic>
      <p:sp>
        <p:nvSpPr>
          <p:cNvPr id="841" name="Google Shape;841;p94"/>
          <p:cNvSpPr txBox="1"/>
          <p:nvPr/>
        </p:nvSpPr>
        <p:spPr>
          <a:xfrm>
            <a:off x="6103525" y="4628900"/>
            <a:ext cx="2824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Roboto"/>
                <a:ea typeface="Roboto"/>
                <a:cs typeface="Roboto"/>
                <a:sym typeface="Roboto"/>
              </a:rPr>
              <a:t>Home Visits - Stansbury</a:t>
            </a:r>
            <a:endParaRPr>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pic>
        <p:nvPicPr>
          <p:cNvPr descr="Math Priority Night with deck of cards." id="846" name="Google Shape;846;p95" title="Hillside's 2nd Grade Math Night">
            <a:hlinkClick r:id="rId3"/>
          </p:cNvPr>
          <p:cNvPicPr preferRelativeResize="0"/>
          <p:nvPr/>
        </p:nvPicPr>
        <p:blipFill>
          <a:blip r:embed="rId4">
            <a:alphaModFix/>
          </a:blip>
          <a:stretch>
            <a:fillRect/>
          </a:stretch>
        </p:blipFill>
        <p:spPr>
          <a:xfrm>
            <a:off x="4539351" y="1599775"/>
            <a:ext cx="3801833" cy="2851375"/>
          </a:xfrm>
          <a:prstGeom prst="rect">
            <a:avLst/>
          </a:prstGeom>
          <a:noFill/>
          <a:ln>
            <a:noFill/>
          </a:ln>
        </p:spPr>
      </p:pic>
      <p:sp>
        <p:nvSpPr>
          <p:cNvPr id="847" name="Google Shape;847;p95"/>
          <p:cNvSpPr txBox="1"/>
          <p:nvPr/>
        </p:nvSpPr>
        <p:spPr>
          <a:xfrm>
            <a:off x="4886313" y="4427300"/>
            <a:ext cx="3141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500">
                <a:latin typeface="Roboto"/>
                <a:ea typeface="Roboto"/>
                <a:cs typeface="Roboto"/>
                <a:sym typeface="Roboto"/>
              </a:rPr>
              <a:t>Hillside Elementary - </a:t>
            </a:r>
            <a:endParaRPr sz="1500">
              <a:latin typeface="Roboto"/>
              <a:ea typeface="Roboto"/>
              <a:cs typeface="Roboto"/>
              <a:sym typeface="Roboto"/>
            </a:endParaRPr>
          </a:p>
          <a:p>
            <a:pPr indent="0" lvl="0" marL="0" rtl="0" algn="ctr">
              <a:spcBef>
                <a:spcPts val="0"/>
              </a:spcBef>
              <a:spcAft>
                <a:spcPts val="0"/>
              </a:spcAft>
              <a:buNone/>
            </a:pPr>
            <a:r>
              <a:rPr lang="en-US" sz="1500">
                <a:latin typeface="Roboto"/>
                <a:ea typeface="Roboto"/>
                <a:cs typeface="Roboto"/>
                <a:sym typeface="Roboto"/>
              </a:rPr>
              <a:t>Math Family Engagement Night</a:t>
            </a:r>
            <a:endParaRPr sz="1500">
              <a:latin typeface="Roboto"/>
              <a:ea typeface="Roboto"/>
              <a:cs typeface="Roboto"/>
              <a:sym typeface="Roboto"/>
            </a:endParaRPr>
          </a:p>
        </p:txBody>
      </p:sp>
      <p:pic>
        <p:nvPicPr>
          <p:cNvPr id="848" name="Google Shape;848;p95"/>
          <p:cNvPicPr preferRelativeResize="0"/>
          <p:nvPr/>
        </p:nvPicPr>
        <p:blipFill rotWithShape="1">
          <a:blip r:embed="rId5">
            <a:alphaModFix/>
          </a:blip>
          <a:srcRect b="13320" l="7864" r="9435" t="10777"/>
          <a:stretch/>
        </p:blipFill>
        <p:spPr>
          <a:xfrm>
            <a:off x="1061150" y="1599775"/>
            <a:ext cx="2328050" cy="2851375"/>
          </a:xfrm>
          <a:prstGeom prst="rect">
            <a:avLst/>
          </a:prstGeom>
          <a:noFill/>
          <a:ln cap="flat" cmpd="sng" w="38100">
            <a:solidFill>
              <a:srgbClr val="004A86"/>
            </a:solidFill>
            <a:prstDash val="solid"/>
            <a:round/>
            <a:headEnd len="sm" w="sm" type="none"/>
            <a:tailEnd len="sm" w="sm" type="none"/>
          </a:ln>
        </p:spPr>
      </p:pic>
      <p:sp>
        <p:nvSpPr>
          <p:cNvPr id="849" name="Google Shape;849;p95"/>
          <p:cNvSpPr txBox="1"/>
          <p:nvPr/>
        </p:nvSpPr>
        <p:spPr>
          <a:xfrm>
            <a:off x="872750" y="4451150"/>
            <a:ext cx="28242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500">
                <a:latin typeface="Roboto"/>
                <a:ea typeface="Roboto"/>
                <a:cs typeface="Roboto"/>
                <a:sym typeface="Roboto"/>
              </a:rPr>
              <a:t>Stansbury - </a:t>
            </a:r>
            <a:r>
              <a:rPr lang="en-US" sz="1500">
                <a:latin typeface="Roboto"/>
                <a:ea typeface="Roboto"/>
                <a:cs typeface="Roboto"/>
                <a:sym typeface="Roboto"/>
              </a:rPr>
              <a:t>Home Visits </a:t>
            </a:r>
            <a:endParaRPr sz="1500">
              <a:latin typeface="Roboto"/>
              <a:ea typeface="Roboto"/>
              <a:cs typeface="Roboto"/>
              <a:sym typeface="Roboto"/>
            </a:endParaRPr>
          </a:p>
        </p:txBody>
      </p:sp>
      <p:sp>
        <p:nvSpPr>
          <p:cNvPr id="850" name="Google Shape;850;p95"/>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lt1"/>
              </a:buClr>
              <a:buSzPts val="2800"/>
              <a:buFont typeface="Arial"/>
              <a:buNone/>
            </a:pPr>
            <a:r>
              <a:rPr lang="en-US" sz="2400"/>
              <a:t>Social-Emotional Engagement</a:t>
            </a:r>
            <a:endParaRPr/>
          </a:p>
        </p:txBody>
      </p:sp>
      <p:pic>
        <p:nvPicPr>
          <p:cNvPr id="851" name="Google Shape;851;p95"/>
          <p:cNvPicPr preferRelativeResize="0"/>
          <p:nvPr/>
        </p:nvPicPr>
        <p:blipFill rotWithShape="1">
          <a:blip r:embed="rId6">
            <a:alphaModFix/>
          </a:blip>
          <a:srcRect b="0" l="0" r="0" t="0"/>
          <a:stretch/>
        </p:blipFill>
        <p:spPr>
          <a:xfrm>
            <a:off x="7590830" y="286949"/>
            <a:ext cx="1241500" cy="6582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sp>
        <p:nvSpPr>
          <p:cNvPr id="856" name="Google Shape;856;p96"/>
          <p:cNvSpPr txBox="1"/>
          <p:nvPr>
            <p:ph type="title"/>
          </p:nvPr>
        </p:nvSpPr>
        <p:spPr>
          <a:xfrm>
            <a:off x="311700" y="224925"/>
            <a:ext cx="8520600" cy="904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2800"/>
              <a:buNone/>
            </a:pPr>
            <a:r>
              <a:rPr lang="en-US"/>
              <a:t>3. </a:t>
            </a:r>
            <a:r>
              <a:rPr lang="en-US"/>
              <a:t>Indicators of </a:t>
            </a:r>
            <a:r>
              <a:rPr lang="en-US"/>
              <a:t>Opportunity to Learn</a:t>
            </a:r>
            <a:endParaRPr/>
          </a:p>
          <a:p>
            <a:pPr indent="0" lvl="0" marL="0" rtl="0" algn="l">
              <a:spcBef>
                <a:spcPts val="0"/>
              </a:spcBef>
              <a:spcAft>
                <a:spcPts val="0"/>
              </a:spcAft>
              <a:buNone/>
            </a:pPr>
            <a:r>
              <a:rPr lang="en-US" sz="1700">
                <a:latin typeface="Roboto"/>
                <a:ea typeface="Roboto"/>
                <a:cs typeface="Roboto"/>
                <a:sym typeface="Roboto"/>
              </a:rPr>
              <a:t>Structural Access to Curriculum - Human and Social Capital</a:t>
            </a:r>
            <a:endParaRPr/>
          </a:p>
        </p:txBody>
      </p:sp>
      <p:sp>
        <p:nvSpPr>
          <p:cNvPr id="857" name="Google Shape;857;p96"/>
          <p:cNvSpPr txBox="1"/>
          <p:nvPr>
            <p:ph idx="1" type="body"/>
          </p:nvPr>
        </p:nvSpPr>
        <p:spPr>
          <a:xfrm>
            <a:off x="306325" y="1567550"/>
            <a:ext cx="4788000" cy="22464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Char char="●"/>
            </a:pPr>
            <a:r>
              <a:rPr lang="en-US" sz="2200">
                <a:solidFill>
                  <a:srgbClr val="000000"/>
                </a:solidFill>
              </a:rPr>
              <a:t>I am </a:t>
            </a:r>
            <a:r>
              <a:rPr lang="en-US" sz="2200">
                <a:solidFill>
                  <a:srgbClr val="000000"/>
                </a:solidFill>
              </a:rPr>
              <a:t>flexible</a:t>
            </a:r>
            <a:r>
              <a:rPr lang="en-US" sz="2200">
                <a:solidFill>
                  <a:srgbClr val="000000"/>
                </a:solidFill>
              </a:rPr>
              <a:t> to change what is not working to meet the needs of the students.</a:t>
            </a:r>
            <a:endParaRPr sz="2200">
              <a:solidFill>
                <a:srgbClr val="000000"/>
              </a:solidFill>
            </a:endParaRPr>
          </a:p>
          <a:p>
            <a:pPr indent="-368300" lvl="0" marL="457200" rtl="0" algn="l">
              <a:spcBef>
                <a:spcPts val="0"/>
              </a:spcBef>
              <a:spcAft>
                <a:spcPts val="0"/>
              </a:spcAft>
              <a:buClr>
                <a:srgbClr val="000000"/>
              </a:buClr>
              <a:buSzPts val="2200"/>
              <a:buChar char="●"/>
            </a:pPr>
            <a:r>
              <a:rPr lang="en-US" sz="2200">
                <a:solidFill>
                  <a:srgbClr val="000000"/>
                </a:solidFill>
              </a:rPr>
              <a:t>I have high expectations for all students and provide scaffolds.</a:t>
            </a:r>
            <a:endParaRPr sz="2200">
              <a:solidFill>
                <a:srgbClr val="000000"/>
              </a:solidFill>
            </a:endParaRPr>
          </a:p>
          <a:p>
            <a:pPr indent="-368300" lvl="0" marL="457200" rtl="0" algn="l">
              <a:spcBef>
                <a:spcPts val="0"/>
              </a:spcBef>
              <a:spcAft>
                <a:spcPts val="0"/>
              </a:spcAft>
              <a:buClr>
                <a:srgbClr val="000000"/>
              </a:buClr>
              <a:buSzPts val="2200"/>
              <a:buChar char="●"/>
            </a:pPr>
            <a:r>
              <a:rPr lang="en-US" sz="2200">
                <a:solidFill>
                  <a:srgbClr val="000000"/>
                </a:solidFill>
              </a:rPr>
              <a:t>I have active working relationships between home and school to support students.</a:t>
            </a:r>
            <a:endParaRPr sz="2200">
              <a:solidFill>
                <a:srgbClr val="000000"/>
              </a:solidFill>
            </a:endParaRPr>
          </a:p>
        </p:txBody>
      </p:sp>
      <p:pic>
        <p:nvPicPr>
          <p:cNvPr id="858" name="Google Shape;858;p96"/>
          <p:cNvPicPr preferRelativeResize="0"/>
          <p:nvPr/>
        </p:nvPicPr>
        <p:blipFill rotWithShape="1">
          <a:blip r:embed="rId3">
            <a:alphaModFix/>
          </a:blip>
          <a:srcRect b="4525" l="3504" r="4524" t="0"/>
          <a:stretch/>
        </p:blipFill>
        <p:spPr>
          <a:xfrm>
            <a:off x="5246725" y="1766925"/>
            <a:ext cx="3430676" cy="2660551"/>
          </a:xfrm>
          <a:prstGeom prst="rect">
            <a:avLst/>
          </a:prstGeom>
          <a:noFill/>
          <a:ln cap="flat" cmpd="sng" w="38100">
            <a:solidFill>
              <a:srgbClr val="004A86"/>
            </a:solidFill>
            <a:prstDash val="solid"/>
            <a:round/>
            <a:headEnd len="sm" w="sm" type="none"/>
            <a:tailEnd len="sm" w="sm"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pic>
        <p:nvPicPr>
          <p:cNvPr id="863" name="Google Shape;863;p97"/>
          <p:cNvPicPr preferRelativeResize="0"/>
          <p:nvPr/>
        </p:nvPicPr>
        <p:blipFill rotWithShape="1">
          <a:blip r:embed="rId3">
            <a:alphaModFix/>
          </a:blip>
          <a:srcRect b="14512" l="0" r="0" t="10524"/>
          <a:stretch/>
        </p:blipFill>
        <p:spPr>
          <a:xfrm>
            <a:off x="417000" y="1650575"/>
            <a:ext cx="2392575" cy="2393434"/>
          </a:xfrm>
          <a:prstGeom prst="rect">
            <a:avLst/>
          </a:prstGeom>
          <a:noFill/>
          <a:ln cap="flat" cmpd="sng" w="38100">
            <a:solidFill>
              <a:srgbClr val="004A86"/>
            </a:solidFill>
            <a:prstDash val="solid"/>
            <a:round/>
            <a:headEnd len="sm" w="sm" type="none"/>
            <a:tailEnd len="sm" w="sm" type="none"/>
          </a:ln>
        </p:spPr>
      </p:pic>
      <p:sp>
        <p:nvSpPr>
          <p:cNvPr id="864" name="Google Shape;864;p97"/>
          <p:cNvSpPr txBox="1"/>
          <p:nvPr/>
        </p:nvSpPr>
        <p:spPr>
          <a:xfrm>
            <a:off x="-308062" y="4106175"/>
            <a:ext cx="38427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500">
                <a:latin typeface="Roboto"/>
                <a:ea typeface="Roboto"/>
                <a:cs typeface="Roboto"/>
                <a:sym typeface="Roboto"/>
              </a:rPr>
              <a:t>South Kearns - Math Night</a:t>
            </a:r>
            <a:endParaRPr sz="1500">
              <a:latin typeface="Roboto"/>
              <a:ea typeface="Roboto"/>
              <a:cs typeface="Roboto"/>
              <a:sym typeface="Roboto"/>
            </a:endParaRPr>
          </a:p>
          <a:p>
            <a:pPr indent="0" lvl="0" marL="0" rtl="0" algn="ctr">
              <a:spcBef>
                <a:spcPts val="0"/>
              </a:spcBef>
              <a:spcAft>
                <a:spcPts val="0"/>
              </a:spcAft>
              <a:buNone/>
            </a:pPr>
            <a:r>
              <a:rPr lang="en-US" sz="1200">
                <a:latin typeface="Roboto"/>
                <a:ea typeface="Roboto"/>
                <a:cs typeface="Roboto"/>
                <a:sym typeface="Roboto"/>
              </a:rPr>
              <a:t>families involved in classroom </a:t>
            </a:r>
            <a:br>
              <a:rPr lang="en-US" sz="1200">
                <a:latin typeface="Roboto"/>
                <a:ea typeface="Roboto"/>
                <a:cs typeface="Roboto"/>
                <a:sym typeface="Roboto"/>
              </a:rPr>
            </a:br>
            <a:r>
              <a:rPr lang="en-US" sz="1200">
                <a:latin typeface="Roboto"/>
                <a:ea typeface="Roboto"/>
                <a:cs typeface="Roboto"/>
                <a:sym typeface="Roboto"/>
              </a:rPr>
              <a:t>and school events</a:t>
            </a:r>
            <a:endParaRPr>
              <a:latin typeface="Roboto"/>
              <a:ea typeface="Roboto"/>
              <a:cs typeface="Roboto"/>
              <a:sym typeface="Roboto"/>
            </a:endParaRPr>
          </a:p>
        </p:txBody>
      </p:sp>
      <p:pic>
        <p:nvPicPr>
          <p:cNvPr id="865" name="Google Shape;865;p97"/>
          <p:cNvPicPr preferRelativeResize="0"/>
          <p:nvPr/>
        </p:nvPicPr>
        <p:blipFill rotWithShape="1">
          <a:blip r:embed="rId4">
            <a:alphaModFix/>
          </a:blip>
          <a:srcRect b="3861" l="0" r="0" t="19832"/>
          <a:stretch/>
        </p:blipFill>
        <p:spPr>
          <a:xfrm>
            <a:off x="3220675" y="1603725"/>
            <a:ext cx="2455911" cy="2502450"/>
          </a:xfrm>
          <a:prstGeom prst="rect">
            <a:avLst/>
          </a:prstGeom>
          <a:noFill/>
          <a:ln cap="flat" cmpd="sng" w="38100">
            <a:solidFill>
              <a:srgbClr val="004A86"/>
            </a:solidFill>
            <a:prstDash val="solid"/>
            <a:round/>
            <a:headEnd len="sm" w="sm" type="none"/>
            <a:tailEnd len="sm" w="sm" type="none"/>
          </a:ln>
        </p:spPr>
      </p:pic>
      <p:sp>
        <p:nvSpPr>
          <p:cNvPr id="866" name="Google Shape;866;p97"/>
          <p:cNvSpPr txBox="1"/>
          <p:nvPr/>
        </p:nvSpPr>
        <p:spPr>
          <a:xfrm>
            <a:off x="2959975" y="4106175"/>
            <a:ext cx="30765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500">
                <a:latin typeface="Roboto"/>
                <a:ea typeface="Roboto"/>
                <a:cs typeface="Roboto"/>
                <a:sym typeface="Roboto"/>
              </a:rPr>
              <a:t>Woodrow </a:t>
            </a:r>
            <a:r>
              <a:rPr lang="en-US" sz="1500">
                <a:latin typeface="Roboto"/>
                <a:ea typeface="Roboto"/>
                <a:cs typeface="Roboto"/>
                <a:sym typeface="Roboto"/>
              </a:rPr>
              <a:t>Wilson - Parent Cafe </a:t>
            </a:r>
            <a:endParaRPr sz="1500">
              <a:latin typeface="Roboto"/>
              <a:ea typeface="Roboto"/>
              <a:cs typeface="Roboto"/>
              <a:sym typeface="Roboto"/>
            </a:endParaRPr>
          </a:p>
        </p:txBody>
      </p:sp>
      <p:sp>
        <p:nvSpPr>
          <p:cNvPr id="867" name="Google Shape;867;p97"/>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lt1"/>
              </a:buClr>
              <a:buSzPts val="2800"/>
              <a:buFont typeface="Arial"/>
              <a:buNone/>
            </a:pPr>
            <a:r>
              <a:rPr lang="en-US"/>
              <a:t>Opportunity to Learn</a:t>
            </a:r>
            <a:endParaRPr/>
          </a:p>
        </p:txBody>
      </p:sp>
      <p:pic>
        <p:nvPicPr>
          <p:cNvPr id="868" name="Google Shape;868;p97"/>
          <p:cNvPicPr preferRelativeResize="0"/>
          <p:nvPr/>
        </p:nvPicPr>
        <p:blipFill rotWithShape="1">
          <a:blip r:embed="rId5">
            <a:alphaModFix/>
          </a:blip>
          <a:srcRect b="0" l="0" r="0" t="0"/>
          <a:stretch/>
        </p:blipFill>
        <p:spPr>
          <a:xfrm>
            <a:off x="7590830" y="286949"/>
            <a:ext cx="1241500" cy="658225"/>
          </a:xfrm>
          <a:prstGeom prst="rect">
            <a:avLst/>
          </a:prstGeom>
          <a:noFill/>
          <a:ln>
            <a:noFill/>
          </a:ln>
        </p:spPr>
      </p:pic>
      <p:pic>
        <p:nvPicPr>
          <p:cNvPr id="869" name="Google Shape;869;p97"/>
          <p:cNvPicPr preferRelativeResize="0"/>
          <p:nvPr/>
        </p:nvPicPr>
        <p:blipFill rotWithShape="1">
          <a:blip r:embed="rId6">
            <a:alphaModFix/>
          </a:blip>
          <a:srcRect b="25771" l="8205" r="9163" t="19788"/>
          <a:stretch/>
        </p:blipFill>
        <p:spPr>
          <a:xfrm>
            <a:off x="5978250" y="1603725"/>
            <a:ext cx="2916605" cy="2566075"/>
          </a:xfrm>
          <a:prstGeom prst="rect">
            <a:avLst/>
          </a:prstGeom>
          <a:noFill/>
          <a:ln cap="flat" cmpd="sng" w="28575">
            <a:solidFill>
              <a:srgbClr val="004A86"/>
            </a:solidFill>
            <a:prstDash val="solid"/>
            <a:round/>
            <a:headEnd len="sm" w="sm" type="none"/>
            <a:tailEnd len="sm" w="sm" type="none"/>
          </a:ln>
        </p:spPr>
      </p:pic>
      <p:sp>
        <p:nvSpPr>
          <p:cNvPr id="870" name="Google Shape;870;p97"/>
          <p:cNvSpPr txBox="1"/>
          <p:nvPr/>
        </p:nvSpPr>
        <p:spPr>
          <a:xfrm>
            <a:off x="5898300" y="4169800"/>
            <a:ext cx="30765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500">
                <a:latin typeface="Roboto"/>
                <a:ea typeface="Roboto"/>
                <a:cs typeface="Roboto"/>
                <a:sym typeface="Roboto"/>
              </a:rPr>
              <a:t>Farnsworth </a:t>
            </a:r>
            <a:r>
              <a:rPr lang="en-US" sz="1500">
                <a:latin typeface="Roboto"/>
                <a:ea typeface="Roboto"/>
                <a:cs typeface="Roboto"/>
                <a:sym typeface="Roboto"/>
              </a:rPr>
              <a:t>- STEM Night </a:t>
            </a:r>
            <a:endParaRPr sz="1500">
              <a:latin typeface="Roboto"/>
              <a:ea typeface="Roboto"/>
              <a:cs typeface="Roboto"/>
              <a:sym typeface="Robo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p98"/>
          <p:cNvSpPr txBox="1"/>
          <p:nvPr>
            <p:ph type="title"/>
          </p:nvPr>
        </p:nvSpPr>
        <p:spPr>
          <a:xfrm>
            <a:off x="225825" y="283475"/>
            <a:ext cx="8960100" cy="105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2800"/>
              <a:buNone/>
            </a:pPr>
            <a:r>
              <a:rPr lang="en-US"/>
              <a:t>4. </a:t>
            </a:r>
            <a:r>
              <a:rPr lang="en-US"/>
              <a:t>Indicators of </a:t>
            </a:r>
            <a:r>
              <a:rPr lang="en-US"/>
              <a:t>Instructional Excellence</a:t>
            </a:r>
            <a:endParaRPr/>
          </a:p>
          <a:p>
            <a:pPr indent="0" lvl="0" marL="0" rtl="0" algn="l">
              <a:spcBef>
                <a:spcPts val="0"/>
              </a:spcBef>
              <a:spcAft>
                <a:spcPts val="0"/>
              </a:spcAft>
              <a:buNone/>
            </a:pPr>
            <a:r>
              <a:rPr lang="en-US" sz="1600">
                <a:latin typeface="Roboto"/>
                <a:ea typeface="Roboto"/>
                <a:cs typeface="Roboto"/>
                <a:sym typeface="Roboto"/>
              </a:rPr>
              <a:t>Gradual Release of Responsibility - Compensatory &amp; Adoptive Practices - Professional Learning</a:t>
            </a:r>
            <a:endParaRPr sz="2700"/>
          </a:p>
        </p:txBody>
      </p:sp>
      <p:sp>
        <p:nvSpPr>
          <p:cNvPr id="876" name="Google Shape;876;p98"/>
          <p:cNvSpPr txBox="1"/>
          <p:nvPr>
            <p:ph idx="1" type="body"/>
          </p:nvPr>
        </p:nvSpPr>
        <p:spPr>
          <a:xfrm>
            <a:off x="225825" y="1697613"/>
            <a:ext cx="4739700" cy="30762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Clr>
                <a:srgbClr val="0C0C0C"/>
              </a:buClr>
              <a:buSzPts val="2200"/>
              <a:buChar char="●"/>
            </a:pPr>
            <a:r>
              <a:rPr lang="en-US" sz="2200">
                <a:solidFill>
                  <a:srgbClr val="0C0C0C"/>
                </a:solidFill>
              </a:rPr>
              <a:t>I have growth mindset and continue to improve my practice.</a:t>
            </a:r>
            <a:endParaRPr sz="2200">
              <a:solidFill>
                <a:srgbClr val="0C0C0C"/>
              </a:solidFill>
            </a:endParaRPr>
          </a:p>
          <a:p>
            <a:pPr indent="-368300" lvl="0" marL="457200" rtl="0" algn="l">
              <a:lnSpc>
                <a:spcPct val="115000"/>
              </a:lnSpc>
              <a:spcBef>
                <a:spcPts val="0"/>
              </a:spcBef>
              <a:spcAft>
                <a:spcPts val="0"/>
              </a:spcAft>
              <a:buClr>
                <a:srgbClr val="0C0C0C"/>
              </a:buClr>
              <a:buSzPts val="2200"/>
              <a:buChar char="●"/>
            </a:pPr>
            <a:r>
              <a:rPr lang="en-US" sz="2200">
                <a:solidFill>
                  <a:srgbClr val="0C0C0C"/>
                </a:solidFill>
              </a:rPr>
              <a:t>My grading and progress reports focus on proficiency-based learning.</a:t>
            </a:r>
            <a:endParaRPr sz="2200">
              <a:solidFill>
                <a:srgbClr val="0C0C0C"/>
              </a:solidFill>
            </a:endParaRPr>
          </a:p>
          <a:p>
            <a:pPr indent="-368300" lvl="0" marL="457200" rtl="0" algn="l">
              <a:lnSpc>
                <a:spcPct val="115000"/>
              </a:lnSpc>
              <a:spcBef>
                <a:spcPts val="0"/>
              </a:spcBef>
              <a:spcAft>
                <a:spcPts val="0"/>
              </a:spcAft>
              <a:buClr>
                <a:srgbClr val="0C0C0C"/>
              </a:buClr>
              <a:buSzPts val="2200"/>
              <a:buChar char="●"/>
            </a:pPr>
            <a:r>
              <a:rPr lang="en-US" sz="2200">
                <a:solidFill>
                  <a:srgbClr val="0C0C0C"/>
                </a:solidFill>
              </a:rPr>
              <a:t>I notice students’ individual needs and have systems in place to differentiate. </a:t>
            </a:r>
            <a:endParaRPr sz="2200">
              <a:solidFill>
                <a:srgbClr val="0C0C0C"/>
              </a:solidFill>
            </a:endParaRPr>
          </a:p>
        </p:txBody>
      </p:sp>
      <p:pic>
        <p:nvPicPr>
          <p:cNvPr id="877" name="Google Shape;877;p98"/>
          <p:cNvPicPr preferRelativeResize="0"/>
          <p:nvPr/>
        </p:nvPicPr>
        <p:blipFill rotWithShape="1">
          <a:blip r:embed="rId3">
            <a:alphaModFix/>
          </a:blip>
          <a:srcRect b="0" l="21580" r="0" t="27092"/>
          <a:stretch/>
        </p:blipFill>
        <p:spPr>
          <a:xfrm>
            <a:off x="5176950" y="1980925"/>
            <a:ext cx="3599073" cy="25096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1" name="Shape 571"/>
        <p:cNvGrpSpPr/>
        <p:nvPr/>
      </p:nvGrpSpPr>
      <p:grpSpPr>
        <a:xfrm>
          <a:off x="0" y="0"/>
          <a:ext cx="0" cy="0"/>
          <a:chOff x="0" y="0"/>
          <a:chExt cx="0" cy="0"/>
        </a:xfrm>
      </p:grpSpPr>
      <p:sp>
        <p:nvSpPr>
          <p:cNvPr id="572" name="Google Shape;572;p7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573" name="Google Shape;573;p72"/>
          <p:cNvPicPr preferRelativeResize="0"/>
          <p:nvPr/>
        </p:nvPicPr>
        <p:blipFill rotWithShape="1">
          <a:blip r:embed="rId3">
            <a:alphaModFix/>
          </a:blip>
          <a:srcRect b="4057" l="269" r="0" t="17768"/>
          <a:stretch/>
        </p:blipFill>
        <p:spPr>
          <a:xfrm>
            <a:off x="190825" y="152425"/>
            <a:ext cx="8888950" cy="4910349"/>
          </a:xfrm>
          <a:prstGeom prst="rect">
            <a:avLst/>
          </a:prstGeom>
          <a:noFill/>
          <a:ln>
            <a:noFill/>
          </a:ln>
        </p:spPr>
      </p:pic>
      <p:sp>
        <p:nvSpPr>
          <p:cNvPr id="574" name="Google Shape;574;p72"/>
          <p:cNvSpPr txBox="1"/>
          <p:nvPr/>
        </p:nvSpPr>
        <p:spPr>
          <a:xfrm>
            <a:off x="4572000" y="3769775"/>
            <a:ext cx="1263600" cy="12930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900" u="sng">
                <a:latin typeface="Roboto Condensed"/>
                <a:ea typeface="Roboto Condensed"/>
                <a:cs typeface="Roboto Condensed"/>
                <a:sym typeface="Roboto Condensed"/>
              </a:rPr>
              <a:t>Leader:</a:t>
            </a:r>
            <a:r>
              <a:rPr b="1" lang="en-US" sz="900">
                <a:latin typeface="Roboto Condensed"/>
                <a:ea typeface="Roboto Condensed"/>
                <a:cs typeface="Roboto Condensed"/>
                <a:sym typeface="Roboto Condensed"/>
              </a:rPr>
              <a:t> </a:t>
            </a:r>
            <a:r>
              <a:rPr lang="en-US" sz="900">
                <a:latin typeface="Roboto Condensed"/>
                <a:ea typeface="Roboto Condensed"/>
                <a:cs typeface="Roboto Condensed"/>
                <a:sym typeface="Roboto Condensed"/>
              </a:rPr>
              <a:t>Dave Gomez</a:t>
            </a:r>
            <a:endParaRPr sz="900">
              <a:latin typeface="Roboto Condensed"/>
              <a:ea typeface="Roboto Condensed"/>
              <a:cs typeface="Roboto Condensed"/>
              <a:sym typeface="Roboto Condensed"/>
            </a:endParaRPr>
          </a:p>
          <a:p>
            <a:pPr indent="0" lvl="0" marL="0" rtl="0" algn="l">
              <a:spcBef>
                <a:spcPts val="0"/>
              </a:spcBef>
              <a:spcAft>
                <a:spcPts val="0"/>
              </a:spcAft>
              <a:buNone/>
            </a:pPr>
            <a:r>
              <a:t/>
            </a:r>
            <a:endParaRPr sz="900">
              <a:latin typeface="Roboto Condensed"/>
              <a:ea typeface="Roboto Condensed"/>
              <a:cs typeface="Roboto Condensed"/>
              <a:sym typeface="Roboto Condensed"/>
            </a:endParaRPr>
          </a:p>
          <a:p>
            <a:pPr indent="0" lvl="0" marL="0" rtl="0" algn="l">
              <a:spcBef>
                <a:spcPts val="0"/>
              </a:spcBef>
              <a:spcAft>
                <a:spcPts val="0"/>
              </a:spcAft>
              <a:buNone/>
            </a:pPr>
            <a:r>
              <a:rPr b="1" lang="en-US" sz="900" u="sng">
                <a:latin typeface="Roboto Condensed"/>
                <a:ea typeface="Roboto Condensed"/>
                <a:cs typeface="Roboto Condensed"/>
                <a:sym typeface="Roboto Condensed"/>
              </a:rPr>
              <a:t>Team:</a:t>
            </a:r>
            <a:endParaRPr b="1" sz="900" u="sng">
              <a:latin typeface="Roboto Condensed"/>
              <a:ea typeface="Roboto Condensed"/>
              <a:cs typeface="Roboto Condensed"/>
              <a:sym typeface="Roboto Condensed"/>
            </a:endParaRPr>
          </a:p>
          <a:p>
            <a:pPr indent="0" lvl="0" marL="0" rtl="0" algn="l">
              <a:spcBef>
                <a:spcPts val="0"/>
              </a:spcBef>
              <a:spcAft>
                <a:spcPts val="0"/>
              </a:spcAft>
              <a:buNone/>
            </a:pPr>
            <a:r>
              <a:rPr lang="en-US" sz="900">
                <a:latin typeface="Roboto Condensed"/>
                <a:ea typeface="Roboto Condensed"/>
                <a:cs typeface="Roboto Condensed"/>
                <a:sym typeface="Roboto Condensed"/>
              </a:rPr>
              <a:t>Rebecca Ibarra - Ed Eq</a:t>
            </a:r>
            <a:endParaRPr sz="900">
              <a:latin typeface="Roboto Condensed"/>
              <a:ea typeface="Roboto Condensed"/>
              <a:cs typeface="Roboto Condensed"/>
              <a:sym typeface="Roboto Condensed"/>
            </a:endParaRPr>
          </a:p>
          <a:p>
            <a:pPr indent="0" lvl="0" marL="0" rtl="0" algn="l">
              <a:spcBef>
                <a:spcPts val="0"/>
              </a:spcBef>
              <a:spcAft>
                <a:spcPts val="0"/>
              </a:spcAft>
              <a:buNone/>
            </a:pPr>
            <a:r>
              <a:rPr lang="en-US" sz="900">
                <a:latin typeface="Roboto Condensed"/>
                <a:ea typeface="Roboto Condensed"/>
                <a:cs typeface="Roboto Condensed"/>
                <a:sym typeface="Roboto Condensed"/>
              </a:rPr>
              <a:t>Brooke Holyoak </a:t>
            </a:r>
            <a:r>
              <a:rPr lang="en-US" sz="900">
                <a:latin typeface="Roboto Condensed"/>
                <a:ea typeface="Roboto Condensed"/>
                <a:cs typeface="Roboto Condensed"/>
                <a:sym typeface="Roboto Condensed"/>
              </a:rPr>
              <a:t>- Ed Eq</a:t>
            </a:r>
            <a:endParaRPr sz="900">
              <a:latin typeface="Roboto Condensed"/>
              <a:ea typeface="Roboto Condensed"/>
              <a:cs typeface="Roboto Condensed"/>
              <a:sym typeface="Roboto Condensed"/>
            </a:endParaRPr>
          </a:p>
          <a:p>
            <a:pPr indent="0" lvl="0" marL="0" rtl="0" algn="l">
              <a:spcBef>
                <a:spcPts val="0"/>
              </a:spcBef>
              <a:spcAft>
                <a:spcPts val="0"/>
              </a:spcAft>
              <a:buNone/>
            </a:pPr>
            <a:r>
              <a:rPr lang="en-US" sz="900">
                <a:latin typeface="Roboto Condensed"/>
                <a:ea typeface="Roboto Condensed"/>
                <a:cs typeface="Roboto Condensed"/>
                <a:sym typeface="Roboto Condensed"/>
              </a:rPr>
              <a:t>Ashley Janssen - Ed Eq</a:t>
            </a:r>
            <a:endParaRPr sz="900">
              <a:latin typeface="Roboto Condensed"/>
              <a:ea typeface="Roboto Condensed"/>
              <a:cs typeface="Roboto Condensed"/>
              <a:sym typeface="Roboto Condensed"/>
            </a:endParaRPr>
          </a:p>
          <a:p>
            <a:pPr indent="0" lvl="0" marL="0" rtl="0" algn="l">
              <a:spcBef>
                <a:spcPts val="0"/>
              </a:spcBef>
              <a:spcAft>
                <a:spcPts val="0"/>
              </a:spcAft>
              <a:buNone/>
            </a:pPr>
            <a:r>
              <a:rPr lang="en-US" sz="900">
                <a:latin typeface="Roboto Condensed"/>
                <a:ea typeface="Roboto Condensed"/>
                <a:cs typeface="Roboto Condensed"/>
                <a:sym typeface="Roboto Condensed"/>
              </a:rPr>
              <a:t>Shannon Stapert - Ed Eq</a:t>
            </a:r>
            <a:endParaRPr sz="900">
              <a:latin typeface="Roboto Condensed"/>
              <a:ea typeface="Roboto Condensed"/>
              <a:cs typeface="Roboto Condensed"/>
              <a:sym typeface="Roboto Condensed"/>
            </a:endParaRPr>
          </a:p>
          <a:p>
            <a:pPr indent="0" lvl="0" marL="0" rtl="0" algn="l">
              <a:spcBef>
                <a:spcPts val="0"/>
              </a:spcBef>
              <a:spcAft>
                <a:spcPts val="0"/>
              </a:spcAft>
              <a:buNone/>
            </a:pPr>
            <a:r>
              <a:rPr lang="en-US" sz="900">
                <a:latin typeface="Roboto Condensed"/>
                <a:ea typeface="Roboto Condensed"/>
                <a:cs typeface="Roboto Condensed"/>
                <a:sym typeface="Roboto Condensed"/>
              </a:rPr>
              <a:t>Marnie Bertoch - C&amp;I</a:t>
            </a:r>
            <a:endParaRPr sz="900">
              <a:latin typeface="Roboto Condensed"/>
              <a:ea typeface="Roboto Condensed"/>
              <a:cs typeface="Roboto Condensed"/>
              <a:sym typeface="Roboto Condensed"/>
            </a:endParaRPr>
          </a:p>
        </p:txBody>
      </p:sp>
      <p:sp>
        <p:nvSpPr>
          <p:cNvPr id="575" name="Google Shape;575;p72"/>
          <p:cNvSpPr txBox="1"/>
          <p:nvPr/>
        </p:nvSpPr>
        <p:spPr>
          <a:xfrm>
            <a:off x="5835600" y="3769775"/>
            <a:ext cx="1519200" cy="1293000"/>
          </a:xfrm>
          <a:prstGeom prst="rect">
            <a:avLst/>
          </a:prstGeom>
          <a:solidFill>
            <a:schemeClr val="lt1"/>
          </a:solidFill>
          <a:ln>
            <a:noFill/>
          </a:ln>
        </p:spPr>
        <p:txBody>
          <a:bodyPr anchorCtr="0" anchor="b" bIns="91425" lIns="91425" spcFirstLastPara="1" rIns="91425" wrap="square" tIns="91425">
            <a:noAutofit/>
          </a:bodyPr>
          <a:lstStyle/>
          <a:p>
            <a:pPr indent="0" lvl="0" marL="0" rtl="0" algn="l">
              <a:spcBef>
                <a:spcPts val="0"/>
              </a:spcBef>
              <a:spcAft>
                <a:spcPts val="0"/>
              </a:spcAft>
              <a:buNone/>
            </a:pPr>
            <a:r>
              <a:t/>
            </a:r>
            <a:endParaRPr sz="900">
              <a:latin typeface="Roboto Condensed"/>
              <a:ea typeface="Roboto Condensed"/>
              <a:cs typeface="Roboto Condensed"/>
              <a:sym typeface="Roboto Condensed"/>
            </a:endParaRPr>
          </a:p>
          <a:p>
            <a:pPr indent="0" lvl="0" marL="0" rtl="0" algn="l">
              <a:spcBef>
                <a:spcPts val="0"/>
              </a:spcBef>
              <a:spcAft>
                <a:spcPts val="0"/>
              </a:spcAft>
              <a:buNone/>
            </a:pPr>
            <a:r>
              <a:rPr lang="en-US" sz="900">
                <a:latin typeface="Roboto Condensed"/>
                <a:ea typeface="Roboto Condensed"/>
                <a:cs typeface="Roboto Condensed"/>
                <a:sym typeface="Roboto Condensed"/>
              </a:rPr>
              <a:t>Christine Christensen - Admin</a:t>
            </a:r>
            <a:endParaRPr sz="900">
              <a:latin typeface="Roboto Condensed"/>
              <a:ea typeface="Roboto Condensed"/>
              <a:cs typeface="Roboto Condensed"/>
              <a:sym typeface="Roboto Condensed"/>
            </a:endParaRPr>
          </a:p>
          <a:p>
            <a:pPr indent="0" lvl="0" marL="0" rtl="0" algn="l">
              <a:spcBef>
                <a:spcPts val="0"/>
              </a:spcBef>
              <a:spcAft>
                <a:spcPts val="0"/>
              </a:spcAft>
              <a:buNone/>
            </a:pPr>
            <a:r>
              <a:rPr lang="en-US" sz="900">
                <a:latin typeface="Roboto Condensed"/>
                <a:ea typeface="Roboto Condensed"/>
                <a:cs typeface="Roboto Condensed"/>
                <a:sym typeface="Roboto Condensed"/>
              </a:rPr>
              <a:t>Angela Jones - MTSS</a:t>
            </a:r>
            <a:endParaRPr sz="900">
              <a:latin typeface="Roboto Condensed"/>
              <a:ea typeface="Roboto Condensed"/>
              <a:cs typeface="Roboto Condensed"/>
              <a:sym typeface="Roboto Condensed"/>
            </a:endParaRPr>
          </a:p>
          <a:p>
            <a:pPr indent="0" lvl="0" marL="0" rtl="0" algn="l">
              <a:spcBef>
                <a:spcPts val="0"/>
              </a:spcBef>
              <a:spcAft>
                <a:spcPts val="0"/>
              </a:spcAft>
              <a:buNone/>
            </a:pPr>
            <a:r>
              <a:rPr lang="en-US" sz="900">
                <a:latin typeface="Roboto Condensed"/>
                <a:ea typeface="Roboto Condensed"/>
                <a:cs typeface="Roboto Condensed"/>
                <a:sym typeface="Roboto Condensed"/>
              </a:rPr>
              <a:t>Sheri Kennedy - SpEd</a:t>
            </a:r>
            <a:endParaRPr sz="900">
              <a:latin typeface="Roboto Condensed"/>
              <a:ea typeface="Roboto Condensed"/>
              <a:cs typeface="Roboto Condensed"/>
              <a:sym typeface="Roboto Condensed"/>
            </a:endParaRPr>
          </a:p>
          <a:p>
            <a:pPr indent="0" lvl="0" marL="0" rtl="0" algn="l">
              <a:spcBef>
                <a:spcPts val="0"/>
              </a:spcBef>
              <a:spcAft>
                <a:spcPts val="0"/>
              </a:spcAft>
              <a:buNone/>
            </a:pPr>
            <a:r>
              <a:rPr lang="en-US" sz="900">
                <a:latin typeface="Roboto Condensed"/>
                <a:ea typeface="Roboto Condensed"/>
                <a:cs typeface="Roboto Condensed"/>
                <a:sym typeface="Roboto Condensed"/>
              </a:rPr>
              <a:t>Jodi Lusty - FACE</a:t>
            </a:r>
            <a:endParaRPr sz="900">
              <a:latin typeface="Roboto Condensed"/>
              <a:ea typeface="Roboto Condensed"/>
              <a:cs typeface="Roboto Condensed"/>
              <a:sym typeface="Roboto Condensed"/>
            </a:endParaRPr>
          </a:p>
          <a:p>
            <a:pPr indent="0" lvl="0" marL="0" rtl="0" algn="l">
              <a:spcBef>
                <a:spcPts val="0"/>
              </a:spcBef>
              <a:spcAft>
                <a:spcPts val="0"/>
              </a:spcAft>
              <a:buNone/>
            </a:pPr>
            <a:r>
              <a:rPr lang="en-US" sz="900">
                <a:latin typeface="Roboto Condensed"/>
                <a:ea typeface="Roboto Condensed"/>
                <a:cs typeface="Roboto Condensed"/>
                <a:sym typeface="Roboto Condensed"/>
              </a:rPr>
              <a:t>Alaina Wilcock - FACE</a:t>
            </a:r>
            <a:endParaRPr sz="900">
              <a:latin typeface="Roboto Condensed"/>
              <a:ea typeface="Roboto Condensed"/>
              <a:cs typeface="Roboto Condensed"/>
              <a:sym typeface="Roboto Condensed"/>
            </a:endParaRPr>
          </a:p>
        </p:txBody>
      </p:sp>
      <p:sp>
        <p:nvSpPr>
          <p:cNvPr id="576" name="Google Shape;576;p72"/>
          <p:cNvSpPr/>
          <p:nvPr/>
        </p:nvSpPr>
        <p:spPr>
          <a:xfrm>
            <a:off x="5489575" y="747525"/>
            <a:ext cx="1035600" cy="3022200"/>
          </a:xfrm>
          <a:prstGeom prst="roundRect">
            <a:avLst>
              <a:gd fmla="val 16667" name="adj"/>
            </a:avLst>
          </a:prstGeom>
          <a:noFill/>
          <a:ln cap="flat" cmpd="sng" w="38100">
            <a:solidFill>
              <a:srgbClr val="599BD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72"/>
          <p:cNvSpPr/>
          <p:nvPr/>
        </p:nvSpPr>
        <p:spPr>
          <a:xfrm rot="5400000">
            <a:off x="5303875" y="2941025"/>
            <a:ext cx="1278300" cy="2935800"/>
          </a:xfrm>
          <a:prstGeom prst="roundRect">
            <a:avLst>
              <a:gd fmla="val 16667" name="adj"/>
            </a:avLst>
          </a:prstGeom>
          <a:noFill/>
          <a:ln cap="flat" cmpd="sng" w="38100">
            <a:solidFill>
              <a:srgbClr val="B240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sp>
        <p:nvSpPr>
          <p:cNvPr id="882" name="Google Shape;882;p99"/>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lt1"/>
              </a:buClr>
              <a:buSzPts val="2800"/>
              <a:buFont typeface="Arial"/>
              <a:buNone/>
            </a:pPr>
            <a:r>
              <a:rPr lang="en-US"/>
              <a:t>Instructional Excellence</a:t>
            </a:r>
            <a:endParaRPr/>
          </a:p>
        </p:txBody>
      </p:sp>
      <p:pic>
        <p:nvPicPr>
          <p:cNvPr id="883" name="Google Shape;883;p99"/>
          <p:cNvPicPr preferRelativeResize="0"/>
          <p:nvPr/>
        </p:nvPicPr>
        <p:blipFill rotWithShape="1">
          <a:blip r:embed="rId3">
            <a:alphaModFix/>
          </a:blip>
          <a:srcRect b="0" l="0" r="0" t="0"/>
          <a:stretch/>
        </p:blipFill>
        <p:spPr>
          <a:xfrm>
            <a:off x="7590830" y="286949"/>
            <a:ext cx="1241500" cy="658225"/>
          </a:xfrm>
          <a:prstGeom prst="rect">
            <a:avLst/>
          </a:prstGeom>
          <a:noFill/>
          <a:ln>
            <a:noFill/>
          </a:ln>
        </p:spPr>
      </p:pic>
      <p:sp>
        <p:nvSpPr>
          <p:cNvPr id="884" name="Google Shape;884;p99"/>
          <p:cNvSpPr txBox="1"/>
          <p:nvPr/>
        </p:nvSpPr>
        <p:spPr>
          <a:xfrm>
            <a:off x="1921350" y="1435750"/>
            <a:ext cx="6700500" cy="3277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US" sz="1700">
                <a:latin typeface="Roboto"/>
                <a:ea typeface="Roboto"/>
                <a:cs typeface="Roboto"/>
                <a:sym typeface="Roboto"/>
              </a:rPr>
              <a:t>Kearns Jr. High</a:t>
            </a:r>
            <a:endParaRPr b="1" sz="1600">
              <a:latin typeface="Roboto"/>
              <a:ea typeface="Roboto"/>
              <a:cs typeface="Roboto"/>
              <a:sym typeface="Roboto"/>
            </a:endParaRPr>
          </a:p>
          <a:p>
            <a:pPr indent="0" lvl="0" marL="0" rtl="0" algn="l">
              <a:lnSpc>
                <a:spcPct val="115000"/>
              </a:lnSpc>
              <a:spcBef>
                <a:spcPts val="0"/>
              </a:spcBef>
              <a:spcAft>
                <a:spcPts val="0"/>
              </a:spcAft>
              <a:buNone/>
            </a:pPr>
            <a:r>
              <a:rPr lang="en-US" sz="1500">
                <a:latin typeface="Roboto"/>
                <a:ea typeface="Roboto"/>
                <a:cs typeface="Roboto"/>
                <a:sym typeface="Roboto"/>
              </a:rPr>
              <a:t>An FA teacher set up </a:t>
            </a:r>
            <a:r>
              <a:rPr lang="en-US" sz="1500">
                <a:latin typeface="Roboto"/>
                <a:ea typeface="Roboto"/>
                <a:cs typeface="Roboto"/>
                <a:sym typeface="Roboto"/>
              </a:rPr>
              <a:t>a coffee and hot chocolate cart for teachers on Friday morning. Students in the class learn job skills including money, social skills, and making coffee. Non-verbal students have a button to push to communicate with the teachers.</a:t>
            </a:r>
            <a:endParaRPr sz="1600">
              <a:latin typeface="Roboto"/>
              <a:ea typeface="Roboto"/>
              <a:cs typeface="Roboto"/>
              <a:sym typeface="Roboto"/>
            </a:endParaRPr>
          </a:p>
          <a:p>
            <a:pPr indent="0" lvl="0" marL="0" rtl="0" algn="l">
              <a:lnSpc>
                <a:spcPct val="115000"/>
              </a:lnSpc>
              <a:spcBef>
                <a:spcPts val="1200"/>
              </a:spcBef>
              <a:spcAft>
                <a:spcPts val="0"/>
              </a:spcAft>
              <a:buNone/>
            </a:pPr>
            <a:r>
              <a:rPr b="1" lang="en-US" sz="1600">
                <a:latin typeface="Roboto"/>
                <a:ea typeface="Roboto"/>
                <a:cs typeface="Roboto"/>
                <a:sym typeface="Roboto"/>
              </a:rPr>
              <a:t>Skyline High</a:t>
            </a:r>
            <a:endParaRPr b="1" sz="1600">
              <a:latin typeface="Roboto"/>
              <a:ea typeface="Roboto"/>
              <a:cs typeface="Roboto"/>
              <a:sym typeface="Roboto"/>
            </a:endParaRPr>
          </a:p>
          <a:p>
            <a:pPr indent="0" lvl="0" marL="0" rtl="0" algn="l">
              <a:lnSpc>
                <a:spcPct val="115000"/>
              </a:lnSpc>
              <a:spcBef>
                <a:spcPts val="0"/>
              </a:spcBef>
              <a:spcAft>
                <a:spcPts val="0"/>
              </a:spcAft>
              <a:buNone/>
            </a:pPr>
            <a:r>
              <a:rPr lang="en-US" sz="1500">
                <a:latin typeface="Roboto"/>
                <a:ea typeface="Roboto"/>
                <a:cs typeface="Roboto"/>
                <a:sym typeface="Roboto"/>
              </a:rPr>
              <a:t>An AA teacher </a:t>
            </a:r>
            <a:r>
              <a:rPr lang="en-US" sz="1500">
                <a:latin typeface="Roboto"/>
                <a:ea typeface="Roboto"/>
                <a:cs typeface="Roboto"/>
                <a:sym typeface="Roboto"/>
              </a:rPr>
              <a:t>created a soccer team for her students so they could participate in sports.  She coached them and arranged for transportation so they could compete at other schools. The school supported them by going to games and purchasing team shirts. The students were able to participate in a championship game at Rio Tinto stadium. </a:t>
            </a:r>
            <a:endParaRPr>
              <a:latin typeface="Roboto"/>
              <a:ea typeface="Roboto"/>
              <a:cs typeface="Roboto"/>
              <a:sym typeface="Roboto"/>
            </a:endParaRPr>
          </a:p>
        </p:txBody>
      </p:sp>
      <p:pic>
        <p:nvPicPr>
          <p:cNvPr id="885" name="Google Shape;885;p99"/>
          <p:cNvPicPr preferRelativeResize="0"/>
          <p:nvPr/>
        </p:nvPicPr>
        <p:blipFill>
          <a:blip r:embed="rId4">
            <a:alphaModFix/>
          </a:blip>
          <a:stretch>
            <a:fillRect/>
          </a:stretch>
        </p:blipFill>
        <p:spPr>
          <a:xfrm rot="36">
            <a:off x="473574" y="1435765"/>
            <a:ext cx="1073352" cy="1485317"/>
          </a:xfrm>
          <a:prstGeom prst="rect">
            <a:avLst/>
          </a:prstGeom>
          <a:noFill/>
          <a:ln>
            <a:noFill/>
          </a:ln>
        </p:spPr>
      </p:pic>
      <p:pic>
        <p:nvPicPr>
          <p:cNvPr id="886" name="Google Shape;886;p99"/>
          <p:cNvPicPr preferRelativeResize="0"/>
          <p:nvPr/>
        </p:nvPicPr>
        <p:blipFill>
          <a:blip r:embed="rId5">
            <a:alphaModFix/>
          </a:blip>
          <a:stretch>
            <a:fillRect/>
          </a:stretch>
        </p:blipFill>
        <p:spPr>
          <a:xfrm>
            <a:off x="347150" y="3174027"/>
            <a:ext cx="1326200" cy="132622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p100"/>
          <p:cNvSpPr txBox="1"/>
          <p:nvPr>
            <p:ph type="title"/>
          </p:nvPr>
        </p:nvSpPr>
        <p:spPr>
          <a:xfrm>
            <a:off x="311725" y="197200"/>
            <a:ext cx="8486700" cy="927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2800"/>
              <a:buNone/>
            </a:pPr>
            <a:r>
              <a:rPr lang="en-US"/>
              <a:t>5. </a:t>
            </a:r>
            <a:r>
              <a:rPr lang="en-US"/>
              <a:t>Indicators of </a:t>
            </a:r>
            <a:r>
              <a:rPr lang="en-US"/>
              <a:t>Engaged and Inspired Learners</a:t>
            </a:r>
            <a:endParaRPr/>
          </a:p>
          <a:p>
            <a:pPr indent="0" lvl="0" marL="0" rtl="0" algn="l">
              <a:spcBef>
                <a:spcPts val="0"/>
              </a:spcBef>
              <a:spcAft>
                <a:spcPts val="0"/>
              </a:spcAft>
              <a:buNone/>
            </a:pPr>
            <a:r>
              <a:rPr lang="en-US" sz="1700">
                <a:latin typeface="Roboto"/>
                <a:ea typeface="Roboto"/>
                <a:cs typeface="Roboto"/>
                <a:sym typeface="Roboto"/>
              </a:rPr>
              <a:t>Student Voice &amp; Aspirations - Assessment-Capable Learning</a:t>
            </a:r>
            <a:endParaRPr/>
          </a:p>
        </p:txBody>
      </p:sp>
      <p:sp>
        <p:nvSpPr>
          <p:cNvPr id="892" name="Google Shape;892;p100"/>
          <p:cNvSpPr txBox="1"/>
          <p:nvPr>
            <p:ph idx="1" type="body"/>
          </p:nvPr>
        </p:nvSpPr>
        <p:spPr>
          <a:xfrm>
            <a:off x="311700" y="1505700"/>
            <a:ext cx="4543200" cy="33654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Clr>
                <a:srgbClr val="0C0C0C"/>
              </a:buClr>
              <a:buSzPts val="2200"/>
              <a:buChar char="●"/>
            </a:pPr>
            <a:r>
              <a:rPr lang="en-US" sz="2200">
                <a:solidFill>
                  <a:srgbClr val="0C0C0C"/>
                </a:solidFill>
              </a:rPr>
              <a:t>Students are engaged in a wide range of leadership activities within our school/classroom.</a:t>
            </a:r>
            <a:endParaRPr sz="2200">
              <a:solidFill>
                <a:srgbClr val="0C0C0C"/>
              </a:solidFill>
            </a:endParaRPr>
          </a:p>
          <a:p>
            <a:pPr indent="-368300" lvl="0" marL="457200" rtl="0" algn="l">
              <a:lnSpc>
                <a:spcPct val="115000"/>
              </a:lnSpc>
              <a:spcBef>
                <a:spcPts val="0"/>
              </a:spcBef>
              <a:spcAft>
                <a:spcPts val="0"/>
              </a:spcAft>
              <a:buClr>
                <a:srgbClr val="0C0C0C"/>
              </a:buClr>
              <a:buSzPts val="2200"/>
              <a:buChar char="●"/>
            </a:pPr>
            <a:r>
              <a:rPr lang="en-US" sz="2200">
                <a:solidFill>
                  <a:srgbClr val="0C0C0C"/>
                </a:solidFill>
              </a:rPr>
              <a:t>Students select learning opportunities related to their interests. </a:t>
            </a:r>
            <a:endParaRPr sz="2200">
              <a:solidFill>
                <a:srgbClr val="0C0C0C"/>
              </a:solidFill>
            </a:endParaRPr>
          </a:p>
          <a:p>
            <a:pPr indent="-368300" lvl="0" marL="457200" rtl="0" algn="l">
              <a:lnSpc>
                <a:spcPct val="115000"/>
              </a:lnSpc>
              <a:spcBef>
                <a:spcPts val="0"/>
              </a:spcBef>
              <a:spcAft>
                <a:spcPts val="0"/>
              </a:spcAft>
              <a:buClr>
                <a:srgbClr val="0C0C0C"/>
              </a:buClr>
              <a:buSzPts val="2200"/>
              <a:buChar char="●"/>
            </a:pPr>
            <a:r>
              <a:rPr lang="en-US" sz="2200">
                <a:solidFill>
                  <a:srgbClr val="0C0C0C"/>
                </a:solidFill>
              </a:rPr>
              <a:t>Students are inspired by their goals to achieve greatness.</a:t>
            </a:r>
            <a:endParaRPr u="sng">
              <a:solidFill>
                <a:srgbClr val="0C0C0C"/>
              </a:solidFill>
            </a:endParaRPr>
          </a:p>
        </p:txBody>
      </p:sp>
      <p:pic>
        <p:nvPicPr>
          <p:cNvPr id="893" name="Google Shape;893;p100"/>
          <p:cNvPicPr preferRelativeResize="0"/>
          <p:nvPr/>
        </p:nvPicPr>
        <p:blipFill rotWithShape="1">
          <a:blip r:embed="rId3">
            <a:alphaModFix/>
          </a:blip>
          <a:srcRect b="0" l="0" r="0" t="26122"/>
          <a:stretch/>
        </p:blipFill>
        <p:spPr>
          <a:xfrm>
            <a:off x="5323825" y="1555326"/>
            <a:ext cx="2936700" cy="2892800"/>
          </a:xfrm>
          <a:prstGeom prst="rect">
            <a:avLst/>
          </a:prstGeom>
          <a:noFill/>
          <a:ln cap="flat" cmpd="sng" w="28575">
            <a:solidFill>
              <a:srgbClr val="004A86"/>
            </a:solidFill>
            <a:prstDash val="solid"/>
            <a:round/>
            <a:headEnd len="sm" w="sm" type="none"/>
            <a:tailEnd len="sm" w="sm" type="none"/>
          </a:ln>
        </p:spPr>
      </p:pic>
      <p:sp>
        <p:nvSpPr>
          <p:cNvPr id="894" name="Google Shape;894;p100"/>
          <p:cNvSpPr txBox="1"/>
          <p:nvPr/>
        </p:nvSpPr>
        <p:spPr>
          <a:xfrm>
            <a:off x="4360525" y="4472625"/>
            <a:ext cx="48633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300">
                <a:latin typeface="Roboto"/>
                <a:ea typeface="Roboto"/>
                <a:cs typeface="Roboto"/>
                <a:sym typeface="Roboto"/>
              </a:rPr>
              <a:t>Magna Elementary - </a:t>
            </a:r>
            <a:r>
              <a:rPr lang="en-US" sz="1300">
                <a:latin typeface="Roboto"/>
                <a:ea typeface="Roboto"/>
                <a:cs typeface="Roboto"/>
                <a:sym typeface="Roboto"/>
              </a:rPr>
              <a:t>NASA Family Literacy Night</a:t>
            </a:r>
            <a:endParaRPr sz="1300">
              <a:latin typeface="Roboto"/>
              <a:ea typeface="Roboto"/>
              <a:cs typeface="Roboto"/>
              <a:sym typeface="Roboto"/>
            </a:endParaRPr>
          </a:p>
          <a:p>
            <a:pPr indent="0" lvl="0" marL="0" rtl="0" algn="ctr">
              <a:spcBef>
                <a:spcPts val="0"/>
              </a:spcBef>
              <a:spcAft>
                <a:spcPts val="0"/>
              </a:spcAft>
              <a:buNone/>
            </a:pPr>
            <a:r>
              <a:rPr lang="en-US" sz="1100">
                <a:latin typeface="Roboto"/>
                <a:ea typeface="Roboto"/>
                <a:cs typeface="Roboto"/>
                <a:sym typeface="Roboto"/>
              </a:rPr>
              <a:t>a</a:t>
            </a:r>
            <a:r>
              <a:rPr lang="en-US" sz="1100">
                <a:latin typeface="Roboto"/>
                <a:ea typeface="Roboto"/>
                <a:cs typeface="Roboto"/>
                <a:sym typeface="Roboto"/>
              </a:rPr>
              <a:t>uthentic learning experiences linking goals and aspirations</a:t>
            </a:r>
            <a:endParaRPr sz="1100">
              <a:latin typeface="Roboto"/>
              <a:ea typeface="Roboto"/>
              <a:cs typeface="Roboto"/>
              <a:sym typeface="Robo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sp>
        <p:nvSpPr>
          <p:cNvPr id="899" name="Google Shape;899;p101"/>
          <p:cNvSpPr txBox="1"/>
          <p:nvPr>
            <p:ph type="title"/>
          </p:nvPr>
        </p:nvSpPr>
        <p:spPr>
          <a:xfrm>
            <a:off x="311700" y="304213"/>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Engaged and Inspired Learners</a:t>
            </a:r>
            <a:endParaRPr/>
          </a:p>
          <a:p>
            <a:pPr indent="0" lvl="0" marL="0" rtl="0" algn="l">
              <a:spcBef>
                <a:spcPts val="0"/>
              </a:spcBef>
              <a:spcAft>
                <a:spcPts val="0"/>
              </a:spcAft>
              <a:buNone/>
            </a:pPr>
            <a:r>
              <a:rPr lang="en-US" sz="1700">
                <a:latin typeface="Roboto"/>
                <a:ea typeface="Roboto"/>
                <a:cs typeface="Roboto"/>
                <a:sym typeface="Roboto"/>
              </a:rPr>
              <a:t>Student Voice &amp; Aspirations - Assessment-Capable Learning</a:t>
            </a:r>
            <a:endParaRPr/>
          </a:p>
          <a:p>
            <a:pPr indent="0" lvl="0" marL="0" rtl="0" algn="l">
              <a:spcBef>
                <a:spcPts val="0"/>
              </a:spcBef>
              <a:spcAft>
                <a:spcPts val="0"/>
              </a:spcAft>
              <a:buNone/>
            </a:pPr>
            <a:r>
              <a:t/>
            </a:r>
            <a:endParaRPr/>
          </a:p>
        </p:txBody>
      </p:sp>
      <p:pic>
        <p:nvPicPr>
          <p:cNvPr id="900" name="Google Shape;900;p101"/>
          <p:cNvPicPr preferRelativeResize="0"/>
          <p:nvPr/>
        </p:nvPicPr>
        <p:blipFill rotWithShape="1">
          <a:blip r:embed="rId3">
            <a:alphaModFix/>
          </a:blip>
          <a:srcRect b="0" l="0" r="0" t="0"/>
          <a:stretch/>
        </p:blipFill>
        <p:spPr>
          <a:xfrm>
            <a:off x="7590830" y="286949"/>
            <a:ext cx="1241500" cy="658225"/>
          </a:xfrm>
          <a:prstGeom prst="rect">
            <a:avLst/>
          </a:prstGeom>
          <a:noFill/>
          <a:ln>
            <a:noFill/>
          </a:ln>
        </p:spPr>
      </p:pic>
      <p:sp>
        <p:nvSpPr>
          <p:cNvPr id="901" name="Google Shape;901;p101"/>
          <p:cNvSpPr txBox="1"/>
          <p:nvPr/>
        </p:nvSpPr>
        <p:spPr>
          <a:xfrm>
            <a:off x="4087511" y="4306725"/>
            <a:ext cx="46959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700">
                <a:latin typeface="Roboto"/>
                <a:ea typeface="Roboto"/>
                <a:cs typeface="Roboto"/>
                <a:sym typeface="Roboto"/>
              </a:rPr>
              <a:t>Robert Frost - </a:t>
            </a:r>
            <a:r>
              <a:rPr lang="en-US" sz="1700">
                <a:latin typeface="Roboto"/>
                <a:ea typeface="Roboto"/>
                <a:cs typeface="Roboto"/>
                <a:sym typeface="Roboto"/>
              </a:rPr>
              <a:t>Student Engagement</a:t>
            </a:r>
            <a:endParaRPr sz="1700">
              <a:latin typeface="Roboto"/>
              <a:ea typeface="Roboto"/>
              <a:cs typeface="Roboto"/>
              <a:sym typeface="Roboto"/>
            </a:endParaRPr>
          </a:p>
        </p:txBody>
      </p:sp>
      <p:pic>
        <p:nvPicPr>
          <p:cNvPr id="902" name="Google Shape;902;p101"/>
          <p:cNvPicPr preferRelativeResize="0"/>
          <p:nvPr/>
        </p:nvPicPr>
        <p:blipFill rotWithShape="1">
          <a:blip r:embed="rId4">
            <a:alphaModFix/>
          </a:blip>
          <a:srcRect b="6889" l="16681" r="12571" t="1861"/>
          <a:stretch/>
        </p:blipFill>
        <p:spPr>
          <a:xfrm>
            <a:off x="493018" y="1627600"/>
            <a:ext cx="3191880" cy="3087924"/>
          </a:xfrm>
          <a:prstGeom prst="rect">
            <a:avLst/>
          </a:prstGeom>
          <a:noFill/>
          <a:ln cap="flat" cmpd="sng" w="38100">
            <a:solidFill>
              <a:srgbClr val="004A86"/>
            </a:solidFill>
            <a:prstDash val="solid"/>
            <a:round/>
            <a:headEnd len="sm" w="sm" type="none"/>
            <a:tailEnd len="sm" w="sm" type="none"/>
          </a:ln>
        </p:spPr>
      </p:pic>
      <p:pic>
        <p:nvPicPr>
          <p:cNvPr id="903" name="Google Shape;903;p101" title="Student Engagement.mp4">
            <a:hlinkClick r:id="rId5"/>
          </p:cNvPr>
          <p:cNvPicPr preferRelativeResize="0"/>
          <p:nvPr/>
        </p:nvPicPr>
        <p:blipFill>
          <a:blip r:embed="rId6">
            <a:alphaModFix/>
          </a:blip>
          <a:stretch>
            <a:fillRect/>
          </a:stretch>
        </p:blipFill>
        <p:spPr>
          <a:xfrm>
            <a:off x="3858298" y="1407424"/>
            <a:ext cx="5154302" cy="289929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3"/>
                                        </p:tgtEl>
                                        <p:attrNameLst>
                                          <p:attrName>style.visibility</p:attrName>
                                        </p:attrNameLst>
                                      </p:cBhvr>
                                      <p:to>
                                        <p:strVal val="visible"/>
                                      </p:to>
                                    </p:set>
                                    <p:animEffect filter="fade" transition="in">
                                      <p:cBhvr>
                                        <p:cTn dur="1000"/>
                                        <p:tgtEl>
                                          <p:spTgt spid="9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sp>
        <p:nvSpPr>
          <p:cNvPr id="908" name="Google Shape;908;p102"/>
          <p:cNvSpPr/>
          <p:nvPr/>
        </p:nvSpPr>
        <p:spPr>
          <a:xfrm>
            <a:off x="4013825" y="3845325"/>
            <a:ext cx="4887900" cy="1015500"/>
          </a:xfrm>
          <a:prstGeom prst="ellipse">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102"/>
          <p:cNvSpPr txBox="1"/>
          <p:nvPr>
            <p:ph idx="1" type="body"/>
          </p:nvPr>
        </p:nvSpPr>
        <p:spPr>
          <a:xfrm>
            <a:off x="515375" y="1947425"/>
            <a:ext cx="2882700" cy="22980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US" sz="4200">
                <a:latin typeface="Merriweather"/>
                <a:ea typeface="Merriweather"/>
                <a:cs typeface="Merriweather"/>
                <a:sym typeface="Merriweather"/>
              </a:rPr>
              <a:t>Discuss </a:t>
            </a:r>
            <a:endParaRPr sz="2600">
              <a:solidFill>
                <a:srgbClr val="FFFFFF"/>
              </a:solidFill>
            </a:endParaRPr>
          </a:p>
        </p:txBody>
      </p:sp>
      <p:sp>
        <p:nvSpPr>
          <p:cNvPr id="910" name="Google Shape;910;p102"/>
          <p:cNvSpPr txBox="1"/>
          <p:nvPr/>
        </p:nvSpPr>
        <p:spPr>
          <a:xfrm>
            <a:off x="4164275" y="288425"/>
            <a:ext cx="4587000" cy="3704400"/>
          </a:xfrm>
          <a:prstGeom prst="rect">
            <a:avLst/>
          </a:prstGeom>
          <a:noFill/>
          <a:ln>
            <a:noFill/>
          </a:ln>
        </p:spPr>
        <p:txBody>
          <a:bodyPr anchorCtr="0" anchor="t" bIns="91425" lIns="91425" spcFirstLastPara="1" rIns="91425" wrap="square" tIns="91425">
            <a:spAutoFit/>
          </a:bodyPr>
          <a:lstStyle/>
          <a:p>
            <a:pPr indent="-355600" lvl="0" marL="457200" rtl="0" algn="l">
              <a:lnSpc>
                <a:spcPct val="115000"/>
              </a:lnSpc>
              <a:spcBef>
                <a:spcPts val="200"/>
              </a:spcBef>
              <a:spcAft>
                <a:spcPts val="0"/>
              </a:spcAft>
              <a:buSzPts val="2000"/>
              <a:buFont typeface="Roboto"/>
              <a:buChar char="●"/>
            </a:pPr>
            <a:r>
              <a:rPr lang="en-US" sz="2000">
                <a:latin typeface="Roboto"/>
                <a:ea typeface="Roboto"/>
                <a:cs typeface="Roboto"/>
                <a:sym typeface="Roboto"/>
              </a:rPr>
              <a:t>In </a:t>
            </a:r>
            <a:r>
              <a:rPr lang="en-US" sz="2000">
                <a:latin typeface="Roboto"/>
                <a:ea typeface="Roboto"/>
                <a:cs typeface="Roboto"/>
                <a:sym typeface="Roboto"/>
              </a:rPr>
              <a:t>which</a:t>
            </a:r>
            <a:r>
              <a:rPr lang="en-US" sz="2000">
                <a:latin typeface="Roboto"/>
                <a:ea typeface="Roboto"/>
                <a:cs typeface="Roboto"/>
                <a:sym typeface="Roboto"/>
              </a:rPr>
              <a:t> levels of the taxonomy are your school’s strengths and areas of </a:t>
            </a:r>
            <a:r>
              <a:rPr lang="en-US" sz="2000">
                <a:latin typeface="Roboto"/>
                <a:ea typeface="Roboto"/>
                <a:cs typeface="Roboto"/>
                <a:sym typeface="Roboto"/>
              </a:rPr>
              <a:t>growth</a:t>
            </a:r>
            <a:r>
              <a:rPr lang="en-US" sz="2000">
                <a:latin typeface="Roboto"/>
                <a:ea typeface="Roboto"/>
                <a:cs typeface="Roboto"/>
                <a:sym typeface="Roboto"/>
              </a:rPr>
              <a:t>? </a:t>
            </a:r>
            <a:endParaRPr sz="2000">
              <a:latin typeface="Roboto"/>
              <a:ea typeface="Roboto"/>
              <a:cs typeface="Roboto"/>
              <a:sym typeface="Roboto"/>
            </a:endParaRPr>
          </a:p>
          <a:p>
            <a:pPr indent="-355600" lvl="0" marL="457200" rtl="0" algn="l">
              <a:lnSpc>
                <a:spcPct val="115000"/>
              </a:lnSpc>
              <a:spcBef>
                <a:spcPts val="0"/>
              </a:spcBef>
              <a:spcAft>
                <a:spcPts val="0"/>
              </a:spcAft>
              <a:buSzPts val="2000"/>
              <a:buFont typeface="Roboto"/>
              <a:buChar char="●"/>
            </a:pPr>
            <a:r>
              <a:rPr lang="en-US" sz="2000">
                <a:latin typeface="Roboto"/>
                <a:ea typeface="Roboto"/>
                <a:cs typeface="Roboto"/>
                <a:sym typeface="Roboto"/>
              </a:rPr>
              <a:t>On w</a:t>
            </a:r>
            <a:r>
              <a:rPr lang="en-US" sz="2000">
                <a:latin typeface="Roboto"/>
                <a:ea typeface="Roboto"/>
                <a:cs typeface="Roboto"/>
                <a:sym typeface="Roboto"/>
              </a:rPr>
              <a:t>hich level of the taxonomy do we want to focus?</a:t>
            </a:r>
            <a:endParaRPr sz="2000">
              <a:latin typeface="Roboto"/>
              <a:ea typeface="Roboto"/>
              <a:cs typeface="Roboto"/>
              <a:sym typeface="Roboto"/>
            </a:endParaRPr>
          </a:p>
          <a:p>
            <a:pPr indent="-355600" lvl="0" marL="457200" rtl="0" algn="l">
              <a:lnSpc>
                <a:spcPct val="115000"/>
              </a:lnSpc>
              <a:spcBef>
                <a:spcPts val="0"/>
              </a:spcBef>
              <a:spcAft>
                <a:spcPts val="0"/>
              </a:spcAft>
              <a:buSzPts val="2000"/>
              <a:buFont typeface="Roboto"/>
              <a:buChar char="●"/>
            </a:pPr>
            <a:r>
              <a:rPr lang="en-US" sz="2000">
                <a:latin typeface="Roboto"/>
                <a:ea typeface="Roboto"/>
                <a:cs typeface="Roboto"/>
                <a:sym typeface="Roboto"/>
              </a:rPr>
              <a:t>Which strategies might we want to incorporate into our school and classrooms to move toward a more equitable system?</a:t>
            </a:r>
            <a:endParaRPr sz="2000">
              <a:latin typeface="Roboto"/>
              <a:ea typeface="Roboto"/>
              <a:cs typeface="Roboto"/>
              <a:sym typeface="Roboto"/>
            </a:endParaRPr>
          </a:p>
          <a:p>
            <a:pPr indent="0" lvl="0" marL="0" rtl="0" algn="l">
              <a:lnSpc>
                <a:spcPct val="115000"/>
              </a:lnSpc>
              <a:spcBef>
                <a:spcPts val="200"/>
              </a:spcBef>
              <a:spcAft>
                <a:spcPts val="200"/>
              </a:spcAft>
              <a:buNone/>
            </a:pPr>
            <a:r>
              <a:t/>
            </a:r>
            <a:endParaRPr sz="2000">
              <a:latin typeface="Roboto"/>
              <a:ea typeface="Roboto"/>
              <a:cs typeface="Roboto"/>
              <a:sym typeface="Roboto"/>
            </a:endParaRPr>
          </a:p>
        </p:txBody>
      </p:sp>
      <p:sp>
        <p:nvSpPr>
          <p:cNvPr id="911" name="Google Shape;911;p102"/>
          <p:cNvSpPr txBox="1"/>
          <p:nvPr/>
        </p:nvSpPr>
        <p:spPr>
          <a:xfrm>
            <a:off x="4282175" y="3967675"/>
            <a:ext cx="43512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700">
                <a:latin typeface="Roboto"/>
                <a:ea typeface="Roboto"/>
                <a:cs typeface="Roboto"/>
                <a:sym typeface="Roboto"/>
              </a:rPr>
              <a:t>On the </a:t>
            </a:r>
            <a:r>
              <a:rPr lang="en-US" sz="1700">
                <a:latin typeface="Roboto"/>
                <a:ea typeface="Roboto"/>
                <a:cs typeface="Roboto"/>
                <a:sym typeface="Roboto"/>
              </a:rPr>
              <a:t>taxonomy</a:t>
            </a:r>
            <a:r>
              <a:rPr lang="en-US" sz="1700">
                <a:latin typeface="Roboto"/>
                <a:ea typeface="Roboto"/>
                <a:cs typeface="Roboto"/>
                <a:sym typeface="Roboto"/>
              </a:rPr>
              <a:t> pyramid, circle which area you would like to focus on as a school.</a:t>
            </a:r>
            <a:endParaRPr sz="1700">
              <a:latin typeface="Roboto"/>
              <a:ea typeface="Roboto"/>
              <a:cs typeface="Roboto"/>
              <a:sym typeface="Robot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103"/>
          <p:cNvSpPr/>
          <p:nvPr/>
        </p:nvSpPr>
        <p:spPr>
          <a:xfrm>
            <a:off x="0" y="-32400"/>
            <a:ext cx="1972800" cy="5208300"/>
          </a:xfrm>
          <a:prstGeom prst="rect">
            <a:avLst/>
          </a:prstGeom>
          <a:solidFill>
            <a:srgbClr val="00467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103"/>
          <p:cNvSpPr txBox="1"/>
          <p:nvPr>
            <p:ph idx="4294967295" type="title"/>
          </p:nvPr>
        </p:nvSpPr>
        <p:spPr>
          <a:xfrm>
            <a:off x="99900" y="1246125"/>
            <a:ext cx="1773000" cy="809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US" sz="1979">
                <a:solidFill>
                  <a:srgbClr val="FFFFFF"/>
                </a:solidFill>
                <a:latin typeface="Roboto"/>
                <a:ea typeface="Roboto"/>
                <a:cs typeface="Roboto"/>
                <a:sym typeface="Roboto"/>
              </a:rPr>
              <a:t>Strategies and Practices</a:t>
            </a:r>
            <a:endParaRPr sz="1979">
              <a:solidFill>
                <a:srgbClr val="FFFFFF"/>
              </a:solidFill>
              <a:latin typeface="Roboto"/>
              <a:ea typeface="Roboto"/>
              <a:cs typeface="Roboto"/>
              <a:sym typeface="Roboto"/>
            </a:endParaRPr>
          </a:p>
        </p:txBody>
      </p:sp>
      <p:pic>
        <p:nvPicPr>
          <p:cNvPr id="918" name="Google Shape;918;p103"/>
          <p:cNvPicPr preferRelativeResize="0"/>
          <p:nvPr/>
        </p:nvPicPr>
        <p:blipFill>
          <a:blip r:embed="rId3">
            <a:alphaModFix/>
          </a:blip>
          <a:stretch>
            <a:fillRect/>
          </a:stretch>
        </p:blipFill>
        <p:spPr>
          <a:xfrm>
            <a:off x="6159725" y="367150"/>
            <a:ext cx="2380855" cy="1350300"/>
          </a:xfrm>
          <a:prstGeom prst="rect">
            <a:avLst/>
          </a:prstGeom>
          <a:noFill/>
          <a:ln cap="flat" cmpd="sng" w="28575">
            <a:solidFill>
              <a:schemeClr val="dk2"/>
            </a:solidFill>
            <a:prstDash val="solid"/>
            <a:round/>
            <a:headEnd len="sm" w="sm" type="none"/>
            <a:tailEnd len="sm" w="sm" type="none"/>
          </a:ln>
        </p:spPr>
      </p:pic>
      <p:sp>
        <p:nvSpPr>
          <p:cNvPr id="919" name="Google Shape;919;p103"/>
          <p:cNvSpPr txBox="1"/>
          <p:nvPr/>
        </p:nvSpPr>
        <p:spPr>
          <a:xfrm>
            <a:off x="6058175" y="4050700"/>
            <a:ext cx="39573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500">
                <a:latin typeface="Roboto"/>
                <a:ea typeface="Roboto"/>
                <a:cs typeface="Roboto"/>
                <a:sym typeface="Roboto"/>
              </a:rPr>
              <a:t>SEL Strategies</a:t>
            </a:r>
            <a:endParaRPr b="1" sz="1500">
              <a:latin typeface="Roboto"/>
              <a:ea typeface="Roboto"/>
              <a:cs typeface="Roboto"/>
              <a:sym typeface="Roboto"/>
            </a:endParaRPr>
          </a:p>
          <a:p>
            <a:pPr indent="0" lvl="0" marL="0" rtl="0" algn="l">
              <a:spcBef>
                <a:spcPts val="0"/>
              </a:spcBef>
              <a:spcAft>
                <a:spcPts val="0"/>
              </a:spcAft>
              <a:buNone/>
            </a:pPr>
            <a:r>
              <a:rPr b="1" lang="en-US" sz="1500" u="sng">
                <a:solidFill>
                  <a:schemeClr val="hlink"/>
                </a:solidFill>
                <a:hlinkClick r:id="rId4"/>
              </a:rPr>
              <a:t>tinyurl.com/GSD-SEL-strategies</a:t>
            </a:r>
            <a:endParaRPr b="1" sz="1500"/>
          </a:p>
          <a:p>
            <a:pPr indent="0" lvl="0" marL="0" rtl="0" algn="l">
              <a:spcBef>
                <a:spcPts val="0"/>
              </a:spcBef>
              <a:spcAft>
                <a:spcPts val="0"/>
              </a:spcAft>
              <a:buNone/>
            </a:pPr>
            <a:r>
              <a:t/>
            </a:r>
            <a:endParaRPr b="1" sz="1500"/>
          </a:p>
          <a:p>
            <a:pPr indent="0" lvl="0" marL="0" rtl="0" algn="l">
              <a:spcBef>
                <a:spcPts val="0"/>
              </a:spcBef>
              <a:spcAft>
                <a:spcPts val="0"/>
              </a:spcAft>
              <a:buNone/>
            </a:pPr>
            <a:r>
              <a:t/>
            </a:r>
            <a:endParaRPr b="1" sz="1500">
              <a:solidFill>
                <a:schemeClr val="lt1"/>
              </a:solidFill>
              <a:latin typeface="Roboto"/>
              <a:ea typeface="Roboto"/>
              <a:cs typeface="Roboto"/>
              <a:sym typeface="Roboto"/>
            </a:endParaRPr>
          </a:p>
          <a:p>
            <a:pPr indent="0" lvl="0" marL="0" rtl="0" algn="ctr">
              <a:spcBef>
                <a:spcPts val="0"/>
              </a:spcBef>
              <a:spcAft>
                <a:spcPts val="0"/>
              </a:spcAft>
              <a:buNone/>
            </a:pPr>
            <a:r>
              <a:rPr lang="en-US" sz="1500">
                <a:solidFill>
                  <a:schemeClr val="lt1"/>
                </a:solidFill>
                <a:latin typeface="Roboto"/>
                <a:ea typeface="Roboto"/>
                <a:cs typeface="Roboto"/>
                <a:sym typeface="Roboto"/>
              </a:rPr>
              <a:t>SE</a:t>
            </a:r>
            <a:endParaRPr sz="1500">
              <a:solidFill>
                <a:schemeClr val="lt1"/>
              </a:solidFill>
              <a:latin typeface="Roboto"/>
              <a:ea typeface="Roboto"/>
              <a:cs typeface="Roboto"/>
              <a:sym typeface="Roboto"/>
            </a:endParaRPr>
          </a:p>
          <a:p>
            <a:pPr indent="0" lvl="0" marL="0" rtl="0" algn="ctr">
              <a:spcBef>
                <a:spcPts val="0"/>
              </a:spcBef>
              <a:spcAft>
                <a:spcPts val="0"/>
              </a:spcAft>
              <a:buNone/>
            </a:pPr>
            <a:r>
              <a:rPr lang="en-US" sz="1500">
                <a:solidFill>
                  <a:schemeClr val="lt1"/>
                </a:solidFill>
                <a:latin typeface="Roboto"/>
                <a:ea typeface="Roboto"/>
                <a:cs typeface="Roboto"/>
                <a:sym typeface="Roboto"/>
              </a:rPr>
              <a:t>S</a:t>
            </a:r>
            <a:endParaRPr sz="1500">
              <a:solidFill>
                <a:schemeClr val="lt1"/>
              </a:solidFill>
              <a:latin typeface="Roboto"/>
              <a:ea typeface="Roboto"/>
              <a:cs typeface="Roboto"/>
              <a:sym typeface="Roboto"/>
            </a:endParaRPr>
          </a:p>
          <a:p>
            <a:pPr indent="0" lvl="0" marL="0" rtl="0" algn="ctr">
              <a:spcBef>
                <a:spcPts val="0"/>
              </a:spcBef>
              <a:spcAft>
                <a:spcPts val="0"/>
              </a:spcAft>
              <a:buNone/>
            </a:pPr>
            <a:r>
              <a:rPr lang="en-US" sz="1500">
                <a:solidFill>
                  <a:schemeClr val="lt1"/>
                </a:solidFill>
                <a:latin typeface="Roboto"/>
                <a:ea typeface="Roboto"/>
                <a:cs typeface="Roboto"/>
                <a:sym typeface="Roboto"/>
              </a:rPr>
              <a:t>SE</a:t>
            </a:r>
            <a:endParaRPr sz="1500">
              <a:solidFill>
                <a:schemeClr val="lt1"/>
              </a:solidFill>
              <a:latin typeface="Roboto"/>
              <a:ea typeface="Roboto"/>
              <a:cs typeface="Roboto"/>
              <a:sym typeface="Roboto"/>
            </a:endParaRPr>
          </a:p>
          <a:p>
            <a:pPr indent="0" lvl="0" marL="0" rtl="0" algn="ctr">
              <a:spcBef>
                <a:spcPts val="0"/>
              </a:spcBef>
              <a:spcAft>
                <a:spcPts val="0"/>
              </a:spcAft>
              <a:buNone/>
            </a:pPr>
            <a:r>
              <a:rPr lang="en-US" sz="1500">
                <a:solidFill>
                  <a:schemeClr val="lt1"/>
                </a:solidFill>
                <a:latin typeface="Roboto"/>
                <a:ea typeface="Roboto"/>
                <a:cs typeface="Roboto"/>
                <a:sym typeface="Roboto"/>
              </a:rPr>
              <a:t>SE</a:t>
            </a:r>
            <a:endParaRPr sz="1500">
              <a:solidFill>
                <a:schemeClr val="lt1"/>
              </a:solidFill>
              <a:latin typeface="Roboto"/>
              <a:ea typeface="Roboto"/>
              <a:cs typeface="Roboto"/>
              <a:sym typeface="Roboto"/>
            </a:endParaRPr>
          </a:p>
        </p:txBody>
      </p:sp>
      <p:pic>
        <p:nvPicPr>
          <p:cNvPr id="920" name="Google Shape;920;p103"/>
          <p:cNvPicPr preferRelativeResize="0"/>
          <p:nvPr/>
        </p:nvPicPr>
        <p:blipFill>
          <a:blip r:embed="rId5">
            <a:alphaModFix/>
          </a:blip>
          <a:stretch>
            <a:fillRect/>
          </a:stretch>
        </p:blipFill>
        <p:spPr>
          <a:xfrm>
            <a:off x="2254100" y="3033550"/>
            <a:ext cx="1338832" cy="1625975"/>
          </a:xfrm>
          <a:prstGeom prst="rect">
            <a:avLst/>
          </a:prstGeom>
          <a:noFill/>
          <a:ln cap="flat" cmpd="sng" w="19050">
            <a:solidFill>
              <a:schemeClr val="dk2"/>
            </a:solidFill>
            <a:prstDash val="solid"/>
            <a:round/>
            <a:headEnd len="sm" w="sm" type="none"/>
            <a:tailEnd len="sm" w="sm" type="none"/>
          </a:ln>
        </p:spPr>
      </p:pic>
      <p:sp>
        <p:nvSpPr>
          <p:cNvPr id="921" name="Google Shape;921;p103"/>
          <p:cNvSpPr txBox="1"/>
          <p:nvPr/>
        </p:nvSpPr>
        <p:spPr>
          <a:xfrm>
            <a:off x="3684096" y="3099988"/>
            <a:ext cx="2601000" cy="149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US" sz="1500">
                <a:solidFill>
                  <a:schemeClr val="dk1"/>
                </a:solidFill>
                <a:latin typeface="Roboto"/>
                <a:ea typeface="Roboto"/>
                <a:cs typeface="Roboto"/>
                <a:sym typeface="Roboto"/>
              </a:rPr>
              <a:t>Building Equity</a:t>
            </a:r>
            <a:r>
              <a:rPr b="1" lang="en-US" sz="1500">
                <a:solidFill>
                  <a:schemeClr val="dk1"/>
                </a:solidFill>
                <a:latin typeface="Roboto"/>
                <a:ea typeface="Roboto"/>
                <a:cs typeface="Roboto"/>
                <a:sym typeface="Roboto"/>
              </a:rPr>
              <a:t>:</a:t>
            </a:r>
            <a:br>
              <a:rPr b="1" lang="en-US" sz="1500">
                <a:solidFill>
                  <a:schemeClr val="dk1"/>
                </a:solidFill>
                <a:latin typeface="Roboto"/>
                <a:ea typeface="Roboto"/>
                <a:cs typeface="Roboto"/>
                <a:sym typeface="Roboto"/>
              </a:rPr>
            </a:br>
            <a:r>
              <a:rPr b="1" lang="en-US" sz="1500">
                <a:solidFill>
                  <a:schemeClr val="dk1"/>
                </a:solidFill>
                <a:latin typeface="Roboto"/>
                <a:ea typeface="Roboto"/>
                <a:cs typeface="Roboto"/>
                <a:sym typeface="Roboto"/>
              </a:rPr>
              <a:t>Teacher/Staff</a:t>
            </a:r>
            <a:endParaRPr b="1" sz="1500">
              <a:solidFill>
                <a:schemeClr val="dk1"/>
              </a:solidFill>
              <a:latin typeface="Roboto"/>
              <a:ea typeface="Roboto"/>
              <a:cs typeface="Roboto"/>
              <a:sym typeface="Roboto"/>
            </a:endParaRPr>
          </a:p>
          <a:p>
            <a:pPr indent="0" lvl="0" marL="0" rtl="0" algn="l">
              <a:spcBef>
                <a:spcPts val="0"/>
              </a:spcBef>
              <a:spcAft>
                <a:spcPts val="0"/>
              </a:spcAft>
              <a:buNone/>
            </a:pPr>
            <a:r>
              <a:rPr b="1" lang="en-US" sz="1500">
                <a:solidFill>
                  <a:schemeClr val="dk1"/>
                </a:solidFill>
                <a:latin typeface="Roboto"/>
                <a:ea typeface="Roboto"/>
                <a:cs typeface="Roboto"/>
                <a:sym typeface="Roboto"/>
              </a:rPr>
              <a:t>Equity</a:t>
            </a:r>
            <a:r>
              <a:rPr b="1" lang="en-US" sz="1500">
                <a:solidFill>
                  <a:schemeClr val="dk1"/>
                </a:solidFill>
                <a:latin typeface="Roboto"/>
                <a:ea typeface="Roboto"/>
                <a:cs typeface="Roboto"/>
                <a:sym typeface="Roboto"/>
              </a:rPr>
              <a:t> Audit</a:t>
            </a:r>
            <a:endParaRPr b="1" sz="1500">
              <a:solidFill>
                <a:schemeClr val="dk1"/>
              </a:solidFill>
              <a:latin typeface="Roboto"/>
              <a:ea typeface="Roboto"/>
              <a:cs typeface="Roboto"/>
              <a:sym typeface="Roboto"/>
            </a:endParaRPr>
          </a:p>
          <a:p>
            <a:pPr indent="0" lvl="0" marL="0" rtl="0" algn="l">
              <a:spcBef>
                <a:spcPts val="0"/>
              </a:spcBef>
              <a:spcAft>
                <a:spcPts val="0"/>
              </a:spcAft>
              <a:buNone/>
            </a:pPr>
            <a:r>
              <a:rPr b="1" lang="en-US" sz="1500" u="sng">
                <a:solidFill>
                  <a:schemeClr val="accent5"/>
                </a:solidFill>
                <a:latin typeface="Roboto"/>
                <a:ea typeface="Roboto"/>
                <a:cs typeface="Roboto"/>
                <a:sym typeface="Roboto"/>
                <a:hlinkClick r:id="rId6">
                  <a:extLst>
                    <a:ext uri="{A12FA001-AC4F-418D-AE19-62706E023703}">
                      <ahyp:hlinkClr val="tx"/>
                    </a:ext>
                  </a:extLst>
                </a:hlinkClick>
              </a:rPr>
              <a:t>Google Doc for Printing</a:t>
            </a:r>
            <a:endParaRPr b="1" sz="1500">
              <a:solidFill>
                <a:schemeClr val="accent5"/>
              </a:solidFill>
              <a:latin typeface="Roboto"/>
              <a:ea typeface="Roboto"/>
              <a:cs typeface="Roboto"/>
              <a:sym typeface="Roboto"/>
            </a:endParaRPr>
          </a:p>
          <a:p>
            <a:pPr indent="0" lvl="0" marL="0" rtl="0" algn="l">
              <a:spcBef>
                <a:spcPts val="0"/>
              </a:spcBef>
              <a:spcAft>
                <a:spcPts val="0"/>
              </a:spcAft>
              <a:buNone/>
            </a:pPr>
            <a:r>
              <a:rPr b="1" lang="en-US" sz="1500" u="sng">
                <a:solidFill>
                  <a:schemeClr val="accent5"/>
                </a:solidFill>
                <a:latin typeface="Roboto"/>
                <a:ea typeface="Roboto"/>
                <a:cs typeface="Roboto"/>
                <a:sym typeface="Roboto"/>
                <a:hlinkClick r:id="rId7">
                  <a:extLst>
                    <a:ext uri="{A12FA001-AC4F-418D-AE19-62706E023703}">
                      <ahyp:hlinkClr val="tx"/>
                    </a:ext>
                  </a:extLst>
                </a:hlinkClick>
              </a:rPr>
              <a:t>Google Forms</a:t>
            </a:r>
            <a:br>
              <a:rPr b="1" lang="en-US" sz="1500" u="sng">
                <a:solidFill>
                  <a:schemeClr val="accent5"/>
                </a:solidFill>
                <a:latin typeface="Roboto"/>
                <a:ea typeface="Roboto"/>
                <a:cs typeface="Roboto"/>
                <a:sym typeface="Roboto"/>
                <a:hlinkClick r:id="rId8">
                  <a:extLst>
                    <a:ext uri="{A12FA001-AC4F-418D-AE19-62706E023703}">
                      <ahyp:hlinkClr val="tx"/>
                    </a:ext>
                  </a:extLst>
                </a:hlinkClick>
              </a:rPr>
            </a:br>
            <a:r>
              <a:rPr b="1" lang="en-US" sz="1000" u="sng">
                <a:solidFill>
                  <a:schemeClr val="accent5"/>
                </a:solidFill>
                <a:latin typeface="Roboto"/>
                <a:ea typeface="Roboto"/>
                <a:cs typeface="Roboto"/>
                <a:sym typeface="Roboto"/>
                <a:hlinkClick r:id="rId9">
                  <a:extLst>
                    <a:ext uri="{A12FA001-AC4F-418D-AE19-62706E023703}">
                      <ahyp:hlinkClr val="tx"/>
                    </a:ext>
                  </a:extLst>
                </a:hlinkClick>
              </a:rPr>
              <a:t>(Make a copy for your school)</a:t>
            </a:r>
            <a:endParaRPr b="1" sz="1000">
              <a:solidFill>
                <a:schemeClr val="accent5"/>
              </a:solidFill>
              <a:latin typeface="Roboto"/>
              <a:ea typeface="Roboto"/>
              <a:cs typeface="Roboto"/>
              <a:sym typeface="Roboto"/>
            </a:endParaRPr>
          </a:p>
        </p:txBody>
      </p:sp>
      <p:sp>
        <p:nvSpPr>
          <p:cNvPr id="922" name="Google Shape;922;p103"/>
          <p:cNvSpPr txBox="1"/>
          <p:nvPr/>
        </p:nvSpPr>
        <p:spPr>
          <a:xfrm>
            <a:off x="6083525" y="1717450"/>
            <a:ext cx="39066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500">
                <a:solidFill>
                  <a:schemeClr val="dk1"/>
                </a:solidFill>
                <a:latin typeface="Roboto"/>
                <a:ea typeface="Roboto"/>
                <a:cs typeface="Roboto"/>
                <a:sym typeface="Roboto"/>
              </a:rPr>
              <a:t>ML Engagement Strategies</a:t>
            </a:r>
            <a:endParaRPr b="1" sz="1500">
              <a:solidFill>
                <a:schemeClr val="dk1"/>
              </a:solidFill>
              <a:latin typeface="Roboto"/>
              <a:ea typeface="Roboto"/>
              <a:cs typeface="Roboto"/>
              <a:sym typeface="Roboto"/>
            </a:endParaRPr>
          </a:p>
          <a:p>
            <a:pPr indent="0" lvl="0" marL="0" rtl="0" algn="l">
              <a:spcBef>
                <a:spcPts val="0"/>
              </a:spcBef>
              <a:spcAft>
                <a:spcPts val="0"/>
              </a:spcAft>
              <a:buNone/>
            </a:pPr>
            <a:r>
              <a:rPr b="1" lang="en-US" sz="1500" u="sng">
                <a:solidFill>
                  <a:schemeClr val="accent5"/>
                </a:solidFill>
                <a:latin typeface="Roboto"/>
                <a:ea typeface="Roboto"/>
                <a:cs typeface="Roboto"/>
                <a:sym typeface="Roboto"/>
                <a:hlinkClick r:id="rId10">
                  <a:extLst>
                    <a:ext uri="{A12FA001-AC4F-418D-AE19-62706E023703}">
                      <ahyp:hlinkClr val="tx"/>
                    </a:ext>
                  </a:extLst>
                </a:hlinkClick>
              </a:rPr>
              <a:t>tinyurl.com/GSDMLstrategies</a:t>
            </a:r>
            <a:endParaRPr sz="1500"/>
          </a:p>
        </p:txBody>
      </p:sp>
      <p:pic>
        <p:nvPicPr>
          <p:cNvPr id="923" name="Google Shape;923;p103"/>
          <p:cNvPicPr preferRelativeResize="0"/>
          <p:nvPr/>
        </p:nvPicPr>
        <p:blipFill rotWithShape="1">
          <a:blip r:embed="rId11">
            <a:alphaModFix/>
          </a:blip>
          <a:srcRect b="15779" l="19483" r="7598" t="24654"/>
          <a:stretch/>
        </p:blipFill>
        <p:spPr>
          <a:xfrm>
            <a:off x="6159725" y="2700400"/>
            <a:ext cx="2480123" cy="1350299"/>
          </a:xfrm>
          <a:prstGeom prst="rect">
            <a:avLst/>
          </a:prstGeom>
          <a:noFill/>
          <a:ln cap="flat" cmpd="sng" w="28575">
            <a:solidFill>
              <a:schemeClr val="dk2"/>
            </a:solidFill>
            <a:prstDash val="solid"/>
            <a:round/>
            <a:headEnd len="sm" w="sm" type="none"/>
            <a:tailEnd len="sm" w="sm" type="none"/>
          </a:ln>
        </p:spPr>
      </p:pic>
      <p:pic>
        <p:nvPicPr>
          <p:cNvPr id="924" name="Google Shape;924;p103"/>
          <p:cNvPicPr preferRelativeResize="0"/>
          <p:nvPr/>
        </p:nvPicPr>
        <p:blipFill>
          <a:blip r:embed="rId12">
            <a:alphaModFix/>
          </a:blip>
          <a:stretch>
            <a:fillRect/>
          </a:stretch>
        </p:blipFill>
        <p:spPr>
          <a:xfrm>
            <a:off x="2177900" y="367150"/>
            <a:ext cx="3046426" cy="2333249"/>
          </a:xfrm>
          <a:prstGeom prst="rect">
            <a:avLst/>
          </a:prstGeom>
          <a:noFill/>
          <a:ln cap="flat" cmpd="sng" w="28575">
            <a:solidFill>
              <a:srgbClr val="004A86"/>
            </a:solidFill>
            <a:prstDash val="solid"/>
            <a:round/>
            <a:headEnd len="sm" w="sm" type="none"/>
            <a:tailEnd len="sm" w="sm" type="none"/>
          </a:ln>
        </p:spPr>
      </p:pic>
      <p:sp>
        <p:nvSpPr>
          <p:cNvPr id="925" name="Google Shape;925;p103"/>
          <p:cNvSpPr txBox="1"/>
          <p:nvPr>
            <p:ph idx="4294967295" type="title"/>
          </p:nvPr>
        </p:nvSpPr>
        <p:spPr>
          <a:xfrm>
            <a:off x="99900" y="653500"/>
            <a:ext cx="1773000" cy="677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US" sz="2780">
                <a:solidFill>
                  <a:srgbClr val="FFFFFF"/>
                </a:solidFill>
                <a:latin typeface="Merriweather"/>
                <a:ea typeface="Merriweather"/>
                <a:cs typeface="Merriweather"/>
                <a:sym typeface="Merriweather"/>
              </a:rPr>
              <a:t>Explore</a:t>
            </a:r>
            <a:endParaRPr sz="2780">
              <a:solidFill>
                <a:srgbClr val="FFFFFF"/>
              </a:solidFill>
              <a:latin typeface="Merriweather"/>
              <a:ea typeface="Merriweather"/>
              <a:cs typeface="Merriweather"/>
              <a:sym typeface="Merriweathe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 name="Shape 929"/>
        <p:cNvGrpSpPr/>
        <p:nvPr/>
      </p:nvGrpSpPr>
      <p:grpSpPr>
        <a:xfrm>
          <a:off x="0" y="0"/>
          <a:ext cx="0" cy="0"/>
          <a:chOff x="0" y="0"/>
          <a:chExt cx="0" cy="0"/>
        </a:xfrm>
      </p:grpSpPr>
      <p:sp>
        <p:nvSpPr>
          <p:cNvPr id="930" name="Google Shape;930;p10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US">
                <a:solidFill>
                  <a:schemeClr val="dk2"/>
                </a:solidFill>
              </a:rPr>
              <a:t>‹#›</a:t>
            </a:fld>
            <a:endParaRPr>
              <a:solidFill>
                <a:schemeClr val="dk2"/>
              </a:solidFill>
            </a:endParaRPr>
          </a:p>
        </p:txBody>
      </p:sp>
      <p:pic>
        <p:nvPicPr>
          <p:cNvPr id="931" name="Google Shape;931;p104"/>
          <p:cNvPicPr preferRelativeResize="0"/>
          <p:nvPr/>
        </p:nvPicPr>
        <p:blipFill>
          <a:blip r:embed="rId3">
            <a:alphaModFix/>
          </a:blip>
          <a:stretch>
            <a:fillRect/>
          </a:stretch>
        </p:blipFill>
        <p:spPr>
          <a:xfrm>
            <a:off x="384750" y="306400"/>
            <a:ext cx="3583101" cy="4644749"/>
          </a:xfrm>
          <a:prstGeom prst="rect">
            <a:avLst/>
          </a:prstGeom>
          <a:noFill/>
          <a:ln>
            <a:noFill/>
          </a:ln>
        </p:spPr>
      </p:pic>
      <p:sp>
        <p:nvSpPr>
          <p:cNvPr id="932" name="Google Shape;932;p104"/>
          <p:cNvSpPr txBox="1"/>
          <p:nvPr/>
        </p:nvSpPr>
        <p:spPr>
          <a:xfrm>
            <a:off x="4221850" y="141000"/>
            <a:ext cx="46845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900">
              <a:latin typeface="Roboto"/>
              <a:ea typeface="Roboto"/>
              <a:cs typeface="Roboto"/>
              <a:sym typeface="Roboto"/>
            </a:endParaRPr>
          </a:p>
        </p:txBody>
      </p:sp>
      <p:sp>
        <p:nvSpPr>
          <p:cNvPr id="933" name="Google Shape;933;p104"/>
          <p:cNvSpPr txBox="1"/>
          <p:nvPr/>
        </p:nvSpPr>
        <p:spPr>
          <a:xfrm>
            <a:off x="4221850" y="389425"/>
            <a:ext cx="4684500" cy="427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700">
                <a:latin typeface="Merriweather"/>
                <a:ea typeface="Merriweather"/>
                <a:cs typeface="Merriweather"/>
                <a:sym typeface="Merriweather"/>
              </a:rPr>
              <a:t>Host Honest </a:t>
            </a:r>
            <a:br>
              <a:rPr b="1" lang="en-US" sz="2700">
                <a:latin typeface="Merriweather"/>
                <a:ea typeface="Merriweather"/>
                <a:cs typeface="Merriweather"/>
                <a:sym typeface="Merriweather"/>
              </a:rPr>
            </a:br>
            <a:r>
              <a:rPr b="1" lang="en-US" sz="2700">
                <a:latin typeface="Merriweather"/>
                <a:ea typeface="Merriweather"/>
                <a:cs typeface="Merriweather"/>
                <a:sym typeface="Merriweather"/>
              </a:rPr>
              <a:t>Performance Conversations</a:t>
            </a:r>
            <a:endParaRPr b="1" sz="2700">
              <a:latin typeface="Merriweather"/>
              <a:ea typeface="Merriweather"/>
              <a:cs typeface="Merriweather"/>
              <a:sym typeface="Merriweather"/>
            </a:endParaRPr>
          </a:p>
          <a:p>
            <a:pPr indent="-276225" lvl="0" marL="400050" rtl="0" algn="l">
              <a:spcBef>
                <a:spcPts val="1000"/>
              </a:spcBef>
              <a:spcAft>
                <a:spcPts val="0"/>
              </a:spcAft>
              <a:buSzPts val="2100"/>
              <a:buFont typeface="Roboto"/>
              <a:buChar char="●"/>
            </a:pPr>
            <a:r>
              <a:rPr lang="en-US" sz="2100">
                <a:latin typeface="Roboto"/>
                <a:ea typeface="Roboto"/>
                <a:cs typeface="Roboto"/>
                <a:sym typeface="Roboto"/>
              </a:rPr>
              <a:t>Do your </a:t>
            </a:r>
            <a:r>
              <a:rPr lang="en-US" sz="2100">
                <a:latin typeface="Roboto"/>
                <a:ea typeface="Roboto"/>
                <a:cs typeface="Roboto"/>
                <a:sym typeface="Roboto"/>
              </a:rPr>
              <a:t>current</a:t>
            </a:r>
            <a:r>
              <a:rPr lang="en-US" sz="2100">
                <a:latin typeface="Roboto"/>
                <a:ea typeface="Roboto"/>
                <a:cs typeface="Roboto"/>
                <a:sym typeface="Roboto"/>
              </a:rPr>
              <a:t> observations reflect a stance on equity? </a:t>
            </a:r>
            <a:endParaRPr sz="2100">
              <a:latin typeface="Roboto"/>
              <a:ea typeface="Roboto"/>
              <a:cs typeface="Roboto"/>
              <a:sym typeface="Roboto"/>
            </a:endParaRPr>
          </a:p>
          <a:p>
            <a:pPr indent="-276225" lvl="0" marL="400050" rtl="0" algn="l">
              <a:spcBef>
                <a:spcPts val="1000"/>
              </a:spcBef>
              <a:spcAft>
                <a:spcPts val="0"/>
              </a:spcAft>
              <a:buSzPts val="2100"/>
              <a:buFont typeface="Roboto"/>
              <a:buChar char="●"/>
            </a:pPr>
            <a:r>
              <a:rPr lang="en-US" sz="2100">
                <a:latin typeface="Roboto"/>
                <a:ea typeface="Roboto"/>
                <a:cs typeface="Roboto"/>
                <a:sym typeface="Roboto"/>
              </a:rPr>
              <a:t>“</a:t>
            </a:r>
            <a:r>
              <a:rPr lang="en-US" sz="2100">
                <a:latin typeface="Roboto"/>
                <a:ea typeface="Roboto"/>
                <a:cs typeface="Roboto"/>
                <a:sym typeface="Roboto"/>
              </a:rPr>
              <a:t>What does make sense is collecting artifacts about the impact of the teacher on learning, analyzing them, and identifying areas of strength and opportunities for growth.”       </a:t>
            </a:r>
            <a:r>
              <a:rPr lang="en-US" sz="1500">
                <a:latin typeface="Roboto"/>
                <a:ea typeface="Roboto"/>
                <a:cs typeface="Roboto"/>
                <a:sym typeface="Roboto"/>
              </a:rPr>
              <a:t>(p. 83)</a:t>
            </a:r>
            <a:endParaRPr sz="2100">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2">
                                            <p:txEl>
                                              <p:pRg end="0" st="0"/>
                                            </p:txEl>
                                          </p:spTgt>
                                        </p:tgtEl>
                                        <p:attrNameLst>
                                          <p:attrName>style.visibility</p:attrName>
                                        </p:attrNameLst>
                                      </p:cBhvr>
                                      <p:to>
                                        <p:strVal val="visible"/>
                                      </p:to>
                                    </p:set>
                                    <p:animEffect filter="fade" transition="in">
                                      <p:cBhvr>
                                        <p:cTn dur="1000"/>
                                        <p:tgtEl>
                                          <p:spTgt spid="932">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pic>
        <p:nvPicPr>
          <p:cNvPr id="938" name="Google Shape;938;p105"/>
          <p:cNvPicPr preferRelativeResize="0"/>
          <p:nvPr/>
        </p:nvPicPr>
        <p:blipFill>
          <a:blip r:embed="rId3">
            <a:alphaModFix/>
          </a:blip>
          <a:stretch>
            <a:fillRect/>
          </a:stretch>
        </p:blipFill>
        <p:spPr>
          <a:xfrm>
            <a:off x="494025" y="298588"/>
            <a:ext cx="8312625" cy="4546324"/>
          </a:xfrm>
          <a:prstGeom prst="rect">
            <a:avLst/>
          </a:prstGeom>
          <a:noFill/>
          <a:ln>
            <a:noFill/>
          </a:ln>
        </p:spPr>
      </p:pic>
      <p:sp>
        <p:nvSpPr>
          <p:cNvPr id="939" name="Google Shape;939;p105"/>
          <p:cNvSpPr/>
          <p:nvPr/>
        </p:nvSpPr>
        <p:spPr>
          <a:xfrm>
            <a:off x="31700" y="4090975"/>
            <a:ext cx="607500" cy="303600"/>
          </a:xfrm>
          <a:prstGeom prst="rightArrow">
            <a:avLst>
              <a:gd fmla="val 50000" name="adj1"/>
              <a:gd fmla="val 50000" name="adj2"/>
            </a:avLst>
          </a:prstGeom>
          <a:solidFill>
            <a:schemeClr val="accent1"/>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105"/>
          <p:cNvSpPr/>
          <p:nvPr/>
        </p:nvSpPr>
        <p:spPr>
          <a:xfrm>
            <a:off x="31700" y="2168700"/>
            <a:ext cx="607500" cy="303600"/>
          </a:xfrm>
          <a:prstGeom prst="rightArrow">
            <a:avLst>
              <a:gd fmla="val 50000" name="adj1"/>
              <a:gd fmla="val 50000" name="adj2"/>
            </a:avLst>
          </a:prstGeom>
          <a:solidFill>
            <a:schemeClr val="accent1"/>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105"/>
          <p:cNvSpPr/>
          <p:nvPr/>
        </p:nvSpPr>
        <p:spPr>
          <a:xfrm>
            <a:off x="31700" y="3074850"/>
            <a:ext cx="607500" cy="303600"/>
          </a:xfrm>
          <a:prstGeom prst="rightArrow">
            <a:avLst>
              <a:gd fmla="val 50000" name="adj1"/>
              <a:gd fmla="val 50000" name="adj2"/>
            </a:avLst>
          </a:prstGeom>
          <a:solidFill>
            <a:schemeClr val="accent1"/>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105"/>
          <p:cNvSpPr/>
          <p:nvPr/>
        </p:nvSpPr>
        <p:spPr>
          <a:xfrm>
            <a:off x="5536450" y="2099625"/>
            <a:ext cx="1600800" cy="2745300"/>
          </a:xfrm>
          <a:prstGeom prst="roundRect">
            <a:avLst>
              <a:gd fmla="val 16667" name="adj"/>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43" name="Google Shape;943;p105"/>
          <p:cNvPicPr preferRelativeResize="0"/>
          <p:nvPr/>
        </p:nvPicPr>
        <p:blipFill rotWithShape="1">
          <a:blip r:embed="rId4">
            <a:alphaModFix/>
          </a:blip>
          <a:srcRect b="3116" l="0" r="0" t="1871"/>
          <a:stretch/>
        </p:blipFill>
        <p:spPr>
          <a:xfrm>
            <a:off x="5111050" y="749900"/>
            <a:ext cx="2549050" cy="4325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943"/>
                                        </p:tgtEl>
                                        <p:attrNameLst>
                                          <p:attrName>style.visibility</p:attrName>
                                        </p:attrNameLst>
                                      </p:cBhvr>
                                      <p:to>
                                        <p:strVal val="visible"/>
                                      </p:to>
                                    </p:set>
                                    <p:anim calcmode="lin" valueType="num">
                                      <p:cBhvr additive="base">
                                        <p:cTn dur="1000"/>
                                        <p:tgtEl>
                                          <p:spTgt spid="94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7" name="Shape 947"/>
        <p:cNvGrpSpPr/>
        <p:nvPr/>
      </p:nvGrpSpPr>
      <p:grpSpPr>
        <a:xfrm>
          <a:off x="0" y="0"/>
          <a:ext cx="0" cy="0"/>
          <a:chOff x="0" y="0"/>
          <a:chExt cx="0" cy="0"/>
        </a:xfrm>
      </p:grpSpPr>
      <p:sp>
        <p:nvSpPr>
          <p:cNvPr id="948" name="Google Shape;948;p106"/>
          <p:cNvSpPr txBox="1"/>
          <p:nvPr>
            <p:ph type="title"/>
          </p:nvPr>
        </p:nvSpPr>
        <p:spPr>
          <a:xfrm>
            <a:off x="370975" y="405450"/>
            <a:ext cx="8520600" cy="6237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rPr lang="en-US" sz="2700"/>
              <a:t>Tools for Equity Conversations led by Principals</a:t>
            </a:r>
            <a:endParaRPr sz="3200"/>
          </a:p>
        </p:txBody>
      </p:sp>
      <p:sp>
        <p:nvSpPr>
          <p:cNvPr id="949" name="Google Shape;949;p106"/>
          <p:cNvSpPr txBox="1"/>
          <p:nvPr/>
        </p:nvSpPr>
        <p:spPr>
          <a:xfrm>
            <a:off x="658825" y="1426150"/>
            <a:ext cx="4184400" cy="318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2400">
                <a:latin typeface="Roboto"/>
                <a:ea typeface="Roboto"/>
                <a:cs typeface="Roboto"/>
                <a:sym typeface="Roboto"/>
              </a:rPr>
              <a:t>Coaching For Equity</a:t>
            </a:r>
            <a:endParaRPr sz="2400">
              <a:latin typeface="Roboto"/>
              <a:ea typeface="Roboto"/>
              <a:cs typeface="Roboto"/>
              <a:sym typeface="Roboto"/>
            </a:endParaRPr>
          </a:p>
          <a:p>
            <a:pPr indent="0" lvl="0" marL="0" rtl="0" algn="l">
              <a:spcBef>
                <a:spcPts val="0"/>
              </a:spcBef>
              <a:spcAft>
                <a:spcPts val="0"/>
              </a:spcAft>
              <a:buNone/>
            </a:pPr>
            <a:r>
              <a:rPr lang="en-US" sz="2200" u="sng">
                <a:solidFill>
                  <a:srgbClr val="004A86"/>
                </a:solidFill>
                <a:latin typeface="Roboto"/>
                <a:ea typeface="Roboto"/>
                <a:cs typeface="Roboto"/>
                <a:sym typeface="Roboto"/>
                <a:hlinkClick r:id="rId3">
                  <a:extLst>
                    <a:ext uri="{A12FA001-AC4F-418D-AE19-62706E023703}">
                      <ahyp:hlinkClr val="tx"/>
                    </a:ext>
                  </a:extLst>
                </a:hlinkClick>
              </a:rPr>
              <a:t>Elena Aguilar's Equity Rubric</a:t>
            </a:r>
            <a:endParaRPr sz="2200">
              <a:solidFill>
                <a:srgbClr val="004A86"/>
              </a:solidFill>
              <a:latin typeface="Roboto"/>
              <a:ea typeface="Roboto"/>
              <a:cs typeface="Roboto"/>
              <a:sym typeface="Roboto"/>
            </a:endParaRPr>
          </a:p>
          <a:p>
            <a:pPr indent="0" lvl="0" marL="0" rtl="0" algn="l">
              <a:spcBef>
                <a:spcPts val="1000"/>
              </a:spcBef>
              <a:spcAft>
                <a:spcPts val="0"/>
              </a:spcAft>
              <a:buNone/>
            </a:pPr>
            <a:r>
              <a:rPr i="1" lang="en-US" sz="2400">
                <a:latin typeface="Roboto"/>
                <a:ea typeface="Roboto"/>
                <a:cs typeface="Roboto"/>
                <a:sym typeface="Roboto"/>
              </a:rPr>
              <a:t>New York ML/ELL</a:t>
            </a:r>
            <a:br>
              <a:rPr i="1" lang="en-US" sz="2400">
                <a:latin typeface="Roboto"/>
                <a:ea typeface="Roboto"/>
                <a:cs typeface="Roboto"/>
                <a:sym typeface="Roboto"/>
              </a:rPr>
            </a:br>
            <a:r>
              <a:rPr i="1" lang="en-US" sz="2400">
                <a:latin typeface="Roboto"/>
                <a:ea typeface="Roboto"/>
                <a:cs typeface="Roboto"/>
                <a:sym typeface="Roboto"/>
              </a:rPr>
              <a:t>Classroom Observation Tool</a:t>
            </a:r>
            <a:endParaRPr sz="2400">
              <a:latin typeface="Roboto"/>
              <a:ea typeface="Roboto"/>
              <a:cs typeface="Roboto"/>
              <a:sym typeface="Roboto"/>
            </a:endParaRPr>
          </a:p>
          <a:p>
            <a:pPr indent="0" lvl="0" marL="0" rtl="0" algn="l">
              <a:spcBef>
                <a:spcPts val="0"/>
              </a:spcBef>
              <a:spcAft>
                <a:spcPts val="0"/>
              </a:spcAft>
              <a:buNone/>
            </a:pPr>
            <a:r>
              <a:rPr lang="en-US" sz="2200" u="sng">
                <a:solidFill>
                  <a:srgbClr val="004A86"/>
                </a:solidFill>
                <a:latin typeface="Roboto"/>
                <a:ea typeface="Roboto"/>
                <a:cs typeface="Roboto"/>
                <a:sym typeface="Roboto"/>
                <a:hlinkClick r:id="rId4">
                  <a:extLst>
                    <a:ext uri="{A12FA001-AC4F-418D-AE19-62706E023703}">
                      <ahyp:hlinkClr val="tx"/>
                    </a:ext>
                  </a:extLst>
                </a:hlinkClick>
              </a:rPr>
              <a:t>Classroom </a:t>
            </a:r>
            <a:r>
              <a:rPr lang="en-US" sz="2200" u="sng">
                <a:solidFill>
                  <a:srgbClr val="004A86"/>
                </a:solidFill>
                <a:latin typeface="Roboto"/>
                <a:ea typeface="Roboto"/>
                <a:cs typeface="Roboto"/>
                <a:sym typeface="Roboto"/>
                <a:hlinkClick r:id="rId5">
                  <a:extLst>
                    <a:ext uri="{A12FA001-AC4F-418D-AE19-62706E023703}">
                      <ahyp:hlinkClr val="tx"/>
                    </a:ext>
                  </a:extLst>
                </a:hlinkClick>
              </a:rPr>
              <a:t>Observation</a:t>
            </a:r>
            <a:r>
              <a:rPr lang="en-US" sz="2200" u="sng">
                <a:solidFill>
                  <a:srgbClr val="004A86"/>
                </a:solidFill>
                <a:latin typeface="Roboto"/>
                <a:ea typeface="Roboto"/>
                <a:cs typeface="Roboto"/>
                <a:sym typeface="Roboto"/>
                <a:hlinkClick r:id="rId6">
                  <a:extLst>
                    <a:ext uri="{A12FA001-AC4F-418D-AE19-62706E023703}">
                      <ahyp:hlinkClr val="tx"/>
                    </a:ext>
                  </a:extLst>
                </a:hlinkClick>
              </a:rPr>
              <a:t> Tool</a:t>
            </a:r>
            <a:endParaRPr sz="2200">
              <a:solidFill>
                <a:srgbClr val="004A86"/>
              </a:solidFill>
              <a:latin typeface="Roboto"/>
              <a:ea typeface="Roboto"/>
              <a:cs typeface="Roboto"/>
              <a:sym typeface="Roboto"/>
            </a:endParaRPr>
          </a:p>
          <a:p>
            <a:pPr indent="0" lvl="0" marL="0" rtl="0" algn="l">
              <a:spcBef>
                <a:spcPts val="1000"/>
              </a:spcBef>
              <a:spcAft>
                <a:spcPts val="0"/>
              </a:spcAft>
              <a:buNone/>
            </a:pPr>
            <a:r>
              <a:rPr i="1" lang="en-US" sz="2400">
                <a:latin typeface="Roboto"/>
                <a:ea typeface="Roboto"/>
                <a:cs typeface="Roboto"/>
                <a:sym typeface="Roboto"/>
              </a:rPr>
              <a:t>Leading the Rebound</a:t>
            </a:r>
            <a:endParaRPr sz="2400">
              <a:latin typeface="Roboto"/>
              <a:ea typeface="Roboto"/>
              <a:cs typeface="Roboto"/>
              <a:sym typeface="Roboto"/>
            </a:endParaRPr>
          </a:p>
          <a:p>
            <a:pPr indent="0" lvl="0" marL="0" rtl="0" algn="l">
              <a:spcBef>
                <a:spcPts val="0"/>
              </a:spcBef>
              <a:spcAft>
                <a:spcPts val="0"/>
              </a:spcAft>
              <a:buNone/>
            </a:pPr>
            <a:r>
              <a:rPr lang="en-US" sz="2200" u="sng">
                <a:solidFill>
                  <a:srgbClr val="004A86"/>
                </a:solidFill>
                <a:latin typeface="Roboto"/>
                <a:ea typeface="Roboto"/>
                <a:cs typeface="Roboto"/>
                <a:sym typeface="Roboto"/>
                <a:hlinkClick r:id="rId7">
                  <a:extLst>
                    <a:ext uri="{A12FA001-AC4F-418D-AE19-62706E023703}">
                      <ahyp:hlinkClr val="tx"/>
                    </a:ext>
                  </a:extLst>
                </a:hlinkClick>
              </a:rPr>
              <a:t>Teacher - Student </a:t>
            </a:r>
            <a:r>
              <a:rPr lang="en-US" sz="2200" u="sng">
                <a:solidFill>
                  <a:srgbClr val="004A86"/>
                </a:solidFill>
                <a:latin typeface="Roboto"/>
                <a:ea typeface="Roboto"/>
                <a:cs typeface="Roboto"/>
                <a:sym typeface="Roboto"/>
                <a:hlinkClick r:id="rId8">
                  <a:extLst>
                    <a:ext uri="{A12FA001-AC4F-418D-AE19-62706E023703}">
                      <ahyp:hlinkClr val="tx"/>
                    </a:ext>
                  </a:extLst>
                </a:hlinkClick>
              </a:rPr>
              <a:t>Interactions</a:t>
            </a:r>
            <a:r>
              <a:rPr lang="en-US" sz="2200" u="sng">
                <a:solidFill>
                  <a:srgbClr val="004A86"/>
                </a:solidFill>
                <a:latin typeface="Roboto"/>
                <a:ea typeface="Roboto"/>
                <a:cs typeface="Roboto"/>
                <a:sym typeface="Roboto"/>
                <a:hlinkClick r:id="rId9">
                  <a:extLst>
                    <a:ext uri="{A12FA001-AC4F-418D-AE19-62706E023703}">
                      <ahyp:hlinkClr val="tx"/>
                    </a:ext>
                  </a:extLst>
                </a:hlinkClick>
              </a:rPr>
              <a:t> </a:t>
            </a:r>
            <a:endParaRPr sz="2200">
              <a:solidFill>
                <a:srgbClr val="004A86"/>
              </a:solidFill>
              <a:latin typeface="Roboto"/>
              <a:ea typeface="Roboto"/>
              <a:cs typeface="Roboto"/>
              <a:sym typeface="Roboto"/>
            </a:endParaRPr>
          </a:p>
          <a:p>
            <a:pPr indent="0" lvl="0" marL="0" rtl="0" algn="l">
              <a:spcBef>
                <a:spcPts val="0"/>
              </a:spcBef>
              <a:spcAft>
                <a:spcPts val="0"/>
              </a:spcAft>
              <a:buNone/>
            </a:pPr>
            <a:r>
              <a:t/>
            </a:r>
            <a:endParaRPr sz="1600">
              <a:latin typeface="Roboto"/>
              <a:ea typeface="Roboto"/>
              <a:cs typeface="Roboto"/>
              <a:sym typeface="Roboto"/>
            </a:endParaRPr>
          </a:p>
        </p:txBody>
      </p:sp>
      <p:pic>
        <p:nvPicPr>
          <p:cNvPr id="950" name="Google Shape;950;p106"/>
          <p:cNvPicPr preferRelativeResize="0"/>
          <p:nvPr/>
        </p:nvPicPr>
        <p:blipFill rotWithShape="1">
          <a:blip r:embed="rId10">
            <a:alphaModFix/>
          </a:blip>
          <a:srcRect b="21548" l="36523" r="37412" t="16044"/>
          <a:stretch/>
        </p:blipFill>
        <p:spPr>
          <a:xfrm>
            <a:off x="7548075" y="3217019"/>
            <a:ext cx="1313000" cy="1688469"/>
          </a:xfrm>
          <a:prstGeom prst="rect">
            <a:avLst/>
          </a:prstGeom>
          <a:noFill/>
          <a:ln>
            <a:noFill/>
          </a:ln>
        </p:spPr>
      </p:pic>
      <p:pic>
        <p:nvPicPr>
          <p:cNvPr id="951" name="Google Shape;951;p106"/>
          <p:cNvPicPr preferRelativeResize="0"/>
          <p:nvPr/>
        </p:nvPicPr>
        <p:blipFill rotWithShape="1">
          <a:blip r:embed="rId10">
            <a:alphaModFix/>
          </a:blip>
          <a:srcRect b="21548" l="69001" r="3684" t="16044"/>
          <a:stretch/>
        </p:blipFill>
        <p:spPr>
          <a:xfrm>
            <a:off x="6181500" y="3222764"/>
            <a:ext cx="1366574" cy="1676961"/>
          </a:xfrm>
          <a:prstGeom prst="rect">
            <a:avLst/>
          </a:prstGeom>
          <a:noFill/>
          <a:ln>
            <a:noFill/>
          </a:ln>
        </p:spPr>
      </p:pic>
      <p:pic>
        <p:nvPicPr>
          <p:cNvPr id="952" name="Google Shape;952;p106">
            <a:hlinkClick r:id="rId11"/>
          </p:cNvPr>
          <p:cNvPicPr preferRelativeResize="0"/>
          <p:nvPr/>
        </p:nvPicPr>
        <p:blipFill>
          <a:blip r:embed="rId12">
            <a:alphaModFix/>
          </a:blip>
          <a:stretch>
            <a:fillRect/>
          </a:stretch>
        </p:blipFill>
        <p:spPr>
          <a:xfrm>
            <a:off x="6181500" y="1601163"/>
            <a:ext cx="1155585" cy="1416000"/>
          </a:xfrm>
          <a:prstGeom prst="rect">
            <a:avLst/>
          </a:prstGeom>
          <a:noFill/>
          <a:ln>
            <a:noFill/>
          </a:ln>
        </p:spPr>
      </p:pic>
      <p:pic>
        <p:nvPicPr>
          <p:cNvPr id="953" name="Google Shape;953;p106">
            <a:hlinkClick r:id="rId13"/>
          </p:cNvPr>
          <p:cNvPicPr preferRelativeResize="0"/>
          <p:nvPr/>
        </p:nvPicPr>
        <p:blipFill>
          <a:blip r:embed="rId14">
            <a:alphaModFix/>
          </a:blip>
          <a:stretch>
            <a:fillRect/>
          </a:stretch>
        </p:blipFill>
        <p:spPr>
          <a:xfrm>
            <a:off x="707800" y="4521800"/>
            <a:ext cx="1828274" cy="456325"/>
          </a:xfrm>
          <a:prstGeom prst="rect">
            <a:avLst/>
          </a:prstGeom>
          <a:noFill/>
          <a:ln>
            <a:noFill/>
          </a:ln>
        </p:spPr>
      </p:pic>
      <p:sp>
        <p:nvSpPr>
          <p:cNvPr id="954" name="Google Shape;954;p106"/>
          <p:cNvSpPr txBox="1"/>
          <p:nvPr/>
        </p:nvSpPr>
        <p:spPr>
          <a:xfrm>
            <a:off x="7283375" y="1601163"/>
            <a:ext cx="14322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u="sng">
                <a:solidFill>
                  <a:srgbClr val="65B212"/>
                </a:solidFill>
                <a:latin typeface="Roboto"/>
                <a:ea typeface="Roboto"/>
                <a:cs typeface="Roboto"/>
                <a:sym typeface="Roboto"/>
                <a:hlinkClick r:id="rId15">
                  <a:extLst>
                    <a:ext uri="{A12FA001-AC4F-418D-AE19-62706E023703}">
                      <ahyp:hlinkClr val="tx"/>
                    </a:ext>
                  </a:extLst>
                </a:hlinkClick>
              </a:rPr>
              <a:t>How Poverty Affects Classroom Management </a:t>
            </a:r>
            <a:r>
              <a:rPr lang="en-US" sz="1600">
                <a:solidFill>
                  <a:srgbClr val="65B212"/>
                </a:solidFill>
                <a:latin typeface="Roboto"/>
                <a:ea typeface="Roboto"/>
                <a:cs typeface="Roboto"/>
                <a:sym typeface="Roboto"/>
              </a:rPr>
              <a:t>- Eric Jensen</a:t>
            </a:r>
            <a:endParaRPr sz="1600">
              <a:solidFill>
                <a:srgbClr val="65B212"/>
              </a:solidFill>
              <a:latin typeface="Roboto"/>
              <a:ea typeface="Roboto"/>
              <a:cs typeface="Roboto"/>
              <a:sym typeface="Roboto"/>
            </a:endParaRPr>
          </a:p>
        </p:txBody>
      </p:sp>
      <p:sp>
        <p:nvSpPr>
          <p:cNvPr id="955" name="Google Shape;955;p106"/>
          <p:cNvSpPr txBox="1"/>
          <p:nvPr/>
        </p:nvSpPr>
        <p:spPr>
          <a:xfrm>
            <a:off x="2647650" y="4411413"/>
            <a:ext cx="27741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u="sng">
                <a:solidFill>
                  <a:srgbClr val="CC0000"/>
                </a:solidFill>
                <a:latin typeface="Roboto"/>
                <a:ea typeface="Roboto"/>
                <a:cs typeface="Roboto"/>
                <a:sym typeface="Roboto"/>
                <a:hlinkClick r:id="rId16">
                  <a:extLst>
                    <a:ext uri="{A12FA001-AC4F-418D-AE19-62706E023703}">
                      <ahyp:hlinkClr val="tx"/>
                    </a:ext>
                  </a:extLst>
                </a:hlinkClick>
              </a:rPr>
              <a:t>The Science of Scarcity</a:t>
            </a:r>
            <a:r>
              <a:rPr lang="en-US" sz="1600">
                <a:solidFill>
                  <a:srgbClr val="CC0000"/>
                </a:solidFill>
                <a:latin typeface="Roboto"/>
                <a:ea typeface="Roboto"/>
                <a:cs typeface="Roboto"/>
                <a:sym typeface="Roboto"/>
              </a:rPr>
              <a:t> </a:t>
            </a:r>
            <a:endParaRPr sz="1600">
              <a:solidFill>
                <a:srgbClr val="CC0000"/>
              </a:solidFill>
              <a:latin typeface="Roboto"/>
              <a:ea typeface="Roboto"/>
              <a:cs typeface="Roboto"/>
              <a:sym typeface="Roboto"/>
            </a:endParaRPr>
          </a:p>
          <a:p>
            <a:pPr indent="0" lvl="0" marL="0" rtl="0" algn="l">
              <a:spcBef>
                <a:spcPts val="0"/>
              </a:spcBef>
              <a:spcAft>
                <a:spcPts val="0"/>
              </a:spcAft>
              <a:buNone/>
            </a:pPr>
            <a:r>
              <a:rPr lang="en-US" sz="1600">
                <a:solidFill>
                  <a:srgbClr val="CC0000"/>
                </a:solidFill>
                <a:latin typeface="Roboto"/>
                <a:ea typeface="Roboto"/>
                <a:cs typeface="Roboto"/>
                <a:sym typeface="Roboto"/>
              </a:rPr>
              <a:t>- Cara Feinberg</a:t>
            </a:r>
            <a:endParaRPr sz="1600">
              <a:solidFill>
                <a:srgbClr val="CC0000"/>
              </a:solidFill>
              <a:latin typeface="Roboto"/>
              <a:ea typeface="Roboto"/>
              <a:cs typeface="Roboto"/>
              <a:sym typeface="Roboto"/>
            </a:endParaRPr>
          </a:p>
        </p:txBody>
      </p:sp>
      <p:pic>
        <p:nvPicPr>
          <p:cNvPr id="956" name="Google Shape;956;p106"/>
          <p:cNvPicPr preferRelativeResize="0"/>
          <p:nvPr/>
        </p:nvPicPr>
        <p:blipFill rotWithShape="1">
          <a:blip r:embed="rId17">
            <a:alphaModFix/>
          </a:blip>
          <a:srcRect b="12526" l="32369" r="33745" t="20556"/>
          <a:stretch/>
        </p:blipFill>
        <p:spPr>
          <a:xfrm>
            <a:off x="4640050" y="3487900"/>
            <a:ext cx="725550" cy="954899"/>
          </a:xfrm>
          <a:prstGeom prst="rect">
            <a:avLst/>
          </a:prstGeom>
          <a:noFill/>
          <a:ln cap="flat" cmpd="sng" w="19050">
            <a:solidFill>
              <a:schemeClr val="dk2"/>
            </a:solidFill>
            <a:prstDash val="solid"/>
            <a:round/>
            <a:headEnd len="sm" w="sm" type="none"/>
            <a:tailEnd len="sm" w="sm" type="none"/>
          </a:ln>
        </p:spPr>
      </p:pic>
      <p:pic>
        <p:nvPicPr>
          <p:cNvPr id="957" name="Google Shape;957;p106"/>
          <p:cNvPicPr preferRelativeResize="0"/>
          <p:nvPr/>
        </p:nvPicPr>
        <p:blipFill rotWithShape="1">
          <a:blip r:embed="rId18">
            <a:alphaModFix/>
          </a:blip>
          <a:srcRect b="11007" l="6632" r="28148" t="27871"/>
          <a:stretch/>
        </p:blipFill>
        <p:spPr>
          <a:xfrm>
            <a:off x="4631600" y="2512650"/>
            <a:ext cx="1312998" cy="820075"/>
          </a:xfrm>
          <a:prstGeom prst="rect">
            <a:avLst/>
          </a:prstGeom>
          <a:noFill/>
          <a:ln cap="flat" cmpd="sng" w="19050">
            <a:solidFill>
              <a:schemeClr val="dk2"/>
            </a:solidFill>
            <a:prstDash val="solid"/>
            <a:round/>
            <a:headEnd len="sm" w="sm" type="none"/>
            <a:tailEnd len="sm" w="sm" type="none"/>
          </a:ln>
        </p:spPr>
      </p:pic>
      <p:pic>
        <p:nvPicPr>
          <p:cNvPr id="958" name="Google Shape;958;p106"/>
          <p:cNvPicPr preferRelativeResize="0"/>
          <p:nvPr/>
        </p:nvPicPr>
        <p:blipFill rotWithShape="1">
          <a:blip r:embed="rId19">
            <a:alphaModFix/>
          </a:blip>
          <a:srcRect b="23675" l="23953" r="23870" t="18690"/>
          <a:stretch/>
        </p:blipFill>
        <p:spPr>
          <a:xfrm>
            <a:off x="4631600" y="1571091"/>
            <a:ext cx="1312998" cy="786383"/>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sp>
        <p:nvSpPr>
          <p:cNvPr id="963" name="Google Shape;963;p107"/>
          <p:cNvSpPr txBox="1"/>
          <p:nvPr>
            <p:ph type="title"/>
          </p:nvPr>
        </p:nvSpPr>
        <p:spPr>
          <a:xfrm>
            <a:off x="311725" y="500925"/>
            <a:ext cx="8520600" cy="623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sz="3000"/>
              <a:t>Objectives</a:t>
            </a:r>
            <a:br>
              <a:rPr lang="en-US">
                <a:latin typeface="Georgia"/>
                <a:ea typeface="Georgia"/>
                <a:cs typeface="Georgia"/>
                <a:sym typeface="Georgia"/>
              </a:rPr>
            </a:br>
            <a:endParaRPr>
              <a:latin typeface="Georgia"/>
              <a:ea typeface="Georgia"/>
              <a:cs typeface="Georgia"/>
              <a:sym typeface="Georgia"/>
            </a:endParaRPr>
          </a:p>
        </p:txBody>
      </p:sp>
      <p:sp>
        <p:nvSpPr>
          <p:cNvPr id="964" name="Google Shape;964;p10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US"/>
              <a:t>‹#›</a:t>
            </a:fld>
            <a:endParaRPr/>
          </a:p>
        </p:txBody>
      </p:sp>
      <p:pic>
        <p:nvPicPr>
          <p:cNvPr id="965" name="Google Shape;965;p107"/>
          <p:cNvPicPr preferRelativeResize="0"/>
          <p:nvPr/>
        </p:nvPicPr>
        <p:blipFill rotWithShape="1">
          <a:blip r:embed="rId3">
            <a:alphaModFix/>
          </a:blip>
          <a:srcRect b="0" l="0" r="0" t="0"/>
          <a:stretch/>
        </p:blipFill>
        <p:spPr>
          <a:xfrm>
            <a:off x="7850200" y="142500"/>
            <a:ext cx="982125" cy="982125"/>
          </a:xfrm>
          <a:prstGeom prst="rect">
            <a:avLst/>
          </a:prstGeom>
          <a:noFill/>
          <a:ln>
            <a:noFill/>
          </a:ln>
        </p:spPr>
      </p:pic>
      <p:sp>
        <p:nvSpPr>
          <p:cNvPr id="966" name="Google Shape;966;p107"/>
          <p:cNvSpPr txBox="1"/>
          <p:nvPr/>
        </p:nvSpPr>
        <p:spPr>
          <a:xfrm>
            <a:off x="311575" y="1444525"/>
            <a:ext cx="8663100" cy="332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2200">
                <a:latin typeface="Merriweather"/>
                <a:ea typeface="Merriweather"/>
                <a:cs typeface="Merriweather"/>
                <a:sym typeface="Merriweather"/>
              </a:rPr>
              <a:t>Learning Target:</a:t>
            </a:r>
            <a:endParaRPr b="1" sz="2200">
              <a:latin typeface="Merriweather"/>
              <a:ea typeface="Merriweather"/>
              <a:cs typeface="Merriweather"/>
              <a:sym typeface="Merriweather"/>
            </a:endParaRPr>
          </a:p>
          <a:p>
            <a:pPr indent="-349250" lvl="0" marL="457200" rtl="0" algn="l">
              <a:lnSpc>
                <a:spcPct val="115000"/>
              </a:lnSpc>
              <a:spcBef>
                <a:spcPts val="0"/>
              </a:spcBef>
              <a:spcAft>
                <a:spcPts val="0"/>
              </a:spcAft>
              <a:buSzPts val="1900"/>
              <a:buFont typeface="Roboto"/>
              <a:buChar char="●"/>
            </a:pPr>
            <a:r>
              <a:rPr lang="en-US" sz="1900">
                <a:latin typeface="Roboto"/>
                <a:ea typeface="Roboto"/>
                <a:cs typeface="Roboto"/>
                <a:sym typeface="Roboto"/>
              </a:rPr>
              <a:t>Participants will understand how to differentiate the application of equitable practices.</a:t>
            </a:r>
            <a:endParaRPr sz="1900">
              <a:latin typeface="Roboto"/>
              <a:ea typeface="Roboto"/>
              <a:cs typeface="Roboto"/>
              <a:sym typeface="Roboto"/>
            </a:endParaRPr>
          </a:p>
          <a:p>
            <a:pPr indent="-349250" lvl="0" marL="457200" rtl="0" algn="l">
              <a:lnSpc>
                <a:spcPct val="115000"/>
              </a:lnSpc>
              <a:spcBef>
                <a:spcPts val="0"/>
              </a:spcBef>
              <a:spcAft>
                <a:spcPts val="0"/>
              </a:spcAft>
              <a:buSzPts val="1900"/>
              <a:buFont typeface="Roboto"/>
              <a:buChar char="●"/>
            </a:pPr>
            <a:r>
              <a:rPr lang="en-US" sz="1900">
                <a:latin typeface="Roboto"/>
                <a:ea typeface="Roboto"/>
                <a:cs typeface="Roboto"/>
                <a:sym typeface="Roboto"/>
              </a:rPr>
              <a:t>Participants will understand how to differentiate instruction and structure the learning environment to meet the needs of diverse learners. </a:t>
            </a:r>
            <a:endParaRPr b="1" sz="2200">
              <a:solidFill>
                <a:srgbClr val="262626"/>
              </a:solidFill>
              <a:latin typeface="Merriweather"/>
              <a:ea typeface="Merriweather"/>
              <a:cs typeface="Merriweather"/>
              <a:sym typeface="Merriweather"/>
            </a:endParaRPr>
          </a:p>
          <a:p>
            <a:pPr indent="0" lvl="0" marL="76200" marR="0" rtl="0" algn="l">
              <a:lnSpc>
                <a:spcPct val="100000"/>
              </a:lnSpc>
              <a:spcBef>
                <a:spcPts val="1000"/>
              </a:spcBef>
              <a:spcAft>
                <a:spcPts val="0"/>
              </a:spcAft>
              <a:buClr>
                <a:srgbClr val="000000"/>
              </a:buClr>
              <a:buSzPts val="2400"/>
              <a:buFont typeface="Arial"/>
              <a:buNone/>
            </a:pPr>
            <a:r>
              <a:rPr b="1" lang="en-US" sz="2200">
                <a:solidFill>
                  <a:srgbClr val="262626"/>
                </a:solidFill>
                <a:latin typeface="Merriweather"/>
                <a:ea typeface="Merriweather"/>
                <a:cs typeface="Merriweather"/>
                <a:sym typeface="Merriweather"/>
              </a:rPr>
              <a:t>Success Criteria</a:t>
            </a:r>
            <a:r>
              <a:rPr b="0" i="0" lang="en-US" sz="2200" u="none" cap="none" strike="noStrike">
                <a:solidFill>
                  <a:srgbClr val="262626"/>
                </a:solidFill>
                <a:latin typeface="Merriweather"/>
                <a:ea typeface="Merriweather"/>
                <a:cs typeface="Merriweather"/>
                <a:sym typeface="Merriweather"/>
              </a:rPr>
              <a:t>:</a:t>
            </a:r>
            <a:endParaRPr b="0" i="0" sz="700" u="none" cap="none" strike="noStrike">
              <a:solidFill>
                <a:srgbClr val="262626"/>
              </a:solidFill>
              <a:latin typeface="Merriweather"/>
              <a:ea typeface="Merriweather"/>
              <a:cs typeface="Merriweather"/>
              <a:sym typeface="Merriweather"/>
            </a:endParaRPr>
          </a:p>
          <a:p>
            <a:pPr indent="-387350" lvl="0" marL="457200" marR="0" rtl="0" algn="l">
              <a:lnSpc>
                <a:spcPct val="115000"/>
              </a:lnSpc>
              <a:spcBef>
                <a:spcPts val="0"/>
              </a:spcBef>
              <a:spcAft>
                <a:spcPts val="0"/>
              </a:spcAft>
              <a:buSzPts val="1900"/>
              <a:buFont typeface="Arial"/>
              <a:buChar char="●"/>
            </a:pPr>
            <a:r>
              <a:rPr lang="en-US" sz="1900">
                <a:latin typeface="Roboto"/>
                <a:ea typeface="Roboto"/>
                <a:cs typeface="Roboto"/>
                <a:sym typeface="Roboto"/>
              </a:rPr>
              <a:t>Participants will be able to define equity. </a:t>
            </a:r>
            <a:endParaRPr sz="1900">
              <a:latin typeface="Roboto"/>
              <a:ea typeface="Roboto"/>
              <a:cs typeface="Roboto"/>
              <a:sym typeface="Roboto"/>
            </a:endParaRPr>
          </a:p>
          <a:p>
            <a:pPr indent="-387350" lvl="0" marL="457200" marR="0" rtl="0" algn="l">
              <a:lnSpc>
                <a:spcPct val="115000"/>
              </a:lnSpc>
              <a:spcBef>
                <a:spcPts val="0"/>
              </a:spcBef>
              <a:spcAft>
                <a:spcPts val="0"/>
              </a:spcAft>
              <a:buSzPts val="1900"/>
              <a:buFont typeface="Arial"/>
              <a:buChar char="●"/>
            </a:pPr>
            <a:r>
              <a:rPr lang="en-US" sz="1900">
                <a:latin typeface="Roboto"/>
                <a:ea typeface="Roboto"/>
                <a:cs typeface="Roboto"/>
                <a:sym typeface="Roboto"/>
              </a:rPr>
              <a:t>Participants will be able to identify and apply appropriate evidence-based strategies to ensure equitable practices in the classroom </a:t>
            </a:r>
            <a:r>
              <a:rPr lang="en-US" sz="1900">
                <a:solidFill>
                  <a:srgbClr val="0C0C0C"/>
                </a:solidFill>
                <a:latin typeface="Roboto"/>
                <a:ea typeface="Roboto"/>
                <a:cs typeface="Roboto"/>
                <a:sym typeface="Roboto"/>
              </a:rPr>
              <a:t>and school.</a:t>
            </a:r>
            <a:endParaRPr sz="1900">
              <a:solidFill>
                <a:srgbClr val="0C0C0C"/>
              </a:solidFill>
              <a:latin typeface="Roboto"/>
              <a:ea typeface="Roboto"/>
              <a:cs typeface="Roboto"/>
              <a:sym typeface="Roboto"/>
            </a:endParaRPr>
          </a:p>
          <a:p>
            <a:pPr indent="0" lvl="0" marL="0" rtl="0" algn="l">
              <a:lnSpc>
                <a:spcPct val="115000"/>
              </a:lnSpc>
              <a:spcBef>
                <a:spcPts val="0"/>
              </a:spcBef>
              <a:spcAft>
                <a:spcPts val="0"/>
              </a:spcAft>
              <a:buNone/>
            </a:pPr>
            <a:r>
              <a:t/>
            </a:r>
            <a:endParaRPr sz="1900">
              <a:solidFill>
                <a:srgbClr val="0C0C0C"/>
              </a:solidFill>
              <a:latin typeface="Roboto"/>
              <a:ea typeface="Roboto"/>
              <a:cs typeface="Roboto"/>
              <a:sym typeface="Robot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0" name="Shape 970"/>
        <p:cNvGrpSpPr/>
        <p:nvPr/>
      </p:nvGrpSpPr>
      <p:grpSpPr>
        <a:xfrm>
          <a:off x="0" y="0"/>
          <a:ext cx="0" cy="0"/>
          <a:chOff x="0" y="0"/>
          <a:chExt cx="0" cy="0"/>
        </a:xfrm>
      </p:grpSpPr>
      <p:sp>
        <p:nvSpPr>
          <p:cNvPr id="971" name="Google Shape;971;p108"/>
          <p:cNvSpPr txBox="1"/>
          <p:nvPr/>
        </p:nvSpPr>
        <p:spPr>
          <a:xfrm>
            <a:off x="4843600" y="145013"/>
            <a:ext cx="4160700" cy="2626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US" sz="4200">
                <a:solidFill>
                  <a:srgbClr val="073763"/>
                </a:solidFill>
                <a:latin typeface="Merriweather"/>
                <a:ea typeface="Merriweather"/>
                <a:cs typeface="Merriweather"/>
                <a:sym typeface="Merriweather"/>
              </a:rPr>
              <a:t>Please fill out the survey:</a:t>
            </a:r>
            <a:endParaRPr sz="4200">
              <a:solidFill>
                <a:srgbClr val="073763"/>
              </a:solidFill>
              <a:latin typeface="Merriweather"/>
              <a:ea typeface="Merriweather"/>
              <a:cs typeface="Merriweather"/>
              <a:sym typeface="Merriweather"/>
            </a:endParaRPr>
          </a:p>
          <a:p>
            <a:pPr indent="0" lvl="0" marL="0" rtl="0" algn="ctr">
              <a:lnSpc>
                <a:spcPct val="100000"/>
              </a:lnSpc>
              <a:spcBef>
                <a:spcPts val="0"/>
              </a:spcBef>
              <a:spcAft>
                <a:spcPts val="1600"/>
              </a:spcAft>
              <a:buNone/>
            </a:pPr>
            <a:r>
              <a:rPr lang="en-US" sz="4800" u="sng">
                <a:solidFill>
                  <a:srgbClr val="073763"/>
                </a:solidFill>
                <a:latin typeface="Roboto"/>
                <a:ea typeface="Roboto"/>
                <a:cs typeface="Roboto"/>
                <a:sym typeface="Roboto"/>
              </a:rPr>
              <a:t>g</a:t>
            </a:r>
            <a:r>
              <a:rPr lang="en-US" sz="4800" u="sng">
                <a:solidFill>
                  <a:srgbClr val="073763"/>
                </a:solidFill>
                <a:latin typeface="Roboto"/>
                <a:ea typeface="Roboto"/>
                <a:cs typeface="Roboto"/>
                <a:sym typeface="Roboto"/>
                <a:hlinkClick r:id="rId3">
                  <a:extLst>
                    <a:ext uri="{A12FA001-AC4F-418D-AE19-62706E023703}">
                      <ahyp:hlinkClr val="tx"/>
                    </a:ext>
                  </a:extLst>
                </a:hlinkClick>
              </a:rPr>
              <a:t>raniteway.org</a:t>
            </a:r>
            <a:endParaRPr sz="4800">
              <a:solidFill>
                <a:srgbClr val="073763"/>
              </a:solidFill>
              <a:latin typeface="Roboto"/>
              <a:ea typeface="Roboto"/>
              <a:cs typeface="Roboto"/>
              <a:sym typeface="Roboto"/>
            </a:endParaRPr>
          </a:p>
        </p:txBody>
      </p:sp>
      <p:pic>
        <p:nvPicPr>
          <p:cNvPr id="972" name="Google Shape;972;p108"/>
          <p:cNvPicPr preferRelativeResize="0"/>
          <p:nvPr/>
        </p:nvPicPr>
        <p:blipFill>
          <a:blip r:embed="rId4">
            <a:alphaModFix/>
          </a:blip>
          <a:stretch>
            <a:fillRect/>
          </a:stretch>
        </p:blipFill>
        <p:spPr>
          <a:xfrm>
            <a:off x="450038" y="625025"/>
            <a:ext cx="3727326" cy="2486225"/>
          </a:xfrm>
          <a:prstGeom prst="rect">
            <a:avLst/>
          </a:prstGeom>
          <a:noFill/>
          <a:ln>
            <a:noFill/>
          </a:ln>
        </p:spPr>
      </p:pic>
      <p:sp>
        <p:nvSpPr>
          <p:cNvPr id="973" name="Google Shape;973;p108"/>
          <p:cNvSpPr txBox="1"/>
          <p:nvPr/>
        </p:nvSpPr>
        <p:spPr>
          <a:xfrm>
            <a:off x="405250" y="3385975"/>
            <a:ext cx="38169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800" u="sng">
                <a:solidFill>
                  <a:schemeClr val="hlink"/>
                </a:solidFill>
                <a:latin typeface="Merriweather"/>
                <a:ea typeface="Merriweather"/>
                <a:cs typeface="Merriweather"/>
                <a:sym typeface="Merriweather"/>
                <a:hlinkClick r:id="rId5"/>
              </a:rPr>
              <a:t>Direct Link </a:t>
            </a:r>
            <a:br>
              <a:rPr lang="en-US" sz="2800" u="sng">
                <a:solidFill>
                  <a:schemeClr val="hlink"/>
                </a:solidFill>
                <a:latin typeface="Merriweather"/>
                <a:ea typeface="Merriweather"/>
                <a:cs typeface="Merriweather"/>
                <a:sym typeface="Merriweather"/>
                <a:hlinkClick r:id="rId6"/>
              </a:rPr>
            </a:br>
            <a:r>
              <a:rPr lang="en-US" sz="2800" u="sng">
                <a:solidFill>
                  <a:schemeClr val="hlink"/>
                </a:solidFill>
                <a:latin typeface="Merriweather"/>
                <a:ea typeface="Merriweather"/>
                <a:cs typeface="Merriweather"/>
                <a:sym typeface="Merriweather"/>
                <a:hlinkClick r:id="rId7"/>
              </a:rPr>
              <a:t>to Survey</a:t>
            </a:r>
            <a:endParaRPr sz="2800">
              <a:solidFill>
                <a:schemeClr val="lt1"/>
              </a:solidFill>
              <a:latin typeface="Merriweather"/>
              <a:ea typeface="Merriweather"/>
              <a:cs typeface="Merriweather"/>
              <a:sym typeface="Merriweather"/>
            </a:endParaRPr>
          </a:p>
        </p:txBody>
      </p:sp>
      <p:pic>
        <p:nvPicPr>
          <p:cNvPr id="974" name="Google Shape;974;p108"/>
          <p:cNvPicPr preferRelativeResize="0"/>
          <p:nvPr/>
        </p:nvPicPr>
        <p:blipFill>
          <a:blip r:embed="rId8">
            <a:alphaModFix/>
          </a:blip>
          <a:stretch>
            <a:fillRect/>
          </a:stretch>
        </p:blipFill>
        <p:spPr>
          <a:xfrm>
            <a:off x="5523225" y="2365803"/>
            <a:ext cx="2626801" cy="26268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pic>
        <p:nvPicPr>
          <p:cNvPr id="582" name="Google Shape;582;p73"/>
          <p:cNvPicPr preferRelativeResize="0"/>
          <p:nvPr/>
        </p:nvPicPr>
        <p:blipFill rotWithShape="1">
          <a:blip r:embed="rId3">
            <a:alphaModFix/>
          </a:blip>
          <a:srcRect b="0" l="0" r="0" t="0"/>
          <a:stretch/>
        </p:blipFill>
        <p:spPr>
          <a:xfrm>
            <a:off x="318476" y="176345"/>
            <a:ext cx="2966400" cy="4824000"/>
          </a:xfrm>
          <a:prstGeom prst="rect">
            <a:avLst/>
          </a:prstGeom>
          <a:noFill/>
          <a:ln cap="flat" cmpd="sng" w="9525">
            <a:solidFill>
              <a:schemeClr val="dk1"/>
            </a:solidFill>
            <a:prstDash val="solid"/>
            <a:round/>
            <a:headEnd len="sm" w="sm" type="none"/>
            <a:tailEnd len="sm" w="sm" type="none"/>
          </a:ln>
        </p:spPr>
      </p:pic>
      <p:pic>
        <p:nvPicPr>
          <p:cNvPr id="583" name="Google Shape;583;p73"/>
          <p:cNvPicPr preferRelativeResize="0"/>
          <p:nvPr/>
        </p:nvPicPr>
        <p:blipFill rotWithShape="1">
          <a:blip r:embed="rId4">
            <a:alphaModFix/>
          </a:blip>
          <a:srcRect b="0" l="0" r="0" t="0"/>
          <a:stretch/>
        </p:blipFill>
        <p:spPr>
          <a:xfrm>
            <a:off x="5655816" y="176346"/>
            <a:ext cx="3112500" cy="4824000"/>
          </a:xfrm>
          <a:prstGeom prst="rect">
            <a:avLst/>
          </a:prstGeom>
          <a:noFill/>
          <a:ln>
            <a:noFill/>
          </a:ln>
        </p:spPr>
      </p:pic>
      <p:sp>
        <p:nvSpPr>
          <p:cNvPr id="584" name="Google Shape;584;p73"/>
          <p:cNvSpPr txBox="1"/>
          <p:nvPr/>
        </p:nvSpPr>
        <p:spPr>
          <a:xfrm>
            <a:off x="3506450" y="176350"/>
            <a:ext cx="1927800" cy="4824000"/>
          </a:xfrm>
          <a:prstGeom prst="rect">
            <a:avLst/>
          </a:prstGeom>
          <a:solidFill>
            <a:srgbClr val="004A86"/>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sz="1900">
              <a:solidFill>
                <a:schemeClr val="dk1"/>
              </a:solidFill>
              <a:latin typeface="Roboto"/>
              <a:ea typeface="Roboto"/>
              <a:cs typeface="Roboto"/>
              <a:sym typeface="Roboto"/>
            </a:endParaRPr>
          </a:p>
          <a:p>
            <a:pPr indent="0" lvl="0" marL="0" marR="0" rtl="0" algn="ctr">
              <a:lnSpc>
                <a:spcPct val="115000"/>
              </a:lnSpc>
              <a:spcBef>
                <a:spcPts val="0"/>
              </a:spcBef>
              <a:spcAft>
                <a:spcPts val="0"/>
              </a:spcAft>
              <a:buNone/>
            </a:pPr>
            <a:r>
              <a:rPr i="0" lang="en-US" sz="1900" u="none" cap="none" strike="noStrike">
                <a:solidFill>
                  <a:schemeClr val="lt1"/>
                </a:solidFill>
                <a:latin typeface="Roboto"/>
                <a:ea typeface="Roboto"/>
                <a:cs typeface="Roboto"/>
                <a:sym typeface="Roboto"/>
              </a:rPr>
              <a:t>Our work centers on five essential practices that promote student achievement.</a:t>
            </a:r>
            <a:endParaRPr i="0" sz="1900" u="none" cap="none" strike="noStrike">
              <a:solidFill>
                <a:schemeClr val="lt1"/>
              </a:solidFill>
              <a:latin typeface="Roboto"/>
              <a:ea typeface="Roboto"/>
              <a:cs typeface="Roboto"/>
              <a:sym typeface="Roboto"/>
            </a:endParaRPr>
          </a:p>
          <a:p>
            <a:pPr indent="0" lvl="0" marL="0" marR="0" rtl="0" algn="ctr">
              <a:lnSpc>
                <a:spcPct val="115000"/>
              </a:lnSpc>
              <a:spcBef>
                <a:spcPts val="1000"/>
              </a:spcBef>
              <a:spcAft>
                <a:spcPts val="0"/>
              </a:spcAft>
              <a:buNone/>
            </a:pPr>
            <a:r>
              <a:rPr i="0" lang="en-US" sz="1900" u="none" cap="none" strike="noStrike">
                <a:solidFill>
                  <a:schemeClr val="lt1"/>
                </a:solidFill>
                <a:latin typeface="Roboto"/>
                <a:ea typeface="Roboto"/>
                <a:cs typeface="Roboto"/>
                <a:sym typeface="Roboto"/>
              </a:rPr>
              <a:t>Our commitment to student achievement is non-negotiable</a:t>
            </a:r>
            <a:r>
              <a:rPr lang="en-US" sz="1900">
                <a:solidFill>
                  <a:schemeClr val="lt1"/>
                </a:solidFill>
                <a:latin typeface="Roboto"/>
                <a:ea typeface="Roboto"/>
                <a:cs typeface="Roboto"/>
                <a:sym typeface="Roboto"/>
              </a:rPr>
              <a:t>.</a:t>
            </a:r>
            <a:endParaRPr sz="1700">
              <a:solidFill>
                <a:schemeClr val="lt1"/>
              </a:solidFill>
              <a:latin typeface="Roboto"/>
              <a:ea typeface="Roboto"/>
              <a:cs typeface="Roboto"/>
              <a:sym typeface="Roboto"/>
            </a:endParaRPr>
          </a:p>
        </p:txBody>
      </p:sp>
      <p:sp>
        <p:nvSpPr>
          <p:cNvPr id="585" name="Google Shape;585;p7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586" name="Google Shape;586;p73"/>
          <p:cNvSpPr/>
          <p:nvPr/>
        </p:nvSpPr>
        <p:spPr>
          <a:xfrm>
            <a:off x="8105800" y="1886450"/>
            <a:ext cx="260400" cy="171900"/>
          </a:xfrm>
          <a:prstGeom prst="leftArrow">
            <a:avLst>
              <a:gd fmla="val 50000" name="adj1"/>
              <a:gd fmla="val 50000" name="adj2"/>
            </a:avLst>
          </a:prstGeom>
          <a:solidFill>
            <a:schemeClr val="dk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73"/>
          <p:cNvSpPr/>
          <p:nvPr/>
        </p:nvSpPr>
        <p:spPr>
          <a:xfrm>
            <a:off x="8081350" y="3699300"/>
            <a:ext cx="260400" cy="171900"/>
          </a:xfrm>
          <a:prstGeom prst="leftArrow">
            <a:avLst>
              <a:gd fmla="val 50000" name="adj1"/>
              <a:gd fmla="val 50000" name="adj2"/>
            </a:avLst>
          </a:prstGeom>
          <a:solidFill>
            <a:schemeClr val="dk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8" name="Shape 978"/>
        <p:cNvGrpSpPr/>
        <p:nvPr/>
      </p:nvGrpSpPr>
      <p:grpSpPr>
        <a:xfrm>
          <a:off x="0" y="0"/>
          <a:ext cx="0" cy="0"/>
          <a:chOff x="0" y="0"/>
          <a:chExt cx="0" cy="0"/>
        </a:xfrm>
      </p:grpSpPr>
      <p:sp>
        <p:nvSpPr>
          <p:cNvPr id="979" name="Google Shape;979;p109"/>
          <p:cNvSpPr txBox="1"/>
          <p:nvPr>
            <p:ph type="title"/>
          </p:nvPr>
        </p:nvSpPr>
        <p:spPr>
          <a:xfrm>
            <a:off x="311700" y="201625"/>
            <a:ext cx="8520600" cy="9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2200"/>
              <a:t>The consciousness gap in education - an equity </a:t>
            </a:r>
            <a:r>
              <a:rPr lang="en-US" sz="2200"/>
              <a:t>imperative</a:t>
            </a:r>
            <a:endParaRPr sz="2200"/>
          </a:p>
          <a:p>
            <a:pPr indent="0" lvl="0" marL="0" rtl="0" algn="l">
              <a:spcBef>
                <a:spcPts val="0"/>
              </a:spcBef>
              <a:spcAft>
                <a:spcPts val="0"/>
              </a:spcAft>
              <a:buNone/>
            </a:pPr>
            <a:r>
              <a:rPr lang="en-US" sz="2200"/>
              <a:t>Dorinda Carter Andrews</a:t>
            </a:r>
            <a:endParaRPr sz="2200"/>
          </a:p>
        </p:txBody>
      </p:sp>
      <p:pic>
        <p:nvPicPr>
          <p:cNvPr descr="In this talk, Dorinda Carter Andrews challenges us to consider how gaps in critical consciousness and mindsets for adults and students in schools prevent us from providing equitable schooling experiences for all students. Specifically, Carter Andrews urges educators to consider how increased critical consciousness about the role of race and culture in teaching and learning can be fostered through educator professional development and student curriculum and can ultimately strengthen teacher-student relationships. A shifted focus on closing consciousness gaps can address the equity imperative embedded in the larger discourse about achievement gaps.&#10;&#10;On February 11, Dorinda received the MSU 2014 Outreach Scholarship Community Partner Award for her collaboration with school districts to close achievement gaps. Further, on March 1, she received the Alumni of Color Achievement Award at the 2014 Alumni of Color Conference at the Harvard Graduate School of Education.&#10;&#10;Dorinda Carter Andrews is an associate professor in the Department of Teacher Education at Michigan State University where she teaches courses on racial identity development, urban education, critical multiculturalism, and critical race theory. Dr. Carter Andrews is a Core Faculty member in the African American and African Studies program and a Faculty Leader in the Urban Educators Cohort Program, a program designed to prepare MSU pre-service students for teaching careers in urban contexts." id="980" name="Google Shape;980;p109" title="The consciousness gap in education - an equity imperative | Dorinda Carter Andrews | TEDxLansingED">
            <a:hlinkClick r:id="rId3"/>
          </p:cNvPr>
          <p:cNvPicPr preferRelativeResize="0"/>
          <p:nvPr/>
        </p:nvPicPr>
        <p:blipFill>
          <a:blip r:embed="rId4">
            <a:alphaModFix/>
          </a:blip>
          <a:stretch>
            <a:fillRect/>
          </a:stretch>
        </p:blipFill>
        <p:spPr>
          <a:xfrm>
            <a:off x="1739175" y="1417800"/>
            <a:ext cx="4840050" cy="3630050"/>
          </a:xfrm>
          <a:prstGeom prst="rect">
            <a:avLst/>
          </a:prstGeom>
          <a:noFill/>
          <a:ln>
            <a:noFill/>
          </a:ln>
        </p:spPr>
      </p:pic>
      <p:sp>
        <p:nvSpPr>
          <p:cNvPr id="981" name="Google Shape;981;p109"/>
          <p:cNvSpPr txBox="1"/>
          <p:nvPr/>
        </p:nvSpPr>
        <p:spPr>
          <a:xfrm>
            <a:off x="7063075" y="3381350"/>
            <a:ext cx="1636800" cy="166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300" u="sng">
                <a:solidFill>
                  <a:schemeClr val="hlink"/>
                </a:solidFill>
                <a:latin typeface="Merriweather"/>
                <a:ea typeface="Merriweather"/>
                <a:cs typeface="Merriweather"/>
                <a:sym typeface="Merriweather"/>
                <a:hlinkClick r:id="rId5"/>
              </a:rPr>
              <a:t>Handout</a:t>
            </a:r>
            <a:endParaRPr sz="2300">
              <a:latin typeface="Merriweather"/>
              <a:ea typeface="Merriweather"/>
              <a:cs typeface="Merriweather"/>
              <a:sym typeface="Merriweather"/>
            </a:endParaRPr>
          </a:p>
          <a:p>
            <a:pPr indent="0" lvl="0" marL="0" rtl="0" algn="ctr">
              <a:spcBef>
                <a:spcPts val="0"/>
              </a:spcBef>
              <a:spcAft>
                <a:spcPts val="0"/>
              </a:spcAft>
              <a:buNone/>
            </a:pPr>
            <a:r>
              <a:rPr lang="en-US" sz="1800">
                <a:latin typeface="Roboto"/>
                <a:ea typeface="Roboto"/>
                <a:cs typeface="Roboto"/>
                <a:sym typeface="Roboto"/>
              </a:rPr>
              <a:t>including full transcript and discussion guide</a:t>
            </a:r>
            <a:endParaRPr sz="1800">
              <a:latin typeface="Roboto"/>
              <a:ea typeface="Roboto"/>
              <a:cs typeface="Roboto"/>
              <a:sym typeface="Roboto"/>
            </a:endParaRPr>
          </a:p>
        </p:txBody>
      </p:sp>
      <p:pic>
        <p:nvPicPr>
          <p:cNvPr id="982" name="Google Shape;982;p109"/>
          <p:cNvPicPr preferRelativeResize="0"/>
          <p:nvPr/>
        </p:nvPicPr>
        <p:blipFill rotWithShape="1">
          <a:blip r:embed="rId6">
            <a:alphaModFix/>
          </a:blip>
          <a:srcRect b="32002" l="36347" r="37934" t="18039"/>
          <a:stretch/>
        </p:blipFill>
        <p:spPr>
          <a:xfrm>
            <a:off x="7185788" y="1620575"/>
            <a:ext cx="1391375" cy="1801449"/>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0"/>
                                        </p:tgtEl>
                                        <p:attrNameLst>
                                          <p:attrName>style.visibility</p:attrName>
                                        </p:attrNameLst>
                                      </p:cBhvr>
                                      <p:to>
                                        <p:strVal val="visible"/>
                                      </p:to>
                                    </p:set>
                                    <p:animEffect filter="fade" transition="in">
                                      <p:cBhvr>
                                        <p:cTn dur="1000"/>
                                        <p:tgtEl>
                                          <p:spTgt spid="9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74"/>
          <p:cNvSpPr txBox="1"/>
          <p:nvPr>
            <p:ph type="title"/>
          </p:nvPr>
        </p:nvSpPr>
        <p:spPr>
          <a:xfrm>
            <a:off x="311725" y="500925"/>
            <a:ext cx="8520600" cy="623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sz="3000"/>
              <a:t>Objectives</a:t>
            </a:r>
            <a:br>
              <a:rPr lang="en-US">
                <a:latin typeface="Georgia"/>
                <a:ea typeface="Georgia"/>
                <a:cs typeface="Georgia"/>
                <a:sym typeface="Georgia"/>
              </a:rPr>
            </a:br>
            <a:endParaRPr>
              <a:latin typeface="Georgia"/>
              <a:ea typeface="Georgia"/>
              <a:cs typeface="Georgia"/>
              <a:sym typeface="Georgia"/>
            </a:endParaRPr>
          </a:p>
        </p:txBody>
      </p:sp>
      <p:sp>
        <p:nvSpPr>
          <p:cNvPr id="593" name="Google Shape;593;p7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US"/>
              <a:t>‹#›</a:t>
            </a:fld>
            <a:endParaRPr/>
          </a:p>
        </p:txBody>
      </p:sp>
      <p:pic>
        <p:nvPicPr>
          <p:cNvPr id="594" name="Google Shape;594;p74"/>
          <p:cNvPicPr preferRelativeResize="0"/>
          <p:nvPr/>
        </p:nvPicPr>
        <p:blipFill rotWithShape="1">
          <a:blip r:embed="rId3">
            <a:alphaModFix/>
          </a:blip>
          <a:srcRect b="0" l="0" r="0" t="0"/>
          <a:stretch/>
        </p:blipFill>
        <p:spPr>
          <a:xfrm>
            <a:off x="7850200" y="142500"/>
            <a:ext cx="982125" cy="982125"/>
          </a:xfrm>
          <a:prstGeom prst="rect">
            <a:avLst/>
          </a:prstGeom>
          <a:noFill/>
          <a:ln>
            <a:noFill/>
          </a:ln>
        </p:spPr>
      </p:pic>
      <p:sp>
        <p:nvSpPr>
          <p:cNvPr id="595" name="Google Shape;595;p74"/>
          <p:cNvSpPr txBox="1"/>
          <p:nvPr/>
        </p:nvSpPr>
        <p:spPr>
          <a:xfrm>
            <a:off x="311725" y="1375300"/>
            <a:ext cx="8662800" cy="1929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400"/>
              <a:buFont typeface="Arial"/>
              <a:buNone/>
            </a:pPr>
            <a:r>
              <a:rPr b="1" lang="en-US" sz="2200">
                <a:latin typeface="Merriweather"/>
                <a:ea typeface="Merriweather"/>
                <a:cs typeface="Merriweather"/>
                <a:sym typeface="Merriweather"/>
              </a:rPr>
              <a:t>Learning Target</a:t>
            </a:r>
            <a:r>
              <a:rPr b="1" i="0" lang="en-US" sz="2200" u="none" cap="none" strike="noStrike">
                <a:solidFill>
                  <a:srgbClr val="000000"/>
                </a:solidFill>
                <a:latin typeface="Merriweather"/>
                <a:ea typeface="Merriweather"/>
                <a:cs typeface="Merriweather"/>
                <a:sym typeface="Merriweather"/>
              </a:rPr>
              <a:t>:</a:t>
            </a:r>
            <a:endParaRPr b="1" i="0" sz="2200" u="none" cap="none" strike="noStrike">
              <a:solidFill>
                <a:srgbClr val="000000"/>
              </a:solidFill>
              <a:latin typeface="Merriweather"/>
              <a:ea typeface="Merriweather"/>
              <a:cs typeface="Merriweather"/>
              <a:sym typeface="Merriweather"/>
            </a:endParaRPr>
          </a:p>
          <a:p>
            <a:pPr indent="-349250" lvl="0" marL="457200" rtl="0" algn="l">
              <a:lnSpc>
                <a:spcPct val="115000"/>
              </a:lnSpc>
              <a:spcBef>
                <a:spcPts val="0"/>
              </a:spcBef>
              <a:spcAft>
                <a:spcPts val="0"/>
              </a:spcAft>
              <a:buSzPts val="1900"/>
              <a:buFont typeface="Roboto"/>
              <a:buChar char="●"/>
            </a:pPr>
            <a:r>
              <a:rPr lang="en-US" sz="1900">
                <a:latin typeface="Roboto"/>
                <a:ea typeface="Roboto"/>
                <a:cs typeface="Roboto"/>
                <a:sym typeface="Roboto"/>
              </a:rPr>
              <a:t>Participants will understand how </a:t>
            </a:r>
            <a:r>
              <a:rPr lang="en-US" sz="1900">
                <a:latin typeface="Roboto"/>
                <a:ea typeface="Roboto"/>
                <a:cs typeface="Roboto"/>
                <a:sym typeface="Roboto"/>
              </a:rPr>
              <a:t>to differentiate the application of equitable practices.</a:t>
            </a:r>
            <a:endParaRPr sz="1900">
              <a:latin typeface="Roboto"/>
              <a:ea typeface="Roboto"/>
              <a:cs typeface="Roboto"/>
              <a:sym typeface="Roboto"/>
            </a:endParaRPr>
          </a:p>
          <a:p>
            <a:pPr indent="-349250" lvl="0" marL="457200" rtl="0" algn="l">
              <a:lnSpc>
                <a:spcPct val="115000"/>
              </a:lnSpc>
              <a:spcBef>
                <a:spcPts val="0"/>
              </a:spcBef>
              <a:spcAft>
                <a:spcPts val="0"/>
              </a:spcAft>
              <a:buSzPts val="1900"/>
              <a:buFont typeface="Roboto"/>
              <a:buChar char="●"/>
            </a:pPr>
            <a:r>
              <a:rPr lang="en-US" sz="1900">
                <a:latin typeface="Roboto"/>
                <a:ea typeface="Roboto"/>
                <a:cs typeface="Roboto"/>
                <a:sym typeface="Roboto"/>
              </a:rPr>
              <a:t>Participants will understand how to differentiate instruction and structure the learning environment to meet the needs of diverse learners. </a:t>
            </a:r>
            <a:endParaRPr sz="1900">
              <a:latin typeface="Roboto"/>
              <a:ea typeface="Roboto"/>
              <a:cs typeface="Roboto"/>
              <a:sym typeface="Roboto"/>
            </a:endParaRPr>
          </a:p>
          <a:p>
            <a:pPr indent="0" lvl="0" marL="0" rtl="0" algn="l">
              <a:lnSpc>
                <a:spcPct val="115000"/>
              </a:lnSpc>
              <a:spcBef>
                <a:spcPts val="0"/>
              </a:spcBef>
              <a:spcAft>
                <a:spcPts val="0"/>
              </a:spcAft>
              <a:buNone/>
            </a:pPr>
            <a:r>
              <a:t/>
            </a:r>
            <a:endParaRPr sz="1900">
              <a:solidFill>
                <a:srgbClr val="0C0C0C"/>
              </a:solidFill>
              <a:latin typeface="Roboto"/>
              <a:ea typeface="Roboto"/>
              <a:cs typeface="Roboto"/>
              <a:sym typeface="Roboto"/>
            </a:endParaRPr>
          </a:p>
        </p:txBody>
      </p:sp>
      <p:sp>
        <p:nvSpPr>
          <p:cNvPr id="596" name="Google Shape;596;p74"/>
          <p:cNvSpPr txBox="1"/>
          <p:nvPr/>
        </p:nvSpPr>
        <p:spPr>
          <a:xfrm>
            <a:off x="311575" y="3305075"/>
            <a:ext cx="8663100" cy="1447200"/>
          </a:xfrm>
          <a:prstGeom prst="rect">
            <a:avLst/>
          </a:prstGeom>
          <a:noFill/>
          <a:ln>
            <a:noFill/>
          </a:ln>
        </p:spPr>
        <p:txBody>
          <a:bodyPr anchorCtr="0" anchor="t" bIns="91425" lIns="91425" spcFirstLastPara="1" rIns="91425" wrap="square" tIns="91425">
            <a:noAutofit/>
          </a:bodyPr>
          <a:lstStyle/>
          <a:p>
            <a:pPr indent="0" lvl="0" marL="76200" marR="0" rtl="0" algn="l">
              <a:lnSpc>
                <a:spcPct val="100000"/>
              </a:lnSpc>
              <a:spcBef>
                <a:spcPts val="0"/>
              </a:spcBef>
              <a:spcAft>
                <a:spcPts val="0"/>
              </a:spcAft>
              <a:buClr>
                <a:srgbClr val="000000"/>
              </a:buClr>
              <a:buSzPts val="2400"/>
              <a:buFont typeface="Arial"/>
              <a:buNone/>
            </a:pPr>
            <a:r>
              <a:rPr b="1" lang="en-US" sz="2200">
                <a:solidFill>
                  <a:srgbClr val="262626"/>
                </a:solidFill>
                <a:latin typeface="Merriweather"/>
                <a:ea typeface="Merriweather"/>
                <a:cs typeface="Merriweather"/>
                <a:sym typeface="Merriweather"/>
              </a:rPr>
              <a:t>Success Criteria</a:t>
            </a:r>
            <a:r>
              <a:rPr b="0" i="0" lang="en-US" sz="2200" u="none" cap="none" strike="noStrike">
                <a:solidFill>
                  <a:srgbClr val="262626"/>
                </a:solidFill>
                <a:latin typeface="Merriweather"/>
                <a:ea typeface="Merriweather"/>
                <a:cs typeface="Merriweather"/>
                <a:sym typeface="Merriweather"/>
              </a:rPr>
              <a:t>:</a:t>
            </a:r>
            <a:endParaRPr b="0" i="0" sz="700" u="none" cap="none" strike="noStrike">
              <a:solidFill>
                <a:srgbClr val="262626"/>
              </a:solidFill>
              <a:latin typeface="Merriweather"/>
              <a:ea typeface="Merriweather"/>
              <a:cs typeface="Merriweather"/>
              <a:sym typeface="Merriweather"/>
            </a:endParaRPr>
          </a:p>
          <a:p>
            <a:pPr indent="-387350" lvl="0" marL="457200" marR="0" rtl="0" algn="l">
              <a:lnSpc>
                <a:spcPct val="100000"/>
              </a:lnSpc>
              <a:spcBef>
                <a:spcPts val="0"/>
              </a:spcBef>
              <a:spcAft>
                <a:spcPts val="0"/>
              </a:spcAft>
              <a:buSzPts val="1900"/>
              <a:buFont typeface="Arial"/>
              <a:buChar char="●"/>
            </a:pPr>
            <a:r>
              <a:rPr lang="en-US" sz="1900">
                <a:latin typeface="Roboto"/>
                <a:ea typeface="Roboto"/>
                <a:cs typeface="Roboto"/>
                <a:sym typeface="Roboto"/>
              </a:rPr>
              <a:t>Participants will be able to define equity. </a:t>
            </a:r>
            <a:endParaRPr sz="1900">
              <a:latin typeface="Roboto"/>
              <a:ea typeface="Roboto"/>
              <a:cs typeface="Roboto"/>
              <a:sym typeface="Roboto"/>
            </a:endParaRPr>
          </a:p>
          <a:p>
            <a:pPr indent="-387350" lvl="0" marL="457200" marR="0" rtl="0" algn="l">
              <a:lnSpc>
                <a:spcPct val="100000"/>
              </a:lnSpc>
              <a:spcBef>
                <a:spcPts val="0"/>
              </a:spcBef>
              <a:spcAft>
                <a:spcPts val="0"/>
              </a:spcAft>
              <a:buSzPts val="1900"/>
              <a:buFont typeface="Arial"/>
              <a:buChar char="●"/>
            </a:pPr>
            <a:r>
              <a:rPr lang="en-US" sz="1900">
                <a:latin typeface="Roboto"/>
                <a:ea typeface="Roboto"/>
                <a:cs typeface="Roboto"/>
                <a:sym typeface="Roboto"/>
              </a:rPr>
              <a:t>Participants </a:t>
            </a:r>
            <a:r>
              <a:rPr lang="en-US" sz="1900">
                <a:latin typeface="Roboto"/>
                <a:ea typeface="Roboto"/>
                <a:cs typeface="Roboto"/>
                <a:sym typeface="Roboto"/>
              </a:rPr>
              <a:t>will be able to </a:t>
            </a:r>
            <a:r>
              <a:rPr lang="en-US" sz="1900">
                <a:latin typeface="Roboto"/>
                <a:ea typeface="Roboto"/>
                <a:cs typeface="Roboto"/>
                <a:sym typeface="Roboto"/>
              </a:rPr>
              <a:t>identify</a:t>
            </a:r>
            <a:r>
              <a:rPr lang="en-US" sz="1900">
                <a:latin typeface="Roboto"/>
                <a:ea typeface="Roboto"/>
                <a:cs typeface="Roboto"/>
                <a:sym typeface="Roboto"/>
              </a:rPr>
              <a:t> and apply appropriate evidence-based strategies to ensure equitable practices in the classroom </a:t>
            </a:r>
            <a:r>
              <a:rPr lang="en-US" sz="1900">
                <a:solidFill>
                  <a:srgbClr val="0C0C0C"/>
                </a:solidFill>
                <a:latin typeface="Roboto"/>
                <a:ea typeface="Roboto"/>
                <a:cs typeface="Roboto"/>
                <a:sym typeface="Roboto"/>
              </a:rPr>
              <a:t>and school.</a:t>
            </a:r>
            <a:endParaRPr b="0" i="0" sz="1900" u="none" cap="none" strike="noStrike">
              <a:solidFill>
                <a:srgbClr val="0C0C0C"/>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75"/>
          <p:cNvSpPr txBox="1"/>
          <p:nvPr>
            <p:ph type="title"/>
          </p:nvPr>
        </p:nvSpPr>
        <p:spPr>
          <a:xfrm>
            <a:off x="537300" y="403200"/>
            <a:ext cx="8295000" cy="623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sz="3000"/>
              <a:t>January </a:t>
            </a:r>
            <a:r>
              <a:rPr i="1" lang="en-US" sz="3000"/>
              <a:t>Revisited</a:t>
            </a:r>
            <a:endParaRPr i="1">
              <a:latin typeface="Roboto"/>
              <a:ea typeface="Roboto"/>
              <a:cs typeface="Roboto"/>
              <a:sym typeface="Roboto"/>
            </a:endParaRPr>
          </a:p>
        </p:txBody>
      </p:sp>
      <p:sp>
        <p:nvSpPr>
          <p:cNvPr id="602" name="Google Shape;602;p7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603" name="Google Shape;603;p75"/>
          <p:cNvSpPr txBox="1"/>
          <p:nvPr/>
        </p:nvSpPr>
        <p:spPr>
          <a:xfrm>
            <a:off x="503250" y="1631850"/>
            <a:ext cx="8192700" cy="3032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700">
                <a:solidFill>
                  <a:srgbClr val="00467F"/>
                </a:solidFill>
                <a:latin typeface="Merriweather"/>
                <a:ea typeface="Merriweather"/>
                <a:cs typeface="Merriweather"/>
                <a:sym typeface="Merriweather"/>
              </a:rPr>
              <a:t> Students must feel safe </a:t>
            </a:r>
            <a:r>
              <a:rPr lang="en-US" sz="3700" u="sng">
                <a:solidFill>
                  <a:srgbClr val="00467F"/>
                </a:solidFill>
                <a:latin typeface="Merriweather"/>
                <a:ea typeface="Merriweather"/>
                <a:cs typeface="Merriweather"/>
                <a:sym typeface="Merriweather"/>
              </a:rPr>
              <a:t>and</a:t>
            </a:r>
            <a:r>
              <a:rPr lang="en-US" sz="3700">
                <a:solidFill>
                  <a:srgbClr val="00467F"/>
                </a:solidFill>
                <a:latin typeface="Merriweather"/>
                <a:ea typeface="Merriweather"/>
                <a:cs typeface="Merriweather"/>
                <a:sym typeface="Merriweather"/>
              </a:rPr>
              <a:t> be held to high expectations. Student engagement occurs when students make a psychological investment in learning.</a:t>
            </a:r>
            <a:endParaRPr sz="4000">
              <a:solidFill>
                <a:schemeClr val="lt1"/>
              </a:solidFill>
              <a:latin typeface="Merriweather"/>
              <a:ea typeface="Merriweather"/>
              <a:cs typeface="Merriweather"/>
              <a:sym typeface="Merriweathe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76"/>
          <p:cNvSpPr txBox="1"/>
          <p:nvPr>
            <p:ph type="title"/>
          </p:nvPr>
        </p:nvSpPr>
        <p:spPr>
          <a:xfrm>
            <a:off x="311725" y="305025"/>
            <a:ext cx="3127500" cy="1262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US" sz="3000"/>
              <a:t>Granite’s Instructional Framework</a:t>
            </a:r>
            <a:endParaRPr sz="3000"/>
          </a:p>
        </p:txBody>
      </p:sp>
      <p:sp>
        <p:nvSpPr>
          <p:cNvPr id="609" name="Google Shape;609;p7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sz="1000">
                <a:latin typeface="Roboto"/>
                <a:ea typeface="Roboto"/>
                <a:cs typeface="Roboto"/>
                <a:sym typeface="Roboto"/>
              </a:rPr>
              <a:t>‹#›</a:t>
            </a:fld>
            <a:endParaRPr sz="1000">
              <a:latin typeface="Roboto"/>
              <a:ea typeface="Roboto"/>
              <a:cs typeface="Roboto"/>
              <a:sym typeface="Roboto"/>
            </a:endParaRPr>
          </a:p>
        </p:txBody>
      </p:sp>
      <p:pic>
        <p:nvPicPr>
          <p:cNvPr id="610" name="Google Shape;610;p76"/>
          <p:cNvPicPr preferRelativeResize="0"/>
          <p:nvPr/>
        </p:nvPicPr>
        <p:blipFill>
          <a:blip r:embed="rId3">
            <a:alphaModFix/>
          </a:blip>
          <a:stretch>
            <a:fillRect/>
          </a:stretch>
        </p:blipFill>
        <p:spPr>
          <a:xfrm>
            <a:off x="4490849" y="305025"/>
            <a:ext cx="4382675" cy="4358200"/>
          </a:xfrm>
          <a:prstGeom prst="rect">
            <a:avLst/>
          </a:prstGeom>
          <a:noFill/>
          <a:ln>
            <a:noFill/>
          </a:ln>
        </p:spPr>
      </p:pic>
      <p:sp>
        <p:nvSpPr>
          <p:cNvPr id="611" name="Google Shape;611;p76"/>
          <p:cNvSpPr txBox="1"/>
          <p:nvPr/>
        </p:nvSpPr>
        <p:spPr>
          <a:xfrm>
            <a:off x="216875" y="2073500"/>
            <a:ext cx="3026700" cy="1980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000">
                <a:solidFill>
                  <a:schemeClr val="lt1"/>
                </a:solidFill>
                <a:latin typeface="Roboto"/>
                <a:ea typeface="Roboto"/>
                <a:cs typeface="Roboto"/>
                <a:sym typeface="Roboto"/>
              </a:rPr>
              <a:t>Planning and Instruction for Equitable Practices</a:t>
            </a:r>
            <a:endParaRPr b="1" sz="2000">
              <a:solidFill>
                <a:schemeClr val="lt1"/>
              </a:solidFill>
              <a:latin typeface="Roboto"/>
              <a:ea typeface="Roboto"/>
              <a:cs typeface="Roboto"/>
              <a:sym typeface="Roboto"/>
            </a:endParaRPr>
          </a:p>
          <a:p>
            <a:pPr indent="0" lvl="0" marL="0" rtl="0" algn="ctr">
              <a:spcBef>
                <a:spcPts val="1000"/>
              </a:spcBef>
              <a:spcAft>
                <a:spcPts val="0"/>
              </a:spcAft>
              <a:buNone/>
            </a:pPr>
            <a:r>
              <a:rPr lang="en-US" sz="2000">
                <a:solidFill>
                  <a:schemeClr val="lt1"/>
                </a:solidFill>
                <a:latin typeface="Roboto"/>
                <a:ea typeface="Roboto"/>
                <a:cs typeface="Roboto"/>
                <a:sym typeface="Roboto"/>
              </a:rPr>
              <a:t>Planning</a:t>
            </a:r>
            <a:endParaRPr sz="2000">
              <a:solidFill>
                <a:schemeClr val="lt1"/>
              </a:solidFill>
              <a:latin typeface="Roboto"/>
              <a:ea typeface="Roboto"/>
              <a:cs typeface="Roboto"/>
              <a:sym typeface="Roboto"/>
            </a:endParaRPr>
          </a:p>
          <a:p>
            <a:pPr indent="0" lvl="0" marL="0" rtl="0" algn="ctr">
              <a:spcBef>
                <a:spcPts val="1000"/>
              </a:spcBef>
              <a:spcAft>
                <a:spcPts val="0"/>
              </a:spcAft>
              <a:buNone/>
            </a:pPr>
            <a:r>
              <a:rPr lang="en-US" sz="2000">
                <a:solidFill>
                  <a:schemeClr val="lt1"/>
                </a:solidFill>
                <a:latin typeface="Roboto"/>
                <a:ea typeface="Roboto"/>
                <a:cs typeface="Roboto"/>
                <a:sym typeface="Roboto"/>
              </a:rPr>
              <a:t>High Impact Instructional Strategies</a:t>
            </a:r>
            <a:endParaRPr sz="2000">
              <a:solidFill>
                <a:schemeClr val="lt1"/>
              </a:solidFill>
              <a:latin typeface="Roboto"/>
              <a:ea typeface="Roboto"/>
              <a:cs typeface="Roboto"/>
              <a:sym typeface="Roboto"/>
            </a:endParaRPr>
          </a:p>
        </p:txBody>
      </p:sp>
      <p:sp>
        <p:nvSpPr>
          <p:cNvPr id="612" name="Google Shape;612;p76"/>
          <p:cNvSpPr/>
          <p:nvPr/>
        </p:nvSpPr>
        <p:spPr>
          <a:xfrm rot="-1338975">
            <a:off x="3046573" y="1408502"/>
            <a:ext cx="2882925" cy="293819"/>
          </a:xfrm>
          <a:prstGeom prst="rightArrow">
            <a:avLst>
              <a:gd fmla="val 48364" name="adj1"/>
              <a:gd fmla="val 79019" name="adj2"/>
            </a:avLst>
          </a:prstGeom>
          <a:solidFill>
            <a:srgbClr val="0C343D"/>
          </a:solid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3" name="Google Shape;613;p76"/>
          <p:cNvGrpSpPr/>
          <p:nvPr/>
        </p:nvGrpSpPr>
        <p:grpSpPr>
          <a:xfrm>
            <a:off x="5877325" y="601768"/>
            <a:ext cx="1534025" cy="574995"/>
            <a:chOff x="5877325" y="678000"/>
            <a:chExt cx="1534025" cy="462475"/>
          </a:xfrm>
        </p:grpSpPr>
        <p:sp>
          <p:nvSpPr>
            <p:cNvPr id="614" name="Google Shape;614;p76"/>
            <p:cNvSpPr/>
            <p:nvPr/>
          </p:nvSpPr>
          <p:spPr>
            <a:xfrm>
              <a:off x="5877325" y="711775"/>
              <a:ext cx="1517700" cy="428700"/>
            </a:xfrm>
            <a:prstGeom prst="ellipse">
              <a:avLst/>
            </a:prstGeom>
            <a:noFill/>
            <a:ln cap="flat" cmpd="sng" w="38100">
              <a:solidFill>
                <a:srgbClr val="0C343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76"/>
            <p:cNvSpPr/>
            <p:nvPr/>
          </p:nvSpPr>
          <p:spPr>
            <a:xfrm>
              <a:off x="5893650" y="678000"/>
              <a:ext cx="1517700" cy="4287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6" name="Google Shape;616;p76"/>
          <p:cNvSpPr/>
          <p:nvPr/>
        </p:nvSpPr>
        <p:spPr>
          <a:xfrm rot="912445">
            <a:off x="3157863" y="2487389"/>
            <a:ext cx="3634574" cy="299323"/>
          </a:xfrm>
          <a:prstGeom prst="rightArrow">
            <a:avLst>
              <a:gd fmla="val 48364" name="adj1"/>
              <a:gd fmla="val 79019" name="adj2"/>
            </a:avLst>
          </a:prstGeom>
          <a:solidFill>
            <a:srgbClr val="0C343D"/>
          </a:solid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7" name="Google Shape;617;p76"/>
          <p:cNvGrpSpPr/>
          <p:nvPr/>
        </p:nvGrpSpPr>
        <p:grpSpPr>
          <a:xfrm rot="-2538040">
            <a:off x="6452019" y="2793631"/>
            <a:ext cx="1533977" cy="539332"/>
            <a:chOff x="5877325" y="678000"/>
            <a:chExt cx="1534025" cy="462475"/>
          </a:xfrm>
        </p:grpSpPr>
        <p:sp>
          <p:nvSpPr>
            <p:cNvPr id="618" name="Google Shape;618;p76"/>
            <p:cNvSpPr/>
            <p:nvPr/>
          </p:nvSpPr>
          <p:spPr>
            <a:xfrm>
              <a:off x="5877325" y="711775"/>
              <a:ext cx="1517700" cy="428700"/>
            </a:xfrm>
            <a:prstGeom prst="ellipse">
              <a:avLst/>
            </a:prstGeom>
            <a:noFill/>
            <a:ln cap="flat" cmpd="sng" w="38100">
              <a:solidFill>
                <a:srgbClr val="0C343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76"/>
            <p:cNvSpPr/>
            <p:nvPr/>
          </p:nvSpPr>
          <p:spPr>
            <a:xfrm>
              <a:off x="5893650" y="678000"/>
              <a:ext cx="1517700" cy="4287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77"/>
          <p:cNvSpPr txBox="1"/>
          <p:nvPr>
            <p:ph type="title"/>
          </p:nvPr>
        </p:nvSpPr>
        <p:spPr>
          <a:xfrm>
            <a:off x="311725" y="348525"/>
            <a:ext cx="8520600" cy="623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2800"/>
              <a:buNone/>
            </a:pPr>
            <a:r>
              <a:rPr lang="en-US" sz="3900"/>
              <a:t>Definition of Equity</a:t>
            </a:r>
            <a:endParaRPr sz="3900"/>
          </a:p>
        </p:txBody>
      </p:sp>
      <p:sp>
        <p:nvSpPr>
          <p:cNvPr id="625" name="Google Shape;625;p77"/>
          <p:cNvSpPr txBox="1"/>
          <p:nvPr>
            <p:ph idx="1" type="body"/>
          </p:nvPr>
        </p:nvSpPr>
        <p:spPr>
          <a:xfrm>
            <a:off x="226775" y="1485075"/>
            <a:ext cx="4143600" cy="1576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1600">
                <a:solidFill>
                  <a:srgbClr val="000000"/>
                </a:solidFill>
              </a:rPr>
              <a:t>Elena Aguilar is a best-selling author, speaker, consultant and trainer who has worked across the United States and internationally in the field of adult learning.</a:t>
            </a:r>
            <a:endParaRPr sz="1600">
              <a:solidFill>
                <a:srgbClr val="000000"/>
              </a:solidFill>
            </a:endParaRPr>
          </a:p>
        </p:txBody>
      </p:sp>
      <p:pic>
        <p:nvPicPr>
          <p:cNvPr id="626" name="Google Shape;626;p77"/>
          <p:cNvPicPr preferRelativeResize="0"/>
          <p:nvPr/>
        </p:nvPicPr>
        <p:blipFill>
          <a:blip r:embed="rId3">
            <a:alphaModFix/>
          </a:blip>
          <a:stretch>
            <a:fillRect/>
          </a:stretch>
        </p:blipFill>
        <p:spPr>
          <a:xfrm>
            <a:off x="387925" y="2822500"/>
            <a:ext cx="1532250" cy="2037550"/>
          </a:xfrm>
          <a:prstGeom prst="rect">
            <a:avLst/>
          </a:prstGeom>
          <a:noFill/>
          <a:ln>
            <a:noFill/>
          </a:ln>
        </p:spPr>
      </p:pic>
      <p:pic>
        <p:nvPicPr>
          <p:cNvPr id="627" name="Google Shape;627;p77">
            <a:hlinkClick r:id="rId4"/>
          </p:cNvPr>
          <p:cNvPicPr preferRelativeResize="0"/>
          <p:nvPr/>
        </p:nvPicPr>
        <p:blipFill>
          <a:blip r:embed="rId5">
            <a:alphaModFix/>
          </a:blip>
          <a:stretch>
            <a:fillRect/>
          </a:stretch>
        </p:blipFill>
        <p:spPr>
          <a:xfrm>
            <a:off x="2208804" y="2822500"/>
            <a:ext cx="1625671" cy="2037550"/>
          </a:xfrm>
          <a:prstGeom prst="rect">
            <a:avLst/>
          </a:prstGeom>
          <a:noFill/>
          <a:ln>
            <a:noFill/>
          </a:ln>
        </p:spPr>
      </p:pic>
      <p:pic>
        <p:nvPicPr>
          <p:cNvPr descr="Listen to Elena Aguilar, the #NTAC17 Keynote speaker who offers concrete and specific strategies to build equitable schools.&#10;&#10;Elena is a teacher, coach and consultant with over twenty years of experience working in schools. Elena is also the author of The Art of Coaching: Effective Strategies for School Transformation. She has been a frequent writer for Edutopia since 2008 and writes a blog on EdWeek Teacher for coaches." id="628" name="Google Shape;628;p77" title="The Art of Building Equitable Schools-#NTAC17 Keynote with Elena Aguilar">
            <a:hlinkClick r:id="rId6"/>
          </p:cNvPr>
          <p:cNvPicPr preferRelativeResize="0"/>
          <p:nvPr/>
        </p:nvPicPr>
        <p:blipFill>
          <a:blip r:embed="rId7">
            <a:alphaModFix/>
          </a:blip>
          <a:stretch>
            <a:fillRect/>
          </a:stretch>
        </p:blipFill>
        <p:spPr>
          <a:xfrm>
            <a:off x="4434025" y="1623174"/>
            <a:ext cx="4398300" cy="32987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78"/>
          <p:cNvSpPr txBox="1"/>
          <p:nvPr>
            <p:ph type="title"/>
          </p:nvPr>
        </p:nvSpPr>
        <p:spPr>
          <a:xfrm>
            <a:off x="311700" y="386125"/>
            <a:ext cx="8520600" cy="623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sz="3100"/>
              <a:t>What is Equity?</a:t>
            </a:r>
            <a:br>
              <a:rPr lang="en-US" sz="3100">
                <a:latin typeface="Georgia"/>
                <a:ea typeface="Georgia"/>
                <a:cs typeface="Georgia"/>
                <a:sym typeface="Georgia"/>
              </a:rPr>
            </a:br>
            <a:endParaRPr sz="3100">
              <a:latin typeface="Georgia"/>
              <a:ea typeface="Georgia"/>
              <a:cs typeface="Georgia"/>
              <a:sym typeface="Georgia"/>
            </a:endParaRPr>
          </a:p>
        </p:txBody>
      </p:sp>
      <p:grpSp>
        <p:nvGrpSpPr>
          <p:cNvPr id="634" name="Google Shape;634;p78"/>
          <p:cNvGrpSpPr/>
          <p:nvPr/>
        </p:nvGrpSpPr>
        <p:grpSpPr>
          <a:xfrm>
            <a:off x="384700" y="1333001"/>
            <a:ext cx="8374610" cy="3420085"/>
            <a:chOff x="-2094863" y="2355218"/>
            <a:chExt cx="8137800" cy="3641100"/>
          </a:xfrm>
        </p:grpSpPr>
        <p:sp>
          <p:nvSpPr>
            <p:cNvPr id="635" name="Google Shape;635;p78"/>
            <p:cNvSpPr/>
            <p:nvPr/>
          </p:nvSpPr>
          <p:spPr>
            <a:xfrm>
              <a:off x="4978964" y="2843172"/>
              <a:ext cx="634200" cy="5307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 name="Google Shape;636;p78"/>
            <p:cNvSpPr txBox="1"/>
            <p:nvPr/>
          </p:nvSpPr>
          <p:spPr>
            <a:xfrm>
              <a:off x="-2094863" y="2355218"/>
              <a:ext cx="8137800" cy="364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2200">
                  <a:latin typeface="Roboto"/>
                  <a:ea typeface="Roboto"/>
                  <a:cs typeface="Roboto"/>
                  <a:sym typeface="Roboto"/>
                </a:rPr>
                <a:t>Equity means that every child gets whatever they need in </a:t>
              </a:r>
              <a:r>
                <a:rPr lang="en-US" sz="2200">
                  <a:latin typeface="Roboto"/>
                  <a:ea typeface="Roboto"/>
                  <a:cs typeface="Roboto"/>
                  <a:sym typeface="Roboto"/>
                </a:rPr>
                <a:t>order</a:t>
              </a:r>
              <a:r>
                <a:rPr lang="en-US" sz="2200">
                  <a:latin typeface="Roboto"/>
                  <a:ea typeface="Roboto"/>
                  <a:cs typeface="Roboto"/>
                  <a:sym typeface="Roboto"/>
                </a:rPr>
                <a:t> to be successful and to thrive in school EVERY day. </a:t>
              </a:r>
              <a:endParaRPr sz="2200">
                <a:latin typeface="Roboto"/>
                <a:ea typeface="Roboto"/>
                <a:cs typeface="Roboto"/>
                <a:sym typeface="Roboto"/>
              </a:endParaRPr>
            </a:p>
            <a:p>
              <a:pPr indent="0" lvl="0" marL="457200" rtl="0" algn="l">
                <a:lnSpc>
                  <a:spcPct val="115000"/>
                </a:lnSpc>
                <a:spcBef>
                  <a:spcPts val="0"/>
                </a:spcBef>
                <a:spcAft>
                  <a:spcPts val="0"/>
                </a:spcAft>
                <a:buNone/>
              </a:pPr>
              <a:r>
                <a:rPr b="1" lang="en-US" sz="2200">
                  <a:latin typeface="Roboto"/>
                  <a:ea typeface="Roboto"/>
                  <a:cs typeface="Roboto"/>
                  <a:sym typeface="Roboto"/>
                </a:rPr>
                <a:t>Every Child, Every Day!</a:t>
              </a:r>
              <a:endParaRPr b="1" sz="2200">
                <a:latin typeface="Roboto"/>
                <a:ea typeface="Roboto"/>
                <a:cs typeface="Roboto"/>
                <a:sym typeface="Roboto"/>
              </a:endParaRPr>
            </a:p>
            <a:p>
              <a:pPr indent="-368300" lvl="0" marL="1371600" rtl="0" algn="l">
                <a:lnSpc>
                  <a:spcPct val="115000"/>
                </a:lnSpc>
                <a:spcBef>
                  <a:spcPts val="0"/>
                </a:spcBef>
                <a:spcAft>
                  <a:spcPts val="0"/>
                </a:spcAft>
                <a:buSzPts val="2200"/>
                <a:buFont typeface="Roboto"/>
                <a:buChar char="●"/>
              </a:pPr>
              <a:r>
                <a:rPr lang="en-US" sz="2200">
                  <a:latin typeface="Roboto"/>
                  <a:ea typeface="Roboto"/>
                  <a:cs typeface="Roboto"/>
                  <a:sym typeface="Roboto"/>
                </a:rPr>
                <a:t>Regardless of race or ethnicity</a:t>
              </a:r>
              <a:endParaRPr sz="2200">
                <a:latin typeface="Roboto"/>
                <a:ea typeface="Roboto"/>
                <a:cs typeface="Roboto"/>
                <a:sym typeface="Roboto"/>
              </a:endParaRPr>
            </a:p>
            <a:p>
              <a:pPr indent="-368300" lvl="0" marL="1371600" rtl="0" algn="l">
                <a:lnSpc>
                  <a:spcPct val="115000"/>
                </a:lnSpc>
                <a:spcBef>
                  <a:spcPts val="0"/>
                </a:spcBef>
                <a:spcAft>
                  <a:spcPts val="0"/>
                </a:spcAft>
                <a:buSzPts val="2200"/>
                <a:buFont typeface="Roboto"/>
                <a:buChar char="●"/>
              </a:pPr>
              <a:r>
                <a:rPr lang="en-US" sz="2200">
                  <a:latin typeface="Roboto"/>
                  <a:ea typeface="Roboto"/>
                  <a:cs typeface="Roboto"/>
                  <a:sym typeface="Roboto"/>
                </a:rPr>
                <a:t>Regardless of </a:t>
              </a:r>
              <a:r>
                <a:rPr lang="en-US" sz="2200">
                  <a:latin typeface="Roboto"/>
                  <a:ea typeface="Roboto"/>
                  <a:cs typeface="Roboto"/>
                  <a:sym typeface="Roboto"/>
                </a:rPr>
                <a:t>socioeconomic</a:t>
              </a:r>
              <a:r>
                <a:rPr lang="en-US" sz="2200">
                  <a:latin typeface="Roboto"/>
                  <a:ea typeface="Roboto"/>
                  <a:cs typeface="Roboto"/>
                  <a:sym typeface="Roboto"/>
                </a:rPr>
                <a:t> status</a:t>
              </a:r>
              <a:endParaRPr sz="2200">
                <a:latin typeface="Roboto"/>
                <a:ea typeface="Roboto"/>
                <a:cs typeface="Roboto"/>
                <a:sym typeface="Roboto"/>
              </a:endParaRPr>
            </a:p>
            <a:p>
              <a:pPr indent="-368300" lvl="0" marL="1371600" rtl="0" algn="l">
                <a:lnSpc>
                  <a:spcPct val="115000"/>
                </a:lnSpc>
                <a:spcBef>
                  <a:spcPts val="0"/>
                </a:spcBef>
                <a:spcAft>
                  <a:spcPts val="0"/>
                </a:spcAft>
                <a:buSzPts val="2200"/>
                <a:buFont typeface="Roboto"/>
                <a:buChar char="●"/>
              </a:pPr>
              <a:r>
                <a:rPr lang="en-US" sz="2200">
                  <a:latin typeface="Roboto"/>
                  <a:ea typeface="Roboto"/>
                  <a:cs typeface="Roboto"/>
                  <a:sym typeface="Roboto"/>
                </a:rPr>
                <a:t>Regardless of languages spoken at home</a:t>
              </a:r>
              <a:endParaRPr sz="2200">
                <a:latin typeface="Roboto"/>
                <a:ea typeface="Roboto"/>
                <a:cs typeface="Roboto"/>
                <a:sym typeface="Roboto"/>
              </a:endParaRPr>
            </a:p>
            <a:p>
              <a:pPr indent="-368300" lvl="0" marL="1371600" rtl="0" algn="l">
                <a:lnSpc>
                  <a:spcPct val="115000"/>
                </a:lnSpc>
                <a:spcBef>
                  <a:spcPts val="0"/>
                </a:spcBef>
                <a:spcAft>
                  <a:spcPts val="0"/>
                </a:spcAft>
                <a:buSzPts val="2200"/>
                <a:buFont typeface="Roboto"/>
                <a:buChar char="●"/>
              </a:pPr>
              <a:r>
                <a:rPr lang="en-US" sz="2200">
                  <a:latin typeface="Roboto"/>
                  <a:ea typeface="Roboto"/>
                  <a:cs typeface="Roboto"/>
                  <a:sym typeface="Roboto"/>
                </a:rPr>
                <a:t>Regardless of gender or sexual </a:t>
              </a:r>
              <a:br>
                <a:rPr lang="en-US" sz="2200">
                  <a:latin typeface="Roboto"/>
                  <a:ea typeface="Roboto"/>
                  <a:cs typeface="Roboto"/>
                  <a:sym typeface="Roboto"/>
                </a:rPr>
              </a:br>
              <a:r>
                <a:rPr lang="en-US" sz="2200">
                  <a:latin typeface="Roboto"/>
                  <a:ea typeface="Roboto"/>
                  <a:cs typeface="Roboto"/>
                  <a:sym typeface="Roboto"/>
                </a:rPr>
                <a:t>orientation or religion or ability</a:t>
              </a:r>
              <a:endParaRPr sz="2200">
                <a:latin typeface="Roboto"/>
                <a:ea typeface="Roboto"/>
                <a:cs typeface="Roboto"/>
                <a:sym typeface="Roboto"/>
              </a:endParaRPr>
            </a:p>
            <a:p>
              <a:pPr indent="0" lvl="0" marL="457200" rtl="0" algn="l">
                <a:lnSpc>
                  <a:spcPct val="115000"/>
                </a:lnSpc>
                <a:spcBef>
                  <a:spcPts val="0"/>
                </a:spcBef>
                <a:spcAft>
                  <a:spcPts val="0"/>
                </a:spcAft>
                <a:buNone/>
              </a:pPr>
              <a:r>
                <a:rPr b="1" lang="en-US" sz="2200">
                  <a:latin typeface="Roboto"/>
                  <a:ea typeface="Roboto"/>
                  <a:cs typeface="Roboto"/>
                  <a:sym typeface="Roboto"/>
                </a:rPr>
                <a:t>Every Child, Every Day. Period.</a:t>
              </a:r>
              <a:endParaRPr b="1" sz="2200">
                <a:latin typeface="Roboto"/>
                <a:ea typeface="Roboto"/>
                <a:cs typeface="Roboto"/>
                <a:sym typeface="Roboto"/>
              </a:endParaRPr>
            </a:p>
          </p:txBody>
        </p:sp>
      </p:grpSp>
      <p:sp>
        <p:nvSpPr>
          <p:cNvPr id="637" name="Google Shape;637;p78"/>
          <p:cNvSpPr txBox="1"/>
          <p:nvPr/>
        </p:nvSpPr>
        <p:spPr>
          <a:xfrm>
            <a:off x="7285975" y="4643650"/>
            <a:ext cx="17517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Clr>
                <a:srgbClr val="000000"/>
              </a:buClr>
              <a:buSzPts val="1400"/>
              <a:buFont typeface="Arial"/>
              <a:buNone/>
            </a:pPr>
            <a:r>
              <a:rPr lang="en-US">
                <a:latin typeface="Roboto"/>
                <a:ea typeface="Roboto"/>
                <a:cs typeface="Roboto"/>
                <a:sym typeface="Roboto"/>
              </a:rPr>
              <a:t>Elena Aguilar 2017</a:t>
            </a:r>
            <a:endParaRPr>
              <a:latin typeface="Roboto"/>
              <a:ea typeface="Roboto"/>
              <a:cs typeface="Roboto"/>
              <a:sym typeface="Roboto"/>
            </a:endParaRPr>
          </a:p>
        </p:txBody>
      </p:sp>
      <p:pic>
        <p:nvPicPr>
          <p:cNvPr id="638" name="Google Shape;638;p78"/>
          <p:cNvPicPr preferRelativeResize="0"/>
          <p:nvPr/>
        </p:nvPicPr>
        <p:blipFill>
          <a:blip r:embed="rId3">
            <a:alphaModFix/>
          </a:blip>
          <a:stretch>
            <a:fillRect/>
          </a:stretch>
        </p:blipFill>
        <p:spPr>
          <a:xfrm>
            <a:off x="7494750" y="3512625"/>
            <a:ext cx="1473476" cy="11769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GRANITE">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