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6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9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EEDF0-FDAF-83BC-0FF7-7B7584775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4F5F705-360C-3DEB-79C7-57A76B901F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5F705-360C-3DEB-79C7-57A76B901F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09AE21-125D-10EF-3962-8070D9DC9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6013F19-91AF-AF69-0745-769650F33DB4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0A6EE622-ED96-7B3D-9709-173E7D057089}"/>
              </a:ext>
            </a:extLst>
          </p:cNvPr>
          <p:cNvCxnSpPr/>
          <p:nvPr/>
        </p:nvCxnSpPr>
        <p:spPr>
          <a:xfrm>
            <a:off x="4855541" y="344564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AE9BE5A8-1CEF-5A39-B884-6515CE796A4E}"/>
              </a:ext>
            </a:extLst>
          </p:cNvPr>
          <p:cNvCxnSpPr/>
          <p:nvPr/>
        </p:nvCxnSpPr>
        <p:spPr>
          <a:xfrm>
            <a:off x="4855541" y="4783695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103A1977-1F80-1BE3-E363-900164A65A78}"/>
              </a:ext>
            </a:extLst>
          </p:cNvPr>
          <p:cNvCxnSpPr/>
          <p:nvPr/>
        </p:nvCxnSpPr>
        <p:spPr>
          <a:xfrm>
            <a:off x="4855541" y="612174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740D2340-14E6-8380-589A-25CDE03198B3}"/>
              </a:ext>
            </a:extLst>
          </p:cNvPr>
          <p:cNvCxnSpPr/>
          <p:nvPr/>
        </p:nvCxnSpPr>
        <p:spPr>
          <a:xfrm>
            <a:off x="4855541" y="745979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9B8396D2-B60B-EAE2-642C-88F7916BD9C0}"/>
              </a:ext>
            </a:extLst>
          </p:cNvPr>
          <p:cNvSpPr txBox="1"/>
          <p:nvPr/>
        </p:nvSpPr>
        <p:spPr>
          <a:xfrm>
            <a:off x="824892" y="2211929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sz="2207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9E034F-4B8E-8036-2B4C-D39E47C49F71}"/>
              </a:ext>
            </a:extLst>
          </p:cNvPr>
          <p:cNvSpPr txBox="1">
            <a:spLocks/>
          </p:cNvSpPr>
          <p:nvPr/>
        </p:nvSpPr>
        <p:spPr bwMode="auto">
          <a:xfrm>
            <a:off x="4855545" y="2606803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CC85143D-448D-B0B4-71C4-53DF52A8AB6F}"/>
              </a:ext>
            </a:extLst>
          </p:cNvPr>
          <p:cNvSpPr txBox="1">
            <a:spLocks/>
          </p:cNvSpPr>
          <p:nvPr/>
        </p:nvSpPr>
        <p:spPr bwMode="auto">
          <a:xfrm>
            <a:off x="8075429" y="2606803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BCD5507E-D0B4-356E-AD4B-FB3FBC9DC0ED}"/>
              </a:ext>
            </a:extLst>
          </p:cNvPr>
          <p:cNvSpPr txBox="1">
            <a:spLocks/>
          </p:cNvSpPr>
          <p:nvPr/>
        </p:nvSpPr>
        <p:spPr bwMode="auto">
          <a:xfrm>
            <a:off x="11291577" y="2606803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520602FA-B3ED-2A24-72E8-8E10106E543A}"/>
              </a:ext>
            </a:extLst>
          </p:cNvPr>
          <p:cNvSpPr txBox="1">
            <a:spLocks/>
          </p:cNvSpPr>
          <p:nvPr/>
        </p:nvSpPr>
        <p:spPr bwMode="auto">
          <a:xfrm>
            <a:off x="14507723" y="2606803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7F1D7546-8662-81AE-579A-C70964F32AAE}"/>
              </a:ext>
            </a:extLst>
          </p:cNvPr>
          <p:cNvSpPr txBox="1"/>
          <p:nvPr/>
        </p:nvSpPr>
        <p:spPr>
          <a:xfrm>
            <a:off x="824892" y="3549980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46C1F0DC-003F-6550-2F94-8F510F9981C0}"/>
              </a:ext>
            </a:extLst>
          </p:cNvPr>
          <p:cNvSpPr txBox="1">
            <a:spLocks/>
          </p:cNvSpPr>
          <p:nvPr/>
        </p:nvSpPr>
        <p:spPr bwMode="auto">
          <a:xfrm>
            <a:off x="4855545" y="394485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CFA186D6-1F2E-1B05-DB77-A890B341304A}"/>
              </a:ext>
            </a:extLst>
          </p:cNvPr>
          <p:cNvSpPr txBox="1">
            <a:spLocks/>
          </p:cNvSpPr>
          <p:nvPr/>
        </p:nvSpPr>
        <p:spPr bwMode="auto">
          <a:xfrm>
            <a:off x="8075429" y="394485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5EDB7D57-C606-8452-391B-A7A4E2B2705B}"/>
              </a:ext>
            </a:extLst>
          </p:cNvPr>
          <p:cNvSpPr txBox="1">
            <a:spLocks/>
          </p:cNvSpPr>
          <p:nvPr/>
        </p:nvSpPr>
        <p:spPr bwMode="auto">
          <a:xfrm>
            <a:off x="11291577" y="394485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6B8AD6B8-295C-3F87-4D19-483D3E86CD25}"/>
              </a:ext>
            </a:extLst>
          </p:cNvPr>
          <p:cNvSpPr txBox="1">
            <a:spLocks/>
          </p:cNvSpPr>
          <p:nvPr/>
        </p:nvSpPr>
        <p:spPr bwMode="auto">
          <a:xfrm>
            <a:off x="14507723" y="394485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EF346F65-E53A-1E32-05AC-14B0F5C23E0E}"/>
              </a:ext>
            </a:extLst>
          </p:cNvPr>
          <p:cNvSpPr txBox="1"/>
          <p:nvPr/>
        </p:nvSpPr>
        <p:spPr>
          <a:xfrm>
            <a:off x="824892" y="4888041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ECC0162F-5F59-B59A-380B-A9C3DB8BC211}"/>
              </a:ext>
            </a:extLst>
          </p:cNvPr>
          <p:cNvSpPr txBox="1">
            <a:spLocks/>
          </p:cNvSpPr>
          <p:nvPr/>
        </p:nvSpPr>
        <p:spPr bwMode="auto">
          <a:xfrm>
            <a:off x="4855545" y="528290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8EE88001-0BA6-FB53-80F4-F28E2EA19279}"/>
              </a:ext>
            </a:extLst>
          </p:cNvPr>
          <p:cNvSpPr txBox="1">
            <a:spLocks/>
          </p:cNvSpPr>
          <p:nvPr/>
        </p:nvSpPr>
        <p:spPr bwMode="auto">
          <a:xfrm>
            <a:off x="8075429" y="528290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FE899772-CF8E-59D7-01A8-DD86D88E8E8C}"/>
              </a:ext>
            </a:extLst>
          </p:cNvPr>
          <p:cNvSpPr txBox="1">
            <a:spLocks/>
          </p:cNvSpPr>
          <p:nvPr/>
        </p:nvSpPr>
        <p:spPr bwMode="auto">
          <a:xfrm>
            <a:off x="11291577" y="528290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9AC50943-89B5-3C06-A0C5-0EE91B14B629}"/>
              </a:ext>
            </a:extLst>
          </p:cNvPr>
          <p:cNvSpPr txBox="1">
            <a:spLocks/>
          </p:cNvSpPr>
          <p:nvPr/>
        </p:nvSpPr>
        <p:spPr bwMode="auto">
          <a:xfrm>
            <a:off x="14507723" y="528290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48F771EE-E9B0-E8DB-7460-F44DAB196CD5}"/>
              </a:ext>
            </a:extLst>
          </p:cNvPr>
          <p:cNvSpPr txBox="1"/>
          <p:nvPr/>
        </p:nvSpPr>
        <p:spPr>
          <a:xfrm>
            <a:off x="824892" y="6226088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CD95BC03-F2FF-82F4-A3DC-E066115AD489}"/>
              </a:ext>
            </a:extLst>
          </p:cNvPr>
          <p:cNvSpPr txBox="1">
            <a:spLocks/>
          </p:cNvSpPr>
          <p:nvPr/>
        </p:nvSpPr>
        <p:spPr bwMode="auto">
          <a:xfrm>
            <a:off x="4855545" y="662096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D1BA5ECB-AFEE-90F1-355D-89C65A1DB3ED}"/>
              </a:ext>
            </a:extLst>
          </p:cNvPr>
          <p:cNvSpPr txBox="1">
            <a:spLocks/>
          </p:cNvSpPr>
          <p:nvPr/>
        </p:nvSpPr>
        <p:spPr bwMode="auto">
          <a:xfrm>
            <a:off x="8075429" y="662096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30EE026B-0E08-0B18-FA9A-3435DC686C2C}"/>
              </a:ext>
            </a:extLst>
          </p:cNvPr>
          <p:cNvSpPr txBox="1">
            <a:spLocks/>
          </p:cNvSpPr>
          <p:nvPr/>
        </p:nvSpPr>
        <p:spPr bwMode="auto">
          <a:xfrm>
            <a:off x="11291577" y="662096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BCBF644B-E0E1-3D8B-DFE0-F3ED815C23C1}"/>
              </a:ext>
            </a:extLst>
          </p:cNvPr>
          <p:cNvSpPr txBox="1">
            <a:spLocks/>
          </p:cNvSpPr>
          <p:nvPr/>
        </p:nvSpPr>
        <p:spPr bwMode="auto">
          <a:xfrm>
            <a:off x="14507723" y="6620964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29" name="Google Shape;1183;g6b2a921a3a_2_763">
            <a:extLst>
              <a:ext uri="{FF2B5EF4-FFF2-40B4-BE49-F238E27FC236}">
                <a16:creationId xmlns:a16="http://schemas.microsoft.com/office/drawing/2014/main" id="{8CA03723-858A-0283-8397-1AFDDC45D4C8}"/>
              </a:ext>
            </a:extLst>
          </p:cNvPr>
          <p:cNvSpPr txBox="1"/>
          <p:nvPr/>
        </p:nvSpPr>
        <p:spPr>
          <a:xfrm>
            <a:off x="824892" y="7551498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30" name="Content Placeholder 2~16">
            <a:extLst>
              <a:ext uri="{FF2B5EF4-FFF2-40B4-BE49-F238E27FC236}">
                <a16:creationId xmlns:a16="http://schemas.microsoft.com/office/drawing/2014/main" id="{9D928092-EFCF-2A64-5E07-0569802EE85C}"/>
              </a:ext>
            </a:extLst>
          </p:cNvPr>
          <p:cNvSpPr txBox="1">
            <a:spLocks/>
          </p:cNvSpPr>
          <p:nvPr/>
        </p:nvSpPr>
        <p:spPr bwMode="auto">
          <a:xfrm>
            <a:off x="4855545" y="7946371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31" name="Content Placeholder 2~17">
            <a:extLst>
              <a:ext uri="{FF2B5EF4-FFF2-40B4-BE49-F238E27FC236}">
                <a16:creationId xmlns:a16="http://schemas.microsoft.com/office/drawing/2014/main" id="{6609CA2C-4AA3-D198-BBD8-F14FF22B7A16}"/>
              </a:ext>
            </a:extLst>
          </p:cNvPr>
          <p:cNvSpPr txBox="1">
            <a:spLocks/>
          </p:cNvSpPr>
          <p:nvPr/>
        </p:nvSpPr>
        <p:spPr bwMode="auto">
          <a:xfrm>
            <a:off x="8075429" y="7946371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32" name="Content Placeholder 2~18">
            <a:extLst>
              <a:ext uri="{FF2B5EF4-FFF2-40B4-BE49-F238E27FC236}">
                <a16:creationId xmlns:a16="http://schemas.microsoft.com/office/drawing/2014/main" id="{D72179B6-59A8-2E45-B740-F5FDCCCE4F8E}"/>
              </a:ext>
            </a:extLst>
          </p:cNvPr>
          <p:cNvSpPr txBox="1">
            <a:spLocks/>
          </p:cNvSpPr>
          <p:nvPr/>
        </p:nvSpPr>
        <p:spPr bwMode="auto">
          <a:xfrm>
            <a:off x="11291577" y="7946371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33" name="Content Placeholder 2~19">
            <a:extLst>
              <a:ext uri="{FF2B5EF4-FFF2-40B4-BE49-F238E27FC236}">
                <a16:creationId xmlns:a16="http://schemas.microsoft.com/office/drawing/2014/main" id="{1CAE19B9-8658-7EC1-FEC7-62E064606700}"/>
              </a:ext>
            </a:extLst>
          </p:cNvPr>
          <p:cNvSpPr txBox="1">
            <a:spLocks/>
          </p:cNvSpPr>
          <p:nvPr/>
        </p:nvSpPr>
        <p:spPr bwMode="auto">
          <a:xfrm>
            <a:off x="14507723" y="7946371"/>
            <a:ext cx="2785473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B01D59B3-F2A4-017F-8239-C1495C2D5943}"/>
              </a:ext>
            </a:extLst>
          </p:cNvPr>
          <p:cNvSpPr txBox="1"/>
          <p:nvPr/>
        </p:nvSpPr>
        <p:spPr>
          <a:xfrm>
            <a:off x="824892" y="1531925"/>
            <a:ext cx="3854064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C1CE852A-7BEA-A23F-967C-9EE2BEE38FFF}"/>
              </a:ext>
            </a:extLst>
          </p:cNvPr>
          <p:cNvSpPr txBox="1"/>
          <p:nvPr/>
        </p:nvSpPr>
        <p:spPr>
          <a:xfrm>
            <a:off x="8075429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E0D1DAC7-0CB1-2132-0729-3C0D53187BB0}"/>
              </a:ext>
            </a:extLst>
          </p:cNvPr>
          <p:cNvCxnSpPr/>
          <p:nvPr/>
        </p:nvCxnSpPr>
        <p:spPr>
          <a:xfrm>
            <a:off x="8075429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60883CF8-7350-0871-B969-4B95B7DF18A2}"/>
              </a:ext>
            </a:extLst>
          </p:cNvPr>
          <p:cNvSpPr txBox="1"/>
          <p:nvPr/>
        </p:nvSpPr>
        <p:spPr>
          <a:xfrm>
            <a:off x="11295317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6ACA1876-3DBB-5471-5DE8-372CF57F8421}"/>
              </a:ext>
            </a:extLst>
          </p:cNvPr>
          <p:cNvCxnSpPr/>
          <p:nvPr/>
        </p:nvCxnSpPr>
        <p:spPr>
          <a:xfrm>
            <a:off x="11295317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846B6BF3-67F5-67FD-B6BA-6427C1C63804}"/>
              </a:ext>
            </a:extLst>
          </p:cNvPr>
          <p:cNvSpPr txBox="1"/>
          <p:nvPr/>
        </p:nvSpPr>
        <p:spPr>
          <a:xfrm>
            <a:off x="14515206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9F7B2FBF-9F8E-59DD-CBB5-2050D67E6D36}"/>
              </a:ext>
            </a:extLst>
          </p:cNvPr>
          <p:cNvCxnSpPr/>
          <p:nvPr/>
        </p:nvCxnSpPr>
        <p:spPr>
          <a:xfrm>
            <a:off x="14515206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310C68A2-DEC5-D718-E87E-014165E5515C}"/>
              </a:ext>
            </a:extLst>
          </p:cNvPr>
          <p:cNvSpPr txBox="1"/>
          <p:nvPr/>
        </p:nvSpPr>
        <p:spPr>
          <a:xfrm>
            <a:off x="4855545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5C42A3C4-9D78-814C-28B5-02EB13EE2FC5}"/>
              </a:ext>
            </a:extLst>
          </p:cNvPr>
          <p:cNvCxnSpPr/>
          <p:nvPr/>
        </p:nvCxnSpPr>
        <p:spPr>
          <a:xfrm>
            <a:off x="4855545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9022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7984</TotalTime>
  <Words>72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426</cp:revision>
  <dcterms:created xsi:type="dcterms:W3CDTF">2006-08-16T00:00:00Z</dcterms:created>
  <dcterms:modified xsi:type="dcterms:W3CDTF">2025-10-06T10:29:41Z</dcterms:modified>
  <cp:category/>
  <dc:identifier>DAGkDf5R9EM</dc:identifier>
</cp:coreProperties>
</file>