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62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294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EEDF0-FDAF-83BC-0FF7-7B7584775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4F5F705-360C-3DEB-79C7-57A76B901F5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4F5F705-360C-3DEB-79C7-57A76B901F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009AE21-125D-10EF-3962-8070D9DC9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6013F19-91AF-AF69-0745-769650F33DB4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hape0_20220715_163354">
            <a:extLst>
              <a:ext uri="{FF2B5EF4-FFF2-40B4-BE49-F238E27FC236}">
                <a16:creationId xmlns:a16="http://schemas.microsoft.com/office/drawing/2014/main" id="{0A6EE622-ED96-7B3D-9709-173E7D057089}"/>
              </a:ext>
            </a:extLst>
          </p:cNvPr>
          <p:cNvCxnSpPr/>
          <p:nvPr/>
        </p:nvCxnSpPr>
        <p:spPr>
          <a:xfrm>
            <a:off x="4855541" y="3445649"/>
            <a:ext cx="12445136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Shape1_20220715_163354">
            <a:extLst>
              <a:ext uri="{FF2B5EF4-FFF2-40B4-BE49-F238E27FC236}">
                <a16:creationId xmlns:a16="http://schemas.microsoft.com/office/drawing/2014/main" id="{AE9BE5A8-1CEF-5A39-B884-6515CE796A4E}"/>
              </a:ext>
            </a:extLst>
          </p:cNvPr>
          <p:cNvCxnSpPr/>
          <p:nvPr/>
        </p:nvCxnSpPr>
        <p:spPr>
          <a:xfrm>
            <a:off x="4855541" y="4783695"/>
            <a:ext cx="12445136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Shape2_20220715_163354">
            <a:extLst>
              <a:ext uri="{FF2B5EF4-FFF2-40B4-BE49-F238E27FC236}">
                <a16:creationId xmlns:a16="http://schemas.microsoft.com/office/drawing/2014/main" id="{103A1977-1F80-1BE3-E363-900164A65A78}"/>
              </a:ext>
            </a:extLst>
          </p:cNvPr>
          <p:cNvCxnSpPr/>
          <p:nvPr/>
        </p:nvCxnSpPr>
        <p:spPr>
          <a:xfrm>
            <a:off x="4855541" y="6121749"/>
            <a:ext cx="12445136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" name="Shape3_20220715_163354">
            <a:extLst>
              <a:ext uri="{FF2B5EF4-FFF2-40B4-BE49-F238E27FC236}">
                <a16:creationId xmlns:a16="http://schemas.microsoft.com/office/drawing/2014/main" id="{740D2340-14E6-8380-589A-25CDE03198B3}"/>
              </a:ext>
            </a:extLst>
          </p:cNvPr>
          <p:cNvCxnSpPr/>
          <p:nvPr/>
        </p:nvCxnSpPr>
        <p:spPr>
          <a:xfrm>
            <a:off x="4855541" y="7459799"/>
            <a:ext cx="12445136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1179;g6b2a921a3a_2_763">
            <a:extLst>
              <a:ext uri="{FF2B5EF4-FFF2-40B4-BE49-F238E27FC236}">
                <a16:creationId xmlns:a16="http://schemas.microsoft.com/office/drawing/2014/main" id="{9B8396D2-B60B-EAE2-642C-88F7916BD9C0}"/>
              </a:ext>
            </a:extLst>
          </p:cNvPr>
          <p:cNvSpPr txBox="1"/>
          <p:nvPr/>
        </p:nvSpPr>
        <p:spPr>
          <a:xfrm>
            <a:off x="824892" y="2211929"/>
            <a:ext cx="3854064" cy="11293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sz="2207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69E034F-4B8E-8036-2B4C-D39E47C49F71}"/>
              </a:ext>
            </a:extLst>
          </p:cNvPr>
          <p:cNvSpPr txBox="1">
            <a:spLocks/>
          </p:cNvSpPr>
          <p:nvPr/>
        </p:nvSpPr>
        <p:spPr bwMode="auto">
          <a:xfrm>
            <a:off x="4855545" y="2606803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1" name="Content Placeholder 2~1">
            <a:extLst>
              <a:ext uri="{FF2B5EF4-FFF2-40B4-BE49-F238E27FC236}">
                <a16:creationId xmlns:a16="http://schemas.microsoft.com/office/drawing/2014/main" id="{CC85143D-448D-B0B4-71C4-53DF52A8AB6F}"/>
              </a:ext>
            </a:extLst>
          </p:cNvPr>
          <p:cNvSpPr txBox="1">
            <a:spLocks/>
          </p:cNvSpPr>
          <p:nvPr/>
        </p:nvSpPr>
        <p:spPr bwMode="auto">
          <a:xfrm>
            <a:off x="8075429" y="2606803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2" name="Content Placeholder 2~2">
            <a:extLst>
              <a:ext uri="{FF2B5EF4-FFF2-40B4-BE49-F238E27FC236}">
                <a16:creationId xmlns:a16="http://schemas.microsoft.com/office/drawing/2014/main" id="{BCD5507E-D0B4-356E-AD4B-FB3FBC9DC0ED}"/>
              </a:ext>
            </a:extLst>
          </p:cNvPr>
          <p:cNvSpPr txBox="1">
            <a:spLocks/>
          </p:cNvSpPr>
          <p:nvPr/>
        </p:nvSpPr>
        <p:spPr bwMode="auto">
          <a:xfrm>
            <a:off x="11291577" y="2606803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3" name="Content Placeholder 2~3">
            <a:extLst>
              <a:ext uri="{FF2B5EF4-FFF2-40B4-BE49-F238E27FC236}">
                <a16:creationId xmlns:a16="http://schemas.microsoft.com/office/drawing/2014/main" id="{520602FA-B3ED-2A24-72E8-8E10106E543A}"/>
              </a:ext>
            </a:extLst>
          </p:cNvPr>
          <p:cNvSpPr txBox="1">
            <a:spLocks/>
          </p:cNvSpPr>
          <p:nvPr/>
        </p:nvSpPr>
        <p:spPr bwMode="auto">
          <a:xfrm>
            <a:off x="14507723" y="2606803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4" name="Google Shape;1180;g6b2a921a3a_2_763">
            <a:extLst>
              <a:ext uri="{FF2B5EF4-FFF2-40B4-BE49-F238E27FC236}">
                <a16:creationId xmlns:a16="http://schemas.microsoft.com/office/drawing/2014/main" id="{7F1D7546-8662-81AE-579A-C70964F32AAE}"/>
              </a:ext>
            </a:extLst>
          </p:cNvPr>
          <p:cNvSpPr txBox="1"/>
          <p:nvPr/>
        </p:nvSpPr>
        <p:spPr>
          <a:xfrm>
            <a:off x="824892" y="3549980"/>
            <a:ext cx="3854064" cy="11293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lang="en-US" sz="2207" dirty="0"/>
          </a:p>
        </p:txBody>
      </p:sp>
      <p:sp>
        <p:nvSpPr>
          <p:cNvPr id="15" name="Content Placeholder 2~4">
            <a:extLst>
              <a:ext uri="{FF2B5EF4-FFF2-40B4-BE49-F238E27FC236}">
                <a16:creationId xmlns:a16="http://schemas.microsoft.com/office/drawing/2014/main" id="{46C1F0DC-003F-6550-2F94-8F510F9981C0}"/>
              </a:ext>
            </a:extLst>
          </p:cNvPr>
          <p:cNvSpPr txBox="1">
            <a:spLocks/>
          </p:cNvSpPr>
          <p:nvPr/>
        </p:nvSpPr>
        <p:spPr bwMode="auto">
          <a:xfrm>
            <a:off x="4855545" y="394485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6" name="Content Placeholder 2~5">
            <a:extLst>
              <a:ext uri="{FF2B5EF4-FFF2-40B4-BE49-F238E27FC236}">
                <a16:creationId xmlns:a16="http://schemas.microsoft.com/office/drawing/2014/main" id="{CFA186D6-1F2E-1B05-DB77-A890B341304A}"/>
              </a:ext>
            </a:extLst>
          </p:cNvPr>
          <p:cNvSpPr txBox="1">
            <a:spLocks/>
          </p:cNvSpPr>
          <p:nvPr/>
        </p:nvSpPr>
        <p:spPr bwMode="auto">
          <a:xfrm>
            <a:off x="8075429" y="394485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7" name="Content Placeholder 2~6">
            <a:extLst>
              <a:ext uri="{FF2B5EF4-FFF2-40B4-BE49-F238E27FC236}">
                <a16:creationId xmlns:a16="http://schemas.microsoft.com/office/drawing/2014/main" id="{5EDB7D57-C606-8452-391B-A7A4E2B2705B}"/>
              </a:ext>
            </a:extLst>
          </p:cNvPr>
          <p:cNvSpPr txBox="1">
            <a:spLocks/>
          </p:cNvSpPr>
          <p:nvPr/>
        </p:nvSpPr>
        <p:spPr bwMode="auto">
          <a:xfrm>
            <a:off x="11291577" y="394485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8" name="Content Placeholder 2~7">
            <a:extLst>
              <a:ext uri="{FF2B5EF4-FFF2-40B4-BE49-F238E27FC236}">
                <a16:creationId xmlns:a16="http://schemas.microsoft.com/office/drawing/2014/main" id="{6B8AD6B8-295C-3F87-4D19-483D3E86CD25}"/>
              </a:ext>
            </a:extLst>
          </p:cNvPr>
          <p:cNvSpPr txBox="1">
            <a:spLocks/>
          </p:cNvSpPr>
          <p:nvPr/>
        </p:nvSpPr>
        <p:spPr bwMode="auto">
          <a:xfrm>
            <a:off x="14507723" y="394485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19" name="Google Shape;1181;g6b2a921a3a_2_763">
            <a:extLst>
              <a:ext uri="{FF2B5EF4-FFF2-40B4-BE49-F238E27FC236}">
                <a16:creationId xmlns:a16="http://schemas.microsoft.com/office/drawing/2014/main" id="{EF346F65-E53A-1E32-05AC-14B0F5C23E0E}"/>
              </a:ext>
            </a:extLst>
          </p:cNvPr>
          <p:cNvSpPr txBox="1"/>
          <p:nvPr/>
        </p:nvSpPr>
        <p:spPr>
          <a:xfrm>
            <a:off x="824892" y="4888041"/>
            <a:ext cx="3854064" cy="11293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lang="en-US" sz="2207" dirty="0"/>
          </a:p>
        </p:txBody>
      </p:sp>
      <p:sp>
        <p:nvSpPr>
          <p:cNvPr id="20" name="Content Placeholder 2~8">
            <a:extLst>
              <a:ext uri="{FF2B5EF4-FFF2-40B4-BE49-F238E27FC236}">
                <a16:creationId xmlns:a16="http://schemas.microsoft.com/office/drawing/2014/main" id="{ECC0162F-5F59-B59A-380B-A9C3DB8BC211}"/>
              </a:ext>
            </a:extLst>
          </p:cNvPr>
          <p:cNvSpPr txBox="1">
            <a:spLocks/>
          </p:cNvSpPr>
          <p:nvPr/>
        </p:nvSpPr>
        <p:spPr bwMode="auto">
          <a:xfrm>
            <a:off x="4855545" y="528290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1" name="Content Placeholder 2~9">
            <a:extLst>
              <a:ext uri="{FF2B5EF4-FFF2-40B4-BE49-F238E27FC236}">
                <a16:creationId xmlns:a16="http://schemas.microsoft.com/office/drawing/2014/main" id="{8EE88001-0BA6-FB53-80F4-F28E2EA19279}"/>
              </a:ext>
            </a:extLst>
          </p:cNvPr>
          <p:cNvSpPr txBox="1">
            <a:spLocks/>
          </p:cNvSpPr>
          <p:nvPr/>
        </p:nvSpPr>
        <p:spPr bwMode="auto">
          <a:xfrm>
            <a:off x="8075429" y="528290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2" name="Content Placeholder 2~10">
            <a:extLst>
              <a:ext uri="{FF2B5EF4-FFF2-40B4-BE49-F238E27FC236}">
                <a16:creationId xmlns:a16="http://schemas.microsoft.com/office/drawing/2014/main" id="{FE899772-CF8E-59D7-01A8-DD86D88E8E8C}"/>
              </a:ext>
            </a:extLst>
          </p:cNvPr>
          <p:cNvSpPr txBox="1">
            <a:spLocks/>
          </p:cNvSpPr>
          <p:nvPr/>
        </p:nvSpPr>
        <p:spPr bwMode="auto">
          <a:xfrm>
            <a:off x="11291577" y="528290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3" name="Content Placeholder 2~11">
            <a:extLst>
              <a:ext uri="{FF2B5EF4-FFF2-40B4-BE49-F238E27FC236}">
                <a16:creationId xmlns:a16="http://schemas.microsoft.com/office/drawing/2014/main" id="{9AC50943-89B5-3C06-A0C5-0EE91B14B629}"/>
              </a:ext>
            </a:extLst>
          </p:cNvPr>
          <p:cNvSpPr txBox="1">
            <a:spLocks/>
          </p:cNvSpPr>
          <p:nvPr/>
        </p:nvSpPr>
        <p:spPr bwMode="auto">
          <a:xfrm>
            <a:off x="14507723" y="528290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4" name="Google Shape;1182;g6b2a921a3a_2_763">
            <a:extLst>
              <a:ext uri="{FF2B5EF4-FFF2-40B4-BE49-F238E27FC236}">
                <a16:creationId xmlns:a16="http://schemas.microsoft.com/office/drawing/2014/main" id="{48F771EE-E9B0-E8DB-7460-F44DAB196CD5}"/>
              </a:ext>
            </a:extLst>
          </p:cNvPr>
          <p:cNvSpPr txBox="1"/>
          <p:nvPr/>
        </p:nvSpPr>
        <p:spPr>
          <a:xfrm>
            <a:off x="824892" y="6226088"/>
            <a:ext cx="3854064" cy="11293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lang="en-US" sz="2207" dirty="0"/>
          </a:p>
        </p:txBody>
      </p:sp>
      <p:sp>
        <p:nvSpPr>
          <p:cNvPr id="25" name="Content Placeholder 2~12">
            <a:extLst>
              <a:ext uri="{FF2B5EF4-FFF2-40B4-BE49-F238E27FC236}">
                <a16:creationId xmlns:a16="http://schemas.microsoft.com/office/drawing/2014/main" id="{CD95BC03-F2FF-82F4-A3DC-E066115AD489}"/>
              </a:ext>
            </a:extLst>
          </p:cNvPr>
          <p:cNvSpPr txBox="1">
            <a:spLocks/>
          </p:cNvSpPr>
          <p:nvPr/>
        </p:nvSpPr>
        <p:spPr bwMode="auto">
          <a:xfrm>
            <a:off x="4855545" y="662096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6" name="Content Placeholder 2~13">
            <a:extLst>
              <a:ext uri="{FF2B5EF4-FFF2-40B4-BE49-F238E27FC236}">
                <a16:creationId xmlns:a16="http://schemas.microsoft.com/office/drawing/2014/main" id="{D1BA5ECB-AFEE-90F1-355D-89C65A1DB3ED}"/>
              </a:ext>
            </a:extLst>
          </p:cNvPr>
          <p:cNvSpPr txBox="1">
            <a:spLocks/>
          </p:cNvSpPr>
          <p:nvPr/>
        </p:nvSpPr>
        <p:spPr bwMode="auto">
          <a:xfrm>
            <a:off x="8075429" y="662096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7" name="Content Placeholder 2~14">
            <a:extLst>
              <a:ext uri="{FF2B5EF4-FFF2-40B4-BE49-F238E27FC236}">
                <a16:creationId xmlns:a16="http://schemas.microsoft.com/office/drawing/2014/main" id="{30EE026B-0E08-0B18-FA9A-3435DC686C2C}"/>
              </a:ext>
            </a:extLst>
          </p:cNvPr>
          <p:cNvSpPr txBox="1">
            <a:spLocks/>
          </p:cNvSpPr>
          <p:nvPr/>
        </p:nvSpPr>
        <p:spPr bwMode="auto">
          <a:xfrm>
            <a:off x="11291577" y="662096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8" name="Content Placeholder 2~15">
            <a:extLst>
              <a:ext uri="{FF2B5EF4-FFF2-40B4-BE49-F238E27FC236}">
                <a16:creationId xmlns:a16="http://schemas.microsoft.com/office/drawing/2014/main" id="{BCBF644B-E0E1-3D8B-DFE0-F3ED815C23C1}"/>
              </a:ext>
            </a:extLst>
          </p:cNvPr>
          <p:cNvSpPr txBox="1">
            <a:spLocks/>
          </p:cNvSpPr>
          <p:nvPr/>
        </p:nvSpPr>
        <p:spPr bwMode="auto">
          <a:xfrm>
            <a:off x="14507723" y="6620964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29" name="Google Shape;1183;g6b2a921a3a_2_763">
            <a:extLst>
              <a:ext uri="{FF2B5EF4-FFF2-40B4-BE49-F238E27FC236}">
                <a16:creationId xmlns:a16="http://schemas.microsoft.com/office/drawing/2014/main" id="{8CA03723-858A-0283-8397-1AFDDC45D4C8}"/>
              </a:ext>
            </a:extLst>
          </p:cNvPr>
          <p:cNvSpPr txBox="1"/>
          <p:nvPr/>
        </p:nvSpPr>
        <p:spPr>
          <a:xfrm>
            <a:off x="824892" y="7551498"/>
            <a:ext cx="3854064" cy="11293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rgbClr val="FFFFFF"/>
                </a:solidFill>
              </a:rPr>
              <a:t>Title</a:t>
            </a:r>
            <a:endParaRPr lang="en-US" sz="2207" dirty="0"/>
          </a:p>
        </p:txBody>
      </p:sp>
      <p:sp>
        <p:nvSpPr>
          <p:cNvPr id="30" name="Content Placeholder 2~16">
            <a:extLst>
              <a:ext uri="{FF2B5EF4-FFF2-40B4-BE49-F238E27FC236}">
                <a16:creationId xmlns:a16="http://schemas.microsoft.com/office/drawing/2014/main" id="{9D928092-EFCF-2A64-5E07-0569802EE85C}"/>
              </a:ext>
            </a:extLst>
          </p:cNvPr>
          <p:cNvSpPr txBox="1">
            <a:spLocks/>
          </p:cNvSpPr>
          <p:nvPr/>
        </p:nvSpPr>
        <p:spPr bwMode="auto">
          <a:xfrm>
            <a:off x="4855545" y="7946371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31" name="Content Placeholder 2~17">
            <a:extLst>
              <a:ext uri="{FF2B5EF4-FFF2-40B4-BE49-F238E27FC236}">
                <a16:creationId xmlns:a16="http://schemas.microsoft.com/office/drawing/2014/main" id="{6609CA2C-4AA3-D198-BBD8-F14FF22B7A16}"/>
              </a:ext>
            </a:extLst>
          </p:cNvPr>
          <p:cNvSpPr txBox="1">
            <a:spLocks/>
          </p:cNvSpPr>
          <p:nvPr/>
        </p:nvSpPr>
        <p:spPr bwMode="auto">
          <a:xfrm>
            <a:off x="8075429" y="7946371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32" name="Content Placeholder 2~18">
            <a:extLst>
              <a:ext uri="{FF2B5EF4-FFF2-40B4-BE49-F238E27FC236}">
                <a16:creationId xmlns:a16="http://schemas.microsoft.com/office/drawing/2014/main" id="{D72179B6-59A8-2E45-B740-F5FDCCCE4F8E}"/>
              </a:ext>
            </a:extLst>
          </p:cNvPr>
          <p:cNvSpPr txBox="1">
            <a:spLocks/>
          </p:cNvSpPr>
          <p:nvPr/>
        </p:nvSpPr>
        <p:spPr bwMode="auto">
          <a:xfrm>
            <a:off x="11291577" y="7946371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33" name="Content Placeholder 2~19">
            <a:extLst>
              <a:ext uri="{FF2B5EF4-FFF2-40B4-BE49-F238E27FC236}">
                <a16:creationId xmlns:a16="http://schemas.microsoft.com/office/drawing/2014/main" id="{1CAE19B9-8658-7EC1-FEC7-62E064606700}"/>
              </a:ext>
            </a:extLst>
          </p:cNvPr>
          <p:cNvSpPr txBox="1">
            <a:spLocks/>
          </p:cNvSpPr>
          <p:nvPr/>
        </p:nvSpPr>
        <p:spPr bwMode="auto">
          <a:xfrm>
            <a:off x="14507723" y="7946371"/>
            <a:ext cx="2785473" cy="33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207" dirty="0"/>
              <a:t>Insert Text Here</a:t>
            </a:r>
          </a:p>
        </p:txBody>
      </p:sp>
      <p:sp>
        <p:nvSpPr>
          <p:cNvPr id="34" name="Google Shape;1178;g6b2a921a3a_2_763">
            <a:extLst>
              <a:ext uri="{FF2B5EF4-FFF2-40B4-BE49-F238E27FC236}">
                <a16:creationId xmlns:a16="http://schemas.microsoft.com/office/drawing/2014/main" id="{B01D59B3-F2A4-017F-8239-C1495C2D5943}"/>
              </a:ext>
            </a:extLst>
          </p:cNvPr>
          <p:cNvSpPr txBox="1"/>
          <p:nvPr/>
        </p:nvSpPr>
        <p:spPr>
          <a:xfrm>
            <a:off x="824892" y="1531925"/>
            <a:ext cx="3854064" cy="40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5" name="Google Shape;1185;g6b2a921a3a_2_763">
            <a:extLst>
              <a:ext uri="{FF2B5EF4-FFF2-40B4-BE49-F238E27FC236}">
                <a16:creationId xmlns:a16="http://schemas.microsoft.com/office/drawing/2014/main" id="{C1CE852A-7BEA-A23F-967C-9EE2BEE38FFF}"/>
              </a:ext>
            </a:extLst>
          </p:cNvPr>
          <p:cNvSpPr txBox="1"/>
          <p:nvPr/>
        </p:nvSpPr>
        <p:spPr>
          <a:xfrm>
            <a:off x="8075429" y="1531925"/>
            <a:ext cx="2785473" cy="40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6" name="Shape4_20220715_163331">
            <a:extLst>
              <a:ext uri="{FF2B5EF4-FFF2-40B4-BE49-F238E27FC236}">
                <a16:creationId xmlns:a16="http://schemas.microsoft.com/office/drawing/2014/main" id="{E0D1DAC7-0CB1-2132-0729-3C0D53187BB0}"/>
              </a:ext>
            </a:extLst>
          </p:cNvPr>
          <p:cNvCxnSpPr/>
          <p:nvPr/>
        </p:nvCxnSpPr>
        <p:spPr>
          <a:xfrm>
            <a:off x="8075429" y="2040815"/>
            <a:ext cx="2785473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Google Shape;1188;g6b2a921a3a_2_763">
            <a:extLst>
              <a:ext uri="{FF2B5EF4-FFF2-40B4-BE49-F238E27FC236}">
                <a16:creationId xmlns:a16="http://schemas.microsoft.com/office/drawing/2014/main" id="{60883CF8-7350-0871-B969-4B95B7DF18A2}"/>
              </a:ext>
            </a:extLst>
          </p:cNvPr>
          <p:cNvSpPr txBox="1"/>
          <p:nvPr/>
        </p:nvSpPr>
        <p:spPr>
          <a:xfrm>
            <a:off x="11295317" y="1531925"/>
            <a:ext cx="2785473" cy="40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8" name="Shape5_20220715_163331">
            <a:extLst>
              <a:ext uri="{FF2B5EF4-FFF2-40B4-BE49-F238E27FC236}">
                <a16:creationId xmlns:a16="http://schemas.microsoft.com/office/drawing/2014/main" id="{6ACA1876-3DBB-5471-5DE8-372CF57F8421}"/>
              </a:ext>
            </a:extLst>
          </p:cNvPr>
          <p:cNvCxnSpPr/>
          <p:nvPr/>
        </p:nvCxnSpPr>
        <p:spPr>
          <a:xfrm>
            <a:off x="11295317" y="2040815"/>
            <a:ext cx="2785473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1191;g6b2a921a3a_2_763">
            <a:extLst>
              <a:ext uri="{FF2B5EF4-FFF2-40B4-BE49-F238E27FC236}">
                <a16:creationId xmlns:a16="http://schemas.microsoft.com/office/drawing/2014/main" id="{846B6BF3-67F5-67FD-B6BA-6427C1C63804}"/>
              </a:ext>
            </a:extLst>
          </p:cNvPr>
          <p:cNvSpPr txBox="1"/>
          <p:nvPr/>
        </p:nvSpPr>
        <p:spPr>
          <a:xfrm>
            <a:off x="14515206" y="1531925"/>
            <a:ext cx="2785473" cy="40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0" name="Shape6_20220715_163331">
            <a:extLst>
              <a:ext uri="{FF2B5EF4-FFF2-40B4-BE49-F238E27FC236}">
                <a16:creationId xmlns:a16="http://schemas.microsoft.com/office/drawing/2014/main" id="{9F7B2FBF-9F8E-59DD-CBB5-2050D67E6D36}"/>
              </a:ext>
            </a:extLst>
          </p:cNvPr>
          <p:cNvCxnSpPr/>
          <p:nvPr/>
        </p:nvCxnSpPr>
        <p:spPr>
          <a:xfrm>
            <a:off x="14515206" y="2040815"/>
            <a:ext cx="2785473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1199;g6b2a921a3a_2_763">
            <a:extLst>
              <a:ext uri="{FF2B5EF4-FFF2-40B4-BE49-F238E27FC236}">
                <a16:creationId xmlns:a16="http://schemas.microsoft.com/office/drawing/2014/main" id="{310C68A2-DEC5-D718-E87E-014165E5515C}"/>
              </a:ext>
            </a:extLst>
          </p:cNvPr>
          <p:cNvSpPr txBox="1"/>
          <p:nvPr/>
        </p:nvSpPr>
        <p:spPr>
          <a:xfrm>
            <a:off x="4855545" y="1531925"/>
            <a:ext cx="2785473" cy="40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207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207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2" name="Shape7_20220715_163331">
            <a:extLst>
              <a:ext uri="{FF2B5EF4-FFF2-40B4-BE49-F238E27FC236}">
                <a16:creationId xmlns:a16="http://schemas.microsoft.com/office/drawing/2014/main" id="{5C42A3C4-9D78-814C-28B5-02EB13EE2FC5}"/>
              </a:ext>
            </a:extLst>
          </p:cNvPr>
          <p:cNvCxnSpPr/>
          <p:nvPr/>
        </p:nvCxnSpPr>
        <p:spPr>
          <a:xfrm>
            <a:off x="4855545" y="2040815"/>
            <a:ext cx="2785473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590226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7984</TotalTime>
  <Words>72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426</cp:revision>
  <dcterms:created xsi:type="dcterms:W3CDTF">2006-08-16T00:00:00Z</dcterms:created>
  <dcterms:modified xsi:type="dcterms:W3CDTF">2025-10-06T10:29:41Z</dcterms:modified>
  <cp:category/>
  <dc:identifier>DAGkDf5R9EM</dc:identifier>
</cp:coreProperties>
</file>