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7C"/>
    <a:srgbClr val="FFD237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2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blue and white shirt&#10;&#10;Description automatically generated">
            <a:extLst>
              <a:ext uri="{FF2B5EF4-FFF2-40B4-BE49-F238E27FC236}">
                <a16:creationId xmlns:a16="http://schemas.microsoft.com/office/drawing/2014/main" id="{EC689153-A9E7-44DF-9043-F45890231B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blue and white shirt&#10;&#10;Description automatically generated">
            <a:extLst>
              <a:ext uri="{FF2B5EF4-FFF2-40B4-BE49-F238E27FC236}">
                <a16:creationId xmlns:a16="http://schemas.microsoft.com/office/drawing/2014/main" id="{3815C1D2-647B-4AE9-84A0-C3A672CECF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blue and white shirt&#10;&#10;Description automatically generated">
            <a:extLst>
              <a:ext uri="{FF2B5EF4-FFF2-40B4-BE49-F238E27FC236}">
                <a16:creationId xmlns:a16="http://schemas.microsoft.com/office/drawing/2014/main" id="{503DEA37-CA21-40C3-8F98-985AA7F812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2019-09-16T13:20:21Z</dcterms:modified>
</cp:coreProperties>
</file>