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8cee744244_0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8cee744244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8d36c46290_0_2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8d36c46290_0_2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8d36c46290_0_2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Google Shape;1722;g8d36c46290_0_2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g8d36c46290_0_2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6" name="Google Shape;1736;g8d36c46290_0_2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8d36c46290_0_2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" name="Google Shape;1766;g8d36c46290_0_2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g8d36c46290_0_2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0" name="Google Shape;1780;g8d36c46290_0_2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2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8d36c46290_0_2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8d36c46290_0_2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8d36c46290_0_2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8d36c46290_0_2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6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8d36c46290_0_2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8d36c46290_0_2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0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8d36c46290_0_2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8d36c46290_0_2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0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g8d36c46290_0_2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2" name="Google Shape;1882;g8d36c46290_0_2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8cee744244_0_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8cee744244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8d36c46290_0_2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8d36c46290_0_2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8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8d36c46290_0_2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8d36c46290_0_2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8d36c46290_0_2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8d36c46290_0_2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8d36c46290_0_2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8d36c46290_0_2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8cee744244_1_1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8cee744244_1_1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6fd8ccc01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6fd8ccc01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8d36c46290_0_2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8d36c46290_0_2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8d36c46290_0_2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8d36c46290_0_2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8d36c46290_0_2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8d36c46290_0_2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8d36c46290_0_2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8d36c46290_0_2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8d36c46290_0_2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8d36c46290_0_2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8d36c46290_0_2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8d36c46290_0_2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8d36c46290_0_2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8d36c46290_0_2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12.xml"/><Relationship Id="rId3" Type="http://schemas.openxmlformats.org/officeDocument/2006/relationships/slide" Target="/ppt/slides/slide15.xml"/><Relationship Id="rId4" Type="http://schemas.openxmlformats.org/officeDocument/2006/relationships/slide" Target="/ppt/slides/slide18.xml"/><Relationship Id="rId5" Type="http://schemas.openxmlformats.org/officeDocument/2006/relationships/slide" Target="/ppt/slides/slide21.xml"/><Relationship Id="rId6" Type="http://schemas.openxmlformats.org/officeDocument/2006/relationships/slide" Target="/ppt/slides/slide3.xml"/><Relationship Id="rId7" Type="http://schemas.openxmlformats.org/officeDocument/2006/relationships/slide" Target="/ppt/slides/slide6.xml"/><Relationship Id="rId8" Type="http://schemas.openxmlformats.org/officeDocument/2006/relationships/slide" Target="/ppt/slides/slide9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12.xml"/><Relationship Id="rId3" Type="http://schemas.openxmlformats.org/officeDocument/2006/relationships/slide" Target="/ppt/slides/slide15.xml"/><Relationship Id="rId4" Type="http://schemas.openxmlformats.org/officeDocument/2006/relationships/slide" Target="/ppt/slides/slide18.xml"/><Relationship Id="rId5" Type="http://schemas.openxmlformats.org/officeDocument/2006/relationships/slide" Target="/ppt/slides/slide21.xml"/><Relationship Id="rId6" Type="http://schemas.openxmlformats.org/officeDocument/2006/relationships/slide" Target="/ppt/slides/slide3.xml"/><Relationship Id="rId7" Type="http://schemas.openxmlformats.org/officeDocument/2006/relationships/slide" Target="/ppt/slides/slide6.xml"/><Relationship Id="rId8" Type="http://schemas.openxmlformats.org/officeDocument/2006/relationships/slide" Target="/ppt/slides/slide9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15.xml"/><Relationship Id="rId3" Type="http://schemas.openxmlformats.org/officeDocument/2006/relationships/slide" Target="/ppt/slides/slide18.xml"/><Relationship Id="rId4" Type="http://schemas.openxmlformats.org/officeDocument/2006/relationships/slide" Target="/ppt/slides/slide21.xml"/><Relationship Id="rId5" Type="http://schemas.openxmlformats.org/officeDocument/2006/relationships/slide" Target="/ppt/slides/slide3.xml"/><Relationship Id="rId6" Type="http://schemas.openxmlformats.org/officeDocument/2006/relationships/slide" Target="/ppt/slides/slide6.xml"/><Relationship Id="rId7" Type="http://schemas.openxmlformats.org/officeDocument/2006/relationships/slide" Target="/ppt/slides/slide9.xml"/><Relationship Id="rId8" Type="http://schemas.openxmlformats.org/officeDocument/2006/relationships/slide" Target="/ppt/slides/slide1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15.xml"/><Relationship Id="rId3" Type="http://schemas.openxmlformats.org/officeDocument/2006/relationships/slide" Target="/ppt/slides/slide18.xml"/><Relationship Id="rId4" Type="http://schemas.openxmlformats.org/officeDocument/2006/relationships/slide" Target="/ppt/slides/slide21.xml"/><Relationship Id="rId5" Type="http://schemas.openxmlformats.org/officeDocument/2006/relationships/slide" Target="/ppt/slides/slide3.xml"/><Relationship Id="rId6" Type="http://schemas.openxmlformats.org/officeDocument/2006/relationships/slide" Target="/ppt/slides/slide6.xml"/><Relationship Id="rId7" Type="http://schemas.openxmlformats.org/officeDocument/2006/relationships/slide" Target="/ppt/slides/slide9.xml"/><Relationship Id="rId8" Type="http://schemas.openxmlformats.org/officeDocument/2006/relationships/slide" Target="/ppt/slides/slide1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18.xml"/><Relationship Id="rId3" Type="http://schemas.openxmlformats.org/officeDocument/2006/relationships/slide" Target="/ppt/slides/slide21.xml"/><Relationship Id="rId4" Type="http://schemas.openxmlformats.org/officeDocument/2006/relationships/slide" Target="/ppt/slides/slide3.xml"/><Relationship Id="rId5" Type="http://schemas.openxmlformats.org/officeDocument/2006/relationships/slide" Target="/ppt/slides/slide6.xml"/><Relationship Id="rId6" Type="http://schemas.openxmlformats.org/officeDocument/2006/relationships/slide" Target="/ppt/slides/slide9.xml"/><Relationship Id="rId7" Type="http://schemas.openxmlformats.org/officeDocument/2006/relationships/slide" Target="/ppt/slides/slide12.xml"/><Relationship Id="rId8" Type="http://schemas.openxmlformats.org/officeDocument/2006/relationships/slide" Target="/ppt/slides/slide15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18.xml"/><Relationship Id="rId3" Type="http://schemas.openxmlformats.org/officeDocument/2006/relationships/slide" Target="/ppt/slides/slide21.xml"/><Relationship Id="rId4" Type="http://schemas.openxmlformats.org/officeDocument/2006/relationships/slide" Target="/ppt/slides/slide3.xml"/><Relationship Id="rId5" Type="http://schemas.openxmlformats.org/officeDocument/2006/relationships/slide" Target="/ppt/slides/slide6.xml"/><Relationship Id="rId6" Type="http://schemas.openxmlformats.org/officeDocument/2006/relationships/slide" Target="/ppt/slides/slide9.xml"/><Relationship Id="rId7" Type="http://schemas.openxmlformats.org/officeDocument/2006/relationships/slide" Target="/ppt/slides/slide12.xml"/><Relationship Id="rId8" Type="http://schemas.openxmlformats.org/officeDocument/2006/relationships/slide" Target="/ppt/slides/slide15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1.xml"/><Relationship Id="rId3" Type="http://schemas.openxmlformats.org/officeDocument/2006/relationships/slide" Target="/ppt/slides/slide3.xml"/><Relationship Id="rId4" Type="http://schemas.openxmlformats.org/officeDocument/2006/relationships/slide" Target="/ppt/slides/slide6.xml"/><Relationship Id="rId5" Type="http://schemas.openxmlformats.org/officeDocument/2006/relationships/slide" Target="/ppt/slides/slide9.xml"/><Relationship Id="rId6" Type="http://schemas.openxmlformats.org/officeDocument/2006/relationships/slide" Target="/ppt/slides/slide12.xml"/><Relationship Id="rId7" Type="http://schemas.openxmlformats.org/officeDocument/2006/relationships/slide" Target="/ppt/slides/slide15.xml"/><Relationship Id="rId8" Type="http://schemas.openxmlformats.org/officeDocument/2006/relationships/slide" Target="/ppt/slides/slide18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1.xml"/><Relationship Id="rId3" Type="http://schemas.openxmlformats.org/officeDocument/2006/relationships/slide" Target="/ppt/slides/slide3.xml"/><Relationship Id="rId4" Type="http://schemas.openxmlformats.org/officeDocument/2006/relationships/slide" Target="/ppt/slides/slide6.xml"/><Relationship Id="rId5" Type="http://schemas.openxmlformats.org/officeDocument/2006/relationships/slide" Target="/ppt/slides/slide9.xml"/><Relationship Id="rId6" Type="http://schemas.openxmlformats.org/officeDocument/2006/relationships/slide" Target="/ppt/slides/slide12.xml"/><Relationship Id="rId7" Type="http://schemas.openxmlformats.org/officeDocument/2006/relationships/slide" Target="/ppt/slides/slide15.xml"/><Relationship Id="rId8" Type="http://schemas.openxmlformats.org/officeDocument/2006/relationships/slide" Target="/ppt/slides/slide18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24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2.png"/><Relationship Id="rId12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6.xml"/><Relationship Id="rId3" Type="http://schemas.openxmlformats.org/officeDocument/2006/relationships/slide" Target="/ppt/slides/slide9.xml"/><Relationship Id="rId4" Type="http://schemas.openxmlformats.org/officeDocument/2006/relationships/slide" Target="/ppt/slides/slide12.xml"/><Relationship Id="rId5" Type="http://schemas.openxmlformats.org/officeDocument/2006/relationships/slide" Target="/ppt/slides/slide15.xml"/><Relationship Id="rId6" Type="http://schemas.openxmlformats.org/officeDocument/2006/relationships/slide" Target="/ppt/slides/slide18.xml"/><Relationship Id="rId7" Type="http://schemas.openxmlformats.org/officeDocument/2006/relationships/slide" Target="/ppt/slides/slide21.xml"/><Relationship Id="rId8" Type="http://schemas.openxmlformats.org/officeDocument/2006/relationships/slide" Target="/ppt/slides/slide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6.xml"/><Relationship Id="rId3" Type="http://schemas.openxmlformats.org/officeDocument/2006/relationships/slide" Target="/ppt/slides/slide9.xml"/><Relationship Id="rId4" Type="http://schemas.openxmlformats.org/officeDocument/2006/relationships/slide" Target="/ppt/slides/slide12.xml"/><Relationship Id="rId5" Type="http://schemas.openxmlformats.org/officeDocument/2006/relationships/slide" Target="/ppt/slides/slide15.xml"/><Relationship Id="rId6" Type="http://schemas.openxmlformats.org/officeDocument/2006/relationships/slide" Target="/ppt/slides/slide18.xml"/><Relationship Id="rId7" Type="http://schemas.openxmlformats.org/officeDocument/2006/relationships/slide" Target="/ppt/slides/slide21.xml"/><Relationship Id="rId8" Type="http://schemas.openxmlformats.org/officeDocument/2006/relationships/slide" Target="/ppt/slides/slide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9.xml"/><Relationship Id="rId3" Type="http://schemas.openxmlformats.org/officeDocument/2006/relationships/slide" Target="/ppt/slides/slide12.xml"/><Relationship Id="rId4" Type="http://schemas.openxmlformats.org/officeDocument/2006/relationships/slide" Target="/ppt/slides/slide15.xml"/><Relationship Id="rId5" Type="http://schemas.openxmlformats.org/officeDocument/2006/relationships/slide" Target="/ppt/slides/slide18.xml"/><Relationship Id="rId6" Type="http://schemas.openxmlformats.org/officeDocument/2006/relationships/slide" Target="/ppt/slides/slide21.xml"/><Relationship Id="rId7" Type="http://schemas.openxmlformats.org/officeDocument/2006/relationships/slide" Target="/ppt/slides/slide3.xml"/><Relationship Id="rId8" Type="http://schemas.openxmlformats.org/officeDocument/2006/relationships/slide" Target="/ppt/slides/slide6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9.xml"/><Relationship Id="rId3" Type="http://schemas.openxmlformats.org/officeDocument/2006/relationships/slide" Target="/ppt/slides/slide12.xml"/><Relationship Id="rId4" Type="http://schemas.openxmlformats.org/officeDocument/2006/relationships/slide" Target="/ppt/slides/slide15.xml"/><Relationship Id="rId5" Type="http://schemas.openxmlformats.org/officeDocument/2006/relationships/slide" Target="/ppt/slides/slide18.xml"/><Relationship Id="rId6" Type="http://schemas.openxmlformats.org/officeDocument/2006/relationships/slide" Target="/ppt/slides/slide21.xml"/><Relationship Id="rId7" Type="http://schemas.openxmlformats.org/officeDocument/2006/relationships/slide" Target="/ppt/slides/slide3.xml"/><Relationship Id="rId8" Type="http://schemas.openxmlformats.org/officeDocument/2006/relationships/slide" Target="/ppt/slides/slide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Cover">
  <p:cSld name="CUSTOM_14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398920">
            <a:off x="970370" y="418635"/>
            <a:ext cx="4153533" cy="57820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-398920">
            <a:off x="1122770" y="571035"/>
            <a:ext cx="4153533" cy="57820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-579047">
            <a:off x="853829" y="570991"/>
            <a:ext cx="4153481" cy="57821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53820" y="481441"/>
            <a:ext cx="4153500" cy="578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614478">
            <a:off x="856417" y="467800"/>
            <a:ext cx="309037" cy="6224002"/>
            <a:chOff x="1057141" y="849352"/>
            <a:chExt cx="309027" cy="6223798"/>
          </a:xfrm>
        </p:grpSpPr>
        <p:grpSp>
          <p:nvGrpSpPr>
            <p:cNvPr id="16" name="Google Shape;16;p2"/>
            <p:cNvGrpSpPr/>
            <p:nvPr/>
          </p:nvGrpSpPr>
          <p:grpSpPr>
            <a:xfrm>
              <a:off x="1057141" y="849352"/>
              <a:ext cx="309027" cy="5875123"/>
              <a:chOff x="1057141" y="849352"/>
              <a:chExt cx="309027" cy="5875123"/>
            </a:xfrm>
          </p:grpSpPr>
          <p:sp>
            <p:nvSpPr>
              <p:cNvPr id="17" name="Google Shape;17;p2"/>
              <p:cNvSpPr/>
              <p:nvPr/>
            </p:nvSpPr>
            <p:spPr>
              <a:xfrm rot="-17275">
                <a:off x="1057889" y="850101"/>
                <a:ext cx="298504" cy="738902"/>
              </a:xfrm>
              <a:prstGeom prst="triangle">
                <a:avLst>
                  <a:gd fmla="val 50000" name="adj"/>
                </a:avLst>
              </a:prstGeom>
              <a:solidFill>
                <a:srgbClr val="FCEC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-17539">
                <a:off x="1132204" y="850036"/>
                <a:ext cx="149354" cy="369455"/>
              </a:xfrm>
              <a:custGeom>
                <a:rect b="b" l="l" r="r" t="t"/>
                <a:pathLst>
                  <a:path extrusionOk="0" h="369454" w="304800">
                    <a:moveTo>
                      <a:pt x="0" y="369454"/>
                    </a:moveTo>
                    <a:lnTo>
                      <a:pt x="152400" y="0"/>
                    </a:lnTo>
                    <a:lnTo>
                      <a:pt x="304800" y="369454"/>
                    </a:lnTo>
                    <a:close/>
                  </a:path>
                </a:pathLst>
              </a:custGeom>
              <a:solidFill>
                <a:srgbClr val="0C0D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-5406226">
                <a:off x="-1355137" y="4007073"/>
                <a:ext cx="5134808" cy="298504"/>
              </a:xfrm>
              <a:prstGeom prst="rect">
                <a:avLst/>
              </a:prstGeom>
              <a:gradFill>
                <a:gsLst>
                  <a:gs pos="0">
                    <a:srgbClr val="FFCB25"/>
                  </a:gs>
                  <a:gs pos="47000">
                    <a:srgbClr val="FFCB25"/>
                  </a:gs>
                  <a:gs pos="76000">
                    <a:srgbClr val="FFE599"/>
                  </a:gs>
                  <a:gs pos="100000">
                    <a:srgbClr val="FFE599"/>
                  </a:gs>
                </a:gsLst>
                <a:lin ang="5400012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" name="Google Shape;20;p2"/>
              <p:cNvCxnSpPr/>
              <p:nvPr/>
            </p:nvCxnSpPr>
            <p:spPr>
              <a:xfrm rot="10800000">
                <a:off x="1149000" y="1587443"/>
                <a:ext cx="0" cy="513600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-10729852">
                <a:off x="1260248" y="1588873"/>
                <a:ext cx="14703" cy="513480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2" name="Google Shape;22;p2"/>
            <p:cNvSpPr/>
            <p:nvPr/>
          </p:nvSpPr>
          <p:spPr>
            <a:xfrm>
              <a:off x="1060625" y="6798950"/>
              <a:ext cx="301800" cy="2742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61368" y="6713150"/>
              <a:ext cx="301800" cy="137100"/>
            </a:xfrm>
            <a:prstGeom prst="rect">
              <a:avLst/>
            </a:prstGeom>
            <a:gradFill>
              <a:gsLst>
                <a:gs pos="0">
                  <a:srgbClr val="CCCCCC"/>
                </a:gs>
                <a:gs pos="13000">
                  <a:srgbClr val="F3F3F3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" name="Google Shape;24;p2"/>
          <p:cNvSpPr txBox="1"/>
          <p:nvPr>
            <p:ph idx="1" type="subTitle"/>
          </p:nvPr>
        </p:nvSpPr>
        <p:spPr>
          <a:xfrm>
            <a:off x="1338700" y="1025150"/>
            <a:ext cx="3350100" cy="4802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Architects Daughter"/>
              <a:buNone/>
              <a:defRPr sz="27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/>
            </a:lvl9pPr>
          </a:lstStyle>
          <a:p/>
        </p:txBody>
      </p:sp>
      <p:sp>
        <p:nvSpPr>
          <p:cNvPr id="25" name="Google Shape;25;p2"/>
          <p:cNvSpPr/>
          <p:nvPr/>
        </p:nvSpPr>
        <p:spPr>
          <a:xfrm rot="5740847">
            <a:off x="10344395" y="6007483"/>
            <a:ext cx="860727" cy="34609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" name="Google Shape;26;p2"/>
          <p:cNvSpPr/>
          <p:nvPr/>
        </p:nvSpPr>
        <p:spPr>
          <a:xfrm flipH="1" rot="327331">
            <a:off x="5926074" y="325980"/>
            <a:ext cx="4942652" cy="6057823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" name="Google Shape;27;p2"/>
          <p:cNvSpPr/>
          <p:nvPr/>
        </p:nvSpPr>
        <p:spPr>
          <a:xfrm rot="5740847">
            <a:off x="10430208" y="5150653"/>
            <a:ext cx="860727" cy="34609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" name="Google Shape;28;p2"/>
          <p:cNvSpPr/>
          <p:nvPr/>
        </p:nvSpPr>
        <p:spPr>
          <a:xfrm rot="5740847">
            <a:off x="10516021" y="4293822"/>
            <a:ext cx="860727" cy="34609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" name="Google Shape;29;p2"/>
          <p:cNvSpPr/>
          <p:nvPr/>
        </p:nvSpPr>
        <p:spPr>
          <a:xfrm rot="5740847">
            <a:off x="10601834" y="3436992"/>
            <a:ext cx="860727" cy="34609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" name="Google Shape;30;p2"/>
          <p:cNvSpPr/>
          <p:nvPr/>
        </p:nvSpPr>
        <p:spPr>
          <a:xfrm rot="5740847">
            <a:off x="10687646" y="2580162"/>
            <a:ext cx="860727" cy="34609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" name="Google Shape;31;p2"/>
          <p:cNvSpPr/>
          <p:nvPr/>
        </p:nvSpPr>
        <p:spPr>
          <a:xfrm rot="5740847">
            <a:off x="10773459" y="1723332"/>
            <a:ext cx="860727" cy="34609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" name="Google Shape;32;p2"/>
          <p:cNvSpPr/>
          <p:nvPr/>
        </p:nvSpPr>
        <p:spPr>
          <a:xfrm rot="5740847">
            <a:off x="10859272" y="866502"/>
            <a:ext cx="860727" cy="34609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" name="Google Shape;33;p2"/>
          <p:cNvSpPr/>
          <p:nvPr/>
        </p:nvSpPr>
        <p:spPr>
          <a:xfrm rot="328263">
            <a:off x="6016428" y="154872"/>
            <a:ext cx="371291" cy="602597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flipH="1" rot="326420">
            <a:off x="5945576" y="344520"/>
            <a:ext cx="4956411" cy="6074547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 rot="309000">
            <a:off x="5859857" y="216804"/>
            <a:ext cx="282502" cy="5850686"/>
            <a:chOff x="5869732" y="192255"/>
            <a:chExt cx="432000" cy="6472908"/>
          </a:xfrm>
        </p:grpSpPr>
        <p:grpSp>
          <p:nvGrpSpPr>
            <p:cNvPr id="36" name="Google Shape;36;p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7" name="Google Shape;37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0" name="Google Shape;40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3" name="Google Shape;43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6" name="Google Shape;46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9" name="Google Shape;49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52" name="Google Shape;52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55" name="Google Shape;55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58" name="Google Shape;58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61" name="Google Shape;61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64" name="Google Shape;64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67" name="Google Shape;67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70" name="Google Shape;70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73" name="Google Shape;73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5" name="Google Shape;75;p2"/>
          <p:cNvSpPr txBox="1"/>
          <p:nvPr>
            <p:ph type="title"/>
          </p:nvPr>
        </p:nvSpPr>
        <p:spPr>
          <a:xfrm rot="343062">
            <a:off x="6564317" y="1639994"/>
            <a:ext cx="4089245" cy="1683872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Barlow Semi Condensed Medium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76" name="Google Shape;76;p2"/>
          <p:cNvSpPr txBox="1"/>
          <p:nvPr>
            <p:ph idx="2" type="subTitle"/>
          </p:nvPr>
        </p:nvSpPr>
        <p:spPr>
          <a:xfrm rot="343120">
            <a:off x="6429340" y="3499888"/>
            <a:ext cx="4022318" cy="1327509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77" name="Google Shape;77;p2"/>
          <p:cNvCxnSpPr/>
          <p:nvPr/>
        </p:nvCxnSpPr>
        <p:spPr>
          <a:xfrm rot="343278">
            <a:off x="6438552" y="3375111"/>
            <a:ext cx="4152887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8" name="Google Shape;78;p2">
            <a:hlinkClick action="ppaction://hlinksldjump" r:id="rId2"/>
          </p:cNvPr>
          <p:cNvSpPr/>
          <p:nvPr/>
        </p:nvSpPr>
        <p:spPr>
          <a:xfrm rot="343128">
            <a:off x="6006199" y="465465"/>
            <a:ext cx="5205408" cy="5913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Explain 2">
  <p:cSld name="CUSTOM_16_1_1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1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1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1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1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7" name="Google Shape;587;p11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8" name="Google Shape;588;p11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9" name="Google Shape;589;p11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0" name="Google Shape;590;p11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1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2" name="Google Shape;592;p11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3" name="Google Shape;593;p11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595" name="Google Shape;595;p11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596" name="Google Shape;596;p11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597" name="Google Shape;597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11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600" name="Google Shape;600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2" name="Google Shape;602;p11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603" name="Google Shape;603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5" name="Google Shape;605;p11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606" name="Google Shape;606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8" name="Google Shape;608;p11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609" name="Google Shape;609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11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612" name="Google Shape;612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4" name="Google Shape;614;p11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615" name="Google Shape;615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7" name="Google Shape;617;p11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618" name="Google Shape;618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0" name="Google Shape;620;p11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621" name="Google Shape;621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3" name="Google Shape;623;p11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624" name="Google Shape;624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6" name="Google Shape;626;p11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627" name="Google Shape;627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9" name="Google Shape;629;p11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630" name="Google Shape;630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2" name="Google Shape;632;p11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633" name="Google Shape;633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5" name="Google Shape;635;p11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36" name="Google Shape;636;p11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7" name="Google Shape;637;p11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8" name="Google Shape;638;p11">
            <a:hlinkClick action="ppaction://hlinksldjump" r:id="rId2"/>
          </p:cNvPr>
          <p:cNvSpPr/>
          <p:nvPr/>
        </p:nvSpPr>
        <p:spPr>
          <a:xfrm rot="5397851">
            <a:off x="-138220" y="3419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39" name="Google Shape;639;p11">
            <a:hlinkClick action="ppaction://hlinksldjump" r:id="rId3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0" name="Google Shape;640;p11">
            <a:hlinkClick action="ppaction://hlinksldjump" r:id="rId4"/>
          </p:cNvPr>
          <p:cNvSpPr/>
          <p:nvPr/>
        </p:nvSpPr>
        <p:spPr>
          <a:xfrm rot="5397851">
            <a:off x="-138220" y="22621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1" name="Google Shape;641;p11">
            <a:hlinkClick action="ppaction://hlinksldjump" r:id="rId5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2" name="Google Shape;642;p11">
            <a:hlinkClick action="ppaction://hlinksldjump" r:id="rId6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3" name="Google Shape;643;p11">
            <a:hlinkClick action="ppaction://hlinksldjump" r:id="rId7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4" name="Google Shape;644;p11">
            <a:hlinkClick action="ppaction://hlinksldjump" r:id="rId8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Explain 3">
  <p:cSld name="CUSTOM_16_1_1_2"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2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2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8" name="Google Shape;648;p12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9" name="Google Shape;649;p12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0" name="Google Shape;650;p12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2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2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3" name="Google Shape;653;p12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4" name="Google Shape;654;p12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5" name="Google Shape;655;p12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6" name="Google Shape;656;p12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659" name="Google Shape;659;p12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660" name="Google Shape;660;p1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661" name="Google Shape;661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3" name="Google Shape;663;p1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664" name="Google Shape;664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6" name="Google Shape;666;p1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667" name="Google Shape;667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9" name="Google Shape;669;p1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670" name="Google Shape;670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2" name="Google Shape;672;p1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673" name="Google Shape;673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5" name="Google Shape;675;p1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676" name="Google Shape;676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8" name="Google Shape;678;p1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679" name="Google Shape;679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1" name="Google Shape;681;p1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682" name="Google Shape;682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4" name="Google Shape;684;p1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685" name="Google Shape;685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7" name="Google Shape;687;p1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688" name="Google Shape;688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0" name="Google Shape;690;p1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691" name="Google Shape;691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p1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694" name="Google Shape;694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6" name="Google Shape;696;p1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697" name="Google Shape;697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99" name="Google Shape;699;p1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00" name="Google Shape;700;p1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01" name="Google Shape;701;p12">
            <a:hlinkClick action="ppaction://hlinksldjump" r:id="rId2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2" name="Google Shape;702;p12">
            <a:hlinkClick action="ppaction://hlinksldjump" r:id="rId3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3" name="Google Shape;703;p12">
            <a:hlinkClick action="ppaction://hlinksldjump" r:id="rId4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4" name="Google Shape;704;p12">
            <a:hlinkClick action="ppaction://hlinksldjump" r:id="rId5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5" name="Google Shape;705;p12">
            <a:hlinkClick action="ppaction://hlinksldjump" r:id="rId6"/>
          </p:cNvPr>
          <p:cNvSpPr/>
          <p:nvPr/>
        </p:nvSpPr>
        <p:spPr>
          <a:xfrm rot="5397851">
            <a:off x="-138220" y="3419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6" name="Google Shape;706;p12">
            <a:hlinkClick action="ppaction://hlinksldjump" r:id="rId7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7" name="Google Shape;707;p12">
            <a:hlinkClick action="ppaction://hlinksldjump" r:id="rId8"/>
          </p:cNvPr>
          <p:cNvSpPr/>
          <p:nvPr/>
        </p:nvSpPr>
        <p:spPr>
          <a:xfrm rot="5397851">
            <a:off x="-138220" y="22621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Apply 1">
  <p:cSld name="CUSTOM_16_1_1_2_1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3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3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1" name="Google Shape;711;p13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2" name="Google Shape;712;p13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3" name="Google Shape;713;p1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3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13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6" name="Google Shape;716;p13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7" name="Google Shape;717;p13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8" name="Google Shape;718;p13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3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721" name="Google Shape;721;p1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722" name="Google Shape;722;p1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723" name="Google Shape;723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5" name="Google Shape;725;p1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726" name="Google Shape;726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8" name="Google Shape;728;p1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729" name="Google Shape;729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1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732" name="Google Shape;732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4" name="Google Shape;734;p1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735" name="Google Shape;735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7" name="Google Shape;737;p1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738" name="Google Shape;738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0" name="Google Shape;740;p1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741" name="Google Shape;741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3" name="Google Shape;743;p1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744" name="Google Shape;744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6" name="Google Shape;746;p1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747" name="Google Shape;747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9" name="Google Shape;749;p1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750" name="Google Shape;750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1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753" name="Google Shape;753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1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756" name="Google Shape;756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8" name="Google Shape;758;p1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759" name="Google Shape;759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61" name="Google Shape;761;p13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2" name="Google Shape;762;p13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63" name="Google Shape;763;p13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64" name="Google Shape;764;p13">
            <a:hlinkClick action="ppaction://hlinksldjump" r:id="rId2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5" name="Google Shape;765;p13">
            <a:hlinkClick action="ppaction://hlinksldjump" r:id="rId3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6" name="Google Shape;766;p13">
            <a:hlinkClick action="ppaction://hlinksldjump" r:id="rId4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7" name="Google Shape;767;p13">
            <a:hlinkClick action="ppaction://hlinksldjump" r:id="rId5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8" name="Google Shape;768;p13">
            <a:hlinkClick action="ppaction://hlinksldjump" r:id="rId6"/>
          </p:cNvPr>
          <p:cNvSpPr/>
          <p:nvPr/>
        </p:nvSpPr>
        <p:spPr>
          <a:xfrm rot="5397851">
            <a:off x="-138220" y="3419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9" name="Google Shape;769;p13">
            <a:hlinkClick action="ppaction://hlinksldjump" r:id="rId7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0" name="Google Shape;770;p13">
            <a:hlinkClick action="ppaction://hlinksldjump" r:id="rId8"/>
          </p:cNvPr>
          <p:cNvSpPr/>
          <p:nvPr/>
        </p:nvSpPr>
        <p:spPr>
          <a:xfrm rot="5397851">
            <a:off x="-138220" y="22621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Apply 2">
  <p:cSld name="CUSTOM_16_1_1_1"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4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4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4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6" name="Google Shape;776;p14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7" name="Google Shape;777;p14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8" name="Google Shape;778;p14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4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80" name="Google Shape;780;p14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81" name="Google Shape;781;p14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82" name="Google Shape;782;p14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784" name="Google Shape;784;p1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785" name="Google Shape;785;p1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786" name="Google Shape;786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8" name="Google Shape;788;p1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789" name="Google Shape;789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1" name="Google Shape;791;p1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792" name="Google Shape;792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4" name="Google Shape;794;p1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795" name="Google Shape;795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7" name="Google Shape;797;p1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798" name="Google Shape;798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0" name="Google Shape;800;p1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801" name="Google Shape;801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3" name="Google Shape;803;p1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804" name="Google Shape;804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6" name="Google Shape;806;p1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807" name="Google Shape;807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9" name="Google Shape;809;p1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810" name="Google Shape;810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2" name="Google Shape;812;p1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813" name="Google Shape;813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5" name="Google Shape;815;p1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816" name="Google Shape;816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8" name="Google Shape;818;p1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819" name="Google Shape;819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1" name="Google Shape;821;p1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822" name="Google Shape;822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24" name="Google Shape;824;p14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25" name="Google Shape;825;p1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26" name="Google Shape;826;p1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27" name="Google Shape;827;p14">
            <a:hlinkClick action="ppaction://hlinksldjump" r:id="rId2"/>
          </p:cNvPr>
          <p:cNvSpPr/>
          <p:nvPr/>
        </p:nvSpPr>
        <p:spPr>
          <a:xfrm rot="5397851">
            <a:off x="-138220" y="3102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28" name="Google Shape;828;p14">
            <a:hlinkClick action="ppaction://hlinksldjump" r:id="rId3"/>
          </p:cNvPr>
          <p:cNvSpPr/>
          <p:nvPr/>
        </p:nvSpPr>
        <p:spPr>
          <a:xfrm rot="5397851">
            <a:off x="-138220" y="12703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29" name="Google Shape;829;p14">
            <a:hlinkClick action="ppaction://hlinksldjump" r:id="rId4"/>
          </p:cNvPr>
          <p:cNvSpPr/>
          <p:nvPr/>
        </p:nvSpPr>
        <p:spPr>
          <a:xfrm rot="5397851">
            <a:off x="-138220" y="22304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0" name="Google Shape;830;p14">
            <a:hlinkClick action="ppaction://hlinksldjump" r:id="rId5"/>
          </p:cNvPr>
          <p:cNvSpPr/>
          <p:nvPr/>
        </p:nvSpPr>
        <p:spPr>
          <a:xfrm rot="5397851">
            <a:off x="-138220" y="3190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1" name="Google Shape;831;p14">
            <a:hlinkClick action="ppaction://hlinksldjump" r:id="rId6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2" name="Google Shape;832;p14">
            <a:hlinkClick action="ppaction://hlinksldjump" r:id="rId7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3" name="Google Shape;833;p14">
            <a:hlinkClick action="ppaction://hlinksldjump" r:id="rId8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Apply 3">
  <p:cSld name="CUSTOM_16_1_1_1_2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5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15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7" name="Google Shape;837;p15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8" name="Google Shape;838;p15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9" name="Google Shape;839;p15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40" name="Google Shape;840;p1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15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5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43" name="Google Shape;843;p15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44" name="Google Shape;844;p15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45" name="Google Shape;845;p15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5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848" name="Google Shape;848;p1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849" name="Google Shape;849;p1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850" name="Google Shape;850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2" name="Google Shape;852;p1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853" name="Google Shape;853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5" name="Google Shape;855;p1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856" name="Google Shape;856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8" name="Google Shape;858;p1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859" name="Google Shape;859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1" name="Google Shape;861;p1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862" name="Google Shape;862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4" name="Google Shape;864;p1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865" name="Google Shape;865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7" name="Google Shape;867;p1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868" name="Google Shape;868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0" name="Google Shape;870;p1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871" name="Google Shape;871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3" name="Google Shape;873;p1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874" name="Google Shape;874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6" name="Google Shape;876;p1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877" name="Google Shape;877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9" name="Google Shape;879;p1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880" name="Google Shape;880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2" name="Google Shape;882;p1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883" name="Google Shape;883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5" name="Google Shape;885;p1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886" name="Google Shape;886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8" name="Google Shape;888;p15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89" name="Google Shape;889;p15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90" name="Google Shape;890;p15">
            <a:hlinkClick action="ppaction://hlinksldjump" r:id="rId2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91" name="Google Shape;891;p15">
            <a:hlinkClick action="ppaction://hlinksldjump" r:id="rId3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92" name="Google Shape;892;p15">
            <a:hlinkClick action="ppaction://hlinksldjump" r:id="rId4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93" name="Google Shape;893;p15">
            <a:hlinkClick action="ppaction://hlinksldjump" r:id="rId5"/>
          </p:cNvPr>
          <p:cNvSpPr/>
          <p:nvPr/>
        </p:nvSpPr>
        <p:spPr>
          <a:xfrm rot="5397851">
            <a:off x="-138220" y="3102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94" name="Google Shape;894;p15">
            <a:hlinkClick action="ppaction://hlinksldjump" r:id="rId6"/>
          </p:cNvPr>
          <p:cNvSpPr/>
          <p:nvPr/>
        </p:nvSpPr>
        <p:spPr>
          <a:xfrm rot="5397851">
            <a:off x="-138220" y="12703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95" name="Google Shape;895;p15">
            <a:hlinkClick action="ppaction://hlinksldjump" r:id="rId7"/>
          </p:cNvPr>
          <p:cNvSpPr/>
          <p:nvPr/>
        </p:nvSpPr>
        <p:spPr>
          <a:xfrm rot="5397851">
            <a:off x="-138220" y="22304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96" name="Google Shape;896;p15">
            <a:hlinkClick action="ppaction://hlinksldjump" r:id="rId8"/>
          </p:cNvPr>
          <p:cNvSpPr/>
          <p:nvPr/>
        </p:nvSpPr>
        <p:spPr>
          <a:xfrm rot="5397851">
            <a:off x="-138220" y="3190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Share 1">
  <p:cSld name="CUSTOM_16_1_1_1_2_1"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6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6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0" name="Google Shape;900;p16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1" name="Google Shape;901;p16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2" name="Google Shape;902;p16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3" name="Google Shape;903;p16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6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6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6" name="Google Shape;906;p16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7" name="Google Shape;907;p16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16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910" name="Google Shape;910;p16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911" name="Google Shape;911;p16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912" name="Google Shape;912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4" name="Google Shape;914;p16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915" name="Google Shape;915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7" name="Google Shape;917;p16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918" name="Google Shape;918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0" name="Google Shape;920;p16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921" name="Google Shape;921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3" name="Google Shape;923;p16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924" name="Google Shape;924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6" name="Google Shape;926;p16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927" name="Google Shape;927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9" name="Google Shape;929;p16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930" name="Google Shape;930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2" name="Google Shape;932;p16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933" name="Google Shape;933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5" name="Google Shape;935;p16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936" name="Google Shape;936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8" name="Google Shape;938;p16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939" name="Google Shape;939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1" name="Google Shape;941;p16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942" name="Google Shape;942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4" name="Google Shape;944;p16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945" name="Google Shape;945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7" name="Google Shape;947;p16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948" name="Google Shape;948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0" name="Google Shape;950;p16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1" name="Google Shape;951;p1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52" name="Google Shape;952;p1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53" name="Google Shape;953;p16">
            <a:hlinkClick action="ppaction://hlinksldjump" r:id="rId2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4" name="Google Shape;954;p16">
            <a:hlinkClick action="ppaction://hlinksldjump" r:id="rId3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5" name="Google Shape;955;p16">
            <a:hlinkClick action="ppaction://hlinksldjump" r:id="rId4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6" name="Google Shape;956;p16">
            <a:hlinkClick action="ppaction://hlinksldjump" r:id="rId5"/>
          </p:cNvPr>
          <p:cNvSpPr/>
          <p:nvPr/>
        </p:nvSpPr>
        <p:spPr>
          <a:xfrm rot="5397851">
            <a:off x="-138220" y="3102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7" name="Google Shape;957;p16">
            <a:hlinkClick action="ppaction://hlinksldjump" r:id="rId6"/>
          </p:cNvPr>
          <p:cNvSpPr/>
          <p:nvPr/>
        </p:nvSpPr>
        <p:spPr>
          <a:xfrm rot="5397851">
            <a:off x="-138220" y="12703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8" name="Google Shape;958;p16">
            <a:hlinkClick action="ppaction://hlinksldjump" r:id="rId7"/>
          </p:cNvPr>
          <p:cNvSpPr/>
          <p:nvPr/>
        </p:nvSpPr>
        <p:spPr>
          <a:xfrm rot="5397851">
            <a:off x="-138220" y="22304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9" name="Google Shape;959;p16">
            <a:hlinkClick action="ppaction://hlinksldjump" r:id="rId8"/>
          </p:cNvPr>
          <p:cNvSpPr/>
          <p:nvPr/>
        </p:nvSpPr>
        <p:spPr>
          <a:xfrm rot="5397851">
            <a:off x="-138220" y="3190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Share 2">
  <p:cSld name="CUSTOM_16_1_1_1_1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7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17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3" name="Google Shape;963;p17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17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5" name="Google Shape;965;p17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6" name="Google Shape;966;p17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7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8" name="Google Shape;968;p17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9" name="Google Shape;969;p17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70" name="Google Shape;970;p17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71" name="Google Shape;971;p17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973" name="Google Shape;973;p17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974" name="Google Shape;974;p17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975" name="Google Shape;975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7" name="Google Shape;977;p17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978" name="Google Shape;978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0" name="Google Shape;980;p17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981" name="Google Shape;981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3" name="Google Shape;983;p17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984" name="Google Shape;984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6" name="Google Shape;986;p17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987" name="Google Shape;987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9" name="Google Shape;989;p17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990" name="Google Shape;990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2" name="Google Shape;992;p17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993" name="Google Shape;993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5" name="Google Shape;995;p17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996" name="Google Shape;996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8" name="Google Shape;998;p17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999" name="Google Shape;999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1" name="Google Shape;1001;p17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002" name="Google Shape;1002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4" name="Google Shape;1004;p17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005" name="Google Shape;1005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7" name="Google Shape;1007;p17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008" name="Google Shape;1008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0" name="Google Shape;1010;p17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011" name="Google Shape;1011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13" name="Google Shape;1013;p17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14" name="Google Shape;1014;p17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15" name="Google Shape;1015;p17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16" name="Google Shape;1016;p17">
            <a:hlinkClick action="ppaction://hlinksldjump" r:id="rId2"/>
          </p:cNvPr>
          <p:cNvSpPr/>
          <p:nvPr/>
        </p:nvSpPr>
        <p:spPr>
          <a:xfrm rot="5397851">
            <a:off x="-117745" y="3417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17" name="Google Shape;1017;p17">
            <a:hlinkClick action="ppaction://hlinksldjump" r:id="rId3"/>
          </p:cNvPr>
          <p:cNvSpPr/>
          <p:nvPr/>
        </p:nvSpPr>
        <p:spPr>
          <a:xfrm rot="5397851">
            <a:off x="-117745" y="13018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18" name="Google Shape;1018;p17">
            <a:hlinkClick action="ppaction://hlinksldjump" r:id="rId4"/>
          </p:cNvPr>
          <p:cNvSpPr/>
          <p:nvPr/>
        </p:nvSpPr>
        <p:spPr>
          <a:xfrm rot="5397851">
            <a:off x="-117745" y="22619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19" name="Google Shape;1019;p17">
            <a:hlinkClick action="ppaction://hlinksldjump" r:id="rId5"/>
          </p:cNvPr>
          <p:cNvSpPr/>
          <p:nvPr/>
        </p:nvSpPr>
        <p:spPr>
          <a:xfrm rot="5397851">
            <a:off x="-117745" y="32220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0" name="Google Shape;1020;p17">
            <a:hlinkClick action="ppaction://hlinksldjump" r:id="rId6"/>
          </p:cNvPr>
          <p:cNvSpPr/>
          <p:nvPr/>
        </p:nvSpPr>
        <p:spPr>
          <a:xfrm rot="5397851">
            <a:off x="-117745" y="41821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1" name="Google Shape;1021;p17">
            <a:hlinkClick action="ppaction://hlinksldjump" r:id="rId7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2" name="Google Shape;1022;p17">
            <a:hlinkClick action="ppaction://hlinksldjump" r:id="rId8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Share 3">
  <p:cSld name="CUSTOM_16_1_1_1_1_2"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8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5" name="Google Shape;1025;p18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6" name="Google Shape;1026;p18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7" name="Google Shape;1027;p18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8" name="Google Shape;1028;p18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9" name="Google Shape;1029;p18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0" name="Google Shape;1030;p18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8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18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3" name="Google Shape;1033;p18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4" name="Google Shape;1034;p18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18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1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037" name="Google Shape;1037;p18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038" name="Google Shape;1038;p18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039" name="Google Shape;1039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18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042" name="Google Shape;1042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4" name="Google Shape;1044;p18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045" name="Google Shape;1045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7" name="Google Shape;1047;p18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048" name="Google Shape;1048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0" name="Google Shape;1050;p18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051" name="Google Shape;1051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3" name="Google Shape;1053;p18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054" name="Google Shape;1054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6" name="Google Shape;1056;p18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057" name="Google Shape;1057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9" name="Google Shape;1059;p18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060" name="Google Shape;1060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2" name="Google Shape;1062;p18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063" name="Google Shape;1063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5" name="Google Shape;1065;p18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066" name="Google Shape;1066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8" name="Google Shape;1068;p18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069" name="Google Shape;1069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1" name="Google Shape;1071;p18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072" name="Google Shape;1072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4" name="Google Shape;1074;p18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075" name="Google Shape;1075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77" name="Google Shape;1077;p18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78" name="Google Shape;1078;p18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79" name="Google Shape;1079;p18">
            <a:hlinkClick action="ppaction://hlinksldjump" r:id="rId2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0" name="Google Shape;1080;p18">
            <a:hlinkClick action="ppaction://hlinksldjump" r:id="rId3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1" name="Google Shape;1081;p18">
            <a:hlinkClick action="ppaction://hlinksldjump" r:id="rId4"/>
          </p:cNvPr>
          <p:cNvSpPr/>
          <p:nvPr/>
        </p:nvSpPr>
        <p:spPr>
          <a:xfrm rot="5397851">
            <a:off x="-117745" y="3417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2" name="Google Shape;1082;p18">
            <a:hlinkClick action="ppaction://hlinksldjump" r:id="rId5"/>
          </p:cNvPr>
          <p:cNvSpPr/>
          <p:nvPr/>
        </p:nvSpPr>
        <p:spPr>
          <a:xfrm rot="5397851">
            <a:off x="-117745" y="13018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3" name="Google Shape;1083;p18">
            <a:hlinkClick action="ppaction://hlinksldjump" r:id="rId6"/>
          </p:cNvPr>
          <p:cNvSpPr/>
          <p:nvPr/>
        </p:nvSpPr>
        <p:spPr>
          <a:xfrm rot="5397851">
            <a:off x="-117745" y="22619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4" name="Google Shape;1084;p18">
            <a:hlinkClick action="ppaction://hlinksldjump" r:id="rId7"/>
          </p:cNvPr>
          <p:cNvSpPr/>
          <p:nvPr/>
        </p:nvSpPr>
        <p:spPr>
          <a:xfrm rot="5397851">
            <a:off x="-117745" y="32220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5" name="Google Shape;1085;p18">
            <a:hlinkClick action="ppaction://hlinksldjump" r:id="rId8"/>
          </p:cNvPr>
          <p:cNvSpPr/>
          <p:nvPr/>
        </p:nvSpPr>
        <p:spPr>
          <a:xfrm rot="5397851">
            <a:off x="-117745" y="41821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Reflect 1">
  <p:cSld name="CUSTOM_16_1_1_1_1_2_1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9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8" name="Google Shape;1088;p19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9" name="Google Shape;1089;p19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0" name="Google Shape;1090;p19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1" name="Google Shape;1091;p19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2" name="Google Shape;1092;p19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3" name="Google Shape;1093;p19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9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19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6" name="Google Shape;1096;p19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9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099" name="Google Shape;1099;p19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100" name="Google Shape;1100;p19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101" name="Google Shape;1101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3" name="Google Shape;1103;p19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104" name="Google Shape;1104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6" name="Google Shape;1106;p19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107" name="Google Shape;1107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9" name="Google Shape;1109;p19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110" name="Google Shape;1110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2" name="Google Shape;1112;p19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113" name="Google Shape;1113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5" name="Google Shape;1115;p19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116" name="Google Shape;1116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8" name="Google Shape;1118;p19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119" name="Google Shape;1119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1" name="Google Shape;1121;p19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122" name="Google Shape;1122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4" name="Google Shape;1124;p19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125" name="Google Shape;1125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7" name="Google Shape;1127;p19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128" name="Google Shape;1128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0" name="Google Shape;1130;p19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131" name="Google Shape;1131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3" name="Google Shape;1133;p19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134" name="Google Shape;1134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6" name="Google Shape;1136;p19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137" name="Google Shape;1137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39" name="Google Shape;1139;p19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0" name="Google Shape;1140;p19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41" name="Google Shape;1141;p19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42" name="Google Shape;1142;p19">
            <a:hlinkClick action="ppaction://hlinksldjump" r:id="rId2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3" name="Google Shape;1143;p19">
            <a:hlinkClick action="ppaction://hlinksldjump" r:id="rId3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4" name="Google Shape;1144;p19">
            <a:hlinkClick action="ppaction://hlinksldjump" r:id="rId4"/>
          </p:cNvPr>
          <p:cNvSpPr/>
          <p:nvPr/>
        </p:nvSpPr>
        <p:spPr>
          <a:xfrm rot="5397851">
            <a:off x="-117745" y="3417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5" name="Google Shape;1145;p19">
            <a:hlinkClick action="ppaction://hlinksldjump" r:id="rId5"/>
          </p:cNvPr>
          <p:cNvSpPr/>
          <p:nvPr/>
        </p:nvSpPr>
        <p:spPr>
          <a:xfrm rot="5397851">
            <a:off x="-117745" y="13018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6" name="Google Shape;1146;p19">
            <a:hlinkClick action="ppaction://hlinksldjump" r:id="rId6"/>
          </p:cNvPr>
          <p:cNvSpPr/>
          <p:nvPr/>
        </p:nvSpPr>
        <p:spPr>
          <a:xfrm rot="5397851">
            <a:off x="-117745" y="22619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7" name="Google Shape;1147;p19">
            <a:hlinkClick action="ppaction://hlinksldjump" r:id="rId7"/>
          </p:cNvPr>
          <p:cNvSpPr/>
          <p:nvPr/>
        </p:nvSpPr>
        <p:spPr>
          <a:xfrm rot="5397851">
            <a:off x="-117745" y="32220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8" name="Google Shape;1148;p19">
            <a:hlinkClick action="ppaction://hlinksldjump" r:id="rId8"/>
          </p:cNvPr>
          <p:cNvSpPr/>
          <p:nvPr/>
        </p:nvSpPr>
        <p:spPr>
          <a:xfrm rot="5397851">
            <a:off x="-117745" y="41821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Reflect 2">
  <p:cSld name="CUSTOM_16_1_1_1_1_1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0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20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20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20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4" name="Google Shape;1154;p20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20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6" name="Google Shape;1156;p20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7" name="Google Shape;1157;p20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8" name="Google Shape;1158;p20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9" name="Google Shape;1159;p20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60" name="Google Shape;1160;p20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2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162" name="Google Shape;1162;p20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163" name="Google Shape;1163;p20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164" name="Google Shape;1164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6" name="Google Shape;1166;p20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167" name="Google Shape;1167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9" name="Google Shape;1169;p20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170" name="Google Shape;1170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2" name="Google Shape;1172;p20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173" name="Google Shape;1173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5" name="Google Shape;1175;p20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176" name="Google Shape;1176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8" name="Google Shape;1178;p20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179" name="Google Shape;1179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1" name="Google Shape;1181;p20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182" name="Google Shape;1182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4" name="Google Shape;1184;p20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185" name="Google Shape;1185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7" name="Google Shape;1187;p20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188" name="Google Shape;1188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0" name="Google Shape;1190;p20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191" name="Google Shape;1191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3" name="Google Shape;1193;p20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194" name="Google Shape;1194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6" name="Google Shape;1196;p20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197" name="Google Shape;1197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9" name="Google Shape;1199;p20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200" name="Google Shape;1200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20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3" name="Google Shape;1203;p2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04" name="Google Shape;1204;p2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05" name="Google Shape;1205;p20">
            <a:hlinkClick action="ppaction://hlinksldjump" r:id="rId2"/>
          </p:cNvPr>
          <p:cNvSpPr/>
          <p:nvPr/>
        </p:nvSpPr>
        <p:spPr>
          <a:xfrm rot="5397851">
            <a:off x="-117745" y="34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6" name="Google Shape;1206;p20">
            <a:hlinkClick action="ppaction://hlinksldjump" r:id="rId3"/>
          </p:cNvPr>
          <p:cNvSpPr/>
          <p:nvPr/>
        </p:nvSpPr>
        <p:spPr>
          <a:xfrm rot="5397851">
            <a:off x="-117745" y="130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7" name="Google Shape;1207;p20">
            <a:hlinkClick action="ppaction://hlinksldjump" r:id="rId4"/>
          </p:cNvPr>
          <p:cNvSpPr/>
          <p:nvPr/>
        </p:nvSpPr>
        <p:spPr>
          <a:xfrm rot="5397851">
            <a:off x="-117745" y="226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8" name="Google Shape;1208;p20">
            <a:hlinkClick action="ppaction://hlinksldjump" r:id="rId5"/>
          </p:cNvPr>
          <p:cNvSpPr/>
          <p:nvPr/>
        </p:nvSpPr>
        <p:spPr>
          <a:xfrm rot="5397851">
            <a:off x="-117745" y="32223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9" name="Google Shape;1209;p20">
            <a:hlinkClick action="ppaction://hlinksldjump" r:id="rId6"/>
          </p:cNvPr>
          <p:cNvSpPr/>
          <p:nvPr/>
        </p:nvSpPr>
        <p:spPr>
          <a:xfrm rot="5397851">
            <a:off x="-117745" y="41824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0" name="Google Shape;1210;p20">
            <a:hlinkClick action="ppaction://hlinksldjump" r:id="rId7"/>
          </p:cNvPr>
          <p:cNvSpPr/>
          <p:nvPr/>
        </p:nvSpPr>
        <p:spPr>
          <a:xfrm rot="5397851">
            <a:off x="-117745" y="51425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1" name="Google Shape;1211;p20">
            <a:hlinkClick action="ppaction://hlinksldjump" r:id="rId8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Intro">
  <p:cSld name="CUSTOM_15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83" name="Google Shape;83;p3"/>
          <p:cNvGrpSpPr/>
          <p:nvPr/>
        </p:nvGrpSpPr>
        <p:grpSpPr>
          <a:xfrm>
            <a:off x="11596225" y="77750"/>
            <a:ext cx="432000" cy="6719653"/>
            <a:chOff x="11596225" y="77750"/>
            <a:chExt cx="360000" cy="6719653"/>
          </a:xfrm>
        </p:grpSpPr>
        <p:sp>
          <p:nvSpPr>
            <p:cNvPr id="84" name="Google Shape;84;p3"/>
            <p:cNvSpPr/>
            <p:nvPr/>
          </p:nvSpPr>
          <p:spPr>
            <a:xfrm rot="5397851">
              <a:off x="11296375" y="6137703"/>
              <a:ext cx="959700" cy="35940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EXTEND</a:t>
              </a:r>
              <a:endParaRPr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 rot="5397851">
              <a:off x="11296375" y="5177761"/>
              <a:ext cx="959700" cy="35940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REFLECT</a:t>
              </a:r>
              <a:endParaRPr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 rot="5397851">
              <a:off x="11296375" y="4217819"/>
              <a:ext cx="959700" cy="35940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SHARE</a:t>
              </a:r>
              <a:endParaRPr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 rot="5397851">
              <a:off x="11296375" y="3257877"/>
              <a:ext cx="959700" cy="35940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APPLY</a:t>
              </a:r>
              <a:endParaRPr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 rot="5397851">
              <a:off x="11296375" y="2297934"/>
              <a:ext cx="959700" cy="35940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EXPLAIN</a:t>
              </a:r>
              <a:endParaRPr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5397851">
              <a:off x="11296375" y="1337992"/>
              <a:ext cx="959700" cy="35940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EXPLORE</a:t>
              </a:r>
              <a:endParaRPr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 rot="5397851">
              <a:off x="11296375" y="378050"/>
              <a:ext cx="959700" cy="35940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ENGAGE</a:t>
              </a:r>
              <a:endParaRPr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91" name="Google Shape;91;p3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93" name="Google Shape;93;p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94" name="Google Shape;94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" name="Google Shape;96;p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97" name="Google Shape;97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00" name="Google Shape;100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" name="Google Shape;102;p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03" name="Google Shape;103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06" name="Google Shape;106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p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09" name="Google Shape;109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12" name="Google Shape;112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15" name="Google Shape;115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18" name="Google Shape;118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" name="Google Shape;120;p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21" name="Google Shape;121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" name="Google Shape;123;p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24" name="Google Shape;124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27" name="Google Shape;127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30" name="Google Shape;130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3"/>
          <p:cNvSpPr txBox="1"/>
          <p:nvPr>
            <p:ph type="title"/>
          </p:nvPr>
        </p:nvSpPr>
        <p:spPr>
          <a:xfrm>
            <a:off x="6791250" y="381700"/>
            <a:ext cx="4590300" cy="130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33" name="Google Shape;133;p3"/>
          <p:cNvSpPr txBox="1"/>
          <p:nvPr>
            <p:ph idx="1" type="body"/>
          </p:nvPr>
        </p:nvSpPr>
        <p:spPr>
          <a:xfrm>
            <a:off x="6787350" y="1880550"/>
            <a:ext cx="4590300" cy="465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4" name="Google Shape;134;p3">
            <a:hlinkClick action="ppaction://hlinksldjump" r:id="rId2"/>
          </p:cNvPr>
          <p:cNvSpPr/>
          <p:nvPr/>
        </p:nvSpPr>
        <p:spPr>
          <a:xfrm rot="5397851">
            <a:off x="11347130" y="3864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5" name="Google Shape;135;p3">
            <a:hlinkClick action="ppaction://hlinksldjump" r:id="rId3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6" name="Google Shape;136;p3">
            <a:hlinkClick action="ppaction://hlinksldjump" r:id="rId4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7" name="Google Shape;137;p3">
            <a:hlinkClick action="ppaction://hlinksldjump" r:id="rId5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8" name="Google Shape;138;p3">
            <a:hlinkClick action="ppaction://hlinksldjump" r:id="rId6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" name="Google Shape;139;p3">
            <a:hlinkClick action="ppaction://hlinksldjump" r:id="rId7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" name="Google Shape;140;p3">
            <a:hlinkClick action="ppaction://hlinksldjump" r:id="rId8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Reflect 3">
  <p:cSld name="CUSTOM_16_1_1_1_1_1_1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21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1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5" name="Google Shape;1215;p21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6" name="Google Shape;1216;p21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7" name="Google Shape;1217;p21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8" name="Google Shape;1218;p21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9" name="Google Shape;1219;p21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20" name="Google Shape;1220;p21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1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1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23" name="Google Shape;1223;p21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1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226" name="Google Shape;1226;p21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227" name="Google Shape;1227;p21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228" name="Google Shape;1228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0" name="Google Shape;1230;p21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231" name="Google Shape;1231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3" name="Google Shape;1233;p21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234" name="Google Shape;1234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6" name="Google Shape;1236;p21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237" name="Google Shape;1237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9" name="Google Shape;1239;p21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240" name="Google Shape;1240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2" name="Google Shape;1242;p21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243" name="Google Shape;1243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5" name="Google Shape;1245;p21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246" name="Google Shape;1246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8" name="Google Shape;1248;p21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249" name="Google Shape;1249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1" name="Google Shape;1251;p21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252" name="Google Shape;1252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21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255" name="Google Shape;1255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7" name="Google Shape;1257;p21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258" name="Google Shape;1258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0" name="Google Shape;1260;p21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261" name="Google Shape;1261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3" name="Google Shape;1263;p21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264" name="Google Shape;1264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66" name="Google Shape;1266;p21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67" name="Google Shape;1267;p21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68" name="Google Shape;1268;p21">
            <a:hlinkClick action="ppaction://hlinksldjump" r:id="rId2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69" name="Google Shape;1269;p21">
            <a:hlinkClick action="ppaction://hlinksldjump" r:id="rId3"/>
          </p:cNvPr>
          <p:cNvSpPr/>
          <p:nvPr/>
        </p:nvSpPr>
        <p:spPr>
          <a:xfrm rot="5397851">
            <a:off x="-117745" y="34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0" name="Google Shape;1270;p21">
            <a:hlinkClick action="ppaction://hlinksldjump" r:id="rId4"/>
          </p:cNvPr>
          <p:cNvSpPr/>
          <p:nvPr/>
        </p:nvSpPr>
        <p:spPr>
          <a:xfrm rot="5397851">
            <a:off x="-117745" y="130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1" name="Google Shape;1271;p21">
            <a:hlinkClick action="ppaction://hlinksldjump" r:id="rId5"/>
          </p:cNvPr>
          <p:cNvSpPr/>
          <p:nvPr/>
        </p:nvSpPr>
        <p:spPr>
          <a:xfrm rot="5397851">
            <a:off x="-117745" y="226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2" name="Google Shape;1272;p21">
            <a:hlinkClick action="ppaction://hlinksldjump" r:id="rId6"/>
          </p:cNvPr>
          <p:cNvSpPr/>
          <p:nvPr/>
        </p:nvSpPr>
        <p:spPr>
          <a:xfrm rot="5397851">
            <a:off x="-117745" y="32223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3" name="Google Shape;1273;p21">
            <a:hlinkClick action="ppaction://hlinksldjump" r:id="rId7"/>
          </p:cNvPr>
          <p:cNvSpPr/>
          <p:nvPr/>
        </p:nvSpPr>
        <p:spPr>
          <a:xfrm rot="5397851">
            <a:off x="-117745" y="41824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4" name="Google Shape;1274;p21">
            <a:hlinkClick action="ppaction://hlinksldjump" r:id="rId8"/>
          </p:cNvPr>
          <p:cNvSpPr/>
          <p:nvPr/>
        </p:nvSpPr>
        <p:spPr>
          <a:xfrm rot="5397851">
            <a:off x="-117745" y="51425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1">
  <p:cSld name="CUSTOM_16_1_1_1_1_1_1_2"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22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22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8" name="Google Shape;1278;p22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9" name="Google Shape;1279;p22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0" name="Google Shape;1280;p22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1" name="Google Shape;1281;p22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2" name="Google Shape;1282;p22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3" name="Google Shape;1283;p22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22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22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22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2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288" name="Google Shape;1288;p22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289" name="Google Shape;1289;p2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290" name="Google Shape;1290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2" name="Google Shape;1292;p2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293" name="Google Shape;1293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5" name="Google Shape;1295;p2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296" name="Google Shape;1296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8" name="Google Shape;1298;p2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299" name="Google Shape;1299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1" name="Google Shape;1301;p2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302" name="Google Shape;1302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4" name="Google Shape;1304;p2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305" name="Google Shape;1305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7" name="Google Shape;1307;p2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308" name="Google Shape;1308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0" name="Google Shape;1310;p2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311" name="Google Shape;1311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3" name="Google Shape;1313;p2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314" name="Google Shape;1314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6" name="Google Shape;1316;p2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317" name="Google Shape;1317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9" name="Google Shape;1319;p2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320" name="Google Shape;1320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2" name="Google Shape;1322;p2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323" name="Google Shape;1323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5" name="Google Shape;1325;p2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326" name="Google Shape;1326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8" name="Google Shape;1328;p22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29" name="Google Shape;1329;p2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330" name="Google Shape;1330;p2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331" name="Google Shape;1331;p22">
            <a:hlinkClick action="ppaction://hlinksldjump" r:id="rId2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2" name="Google Shape;1332;p22">
            <a:hlinkClick action="ppaction://hlinksldjump" r:id="rId3"/>
          </p:cNvPr>
          <p:cNvSpPr/>
          <p:nvPr/>
        </p:nvSpPr>
        <p:spPr>
          <a:xfrm rot="5397851">
            <a:off x="-117745" y="34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3" name="Google Shape;1333;p22">
            <a:hlinkClick action="ppaction://hlinksldjump" r:id="rId4"/>
          </p:cNvPr>
          <p:cNvSpPr/>
          <p:nvPr/>
        </p:nvSpPr>
        <p:spPr>
          <a:xfrm rot="5397851">
            <a:off x="-117745" y="130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4" name="Google Shape;1334;p22">
            <a:hlinkClick action="ppaction://hlinksldjump" r:id="rId5"/>
          </p:cNvPr>
          <p:cNvSpPr/>
          <p:nvPr/>
        </p:nvSpPr>
        <p:spPr>
          <a:xfrm rot="5397851">
            <a:off x="-117745" y="226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5" name="Google Shape;1335;p22">
            <a:hlinkClick action="ppaction://hlinksldjump" r:id="rId6"/>
          </p:cNvPr>
          <p:cNvSpPr/>
          <p:nvPr/>
        </p:nvSpPr>
        <p:spPr>
          <a:xfrm rot="5397851">
            <a:off x="-117745" y="32223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6" name="Google Shape;1336;p22">
            <a:hlinkClick action="ppaction://hlinksldjump" r:id="rId7"/>
          </p:cNvPr>
          <p:cNvSpPr/>
          <p:nvPr/>
        </p:nvSpPr>
        <p:spPr>
          <a:xfrm rot="5397851">
            <a:off x="-117745" y="41824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7" name="Google Shape;1337;p22">
            <a:hlinkClick action="ppaction://hlinksldjump" r:id="rId8"/>
          </p:cNvPr>
          <p:cNvSpPr/>
          <p:nvPr/>
        </p:nvSpPr>
        <p:spPr>
          <a:xfrm rot="5397851">
            <a:off x="-117745" y="51425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2">
  <p:cSld name="CUSTOM_16_1_1_1_1_1_1_1"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2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23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23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23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23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4" name="Google Shape;1344;p23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5" name="Google Shape;1345;p23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6" name="Google Shape;1346;p23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7" name="Google Shape;1347;p23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8" name="Google Shape;1348;p23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9" name="Google Shape;1349;p23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2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351" name="Google Shape;1351;p2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352" name="Google Shape;1352;p2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353" name="Google Shape;1353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5" name="Google Shape;1355;p2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356" name="Google Shape;1356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8" name="Google Shape;1358;p2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359" name="Google Shape;1359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1" name="Google Shape;1361;p2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362" name="Google Shape;1362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4" name="Google Shape;1364;p2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365" name="Google Shape;1365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7" name="Google Shape;1367;p2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368" name="Google Shape;1368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0" name="Google Shape;1370;p2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371" name="Google Shape;1371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3" name="Google Shape;1373;p2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374" name="Google Shape;1374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6" name="Google Shape;1376;p2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377" name="Google Shape;1377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9" name="Google Shape;1379;p2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380" name="Google Shape;1380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2" name="Google Shape;1382;p2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383" name="Google Shape;1383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5" name="Google Shape;1385;p2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386" name="Google Shape;1386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8" name="Google Shape;1388;p2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389" name="Google Shape;1389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1" name="Google Shape;1391;p23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2" name="Google Shape;1392;p23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393" name="Google Shape;1393;p23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394" name="Google Shape;1394;p23">
            <a:hlinkClick action="ppaction://hlinksldjump" r:id="rId2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5" name="Google Shape;1395;p23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6" name="Google Shape;1396;p23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7" name="Google Shape;1397;p23">
            <a:hlinkClick action="ppaction://hlinksldjump" r:id="rId5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8" name="Google Shape;1398;p23">
            <a:hlinkClick action="ppaction://hlinksldjump" r:id="rId6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9" name="Google Shape;1399;p23">
            <a:hlinkClick action="ppaction://hlinksldjump" r:id="rId7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0" name="Google Shape;1400;p23">
            <a:hlinkClick action="ppaction://hlinksldjump" r:id="rId8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CUSTOM_16_1_1_1_1_1_1_1_2"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4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4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4" name="Google Shape;1404;p24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5" name="Google Shape;1405;p24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6" name="Google Shape;1406;p24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7" name="Google Shape;1407;p24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8" name="Google Shape;1408;p24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9" name="Google Shape;1409;p24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10" name="Google Shape;1410;p2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24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24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24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2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415" name="Google Shape;1415;p2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416" name="Google Shape;1416;p2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417" name="Google Shape;1417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9" name="Google Shape;1419;p2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420" name="Google Shape;1420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2" name="Google Shape;1422;p2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423" name="Google Shape;1423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5" name="Google Shape;1425;p2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426" name="Google Shape;1426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8" name="Google Shape;1428;p2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429" name="Google Shape;1429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1" name="Google Shape;1431;p2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432" name="Google Shape;1432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4" name="Google Shape;1434;p2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435" name="Google Shape;1435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7" name="Google Shape;1437;p2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438" name="Google Shape;1438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0" name="Google Shape;1440;p2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441" name="Google Shape;1441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3" name="Google Shape;1443;p2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444" name="Google Shape;1444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6" name="Google Shape;1446;p2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447" name="Google Shape;1447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9" name="Google Shape;1449;p2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450" name="Google Shape;1450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2" name="Google Shape;1452;p2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453" name="Google Shape;1453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55" name="Google Shape;1455;p2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56" name="Google Shape;1456;p2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57" name="Google Shape;1457;p24">
            <a:hlinkClick action="ppaction://hlinksldjump" r:id="rId2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58" name="Google Shape;1458;p24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59" name="Google Shape;1459;p24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0" name="Google Shape;1460;p24">
            <a:hlinkClick action="ppaction://hlinksldjump" r:id="rId5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1" name="Google Shape;1461;p24">
            <a:hlinkClick action="ppaction://hlinksldjump" r:id="rId6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2" name="Google Shape;1462;p24">
            <a:hlinkClick action="ppaction://hlinksldjump" r:id="rId7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3" name="Google Shape;1463;p24">
            <a:hlinkClick action="ppaction://hlinksldjump" r:id="rId8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4" name="Google Shape;1464;p24">
            <a:hlinkClick action="ppaction://hlinksldjump" r:id="rId9"/>
          </p:cNvPr>
          <p:cNvSpPr/>
          <p:nvPr/>
        </p:nvSpPr>
        <p:spPr>
          <a:xfrm rot="5397877">
            <a:off x="8605797" y="3251147"/>
            <a:ext cx="6801901" cy="3735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Backside">
  <p:cSld name="CUSTOM_16_1_1_1_1_1_1_1_1"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25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25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25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0" name="Google Shape;1470;p25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1" name="Google Shape;1471;p25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2" name="Google Shape;1472;p25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3" name="Google Shape;1473;p25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4" name="Google Shape;1474;p25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5" name="Google Shape;1475;p25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6" name="Google Shape;1476;p25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2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Barlow Semi Condensed Medium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478" name="Google Shape;1478;p25"/>
          <p:cNvSpPr txBox="1"/>
          <p:nvPr>
            <p:ph idx="1" type="body"/>
          </p:nvPr>
        </p:nvSpPr>
        <p:spPr>
          <a:xfrm>
            <a:off x="791475" y="1858400"/>
            <a:ext cx="4844400" cy="465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1479" name="Google Shape;1479;p2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480" name="Google Shape;1480;p2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481" name="Google Shape;1481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3" name="Google Shape;1483;p2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484" name="Google Shape;1484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6" name="Google Shape;1486;p2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487" name="Google Shape;1487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9" name="Google Shape;1489;p2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490" name="Google Shape;1490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2" name="Google Shape;1492;p2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493" name="Google Shape;1493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5" name="Google Shape;1495;p2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496" name="Google Shape;1496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8" name="Google Shape;1498;p2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499" name="Google Shape;1499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1" name="Google Shape;1501;p2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502" name="Google Shape;1502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4" name="Google Shape;1504;p2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505" name="Google Shape;1505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7" name="Google Shape;1507;p2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508" name="Google Shape;1508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0" name="Google Shape;1510;p2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511" name="Google Shape;1511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3" name="Google Shape;1513;p2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514" name="Google Shape;1514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6" name="Google Shape;1516;p2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517" name="Google Shape;1517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19" name="Google Shape;1519;p25"/>
          <p:cNvSpPr txBox="1"/>
          <p:nvPr/>
        </p:nvSpPr>
        <p:spPr>
          <a:xfrm>
            <a:off x="6994575" y="6243375"/>
            <a:ext cx="46164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>
                <a:solidFill>
                  <a:srgbClr val="F3F3F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Template </a:t>
            </a:r>
            <a:r>
              <a:rPr lang="en" sz="1800">
                <a:solidFill>
                  <a:srgbClr val="F3F3F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created by: SlidesMania.Com</a:t>
            </a:r>
            <a:endParaRPr sz="1800">
              <a:solidFill>
                <a:srgbClr val="F3F3F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20" name="Google Shape;1520;p25">
            <a:hlinkClick action="ppaction://hlinksldjump" r:id="rId2"/>
          </p:cNvPr>
          <p:cNvSpPr/>
          <p:nvPr/>
        </p:nvSpPr>
        <p:spPr>
          <a:xfrm rot="5397877">
            <a:off x="8575800" y="3221150"/>
            <a:ext cx="6801901" cy="4335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2" name="Google Shape;1522;p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23" name="Google Shape;1523;p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24" name="Google Shape;1524;p26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5" name="Google Shape;1525;p26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526" name="Google Shape;1526;p2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527" name="Google Shape;1527;p26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8" name="Google Shape;1528;p26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9" name="Google Shape;1529;p26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0" name="Google Shape;1530;p26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1" name="Google Shape;1531;p2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Engage 1">
  <p:cSld name="CUSTOM_15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46" name="Google Shape;146;p4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" name="Google Shape;147;p4"/>
          <p:cNvSpPr/>
          <p:nvPr/>
        </p:nvSpPr>
        <p:spPr>
          <a:xfrm rot="5397421">
            <a:off x="11332375" y="6101763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8" name="Google Shape;148;p4"/>
          <p:cNvSpPr/>
          <p:nvPr/>
        </p:nvSpPr>
        <p:spPr>
          <a:xfrm rot="5397421">
            <a:off x="11332375" y="5141821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9" name="Google Shape;149;p4"/>
          <p:cNvSpPr/>
          <p:nvPr/>
        </p:nvSpPr>
        <p:spPr>
          <a:xfrm rot="5397421">
            <a:off x="11332375" y="4181879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0" name="Google Shape;150;p4"/>
          <p:cNvSpPr/>
          <p:nvPr/>
        </p:nvSpPr>
        <p:spPr>
          <a:xfrm rot="5397421">
            <a:off x="11332375" y="3221937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1" name="Google Shape;151;p4"/>
          <p:cNvSpPr/>
          <p:nvPr/>
        </p:nvSpPr>
        <p:spPr>
          <a:xfrm rot="5397421">
            <a:off x="11332375" y="2261994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2" name="Google Shape;152;p4"/>
          <p:cNvSpPr/>
          <p:nvPr/>
        </p:nvSpPr>
        <p:spPr>
          <a:xfrm rot="5397421">
            <a:off x="11332375" y="1302052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3" name="Google Shape;153;p4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55" name="Google Shape;155;p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56" name="Google Shape;156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59" name="Google Shape;159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62" name="Google Shape;162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65" name="Google Shape;165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68" name="Google Shape;168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71" name="Google Shape;171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74" name="Google Shape;174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77" name="Google Shape;177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80" name="Google Shape;180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83" name="Google Shape;183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" name="Google Shape;185;p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86" name="Google Shape;186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" name="Google Shape;188;p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89" name="Google Shape;189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92" name="Google Shape;192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4" name="Google Shape;194;p4"/>
          <p:cNvSpPr/>
          <p:nvPr/>
        </p:nvSpPr>
        <p:spPr>
          <a:xfrm rot="5397421">
            <a:off x="11332375" y="342110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5" name="Google Shape;195;p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6" name="Google Shape;196;p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7" name="Google Shape;197;p4">
            <a:hlinkClick action="ppaction://hlinksldjump" r:id="rId2"/>
          </p:cNvPr>
          <p:cNvSpPr/>
          <p:nvPr/>
        </p:nvSpPr>
        <p:spPr>
          <a:xfrm rot="5397851">
            <a:off x="11347130" y="3864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8" name="Google Shape;198;p4">
            <a:hlinkClick action="ppaction://hlinksldjump" r:id="rId3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9" name="Google Shape;199;p4">
            <a:hlinkClick action="ppaction://hlinksldjump" r:id="rId4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0" name="Google Shape;200;p4">
            <a:hlinkClick action="ppaction://hlinksldjump" r:id="rId5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1" name="Google Shape;201;p4">
            <a:hlinkClick action="ppaction://hlinksldjump" r:id="rId6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2" name="Google Shape;202;p4">
            <a:hlinkClick action="ppaction://hlinksldjump" r:id="rId7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3" name="Google Shape;203;p4">
            <a:hlinkClick action="ppaction://hlinksldjump" r:id="rId8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Engage 2">
  <p:cSld name="CUSTOM_16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5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" name="Google Shape;208;p5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9" name="Google Shape;209;p5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0" name="Google Shape;210;p5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1" name="Google Shape;211;p5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2" name="Google Shape;212;p5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3" name="Google Shape;213;p5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4" name="Google Shape;214;p5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216" name="Google Shape;216;p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17" name="Google Shape;217;p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18" name="Google Shape;218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21" name="Google Shape;221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24" name="Google Shape;224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27" name="Google Shape;227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30" name="Google Shape;230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33" name="Google Shape;233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36" name="Google Shape;236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p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39" name="Google Shape;239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p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42" name="Google Shape;242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45" name="Google Shape;245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48" name="Google Shape;248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p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51" name="Google Shape;251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p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54" name="Google Shape;254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6" name="Google Shape;256;p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257" name="Google Shape;257;p5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8" name="Google Shape;258;p5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9" name="Google Shape;259;p5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60" name="Google Shape;260;p5">
            <a:hlinkClick action="ppaction://hlinksldjump" r:id="rId2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1" name="Google Shape;261;p5">
            <a:hlinkClick action="ppaction://hlinksldjump" r:id="rId3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2" name="Google Shape;262;p5">
            <a:hlinkClick action="ppaction://hlinksldjump" r:id="rId4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3" name="Google Shape;263;p5">
            <a:hlinkClick action="ppaction://hlinksldjump" r:id="rId5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4" name="Google Shape;264;p5">
            <a:hlinkClick action="ppaction://hlinksldjump" r:id="rId6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5" name="Google Shape;265;p5">
            <a:hlinkClick action="ppaction://hlinksldjump" r:id="rId7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6" name="Google Shape;266;p5">
            <a:hlinkClick action="ppaction://hlinksldjump" r:id="rId8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Engage 3">
  <p:cSld name="CUSTOM_16_2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6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0" name="Google Shape;270;p6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6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2" name="Google Shape;272;p6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3" name="Google Shape;273;p6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4" name="Google Shape;274;p6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5" name="Google Shape;275;p6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6" name="Google Shape;276;p6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" name="Google Shape;277;p6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6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6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81" name="Google Shape;281;p6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82" name="Google Shape;282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6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85" name="Google Shape;285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" name="Google Shape;287;p6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88" name="Google Shape;288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" name="Google Shape;290;p6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91" name="Google Shape;291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94" name="Google Shape;294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" name="Google Shape;296;p6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97" name="Google Shape;297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" name="Google Shape;299;p6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00" name="Google Shape;300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2" name="Google Shape;302;p6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03" name="Google Shape;303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6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06" name="Google Shape;306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09" name="Google Shape;309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6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12" name="Google Shape;312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15" name="Google Shape;315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" name="Google Shape;317;p6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18" name="Google Shape;318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0" name="Google Shape;320;p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21" name="Google Shape;321;p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22" name="Google Shape;322;p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23" name="Google Shape;323;p6">
            <a:hlinkClick action="ppaction://hlinksldjump" r:id="rId2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4" name="Google Shape;324;p6">
            <a:hlinkClick action="ppaction://hlinksldjump" r:id="rId3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5" name="Google Shape;325;p6">
            <a:hlinkClick action="ppaction://hlinksldjump" r:id="rId4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6" name="Google Shape;326;p6">
            <a:hlinkClick action="ppaction://hlinksldjump" r:id="rId5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7" name="Google Shape;327;p6">
            <a:hlinkClick action="ppaction://hlinksldjump" r:id="rId6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8" name="Google Shape;328;p6">
            <a:hlinkClick action="ppaction://hlinksldjump" r:id="rId7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9" name="Google Shape;329;p6">
            <a:hlinkClick action="ppaction://hlinksldjump" r:id="rId8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Explore 1">
  <p:cSld name="CUSTOM_16_2_1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7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3" name="Google Shape;333;p7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7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5" name="Google Shape;335;p7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6" name="Google Shape;336;p7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7" name="Google Shape;337;p7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8" name="Google Shape;338;p7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9" name="Google Shape;339;p7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0" name="Google Shape;340;p7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" name="Google Shape;342;p7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43" name="Google Shape;343;p7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44" name="Google Shape;344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" name="Google Shape;346;p7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47" name="Google Shape;347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7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50" name="Google Shape;350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7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53" name="Google Shape;353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7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56" name="Google Shape;356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" name="Google Shape;358;p7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59" name="Google Shape;359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" name="Google Shape;361;p7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62" name="Google Shape;362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" name="Google Shape;364;p7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65" name="Google Shape;365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" name="Google Shape;367;p7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68" name="Google Shape;368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7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71" name="Google Shape;371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" name="Google Shape;373;p7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74" name="Google Shape;374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7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77" name="Google Shape;377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" name="Google Shape;379;p7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80" name="Google Shape;380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2" name="Google Shape;382;p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83" name="Google Shape;383;p7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4" name="Google Shape;384;p7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85" name="Google Shape;385;p7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86" name="Google Shape;386;p7">
            <a:hlinkClick action="ppaction://hlinksldjump" r:id="rId2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7" name="Google Shape;387;p7">
            <a:hlinkClick action="ppaction://hlinksldjump" r:id="rId3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8" name="Google Shape;388;p7">
            <a:hlinkClick action="ppaction://hlinksldjump" r:id="rId4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9" name="Google Shape;389;p7">
            <a:hlinkClick action="ppaction://hlinksldjump" r:id="rId5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0" name="Google Shape;390;p7">
            <a:hlinkClick action="ppaction://hlinksldjump" r:id="rId6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1" name="Google Shape;391;p7">
            <a:hlinkClick action="ppaction://hlinksldjump" r:id="rId7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2" name="Google Shape;392;p7">
            <a:hlinkClick action="ppaction://hlinksldjump" r:id="rId8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Explore 2">
  <p:cSld name="CUSTOM_16_1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8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6" name="Google Shape;396;p8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8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8" name="Google Shape;398;p8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9" name="Google Shape;399;p8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0" name="Google Shape;400;p8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1" name="Google Shape;401;p8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2" name="Google Shape;402;p8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8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4" name="Google Shape;404;p8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406" name="Google Shape;406;p8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07" name="Google Shape;407;p8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08" name="Google Shape;408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" name="Google Shape;410;p8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11" name="Google Shape;411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" name="Google Shape;413;p8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14" name="Google Shape;414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8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17" name="Google Shape;417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" name="Google Shape;419;p8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20" name="Google Shape;420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" name="Google Shape;422;p8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23" name="Google Shape;423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" name="Google Shape;425;p8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26" name="Google Shape;426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8" name="Google Shape;428;p8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29" name="Google Shape;429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" name="Google Shape;431;p8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32" name="Google Shape;432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8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35" name="Google Shape;435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" name="Google Shape;437;p8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38" name="Google Shape;438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" name="Google Shape;440;p8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41" name="Google Shape;441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" name="Google Shape;443;p8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44" name="Google Shape;444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6" name="Google Shape;446;p8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7" name="Google Shape;447;p8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48" name="Google Shape;448;p8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49" name="Google Shape;449;p8">
            <a:hlinkClick action="ppaction://hlinksldjump" r:id="rId2"/>
          </p:cNvPr>
          <p:cNvSpPr/>
          <p:nvPr/>
        </p:nvSpPr>
        <p:spPr>
          <a:xfrm rot="5397851">
            <a:off x="-138220" y="3864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0" name="Google Shape;450;p8">
            <a:hlinkClick action="ppaction://hlinksldjump" r:id="rId3"/>
          </p:cNvPr>
          <p:cNvSpPr/>
          <p:nvPr/>
        </p:nvSpPr>
        <p:spPr>
          <a:xfrm rot="5397851">
            <a:off x="-138220" y="1346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1" name="Google Shape;451;p8">
            <a:hlinkClick action="ppaction://hlinksldjump" r:id="rId4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2" name="Google Shape;452;p8">
            <a:hlinkClick action="ppaction://hlinksldjump" r:id="rId5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3" name="Google Shape;453;p8">
            <a:hlinkClick action="ppaction://hlinksldjump" r:id="rId6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4" name="Google Shape;454;p8">
            <a:hlinkClick action="ppaction://hlinksldjump" r:id="rId7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5" name="Google Shape;455;p8">
            <a:hlinkClick action="ppaction://hlinksldjump" r:id="rId8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Explore 3">
  <p:cSld name="CUSTOM_16_1_2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8" name="Google Shape;458;p9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9" name="Google Shape;459;p9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0" name="Google Shape;460;p9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9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3" name="Google Shape;463;p9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4" name="Google Shape;464;p9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5" name="Google Shape;465;p9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6" name="Google Shape;466;p9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7" name="Google Shape;467;p9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470" name="Google Shape;470;p9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71" name="Google Shape;471;p9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72" name="Google Shape;472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4" name="Google Shape;474;p9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75" name="Google Shape;475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7" name="Google Shape;477;p9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78" name="Google Shape;478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0" name="Google Shape;480;p9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81" name="Google Shape;481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3" name="Google Shape;483;p9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84" name="Google Shape;484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6" name="Google Shape;486;p9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87" name="Google Shape;487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9" name="Google Shape;489;p9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90" name="Google Shape;490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2" name="Google Shape;492;p9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93" name="Google Shape;493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5" name="Google Shape;495;p9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96" name="Google Shape;496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8" name="Google Shape;498;p9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99" name="Google Shape;499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1" name="Google Shape;501;p9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502" name="Google Shape;502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4" name="Google Shape;504;p9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505" name="Google Shape;505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7" name="Google Shape;507;p9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508" name="Google Shape;508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0" name="Google Shape;510;p9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11" name="Google Shape;511;p9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12" name="Google Shape;512;p9">
            <a:hlinkClick action="ppaction://hlinksldjump" r:id="rId2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3" name="Google Shape;513;p9">
            <a:hlinkClick action="ppaction://hlinksldjump" r:id="rId3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4" name="Google Shape;514;p9">
            <a:hlinkClick action="ppaction://hlinksldjump" r:id="rId4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5" name="Google Shape;515;p9">
            <a:hlinkClick action="ppaction://hlinksldjump" r:id="rId5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6" name="Google Shape;516;p9">
            <a:hlinkClick action="ppaction://hlinksldjump" r:id="rId6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7" name="Google Shape;517;p9">
            <a:hlinkClick action="ppaction://hlinksldjump" r:id="rId7"/>
          </p:cNvPr>
          <p:cNvSpPr/>
          <p:nvPr/>
        </p:nvSpPr>
        <p:spPr>
          <a:xfrm rot="5397851">
            <a:off x="-138220" y="3864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8" name="Google Shape;518;p9">
            <a:hlinkClick action="ppaction://hlinksldjump" r:id="rId8"/>
          </p:cNvPr>
          <p:cNvSpPr/>
          <p:nvPr/>
        </p:nvSpPr>
        <p:spPr>
          <a:xfrm rot="5397851">
            <a:off x="-138220" y="1346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Explain 1">
  <p:cSld name="CUSTOM_16_1_2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1" name="Google Shape;521;p10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2" name="Google Shape;522;p10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3" name="Google Shape;523;p10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0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0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6" name="Google Shape;526;p10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7" name="Google Shape;527;p10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8" name="Google Shape;528;p10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9" name="Google Shape;529;p10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0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532" name="Google Shape;532;p10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533" name="Google Shape;533;p10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534" name="Google Shape;534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6" name="Google Shape;536;p10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537" name="Google Shape;537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9" name="Google Shape;539;p10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540" name="Google Shape;540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2" name="Google Shape;542;p10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543" name="Google Shape;543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5" name="Google Shape;545;p10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546" name="Google Shape;546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8" name="Google Shape;548;p10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549" name="Google Shape;549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1" name="Google Shape;551;p10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552" name="Google Shape;552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4" name="Google Shape;554;p10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555" name="Google Shape;555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7" name="Google Shape;557;p10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558" name="Google Shape;558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0" name="Google Shape;560;p10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561" name="Google Shape;561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3" name="Google Shape;563;p10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564" name="Google Shape;564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6" name="Google Shape;566;p10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567" name="Google Shape;567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9" name="Google Shape;569;p10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570" name="Google Shape;570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2" name="Google Shape;572;p10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3" name="Google Shape;573;p1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74" name="Google Shape;574;p1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75" name="Google Shape;575;p10">
            <a:hlinkClick action="ppaction://hlinksldjump" r:id="rId2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6" name="Google Shape;576;p10">
            <a:hlinkClick action="ppaction://hlinksldjump" r:id="rId3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7" name="Google Shape;577;p10">
            <a:hlinkClick action="ppaction://hlinksldjump" r:id="rId4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8" name="Google Shape;578;p10">
            <a:hlinkClick action="ppaction://hlinksldjump" r:id="rId5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9" name="Google Shape;579;p10">
            <a:hlinkClick action="ppaction://hlinksldjump" r:id="rId6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0" name="Google Shape;580;p10">
            <a:hlinkClick action="ppaction://hlinksldjump" r:id="rId7"/>
          </p:cNvPr>
          <p:cNvSpPr/>
          <p:nvPr/>
        </p:nvSpPr>
        <p:spPr>
          <a:xfrm rot="5397851">
            <a:off x="-138220" y="3864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1" name="Google Shape;581;p10">
            <a:hlinkClick action="ppaction://hlinksldjump" r:id="rId8"/>
          </p:cNvPr>
          <p:cNvSpPr/>
          <p:nvPr/>
        </p:nvSpPr>
        <p:spPr>
          <a:xfrm rot="5397851">
            <a:off x="-138220" y="1346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429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429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429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429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429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429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429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5792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2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image" Target="../media/image7.png"/><Relationship Id="rId10" Type="http://schemas.openxmlformats.org/officeDocument/2006/relationships/hyperlink" Target="https://drive.google.com/file/d/1lRpfzJHpLfTUCUNl9BlkMns42xD21ud1/view?usp=sharin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image" Target="../media/image7.png"/><Relationship Id="rId10" Type="http://schemas.openxmlformats.org/officeDocument/2006/relationships/hyperlink" Target="https://drive.google.com/file/d/1lRpfzJHpLfTUCUNl9BlkMns42xD21ud1/view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image" Target="../media/image7.png"/><Relationship Id="rId10" Type="http://schemas.openxmlformats.org/officeDocument/2006/relationships/hyperlink" Target="https://drive.google.com/file/d/1lRpfzJHpLfTUCUNl9BlkMns42xD21ud1/view?usp=sharing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6.xml"/><Relationship Id="rId9" Type="http://schemas.openxmlformats.org/officeDocument/2006/relationships/slide" Target="/ppt/slides/slide21.xml"/><Relationship Id="rId5" Type="http://schemas.openxmlformats.org/officeDocument/2006/relationships/slide" Target="/ppt/slides/slide9.xml"/><Relationship Id="rId6" Type="http://schemas.openxmlformats.org/officeDocument/2006/relationships/slide" Target="/ppt/slides/slide12.xml"/><Relationship Id="rId7" Type="http://schemas.openxmlformats.org/officeDocument/2006/relationships/slide" Target="/ppt/slides/slide15.xml"/><Relationship Id="rId8" Type="http://schemas.openxmlformats.org/officeDocument/2006/relationships/slide" Target="/ppt/slides/slide18.xml"/><Relationship Id="rId11" Type="http://schemas.openxmlformats.org/officeDocument/2006/relationships/slide" Target="/ppt/slides/slide6.xml"/><Relationship Id="rId10" Type="http://schemas.openxmlformats.org/officeDocument/2006/relationships/slide" Target="/ppt/slides/slide3.xml"/><Relationship Id="rId13" Type="http://schemas.openxmlformats.org/officeDocument/2006/relationships/slide" Target="/ppt/slides/slide12.xml"/><Relationship Id="rId12" Type="http://schemas.openxmlformats.org/officeDocument/2006/relationships/slide" Target="/ppt/slides/slide9.xml"/><Relationship Id="rId15" Type="http://schemas.openxmlformats.org/officeDocument/2006/relationships/slide" Target="/ppt/slides/slide18.xml"/><Relationship Id="rId14" Type="http://schemas.openxmlformats.org/officeDocument/2006/relationships/slide" Target="/ppt/slides/slide15.xml"/><Relationship Id="rId16" Type="http://schemas.openxmlformats.org/officeDocument/2006/relationships/slide" Target="/ppt/slides/slide21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image" Target="../media/image7.png"/><Relationship Id="rId10" Type="http://schemas.openxmlformats.org/officeDocument/2006/relationships/hyperlink" Target="https://drive.google.com/file/d/1lRpfzJHpLfTUCUNl9BlkMns42xD21ud1/view?usp=sharing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3.xml"/><Relationship Id="rId4" Type="http://schemas.openxmlformats.org/officeDocument/2006/relationships/slide" Target="/ppt/slides/slide6.xml"/><Relationship Id="rId9" Type="http://schemas.openxmlformats.org/officeDocument/2006/relationships/slide" Target="/ppt/slides/slide21.xml"/><Relationship Id="rId5" Type="http://schemas.openxmlformats.org/officeDocument/2006/relationships/slide" Target="/ppt/slides/slide9.xml"/><Relationship Id="rId6" Type="http://schemas.openxmlformats.org/officeDocument/2006/relationships/slide" Target="/ppt/slides/slide12.xml"/><Relationship Id="rId7" Type="http://schemas.openxmlformats.org/officeDocument/2006/relationships/slide" Target="/ppt/slides/slide15.xml"/><Relationship Id="rId8" Type="http://schemas.openxmlformats.org/officeDocument/2006/relationships/slide" Target="/ppt/slides/slide18.xml"/><Relationship Id="rId11" Type="http://schemas.openxmlformats.org/officeDocument/2006/relationships/image" Target="../media/image7.png"/><Relationship Id="rId10" Type="http://schemas.openxmlformats.org/officeDocument/2006/relationships/hyperlink" Target="https://drive.google.com/file/d/1lRpfzJHpLfTUCUNl9BlkMns42xD21ud1/view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3.xml"/><Relationship Id="rId4" Type="http://schemas.openxmlformats.org/officeDocument/2006/relationships/slide" Target="/ppt/slides/slide6.xml"/><Relationship Id="rId9" Type="http://schemas.openxmlformats.org/officeDocument/2006/relationships/slide" Target="/ppt/slides/slide21.xml"/><Relationship Id="rId5" Type="http://schemas.openxmlformats.org/officeDocument/2006/relationships/slide" Target="/ppt/slides/slide9.xml"/><Relationship Id="rId6" Type="http://schemas.openxmlformats.org/officeDocument/2006/relationships/slide" Target="/ppt/slides/slide12.xml"/><Relationship Id="rId7" Type="http://schemas.openxmlformats.org/officeDocument/2006/relationships/slide" Target="/ppt/slides/slide15.xml"/><Relationship Id="rId8" Type="http://schemas.openxmlformats.org/officeDocument/2006/relationships/slide" Target="/ppt/slides/slide1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image" Target="../media/image7.png"/><Relationship Id="rId10" Type="http://schemas.openxmlformats.org/officeDocument/2006/relationships/hyperlink" Target="https://drive.google.com/file/d/1lRpfzJHpLfTUCUNl9BlkMns42xD21ud1/view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6.xml"/><Relationship Id="rId4" Type="http://schemas.openxmlformats.org/officeDocument/2006/relationships/slide" Target="/ppt/slides/slide9.xml"/><Relationship Id="rId9" Type="http://schemas.openxmlformats.org/officeDocument/2006/relationships/slide" Target="/ppt/slides/slide3.xml"/><Relationship Id="rId5" Type="http://schemas.openxmlformats.org/officeDocument/2006/relationships/slide" Target="/ppt/slides/slide12.xml"/><Relationship Id="rId6" Type="http://schemas.openxmlformats.org/officeDocument/2006/relationships/slide" Target="/ppt/slides/slide15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image" Target="../media/image7.png"/><Relationship Id="rId10" Type="http://schemas.openxmlformats.org/officeDocument/2006/relationships/hyperlink" Target="https://drive.google.com/file/d/1lRpfzJHpLfTUCUNl9BlkMns42xD21ud1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7">
            <a:hlinkClick action="ppaction://hlinksldjump" r:id="rId3"/>
          </p:cNvPr>
          <p:cNvSpPr/>
          <p:nvPr/>
        </p:nvSpPr>
        <p:spPr>
          <a:xfrm rot="350645">
            <a:off x="6178464" y="380741"/>
            <a:ext cx="5035270" cy="5984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7" name="Google Shape;1537;p27"/>
          <p:cNvSpPr txBox="1"/>
          <p:nvPr>
            <p:ph type="title"/>
          </p:nvPr>
        </p:nvSpPr>
        <p:spPr>
          <a:xfrm rot="342805">
            <a:off x="6482104" y="1245212"/>
            <a:ext cx="4245993" cy="2104175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goes your Hyperdoc title</a:t>
            </a:r>
            <a:endParaRPr/>
          </a:p>
        </p:txBody>
      </p:sp>
      <p:sp>
        <p:nvSpPr>
          <p:cNvPr id="1538" name="Google Shape;1538;p27"/>
          <p:cNvSpPr txBox="1"/>
          <p:nvPr>
            <p:ph idx="2" type="subTitle"/>
          </p:nvPr>
        </p:nvSpPr>
        <p:spPr>
          <a:xfrm rot="343120">
            <a:off x="6429340" y="3499888"/>
            <a:ext cx="4022318" cy="1327509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Add your name here</a:t>
            </a:r>
            <a:endParaRPr/>
          </a:p>
        </p:txBody>
      </p:sp>
      <p:sp>
        <p:nvSpPr>
          <p:cNvPr id="1539" name="Google Shape;1539;p27"/>
          <p:cNvSpPr txBox="1"/>
          <p:nvPr>
            <p:ph idx="1" type="subTitle"/>
          </p:nvPr>
        </p:nvSpPr>
        <p:spPr>
          <a:xfrm>
            <a:off x="1338700" y="1025150"/>
            <a:ext cx="3350100" cy="4802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Add some notes here.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3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2</a:t>
            </a:r>
            <a:endParaRPr/>
          </a:p>
        </p:txBody>
      </p:sp>
      <p:sp>
        <p:nvSpPr>
          <p:cNvPr id="1711" name="Google Shape;1711;p3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712" name="Google Shape;1712;p3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36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14" name="Google Shape;1714;p36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15" name="Google Shape;1715;p36">
            <a:hlinkClick action="ppaction://hlinksldjump" r:id="rId5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16" name="Google Shape;1716;p36">
            <a:hlinkClick action="ppaction://hlinksldjump" r:id="rId6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17" name="Google Shape;1717;p36">
            <a:hlinkClick action="ppaction://hlinksldjump" r:id="rId7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18" name="Google Shape;1718;p36">
            <a:hlinkClick action="ppaction://hlinksldjump" r:id="rId8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19" name="Google Shape;1719;p36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3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3</a:t>
            </a:r>
            <a:endParaRPr/>
          </a:p>
        </p:txBody>
      </p:sp>
      <p:sp>
        <p:nvSpPr>
          <p:cNvPr id="1725" name="Google Shape;1725;p37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726" name="Google Shape;1726;p37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727" name="Google Shape;1727;p37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28" name="Google Shape;1728;p37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29" name="Google Shape;1729;p37">
            <a:hlinkClick action="ppaction://hlinksldjump" r:id="rId5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30" name="Google Shape;1730;p37">
            <a:hlinkClick action="ppaction://hlinksldjump" r:id="rId6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31" name="Google Shape;1731;p37">
            <a:hlinkClick action="ppaction://hlinksldjump" r:id="rId7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32" name="Google Shape;1732;p37">
            <a:hlinkClick action="ppaction://hlinksldjump" r:id="rId8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33" name="Google Shape;1733;p37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3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 - page 1</a:t>
            </a:r>
            <a:endParaRPr/>
          </a:p>
        </p:txBody>
      </p:sp>
      <p:sp>
        <p:nvSpPr>
          <p:cNvPr id="1739" name="Google Shape;1739;p38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40" name="Google Shape;1740;p38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41" name="Google Shape;1741;p38">
            <a:hlinkClick action="ppaction://hlinksldjump" r:id="rId5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42" name="Google Shape;1742;p38">
            <a:hlinkClick action="ppaction://hlinksldjump" r:id="rId6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43" name="Google Shape;1743;p38">
            <a:hlinkClick action="ppaction://hlinksldjump" r:id="rId7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44" name="Google Shape;1744;p38">
            <a:hlinkClick action="ppaction://hlinksldjump" r:id="rId8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45" name="Google Shape;1745;p38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46" name="Google Shape;1746;p38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You can insert videos, images, audio files and external links.</a:t>
            </a:r>
            <a:endParaRPr/>
          </a:p>
        </p:txBody>
      </p:sp>
      <p:sp>
        <p:nvSpPr>
          <p:cNvPr id="1747" name="Google Shape;1747;p38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need more pages, duplicate page 3. If you only need one slide within each tab, delete pages 2 and 3.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1748" name="Google Shape;1748;p38"/>
          <p:cNvGrpSpPr/>
          <p:nvPr/>
        </p:nvGrpSpPr>
        <p:grpSpPr>
          <a:xfrm>
            <a:off x="8333999" y="359541"/>
            <a:ext cx="1019725" cy="1024768"/>
            <a:chOff x="9597113" y="1447499"/>
            <a:chExt cx="909900" cy="914400"/>
          </a:xfrm>
        </p:grpSpPr>
        <p:sp>
          <p:nvSpPr>
            <p:cNvPr id="1749" name="Google Shape;1749;p38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0" name="Google Shape;1750;p38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751" name="Google Shape;1751;p38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1752;p38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38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38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55" name="Google Shape;1755;p38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1756" name="Google Shape;1756;p38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38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38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38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1760" name="Google Shape;1760;p38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1" name="Google Shape;1761;p38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762" name="Google Shape;1762;p38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18073" l="0" r="0" t="19861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3" name="Google Shape;1763;p38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3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2</a:t>
            </a:r>
            <a:endParaRPr/>
          </a:p>
        </p:txBody>
      </p:sp>
      <p:sp>
        <p:nvSpPr>
          <p:cNvPr id="1769" name="Google Shape;1769;p39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770" name="Google Shape;1770;p39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771" name="Google Shape;1771;p39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2" name="Google Shape;1772;p39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3" name="Google Shape;1773;p39">
            <a:hlinkClick action="ppaction://hlinksldjump" r:id="rId5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4" name="Google Shape;1774;p39">
            <a:hlinkClick action="ppaction://hlinksldjump" r:id="rId6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5" name="Google Shape;1775;p39">
            <a:hlinkClick action="ppaction://hlinksldjump" r:id="rId7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6" name="Google Shape;1776;p39">
            <a:hlinkClick action="ppaction://hlinksldjump" r:id="rId8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7" name="Google Shape;1777;p39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4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3</a:t>
            </a:r>
            <a:endParaRPr/>
          </a:p>
        </p:txBody>
      </p:sp>
      <p:sp>
        <p:nvSpPr>
          <p:cNvPr id="1783" name="Google Shape;1783;p4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784" name="Google Shape;1784;p4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785" name="Google Shape;1785;p40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86" name="Google Shape;1786;p40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87" name="Google Shape;1787;p40">
            <a:hlinkClick action="ppaction://hlinksldjump" r:id="rId5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88" name="Google Shape;1788;p40">
            <a:hlinkClick action="ppaction://hlinksldjump" r:id="rId6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89" name="Google Shape;1789;p40">
            <a:hlinkClick action="ppaction://hlinksldjump" r:id="rId7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90" name="Google Shape;1790;p40">
            <a:hlinkClick action="ppaction://hlinksldjump" r:id="rId8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91" name="Google Shape;1791;p40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5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- page 1</a:t>
            </a:r>
            <a:endParaRPr/>
          </a:p>
        </p:txBody>
      </p:sp>
      <p:sp>
        <p:nvSpPr>
          <p:cNvPr id="1797" name="Google Shape;1797;p41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98" name="Google Shape;1798;p41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99" name="Google Shape;1799;p41">
            <a:hlinkClick action="ppaction://hlinksldjump" r:id="rId5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00" name="Google Shape;1800;p41">
            <a:hlinkClick action="ppaction://hlinksldjump" r:id="rId6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01" name="Google Shape;1801;p41">
            <a:hlinkClick action="ppaction://hlinksldjump" r:id="rId7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02" name="Google Shape;1802;p41">
            <a:hlinkClick action="ppaction://hlinksldjump" r:id="rId8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03" name="Google Shape;1803;p41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04" name="Google Shape;1804;p41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You can insert videos, images, audio files and external links.</a:t>
            </a:r>
            <a:endParaRPr/>
          </a:p>
        </p:txBody>
      </p:sp>
      <p:sp>
        <p:nvSpPr>
          <p:cNvPr id="1805" name="Google Shape;1805;p41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need more pages, duplicate page 3. If you only need one slide within each tab, delete pages 2 and 3.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1806" name="Google Shape;1806;p41"/>
          <p:cNvGrpSpPr/>
          <p:nvPr/>
        </p:nvGrpSpPr>
        <p:grpSpPr>
          <a:xfrm>
            <a:off x="8333999" y="359541"/>
            <a:ext cx="1019725" cy="1024768"/>
            <a:chOff x="9597113" y="1447499"/>
            <a:chExt cx="909900" cy="914400"/>
          </a:xfrm>
        </p:grpSpPr>
        <p:sp>
          <p:nvSpPr>
            <p:cNvPr id="1807" name="Google Shape;1807;p41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8" name="Google Shape;1808;p41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809" name="Google Shape;1809;p41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41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41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41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13" name="Google Shape;1813;p41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1814" name="Google Shape;1814;p41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41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41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41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1818" name="Google Shape;1818;p41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9" name="Google Shape;1819;p41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820" name="Google Shape;1820;p41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18073" l="0" r="0" t="19861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1" name="Google Shape;1821;p41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4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2</a:t>
            </a:r>
            <a:endParaRPr/>
          </a:p>
        </p:txBody>
      </p:sp>
      <p:sp>
        <p:nvSpPr>
          <p:cNvPr id="1827" name="Google Shape;1827;p4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828" name="Google Shape;1828;p4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829" name="Google Shape;1829;p42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30" name="Google Shape;1830;p42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31" name="Google Shape;1831;p42">
            <a:hlinkClick action="ppaction://hlinksldjump" r:id="rId5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32" name="Google Shape;1832;p42">
            <a:hlinkClick action="ppaction://hlinksldjump" r:id="rId6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33" name="Google Shape;1833;p42">
            <a:hlinkClick action="ppaction://hlinksldjump" r:id="rId7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34" name="Google Shape;1834;p42">
            <a:hlinkClick action="ppaction://hlinksldjump" r:id="rId8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35" name="Google Shape;1835;p42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4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3</a:t>
            </a:r>
            <a:endParaRPr/>
          </a:p>
        </p:txBody>
      </p:sp>
      <p:sp>
        <p:nvSpPr>
          <p:cNvPr id="1841" name="Google Shape;1841;p43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842" name="Google Shape;1842;p43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843" name="Google Shape;1843;p43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44" name="Google Shape;1844;p43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45" name="Google Shape;1845;p43">
            <a:hlinkClick action="ppaction://hlinksldjump" r:id="rId5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46" name="Google Shape;1846;p43">
            <a:hlinkClick action="ppaction://hlinksldjump" r:id="rId6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47" name="Google Shape;1847;p43">
            <a:hlinkClick action="ppaction://hlinksldjump" r:id="rId7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48" name="Google Shape;1848;p43">
            <a:hlinkClick action="ppaction://hlinksldjump" r:id="rId8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49" name="Google Shape;1849;p43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4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 - page 1</a:t>
            </a:r>
            <a:endParaRPr/>
          </a:p>
        </p:txBody>
      </p:sp>
      <p:sp>
        <p:nvSpPr>
          <p:cNvPr id="1855" name="Google Shape;1855;p44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56" name="Google Shape;1856;p44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57" name="Google Shape;1857;p44">
            <a:hlinkClick action="ppaction://hlinksldjump" r:id="rId5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58" name="Google Shape;1858;p44">
            <a:hlinkClick action="ppaction://hlinksldjump" r:id="rId6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59" name="Google Shape;1859;p44">
            <a:hlinkClick action="ppaction://hlinksldjump" r:id="rId7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60" name="Google Shape;1860;p44">
            <a:hlinkClick action="ppaction://hlinksldjump" r:id="rId8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61" name="Google Shape;1861;p44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62" name="Google Shape;1862;p44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You can insert videos, images, audio files and external links.</a:t>
            </a:r>
            <a:endParaRPr/>
          </a:p>
        </p:txBody>
      </p:sp>
      <p:sp>
        <p:nvSpPr>
          <p:cNvPr id="1863" name="Google Shape;1863;p44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need more pages, duplicate page 3. If you only need one slide within each tab, delete pages 2 and 3.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1864" name="Google Shape;1864;p44"/>
          <p:cNvGrpSpPr/>
          <p:nvPr/>
        </p:nvGrpSpPr>
        <p:grpSpPr>
          <a:xfrm>
            <a:off x="8333999" y="359541"/>
            <a:ext cx="1019725" cy="1024768"/>
            <a:chOff x="9597113" y="1447499"/>
            <a:chExt cx="909900" cy="914400"/>
          </a:xfrm>
        </p:grpSpPr>
        <p:sp>
          <p:nvSpPr>
            <p:cNvPr id="1865" name="Google Shape;1865;p44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6" name="Google Shape;1866;p44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867" name="Google Shape;1867;p44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44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44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44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1" name="Google Shape;1871;p44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1872" name="Google Shape;1872;p44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1876" name="Google Shape;1876;p44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7" name="Google Shape;1877;p44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878" name="Google Shape;1878;p44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18073" l="0" r="0" t="19861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9" name="Google Shape;1879;p44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4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2</a:t>
            </a:r>
            <a:endParaRPr/>
          </a:p>
        </p:txBody>
      </p:sp>
      <p:sp>
        <p:nvSpPr>
          <p:cNvPr id="1885" name="Google Shape;1885;p45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886" name="Google Shape;1886;p45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887" name="Google Shape;1887;p45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88" name="Google Shape;1888;p45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89" name="Google Shape;1889;p45">
            <a:hlinkClick action="ppaction://hlinksldjump" r:id="rId5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90" name="Google Shape;1890;p45">
            <a:hlinkClick action="ppaction://hlinksldjump" r:id="rId6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91" name="Google Shape;1891;p45">
            <a:hlinkClick action="ppaction://hlinksldjump" r:id="rId7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92" name="Google Shape;1892;p45">
            <a:hlinkClick action="ppaction://hlinksldjump" r:id="rId8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93" name="Google Shape;1893;p45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8"/>
          <p:cNvSpPr txBox="1"/>
          <p:nvPr>
            <p:ph type="title"/>
          </p:nvPr>
        </p:nvSpPr>
        <p:spPr>
          <a:xfrm>
            <a:off x="6791250" y="381700"/>
            <a:ext cx="4590300" cy="776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Goes Your Introduction.</a:t>
            </a:r>
            <a:endParaRPr/>
          </a:p>
        </p:txBody>
      </p:sp>
      <p:sp>
        <p:nvSpPr>
          <p:cNvPr id="1545" name="Google Shape;1545;p28"/>
          <p:cNvSpPr txBox="1"/>
          <p:nvPr>
            <p:ph idx="1" type="body"/>
          </p:nvPr>
        </p:nvSpPr>
        <p:spPr>
          <a:xfrm>
            <a:off x="6787350" y="1868125"/>
            <a:ext cx="4590300" cy="4669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Add your text here.</a:t>
            </a:r>
            <a:endParaRPr/>
          </a:p>
        </p:txBody>
      </p:sp>
      <p:sp>
        <p:nvSpPr>
          <p:cNvPr id="1546" name="Google Shape;1546;p28">
            <a:hlinkClick action="ppaction://hlinksldjump" r:id="rId3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47" name="Google Shape;1547;p28">
            <a:hlinkClick action="ppaction://hlinksldjump" r:id="rId4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48" name="Google Shape;1548;p28">
            <a:hlinkClick action="ppaction://hlinksldjump" r:id="rId5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49" name="Google Shape;1549;p28">
            <a:hlinkClick action="ppaction://hlinksldjump" r:id="rId6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0" name="Google Shape;1550;p28">
            <a:hlinkClick action="ppaction://hlinksldjump" r:id="rId7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1" name="Google Shape;1551;p28">
            <a:hlinkClick action="ppaction://hlinksldjump" r:id="rId8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2" name="Google Shape;1552;p28">
            <a:hlinkClick action="ppaction://hlinksldjump" r:id="rId9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3" name="Google Shape;1553;p28">
            <a:hlinkClick action="ppaction://hlinksldjump" r:id="rId10"/>
          </p:cNvPr>
          <p:cNvSpPr/>
          <p:nvPr/>
        </p:nvSpPr>
        <p:spPr>
          <a:xfrm rot="5397851">
            <a:off x="11364980" y="3330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4" name="Google Shape;1554;p28">
            <a:hlinkClick action="ppaction://hlinksldjump" r:id="rId11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5" name="Google Shape;1555;p28">
            <a:hlinkClick action="ppaction://hlinksldjump" r:id="rId12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6" name="Google Shape;1556;p28">
            <a:hlinkClick action="ppaction://hlinksldjump" r:id="rId13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7" name="Google Shape;1557;p28">
            <a:hlinkClick action="ppaction://hlinksldjump" r:id="rId14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8" name="Google Shape;1558;p28">
            <a:hlinkClick action="ppaction://hlinksldjump" r:id="rId15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9" name="Google Shape;1559;p28">
            <a:hlinkClick action="ppaction://hlinksldjump" r:id="rId16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7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4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3</a:t>
            </a:r>
            <a:endParaRPr/>
          </a:p>
        </p:txBody>
      </p:sp>
      <p:sp>
        <p:nvSpPr>
          <p:cNvPr id="1899" name="Google Shape;1899;p4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900" name="Google Shape;1900;p4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901" name="Google Shape;1901;p46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2" name="Google Shape;1902;p46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3" name="Google Shape;1903;p46">
            <a:hlinkClick action="ppaction://hlinksldjump" r:id="rId5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4" name="Google Shape;1904;p46">
            <a:hlinkClick action="ppaction://hlinksldjump" r:id="rId6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5" name="Google Shape;1905;p46">
            <a:hlinkClick action="ppaction://hlinksldjump" r:id="rId7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6" name="Google Shape;1906;p46">
            <a:hlinkClick action="ppaction://hlinksldjump" r:id="rId8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7" name="Google Shape;1907;p46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4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 - page 1</a:t>
            </a:r>
            <a:endParaRPr/>
          </a:p>
        </p:txBody>
      </p:sp>
      <p:sp>
        <p:nvSpPr>
          <p:cNvPr id="1913" name="Google Shape;1913;p47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14" name="Google Shape;1914;p47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15" name="Google Shape;1915;p47">
            <a:hlinkClick action="ppaction://hlinksldjump" r:id="rId5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16" name="Google Shape;1916;p47">
            <a:hlinkClick action="ppaction://hlinksldjump" r:id="rId6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17" name="Google Shape;1917;p47">
            <a:hlinkClick action="ppaction://hlinksldjump" r:id="rId7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18" name="Google Shape;1918;p47">
            <a:hlinkClick action="ppaction://hlinksldjump" r:id="rId8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19" name="Google Shape;1919;p47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20" name="Google Shape;1920;p47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You can insert videos, images, audio files and external links.</a:t>
            </a:r>
            <a:endParaRPr/>
          </a:p>
        </p:txBody>
      </p:sp>
      <p:sp>
        <p:nvSpPr>
          <p:cNvPr id="1921" name="Google Shape;1921;p47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need more pages, duplicate page 3. If you only need one slide within each tab, delete pages 2 and 3.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1922" name="Google Shape;1922;p47"/>
          <p:cNvGrpSpPr/>
          <p:nvPr/>
        </p:nvGrpSpPr>
        <p:grpSpPr>
          <a:xfrm>
            <a:off x="8333999" y="359541"/>
            <a:ext cx="1019725" cy="1024768"/>
            <a:chOff x="9597113" y="1447499"/>
            <a:chExt cx="909900" cy="914400"/>
          </a:xfrm>
        </p:grpSpPr>
        <p:sp>
          <p:nvSpPr>
            <p:cNvPr id="1923" name="Google Shape;1923;p47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24" name="Google Shape;1924;p47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925" name="Google Shape;1925;p47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6" name="Google Shape;1926;p47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7" name="Google Shape;1927;p47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8" name="Google Shape;1928;p47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29" name="Google Shape;1929;p47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1930" name="Google Shape;1930;p47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47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1934" name="Google Shape;1934;p47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5" name="Google Shape;1935;p47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936" name="Google Shape;1936;p47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18073" l="0" r="0" t="19861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7" name="Google Shape;1937;p47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4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2</a:t>
            </a:r>
            <a:endParaRPr/>
          </a:p>
        </p:txBody>
      </p:sp>
      <p:sp>
        <p:nvSpPr>
          <p:cNvPr id="1943" name="Google Shape;1943;p48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944" name="Google Shape;1944;p48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945" name="Google Shape;1945;p48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46" name="Google Shape;1946;p48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47" name="Google Shape;1947;p48">
            <a:hlinkClick action="ppaction://hlinksldjump" r:id="rId5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48" name="Google Shape;1948;p48">
            <a:hlinkClick action="ppaction://hlinksldjump" r:id="rId6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49" name="Google Shape;1949;p48">
            <a:hlinkClick action="ppaction://hlinksldjump" r:id="rId7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50" name="Google Shape;1950;p48">
            <a:hlinkClick action="ppaction://hlinksldjump" r:id="rId8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51" name="Google Shape;1951;p48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4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3</a:t>
            </a:r>
            <a:endParaRPr/>
          </a:p>
        </p:txBody>
      </p:sp>
      <p:sp>
        <p:nvSpPr>
          <p:cNvPr id="1957" name="Google Shape;1957;p49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958" name="Google Shape;1958;p49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959" name="Google Shape;1959;p49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60" name="Google Shape;1960;p49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61" name="Google Shape;1961;p49">
            <a:hlinkClick action="ppaction://hlinksldjump" r:id="rId5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62" name="Google Shape;1962;p49">
            <a:hlinkClick action="ppaction://hlinksldjump" r:id="rId6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63" name="Google Shape;1963;p49">
            <a:hlinkClick action="ppaction://hlinksldjump" r:id="rId7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64" name="Google Shape;1964;p49">
            <a:hlinkClick action="ppaction://hlinksldjump" r:id="rId8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65" name="Google Shape;1965;p49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9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5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971" name="Google Shape;1971;p50"/>
          <p:cNvSpPr txBox="1"/>
          <p:nvPr>
            <p:ph idx="1" type="body"/>
          </p:nvPr>
        </p:nvSpPr>
        <p:spPr>
          <a:xfrm>
            <a:off x="791475" y="1289125"/>
            <a:ext cx="4844400" cy="5226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972" name="Google Shape;1972;p50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73" name="Google Shape;1973;p50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74" name="Google Shape;1974;p50">
            <a:hlinkClick action="ppaction://hlinksldjump" r:id="rId5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75" name="Google Shape;1975;p50">
            <a:hlinkClick action="ppaction://hlinksldjump" r:id="rId6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76" name="Google Shape;1976;p50">
            <a:hlinkClick action="ppaction://hlinksldjump" r:id="rId7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77" name="Google Shape;1977;p50">
            <a:hlinkClick action="ppaction://hlinksldjump" r:id="rId8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78" name="Google Shape;1978;p50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</a:t>
            </a:r>
            <a:r>
              <a:rPr lang="en"/>
              <a:t> - page 1</a:t>
            </a:r>
            <a:endParaRPr/>
          </a:p>
        </p:txBody>
      </p:sp>
      <p:sp>
        <p:nvSpPr>
          <p:cNvPr id="1565" name="Google Shape;1565;p29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You can insert videos, images, audio files and external links.</a:t>
            </a:r>
            <a:endParaRPr/>
          </a:p>
        </p:txBody>
      </p:sp>
      <p:sp>
        <p:nvSpPr>
          <p:cNvPr id="1566" name="Google Shape;1566;p29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need more pages, duplicate page 3. If you only need one slide within each tab, delete pages 2 and 3.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not add slides, duplicate existing ones because if you add new slides, you’ll have to set the links.</a:t>
            </a:r>
            <a:endParaRPr/>
          </a:p>
        </p:txBody>
      </p:sp>
      <p:sp>
        <p:nvSpPr>
          <p:cNvPr id="1567" name="Google Shape;1567;p29">
            <a:hlinkClick action="ppaction://hlinksldjump" r:id="rId3"/>
          </p:cNvPr>
          <p:cNvSpPr/>
          <p:nvPr/>
        </p:nvSpPr>
        <p:spPr>
          <a:xfrm rot="5397851">
            <a:off x="11364980" y="3330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68" name="Google Shape;1568;p29">
            <a:hlinkClick action="ppaction://hlinksldjump" r:id="rId4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69" name="Google Shape;1569;p29">
            <a:hlinkClick action="ppaction://hlinksldjump" r:id="rId5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70" name="Google Shape;1570;p29">
            <a:hlinkClick action="ppaction://hlinksldjump" r:id="rId6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71" name="Google Shape;1571;p29">
            <a:hlinkClick action="ppaction://hlinksldjump" r:id="rId7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72" name="Google Shape;1572;p29">
            <a:hlinkClick action="ppaction://hlinksldjump" r:id="rId8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73" name="Google Shape;1573;p29">
            <a:hlinkClick action="ppaction://hlinksldjump" r:id="rId9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1574" name="Google Shape;1574;p29"/>
          <p:cNvGrpSpPr/>
          <p:nvPr/>
        </p:nvGrpSpPr>
        <p:grpSpPr>
          <a:xfrm>
            <a:off x="8333999" y="359541"/>
            <a:ext cx="1019725" cy="1024768"/>
            <a:chOff x="9597113" y="1447499"/>
            <a:chExt cx="909900" cy="914400"/>
          </a:xfrm>
        </p:grpSpPr>
        <p:sp>
          <p:nvSpPr>
            <p:cNvPr id="1575" name="Google Shape;1575;p29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6" name="Google Shape;1576;p29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577" name="Google Shape;1577;p29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29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29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29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81" name="Google Shape;1581;p29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1582" name="Google Shape;1582;p29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29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9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9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1586" name="Google Shape;1586;p29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7" name="Google Shape;1587;p29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588" name="Google Shape;1588;p29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18073" l="0" r="0" t="19861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9" name="Google Shape;1589;p29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CLICK ON THE IMAGE TO </a:t>
            </a: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ENLARGE</a:t>
            </a: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IT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3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2</a:t>
            </a:r>
            <a:endParaRPr/>
          </a:p>
        </p:txBody>
      </p:sp>
      <p:sp>
        <p:nvSpPr>
          <p:cNvPr id="1595" name="Google Shape;1595;p3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3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30">
            <a:hlinkClick action="ppaction://hlinksldjump" r:id="rId3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98" name="Google Shape;1598;p30">
            <a:hlinkClick action="ppaction://hlinksldjump" r:id="rId4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99" name="Google Shape;1599;p30">
            <a:hlinkClick action="ppaction://hlinksldjump" r:id="rId5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00" name="Google Shape;1600;p30">
            <a:hlinkClick action="ppaction://hlinksldjump" r:id="rId6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01" name="Google Shape;1601;p30">
            <a:hlinkClick action="ppaction://hlinksldjump" r:id="rId7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02" name="Google Shape;1602;p30">
            <a:hlinkClick action="ppaction://hlinksldjump" r:id="rId8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03" name="Google Shape;1603;p30">
            <a:hlinkClick action="ppaction://hlinksldjump" r:id="rId9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3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3</a:t>
            </a:r>
            <a:endParaRPr/>
          </a:p>
        </p:txBody>
      </p:sp>
      <p:sp>
        <p:nvSpPr>
          <p:cNvPr id="1609" name="Google Shape;1609;p31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610" name="Google Shape;1610;p31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31">
            <a:hlinkClick action="ppaction://hlinksldjump" r:id="rId3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12" name="Google Shape;1612;p31">
            <a:hlinkClick action="ppaction://hlinksldjump" r:id="rId4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13" name="Google Shape;1613;p31">
            <a:hlinkClick action="ppaction://hlinksldjump" r:id="rId5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14" name="Google Shape;1614;p31">
            <a:hlinkClick action="ppaction://hlinksldjump" r:id="rId6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15" name="Google Shape;1615;p31">
            <a:hlinkClick action="ppaction://hlinksldjump" r:id="rId7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16" name="Google Shape;1616;p31">
            <a:hlinkClick action="ppaction://hlinksldjump" r:id="rId8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17" name="Google Shape;1617;p31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3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- page 1</a:t>
            </a:r>
            <a:endParaRPr/>
          </a:p>
        </p:txBody>
      </p:sp>
      <p:sp>
        <p:nvSpPr>
          <p:cNvPr id="1623" name="Google Shape;1623;p32">
            <a:hlinkClick action="ppaction://hlinksldjump" r:id="rId3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24" name="Google Shape;1624;p32">
            <a:hlinkClick action="ppaction://hlinksldjump" r:id="rId4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25" name="Google Shape;1625;p32">
            <a:hlinkClick action="ppaction://hlinksldjump" r:id="rId5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26" name="Google Shape;1626;p32">
            <a:hlinkClick action="ppaction://hlinksldjump" r:id="rId6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27" name="Google Shape;1627;p32">
            <a:hlinkClick action="ppaction://hlinksldjump" r:id="rId7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28" name="Google Shape;1628;p32">
            <a:hlinkClick action="ppaction://hlinksldjump" r:id="rId8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29" name="Google Shape;1629;p32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30" name="Google Shape;1630;p32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You can insert videos, images, audio files and external links.</a:t>
            </a:r>
            <a:endParaRPr/>
          </a:p>
        </p:txBody>
      </p:sp>
      <p:sp>
        <p:nvSpPr>
          <p:cNvPr id="1631" name="Google Shape;1631;p32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need more pages, duplicate page 3. If you only need one slide within each tab, delete pages 2 and 3.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1632" name="Google Shape;1632;p32"/>
          <p:cNvGrpSpPr/>
          <p:nvPr/>
        </p:nvGrpSpPr>
        <p:grpSpPr>
          <a:xfrm>
            <a:off x="8333999" y="359541"/>
            <a:ext cx="1019725" cy="1024768"/>
            <a:chOff x="9597113" y="1447499"/>
            <a:chExt cx="909900" cy="914400"/>
          </a:xfrm>
        </p:grpSpPr>
        <p:sp>
          <p:nvSpPr>
            <p:cNvPr id="1633" name="Google Shape;1633;p32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4" name="Google Shape;1634;p32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635" name="Google Shape;1635;p32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32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32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32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32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1640" name="Google Shape;1640;p32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1644" name="Google Shape;1644;p32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5" name="Google Shape;1645;p32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646" name="Google Shape;1646;p32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18073" l="0" r="0" t="19861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7" name="Google Shape;1647;p32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3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2</a:t>
            </a:r>
            <a:endParaRPr/>
          </a:p>
        </p:txBody>
      </p:sp>
      <p:sp>
        <p:nvSpPr>
          <p:cNvPr id="1653" name="Google Shape;1653;p33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654" name="Google Shape;1654;p33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655" name="Google Shape;1655;p33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56" name="Google Shape;1656;p33">
            <a:hlinkClick action="ppaction://hlinksldjump" r:id="rId4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57" name="Google Shape;1657;p33">
            <a:hlinkClick action="ppaction://hlinksldjump" r:id="rId5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58" name="Google Shape;1658;p33">
            <a:hlinkClick action="ppaction://hlinksldjump" r:id="rId6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59" name="Google Shape;1659;p33">
            <a:hlinkClick action="ppaction://hlinksldjump" r:id="rId7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60" name="Google Shape;1660;p33">
            <a:hlinkClick action="ppaction://hlinksldjump" r:id="rId8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61" name="Google Shape;1661;p33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3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3</a:t>
            </a:r>
            <a:endParaRPr/>
          </a:p>
        </p:txBody>
      </p:sp>
      <p:sp>
        <p:nvSpPr>
          <p:cNvPr id="1667" name="Google Shape;1667;p3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668" name="Google Shape;1668;p3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p34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70" name="Google Shape;1670;p34">
            <a:hlinkClick action="ppaction://hlinksldjump" r:id="rId4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71" name="Google Shape;1671;p34">
            <a:hlinkClick action="ppaction://hlinksldjump" r:id="rId5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72" name="Google Shape;1672;p34">
            <a:hlinkClick action="ppaction://hlinksldjump" r:id="rId6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73" name="Google Shape;1673;p34">
            <a:hlinkClick action="ppaction://hlinksldjump" r:id="rId7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74" name="Google Shape;1674;p34">
            <a:hlinkClick action="ppaction://hlinksldjump" r:id="rId8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75" name="Google Shape;1675;p34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3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- page 1</a:t>
            </a:r>
            <a:endParaRPr/>
          </a:p>
        </p:txBody>
      </p:sp>
      <p:sp>
        <p:nvSpPr>
          <p:cNvPr id="1681" name="Google Shape;1681;p35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82" name="Google Shape;1682;p35">
            <a:hlinkClick action="ppaction://hlinksldjump" r:id="rId4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83" name="Google Shape;1683;p35">
            <a:hlinkClick action="ppaction://hlinksldjump" r:id="rId5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84" name="Google Shape;1684;p35">
            <a:hlinkClick action="ppaction://hlinksldjump" r:id="rId6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85" name="Google Shape;1685;p35">
            <a:hlinkClick action="ppaction://hlinksldjump" r:id="rId7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86" name="Google Shape;1686;p35">
            <a:hlinkClick action="ppaction://hlinksldjump" r:id="rId8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87" name="Google Shape;1687;p35">
            <a:hlinkClick action="ppaction://hlinksldjump" r:id="rId9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88" name="Google Shape;1688;p35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You can insert videos, images, audio files and external links.</a:t>
            </a:r>
            <a:endParaRPr/>
          </a:p>
        </p:txBody>
      </p:sp>
      <p:sp>
        <p:nvSpPr>
          <p:cNvPr id="1689" name="Google Shape;1689;p35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need more pages, duplicate page 3. If you only need one slide within each tab, delete pages 2 and 3.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1690" name="Google Shape;1690;p35"/>
          <p:cNvGrpSpPr/>
          <p:nvPr/>
        </p:nvGrpSpPr>
        <p:grpSpPr>
          <a:xfrm>
            <a:off x="8333999" y="359541"/>
            <a:ext cx="1019725" cy="1024768"/>
            <a:chOff x="9597113" y="1447499"/>
            <a:chExt cx="909900" cy="914400"/>
          </a:xfrm>
        </p:grpSpPr>
        <p:sp>
          <p:nvSpPr>
            <p:cNvPr id="1691" name="Google Shape;1691;p35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2" name="Google Shape;1692;p35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693" name="Google Shape;1693;p35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35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35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35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97" name="Google Shape;1697;p35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1698" name="Google Shape;1698;p35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1702" name="Google Shape;1702;p35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3" name="Google Shape;1703;p35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704" name="Google Shape;1704;p35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18073" l="0" r="0" t="19861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5" name="Google Shape;1705;p35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</a:t>
            </a: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ON THE IMAGE TO ENLARGE IT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373C3F"/>
      </a:lt1>
      <a:dk2>
        <a:srgbClr val="373C3F"/>
      </a:dk2>
      <a:lt2>
        <a:srgbClr val="F4CCCC"/>
      </a:lt2>
      <a:accent1>
        <a:srgbClr val="FCE5CD"/>
      </a:accent1>
      <a:accent2>
        <a:srgbClr val="FFF2CC"/>
      </a:accent2>
      <a:accent3>
        <a:srgbClr val="D9EAD3"/>
      </a:accent3>
      <a:accent4>
        <a:srgbClr val="C9DAF8"/>
      </a:accent4>
      <a:accent5>
        <a:srgbClr val="D9D2E9"/>
      </a:accent5>
      <a:accent6>
        <a:srgbClr val="EAD1DC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