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2" name="Shape 1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3" name="Google Shape;1533;g8cee744244_0_7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4" name="Google Shape;1534;g8cee744244_0_7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6" name="Shape 1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7" name="Google Shape;1707;g8d36c46290_0_22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8" name="Google Shape;1708;g8d36c46290_0_22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0" name="Shape 1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1" name="Google Shape;1721;g8d36c46290_0_22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2" name="Google Shape;1722;g8d36c46290_0_22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4" name="Shape 1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5" name="Google Shape;1735;g8d36c46290_0_22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6" name="Google Shape;1736;g8d36c46290_0_22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4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5" name="Google Shape;1765;g8d36c46290_0_22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6" name="Google Shape;1766;g8d36c46290_0_22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8" name="Shape 1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9" name="Google Shape;1779;g8d36c46290_0_22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0" name="Google Shape;1780;g8d36c46290_0_22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2" name="Shape 1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3" name="Google Shape;1793;g8d36c46290_0_22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4" name="Google Shape;1794;g8d36c46290_0_22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2" name="Shape 1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3" name="Google Shape;1823;g8d36c46290_0_23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4" name="Google Shape;1824;g8d36c46290_0_23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6" name="Shape 1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7" name="Google Shape;1837;g8d36c46290_0_23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8" name="Google Shape;1838;g8d36c46290_0_23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0" name="Shape 1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1" name="Google Shape;1851;g8d36c46290_0_23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2" name="Google Shape;1852;g8d36c46290_0_23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0" name="Shape 1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1" name="Google Shape;1881;g8d36c46290_0_23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2" name="Google Shape;1882;g8d36c46290_0_23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0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8cee744244_0_8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2" name="Google Shape;1542;g8cee744244_0_8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4" name="Shape 1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5" name="Google Shape;1895;g8d36c46290_0_23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6" name="Google Shape;1896;g8d36c46290_0_23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8" name="Shape 1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9" name="Google Shape;1909;g8d36c46290_0_23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0" name="Google Shape;1910;g8d36c46290_0_23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8" name="Shape 1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9" name="Google Shape;1939;g8d36c46290_0_23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0" name="Google Shape;1940;g8d36c46290_0_23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2" name="Shape 1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3" name="Google Shape;1953;g8d36c46290_0_23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4" name="Google Shape;1954;g8d36c46290_0_23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6" name="Shape 1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7" name="Google Shape;1967;g8cee744244_1_13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8" name="Google Shape;1968;g8cee744244_1_13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9" name="Shape 1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0" name="Google Shape;1980;g6fd8ccc017_1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1" name="Google Shape;1981;g6fd8ccc017_1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0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1" name="Google Shape;1561;g8d36c46290_0_22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2" name="Google Shape;1562;g8d36c46290_0_22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0" name="Shape 1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1" name="Google Shape;1591;g8d36c46290_0_22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2" name="Google Shape;1592;g8d36c46290_0_22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4" name="Shape 1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5" name="Google Shape;1605;g8d36c46290_0_22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6" name="Google Shape;1606;g8d36c46290_0_22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8" name="Shape 1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9" name="Google Shape;1619;g8d36c46290_0_22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0" name="Google Shape;1620;g8d36c46290_0_22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8" name="Shape 1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9" name="Google Shape;1649;g8d36c46290_0_22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0" name="Google Shape;1650;g8d36c46290_0_22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2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Google Shape;1663;g8d36c46290_0_22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4" name="Google Shape;1664;g8d36c46290_0_22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6" name="Shape 1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7" name="Google Shape;1677;g8d36c46290_0_22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8" name="Google Shape;1678;g8d36c46290_0_22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2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3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12.xml"/><Relationship Id="rId3" Type="http://schemas.openxmlformats.org/officeDocument/2006/relationships/slide" Target="/ppt/slides/slide15.xml"/><Relationship Id="rId4" Type="http://schemas.openxmlformats.org/officeDocument/2006/relationships/slide" Target="/ppt/slides/slide18.xml"/><Relationship Id="rId5" Type="http://schemas.openxmlformats.org/officeDocument/2006/relationships/slide" Target="/ppt/slides/slide21.xml"/><Relationship Id="rId6" Type="http://schemas.openxmlformats.org/officeDocument/2006/relationships/slide" Target="/ppt/slides/slide3.xml"/><Relationship Id="rId7" Type="http://schemas.openxmlformats.org/officeDocument/2006/relationships/slide" Target="/ppt/slides/slide6.xml"/><Relationship Id="rId8" Type="http://schemas.openxmlformats.org/officeDocument/2006/relationships/slide" Target="/ppt/slides/slide9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12.xml"/><Relationship Id="rId3" Type="http://schemas.openxmlformats.org/officeDocument/2006/relationships/slide" Target="/ppt/slides/slide15.xml"/><Relationship Id="rId4" Type="http://schemas.openxmlformats.org/officeDocument/2006/relationships/slide" Target="/ppt/slides/slide18.xml"/><Relationship Id="rId5" Type="http://schemas.openxmlformats.org/officeDocument/2006/relationships/slide" Target="/ppt/slides/slide21.xml"/><Relationship Id="rId6" Type="http://schemas.openxmlformats.org/officeDocument/2006/relationships/slide" Target="/ppt/slides/slide3.xml"/><Relationship Id="rId7" Type="http://schemas.openxmlformats.org/officeDocument/2006/relationships/slide" Target="/ppt/slides/slide6.xml"/><Relationship Id="rId8" Type="http://schemas.openxmlformats.org/officeDocument/2006/relationships/slide" Target="/ppt/slides/slide9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3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15.xml"/><Relationship Id="rId3" Type="http://schemas.openxmlformats.org/officeDocument/2006/relationships/slide" Target="/ppt/slides/slide18.xml"/><Relationship Id="rId4" Type="http://schemas.openxmlformats.org/officeDocument/2006/relationships/slide" Target="/ppt/slides/slide21.xml"/><Relationship Id="rId5" Type="http://schemas.openxmlformats.org/officeDocument/2006/relationships/slide" Target="/ppt/slides/slide3.xml"/><Relationship Id="rId6" Type="http://schemas.openxmlformats.org/officeDocument/2006/relationships/slide" Target="/ppt/slides/slide6.xml"/><Relationship Id="rId7" Type="http://schemas.openxmlformats.org/officeDocument/2006/relationships/slide" Target="/ppt/slides/slide9.xml"/><Relationship Id="rId8" Type="http://schemas.openxmlformats.org/officeDocument/2006/relationships/slide" Target="/ppt/slides/slide1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15.xml"/><Relationship Id="rId3" Type="http://schemas.openxmlformats.org/officeDocument/2006/relationships/slide" Target="/ppt/slides/slide18.xml"/><Relationship Id="rId4" Type="http://schemas.openxmlformats.org/officeDocument/2006/relationships/slide" Target="/ppt/slides/slide21.xml"/><Relationship Id="rId5" Type="http://schemas.openxmlformats.org/officeDocument/2006/relationships/slide" Target="/ppt/slides/slide3.xml"/><Relationship Id="rId6" Type="http://schemas.openxmlformats.org/officeDocument/2006/relationships/slide" Target="/ppt/slides/slide6.xml"/><Relationship Id="rId7" Type="http://schemas.openxmlformats.org/officeDocument/2006/relationships/slide" Target="/ppt/slides/slide9.xml"/><Relationship Id="rId8" Type="http://schemas.openxmlformats.org/officeDocument/2006/relationships/slide" Target="/ppt/slides/slide1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3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18.xml"/><Relationship Id="rId3" Type="http://schemas.openxmlformats.org/officeDocument/2006/relationships/slide" Target="/ppt/slides/slide21.xml"/><Relationship Id="rId4" Type="http://schemas.openxmlformats.org/officeDocument/2006/relationships/slide" Target="/ppt/slides/slide3.xml"/><Relationship Id="rId5" Type="http://schemas.openxmlformats.org/officeDocument/2006/relationships/slide" Target="/ppt/slides/slide6.xml"/><Relationship Id="rId6" Type="http://schemas.openxmlformats.org/officeDocument/2006/relationships/slide" Target="/ppt/slides/slide9.xml"/><Relationship Id="rId7" Type="http://schemas.openxmlformats.org/officeDocument/2006/relationships/slide" Target="/ppt/slides/slide12.xml"/><Relationship Id="rId8" Type="http://schemas.openxmlformats.org/officeDocument/2006/relationships/slide" Target="/ppt/slides/slide15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18.xml"/><Relationship Id="rId3" Type="http://schemas.openxmlformats.org/officeDocument/2006/relationships/slide" Target="/ppt/slides/slide21.xml"/><Relationship Id="rId4" Type="http://schemas.openxmlformats.org/officeDocument/2006/relationships/slide" Target="/ppt/slides/slide3.xml"/><Relationship Id="rId5" Type="http://schemas.openxmlformats.org/officeDocument/2006/relationships/slide" Target="/ppt/slides/slide6.xml"/><Relationship Id="rId6" Type="http://schemas.openxmlformats.org/officeDocument/2006/relationships/slide" Target="/ppt/slides/slide9.xml"/><Relationship Id="rId7" Type="http://schemas.openxmlformats.org/officeDocument/2006/relationships/slide" Target="/ppt/slides/slide12.xml"/><Relationship Id="rId8" Type="http://schemas.openxmlformats.org/officeDocument/2006/relationships/slide" Target="/ppt/slides/slide15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3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3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21.xml"/><Relationship Id="rId3" Type="http://schemas.openxmlformats.org/officeDocument/2006/relationships/slide" Target="/ppt/slides/slide3.xml"/><Relationship Id="rId4" Type="http://schemas.openxmlformats.org/officeDocument/2006/relationships/slide" Target="/ppt/slides/slide6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21.xml"/><Relationship Id="rId3" Type="http://schemas.openxmlformats.org/officeDocument/2006/relationships/slide" Target="/ppt/slides/slide3.xml"/><Relationship Id="rId4" Type="http://schemas.openxmlformats.org/officeDocument/2006/relationships/slide" Target="/ppt/slides/slide6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3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3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24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6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3.png"/><Relationship Id="rId12" Type="http://schemas.openxmlformats.org/officeDocument/2006/relationships/image" Target="../media/image4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2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5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3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3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6.xml"/><Relationship Id="rId3" Type="http://schemas.openxmlformats.org/officeDocument/2006/relationships/slide" Target="/ppt/slides/slide9.xml"/><Relationship Id="rId4" Type="http://schemas.openxmlformats.org/officeDocument/2006/relationships/slide" Target="/ppt/slides/slide12.xml"/><Relationship Id="rId5" Type="http://schemas.openxmlformats.org/officeDocument/2006/relationships/slide" Target="/ppt/slides/slide15.xml"/><Relationship Id="rId6" Type="http://schemas.openxmlformats.org/officeDocument/2006/relationships/slide" Target="/ppt/slides/slide18.xml"/><Relationship Id="rId7" Type="http://schemas.openxmlformats.org/officeDocument/2006/relationships/slide" Target="/ppt/slides/slide21.xml"/><Relationship Id="rId8" Type="http://schemas.openxmlformats.org/officeDocument/2006/relationships/slide" Target="/ppt/slides/slide3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6.xml"/><Relationship Id="rId3" Type="http://schemas.openxmlformats.org/officeDocument/2006/relationships/slide" Target="/ppt/slides/slide9.xml"/><Relationship Id="rId4" Type="http://schemas.openxmlformats.org/officeDocument/2006/relationships/slide" Target="/ppt/slides/slide12.xml"/><Relationship Id="rId5" Type="http://schemas.openxmlformats.org/officeDocument/2006/relationships/slide" Target="/ppt/slides/slide15.xml"/><Relationship Id="rId6" Type="http://schemas.openxmlformats.org/officeDocument/2006/relationships/slide" Target="/ppt/slides/slide18.xml"/><Relationship Id="rId7" Type="http://schemas.openxmlformats.org/officeDocument/2006/relationships/slide" Target="/ppt/slides/slide21.xml"/><Relationship Id="rId8" Type="http://schemas.openxmlformats.org/officeDocument/2006/relationships/slide" Target="/ppt/slides/slide3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3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9.xml"/><Relationship Id="rId3" Type="http://schemas.openxmlformats.org/officeDocument/2006/relationships/slide" Target="/ppt/slides/slide12.xml"/><Relationship Id="rId4" Type="http://schemas.openxmlformats.org/officeDocument/2006/relationships/slide" Target="/ppt/slides/slide15.xml"/><Relationship Id="rId5" Type="http://schemas.openxmlformats.org/officeDocument/2006/relationships/slide" Target="/ppt/slides/slide18.xml"/><Relationship Id="rId6" Type="http://schemas.openxmlformats.org/officeDocument/2006/relationships/slide" Target="/ppt/slides/slide21.xml"/><Relationship Id="rId7" Type="http://schemas.openxmlformats.org/officeDocument/2006/relationships/slide" Target="/ppt/slides/slide3.xml"/><Relationship Id="rId8" Type="http://schemas.openxmlformats.org/officeDocument/2006/relationships/slide" Target="/ppt/slides/slide6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9.xml"/><Relationship Id="rId3" Type="http://schemas.openxmlformats.org/officeDocument/2006/relationships/slide" Target="/ppt/slides/slide12.xml"/><Relationship Id="rId4" Type="http://schemas.openxmlformats.org/officeDocument/2006/relationships/slide" Target="/ppt/slides/slide15.xml"/><Relationship Id="rId5" Type="http://schemas.openxmlformats.org/officeDocument/2006/relationships/slide" Target="/ppt/slides/slide18.xml"/><Relationship Id="rId6" Type="http://schemas.openxmlformats.org/officeDocument/2006/relationships/slide" Target="/ppt/slides/slide21.xml"/><Relationship Id="rId7" Type="http://schemas.openxmlformats.org/officeDocument/2006/relationships/slide" Target="/ppt/slides/slide3.xml"/><Relationship Id="rId8" Type="http://schemas.openxmlformats.org/officeDocument/2006/relationships/slide" Target="/ppt/slides/slide6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 Cover">
  <p:cSld name="CUSTOM_14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/>
          <p:nvPr/>
        </p:nvSpPr>
        <p:spPr>
          <a:xfrm rot="-398920">
            <a:off x="970370" y="418635"/>
            <a:ext cx="4153533" cy="578206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 rot="-398920">
            <a:off x="1122770" y="571035"/>
            <a:ext cx="4153533" cy="578206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/>
          <p:nvPr/>
        </p:nvSpPr>
        <p:spPr>
          <a:xfrm rot="-579047">
            <a:off x="853829" y="570991"/>
            <a:ext cx="4153481" cy="578217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853820" y="481441"/>
            <a:ext cx="4153500" cy="57822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" name="Google Shape;15;p2"/>
          <p:cNvGrpSpPr/>
          <p:nvPr/>
        </p:nvGrpSpPr>
        <p:grpSpPr>
          <a:xfrm rot="614478">
            <a:off x="856417" y="467800"/>
            <a:ext cx="309037" cy="6224002"/>
            <a:chOff x="1057141" y="849352"/>
            <a:chExt cx="309027" cy="6223798"/>
          </a:xfrm>
        </p:grpSpPr>
        <p:grpSp>
          <p:nvGrpSpPr>
            <p:cNvPr id="16" name="Google Shape;16;p2"/>
            <p:cNvGrpSpPr/>
            <p:nvPr/>
          </p:nvGrpSpPr>
          <p:grpSpPr>
            <a:xfrm>
              <a:off x="1057141" y="849352"/>
              <a:ext cx="309027" cy="5875123"/>
              <a:chOff x="1057141" y="849352"/>
              <a:chExt cx="309027" cy="5875123"/>
            </a:xfrm>
          </p:grpSpPr>
          <p:sp>
            <p:nvSpPr>
              <p:cNvPr id="17" name="Google Shape;17;p2"/>
              <p:cNvSpPr/>
              <p:nvPr/>
            </p:nvSpPr>
            <p:spPr>
              <a:xfrm rot="-17275">
                <a:off x="1057889" y="850101"/>
                <a:ext cx="298504" cy="738902"/>
              </a:xfrm>
              <a:prstGeom prst="triangle">
                <a:avLst>
                  <a:gd fmla="val 50000" name="adj"/>
                </a:avLst>
              </a:prstGeom>
              <a:solidFill>
                <a:srgbClr val="FCECD8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 rot="-17539">
                <a:off x="1132204" y="850036"/>
                <a:ext cx="149354" cy="369455"/>
              </a:xfrm>
              <a:custGeom>
                <a:rect b="b" l="l" r="r" t="t"/>
                <a:pathLst>
                  <a:path extrusionOk="0" h="369454" w="304800">
                    <a:moveTo>
                      <a:pt x="0" y="369454"/>
                    </a:moveTo>
                    <a:lnTo>
                      <a:pt x="152400" y="0"/>
                    </a:lnTo>
                    <a:lnTo>
                      <a:pt x="304800" y="369454"/>
                    </a:lnTo>
                    <a:close/>
                  </a:path>
                </a:pathLst>
              </a:custGeom>
              <a:solidFill>
                <a:srgbClr val="0C0D1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 rot="-5406226">
                <a:off x="-1355137" y="4007073"/>
                <a:ext cx="5134808" cy="298504"/>
              </a:xfrm>
              <a:prstGeom prst="rect">
                <a:avLst/>
              </a:prstGeom>
              <a:gradFill>
                <a:gsLst>
                  <a:gs pos="0">
                    <a:srgbClr val="FFCB25"/>
                  </a:gs>
                  <a:gs pos="47000">
                    <a:srgbClr val="FFCB25"/>
                  </a:gs>
                  <a:gs pos="76000">
                    <a:srgbClr val="FFE599"/>
                  </a:gs>
                  <a:gs pos="100000">
                    <a:srgbClr val="FFE599"/>
                  </a:gs>
                </a:gsLst>
                <a:lin ang="5400012" scaled="0"/>
              </a:gra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20" name="Google Shape;20;p2"/>
              <p:cNvCxnSpPr/>
              <p:nvPr/>
            </p:nvCxnSpPr>
            <p:spPr>
              <a:xfrm rot="10800000">
                <a:off x="1149000" y="1587443"/>
                <a:ext cx="0" cy="5136005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1" name="Google Shape;21;p2"/>
              <p:cNvCxnSpPr/>
              <p:nvPr/>
            </p:nvCxnSpPr>
            <p:spPr>
              <a:xfrm rot="-10729852">
                <a:off x="1260248" y="1588873"/>
                <a:ext cx="14703" cy="5134805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sp>
          <p:nvSpPr>
            <p:cNvPr id="22" name="Google Shape;22;p2"/>
            <p:cNvSpPr/>
            <p:nvPr/>
          </p:nvSpPr>
          <p:spPr>
            <a:xfrm>
              <a:off x="1060625" y="6798950"/>
              <a:ext cx="301800" cy="274200"/>
            </a:xfrm>
            <a:prstGeom prst="roundRect">
              <a:avLst>
                <a:gd fmla="val 16667" name="adj"/>
              </a:avLst>
            </a:prstGeom>
            <a:solidFill>
              <a:srgbClr val="F4CCCC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061368" y="6713150"/>
              <a:ext cx="301800" cy="137100"/>
            </a:xfrm>
            <a:prstGeom prst="rect">
              <a:avLst/>
            </a:prstGeom>
            <a:gradFill>
              <a:gsLst>
                <a:gs pos="0">
                  <a:srgbClr val="CCCCCC"/>
                </a:gs>
                <a:gs pos="13000">
                  <a:srgbClr val="F3F3F3"/>
                </a:gs>
                <a:gs pos="25000">
                  <a:srgbClr val="666666"/>
                </a:gs>
                <a:gs pos="76000">
                  <a:srgbClr val="B7B7B7"/>
                </a:gs>
                <a:gs pos="100000">
                  <a:srgbClr val="F3F3F3"/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4" name="Google Shape;24;p2"/>
          <p:cNvSpPr txBox="1"/>
          <p:nvPr>
            <p:ph idx="1" type="subTitle"/>
          </p:nvPr>
        </p:nvSpPr>
        <p:spPr>
          <a:xfrm>
            <a:off x="1338700" y="1025150"/>
            <a:ext cx="3350100" cy="4802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700"/>
              <a:buFont typeface="Architects Daughter"/>
              <a:buNone/>
              <a:defRPr sz="2700">
                <a:latin typeface="Architects Daughter"/>
                <a:ea typeface="Architects Daughter"/>
                <a:cs typeface="Architects Daughter"/>
                <a:sym typeface="Architects Daughter"/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/>
            </a:lvl9pPr>
          </a:lstStyle>
          <a:p/>
        </p:txBody>
      </p:sp>
      <p:sp>
        <p:nvSpPr>
          <p:cNvPr id="25" name="Google Shape;25;p2"/>
          <p:cNvSpPr/>
          <p:nvPr/>
        </p:nvSpPr>
        <p:spPr>
          <a:xfrm rot="5740847">
            <a:off x="10344395" y="6007483"/>
            <a:ext cx="860727" cy="346094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6" name="Google Shape;26;p2"/>
          <p:cNvSpPr/>
          <p:nvPr/>
        </p:nvSpPr>
        <p:spPr>
          <a:xfrm flipH="1" rot="327331">
            <a:off x="5926074" y="325980"/>
            <a:ext cx="4942652" cy="6057823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27" name="Google Shape;27;p2"/>
          <p:cNvSpPr/>
          <p:nvPr/>
        </p:nvSpPr>
        <p:spPr>
          <a:xfrm rot="5740847">
            <a:off x="10430208" y="5150653"/>
            <a:ext cx="860727" cy="346094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8" name="Google Shape;28;p2"/>
          <p:cNvSpPr/>
          <p:nvPr/>
        </p:nvSpPr>
        <p:spPr>
          <a:xfrm rot="5740847">
            <a:off x="10516021" y="4293822"/>
            <a:ext cx="860727" cy="346094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9" name="Google Shape;29;p2"/>
          <p:cNvSpPr/>
          <p:nvPr/>
        </p:nvSpPr>
        <p:spPr>
          <a:xfrm rot="5740847">
            <a:off x="10601834" y="3436992"/>
            <a:ext cx="860727" cy="346094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0" name="Google Shape;30;p2"/>
          <p:cNvSpPr/>
          <p:nvPr/>
        </p:nvSpPr>
        <p:spPr>
          <a:xfrm rot="5740847">
            <a:off x="10687646" y="2580162"/>
            <a:ext cx="860727" cy="346094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1" name="Google Shape;31;p2"/>
          <p:cNvSpPr/>
          <p:nvPr/>
        </p:nvSpPr>
        <p:spPr>
          <a:xfrm rot="5740847">
            <a:off x="10773459" y="1723332"/>
            <a:ext cx="860727" cy="346094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2" name="Google Shape;32;p2"/>
          <p:cNvSpPr/>
          <p:nvPr/>
        </p:nvSpPr>
        <p:spPr>
          <a:xfrm rot="5740847">
            <a:off x="10859272" y="866502"/>
            <a:ext cx="860727" cy="346094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3" name="Google Shape;33;p2"/>
          <p:cNvSpPr/>
          <p:nvPr/>
        </p:nvSpPr>
        <p:spPr>
          <a:xfrm rot="328263">
            <a:off x="6016428" y="154872"/>
            <a:ext cx="371291" cy="6025977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2"/>
          <p:cNvSpPr/>
          <p:nvPr/>
        </p:nvSpPr>
        <p:spPr>
          <a:xfrm flipH="1" rot="326420">
            <a:off x="5945576" y="344520"/>
            <a:ext cx="4956411" cy="6074547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grpSp>
        <p:nvGrpSpPr>
          <p:cNvPr id="35" name="Google Shape;35;p2"/>
          <p:cNvGrpSpPr/>
          <p:nvPr/>
        </p:nvGrpSpPr>
        <p:grpSpPr>
          <a:xfrm rot="309000">
            <a:off x="5859857" y="216804"/>
            <a:ext cx="282502" cy="5850686"/>
            <a:chOff x="5869732" y="192255"/>
            <a:chExt cx="432000" cy="6472908"/>
          </a:xfrm>
        </p:grpSpPr>
        <p:grpSp>
          <p:nvGrpSpPr>
            <p:cNvPr id="36" name="Google Shape;36;p2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37" name="Google Shape;37;p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9" name="Google Shape;39;p2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40" name="Google Shape;40;p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" name="Google Shape;42;p2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43" name="Google Shape;43;p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" name="Google Shape;45;p2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46" name="Google Shape;46;p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" name="Google Shape;48;p2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49" name="Google Shape;49;p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" name="Google Shape;51;p2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52" name="Google Shape;52;p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" name="Google Shape;54;p2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55" name="Google Shape;55;p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7" name="Google Shape;57;p2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58" name="Google Shape;58;p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0" name="Google Shape;60;p2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61" name="Google Shape;61;p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3" name="Google Shape;63;p2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64" name="Google Shape;64;p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6" name="Google Shape;66;p2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67" name="Google Shape;67;p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" name="Google Shape;69;p2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70" name="Google Shape;70;p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2" name="Google Shape;72;p2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73" name="Google Shape;73;p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75" name="Google Shape;75;p2"/>
          <p:cNvSpPr txBox="1"/>
          <p:nvPr>
            <p:ph type="title"/>
          </p:nvPr>
        </p:nvSpPr>
        <p:spPr>
          <a:xfrm rot="343062">
            <a:off x="6564317" y="1639994"/>
            <a:ext cx="4089245" cy="1683872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Barlow Semi Condensed Medium"/>
              <a:buNone/>
              <a:defRPr>
                <a:solidFill>
                  <a:srgbClr val="FFFFFF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nton"/>
              <a:buNone/>
              <a:defRPr sz="37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nton"/>
              <a:buNone/>
              <a:defRPr sz="37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nton"/>
              <a:buNone/>
              <a:defRPr sz="37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nton"/>
              <a:buNone/>
              <a:defRPr sz="37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nton"/>
              <a:buNone/>
              <a:defRPr sz="37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nton"/>
              <a:buNone/>
              <a:defRPr sz="37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nton"/>
              <a:buNone/>
              <a:defRPr sz="37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nton"/>
              <a:buNone/>
              <a:defRPr sz="37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sp>
        <p:nvSpPr>
          <p:cNvPr id="76" name="Google Shape;76;p2"/>
          <p:cNvSpPr txBox="1"/>
          <p:nvPr>
            <p:ph idx="2" type="subTitle"/>
          </p:nvPr>
        </p:nvSpPr>
        <p:spPr>
          <a:xfrm rot="343120">
            <a:off x="6429340" y="3499888"/>
            <a:ext cx="4022318" cy="1327509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  <p:cxnSp>
        <p:nvCxnSpPr>
          <p:cNvPr id="77" name="Google Shape;77;p2"/>
          <p:cNvCxnSpPr/>
          <p:nvPr/>
        </p:nvCxnSpPr>
        <p:spPr>
          <a:xfrm rot="343278">
            <a:off x="6438552" y="3375111"/>
            <a:ext cx="4152887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78" name="Google Shape;78;p2">
            <a:hlinkClick action="ppaction://hlinksldjump" r:id="rId2"/>
          </p:cNvPr>
          <p:cNvSpPr/>
          <p:nvPr/>
        </p:nvSpPr>
        <p:spPr>
          <a:xfrm rot="343128">
            <a:off x="6006199" y="465465"/>
            <a:ext cx="5205408" cy="591392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 Explain 2">
  <p:cSld name="CUSTOM_16_1_1"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11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11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11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11"/>
          <p:cNvSpPr/>
          <p:nvPr/>
        </p:nvSpPr>
        <p:spPr>
          <a:xfrm rot="5397851">
            <a:off x="11332255" y="6101703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87" name="Google Shape;587;p11"/>
          <p:cNvSpPr/>
          <p:nvPr/>
        </p:nvSpPr>
        <p:spPr>
          <a:xfrm rot="5397851">
            <a:off x="11332255" y="5141761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88" name="Google Shape;588;p11"/>
          <p:cNvSpPr/>
          <p:nvPr/>
        </p:nvSpPr>
        <p:spPr>
          <a:xfrm rot="5397851">
            <a:off x="11332255" y="418181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89" name="Google Shape;589;p11"/>
          <p:cNvSpPr/>
          <p:nvPr/>
        </p:nvSpPr>
        <p:spPr>
          <a:xfrm rot="5397851">
            <a:off x="11332255" y="322187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90" name="Google Shape;590;p11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11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92" name="Google Shape;592;p11"/>
          <p:cNvSpPr/>
          <p:nvPr/>
        </p:nvSpPr>
        <p:spPr>
          <a:xfrm flipH="1" rot="-5397851">
            <a:off x="-134005" y="130200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93" name="Google Shape;593;p11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11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accent2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grpSp>
        <p:nvGrpSpPr>
          <p:cNvPr id="595" name="Google Shape;595;p11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596" name="Google Shape;596;p11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597" name="Google Shape;597;p1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8" name="Google Shape;598;p1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99" name="Google Shape;599;p11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600" name="Google Shape;600;p1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1" name="Google Shape;601;p1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02" name="Google Shape;602;p11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603" name="Google Shape;603;p1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4" name="Google Shape;604;p1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05" name="Google Shape;605;p11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606" name="Google Shape;606;p1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7" name="Google Shape;607;p1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08" name="Google Shape;608;p11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609" name="Google Shape;609;p1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0" name="Google Shape;610;p1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1" name="Google Shape;611;p11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612" name="Google Shape;612;p1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3" name="Google Shape;613;p1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4" name="Google Shape;614;p11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615" name="Google Shape;615;p1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6" name="Google Shape;616;p1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7" name="Google Shape;617;p11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618" name="Google Shape;618;p1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9" name="Google Shape;619;p1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0" name="Google Shape;620;p11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621" name="Google Shape;621;p1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2" name="Google Shape;622;p1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3" name="Google Shape;623;p11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624" name="Google Shape;624;p1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5" name="Google Shape;625;p1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6" name="Google Shape;626;p11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627" name="Google Shape;627;p1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8" name="Google Shape;628;p1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9" name="Google Shape;629;p11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630" name="Google Shape;630;p1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1" name="Google Shape;631;p1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32" name="Google Shape;632;p11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633" name="Google Shape;633;p1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4" name="Google Shape;634;p1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635" name="Google Shape;635;p11"/>
          <p:cNvSpPr/>
          <p:nvPr/>
        </p:nvSpPr>
        <p:spPr>
          <a:xfrm flipH="1" rot="-5397851">
            <a:off x="-134005" y="226194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636" name="Google Shape;636;p11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637" name="Google Shape;637;p11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638" name="Google Shape;638;p11">
            <a:hlinkClick action="ppaction://hlinksldjump" r:id="rId2"/>
          </p:cNvPr>
          <p:cNvSpPr/>
          <p:nvPr/>
        </p:nvSpPr>
        <p:spPr>
          <a:xfrm rot="5397851">
            <a:off x="-138220" y="3419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639" name="Google Shape;639;p11">
            <a:hlinkClick action="ppaction://hlinksldjump" r:id="rId3"/>
          </p:cNvPr>
          <p:cNvSpPr/>
          <p:nvPr/>
        </p:nvSpPr>
        <p:spPr>
          <a:xfrm rot="5397851">
            <a:off x="-138220" y="13020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640" name="Google Shape;640;p11">
            <a:hlinkClick action="ppaction://hlinksldjump" r:id="rId4"/>
          </p:cNvPr>
          <p:cNvSpPr/>
          <p:nvPr/>
        </p:nvSpPr>
        <p:spPr>
          <a:xfrm rot="5397851">
            <a:off x="-138220" y="22621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641" name="Google Shape;641;p11">
            <a:hlinkClick action="ppaction://hlinksldjump" r:id="rId5"/>
          </p:cNvPr>
          <p:cNvSpPr/>
          <p:nvPr/>
        </p:nvSpPr>
        <p:spPr>
          <a:xfrm rot="5397851">
            <a:off x="11347130" y="32667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642" name="Google Shape;642;p11">
            <a:hlinkClick action="ppaction://hlinksldjump" r:id="rId6"/>
          </p:cNvPr>
          <p:cNvSpPr/>
          <p:nvPr/>
        </p:nvSpPr>
        <p:spPr>
          <a:xfrm rot="5397851">
            <a:off x="11347130" y="42268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643" name="Google Shape;643;p11">
            <a:hlinkClick action="ppaction://hlinksldjump" r:id="rId7"/>
          </p:cNvPr>
          <p:cNvSpPr/>
          <p:nvPr/>
        </p:nvSpPr>
        <p:spPr>
          <a:xfrm rot="5397851">
            <a:off x="11347130" y="51869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644" name="Google Shape;644;p11">
            <a:hlinkClick action="ppaction://hlinksldjump" r:id="rId8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 Explain 3">
  <p:cSld name="CUSTOM_16_1_1_2"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12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2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648" name="Google Shape;648;p12"/>
          <p:cNvSpPr/>
          <p:nvPr/>
        </p:nvSpPr>
        <p:spPr>
          <a:xfrm flipH="1" rot="-5397851">
            <a:off x="-134005" y="130200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649" name="Google Shape;649;p12"/>
          <p:cNvSpPr/>
          <p:nvPr/>
        </p:nvSpPr>
        <p:spPr>
          <a:xfrm flipH="1" rot="-5397851">
            <a:off x="-134005" y="226194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650" name="Google Shape;650;p12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1" name="Google Shape;651;p12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2" name="Google Shape;652;p12"/>
          <p:cNvSpPr/>
          <p:nvPr/>
        </p:nvSpPr>
        <p:spPr>
          <a:xfrm rot="5397851">
            <a:off x="11332255" y="6101703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653" name="Google Shape;653;p12"/>
          <p:cNvSpPr/>
          <p:nvPr/>
        </p:nvSpPr>
        <p:spPr>
          <a:xfrm rot="5397851">
            <a:off x="11332255" y="5141761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654" name="Google Shape;654;p12"/>
          <p:cNvSpPr/>
          <p:nvPr/>
        </p:nvSpPr>
        <p:spPr>
          <a:xfrm rot="5397851">
            <a:off x="11332255" y="418181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655" name="Google Shape;655;p12"/>
          <p:cNvSpPr/>
          <p:nvPr/>
        </p:nvSpPr>
        <p:spPr>
          <a:xfrm rot="5397851">
            <a:off x="11332255" y="322187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656" name="Google Shape;656;p12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" name="Google Shape;657;p12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12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accent2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grpSp>
        <p:nvGrpSpPr>
          <p:cNvPr id="659" name="Google Shape;659;p12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660" name="Google Shape;660;p12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661" name="Google Shape;661;p1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2" name="Google Shape;662;p1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63" name="Google Shape;663;p12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664" name="Google Shape;664;p1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5" name="Google Shape;665;p1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66" name="Google Shape;666;p12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667" name="Google Shape;667;p1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8" name="Google Shape;668;p1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69" name="Google Shape;669;p12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670" name="Google Shape;670;p1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1" name="Google Shape;671;p1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72" name="Google Shape;672;p12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673" name="Google Shape;673;p1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4" name="Google Shape;674;p1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75" name="Google Shape;675;p12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676" name="Google Shape;676;p1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7" name="Google Shape;677;p1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78" name="Google Shape;678;p12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679" name="Google Shape;679;p1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0" name="Google Shape;680;p1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81" name="Google Shape;681;p12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682" name="Google Shape;682;p1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3" name="Google Shape;683;p1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84" name="Google Shape;684;p12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685" name="Google Shape;685;p1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6" name="Google Shape;686;p1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87" name="Google Shape;687;p12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688" name="Google Shape;688;p1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9" name="Google Shape;689;p1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0" name="Google Shape;690;p12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691" name="Google Shape;691;p1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2" name="Google Shape;692;p1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3" name="Google Shape;693;p12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694" name="Google Shape;694;p1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5" name="Google Shape;695;p1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6" name="Google Shape;696;p12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697" name="Google Shape;697;p1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8" name="Google Shape;698;p1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699" name="Google Shape;699;p12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700" name="Google Shape;700;p12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701" name="Google Shape;701;p12">
            <a:hlinkClick action="ppaction://hlinksldjump" r:id="rId2"/>
          </p:cNvPr>
          <p:cNvSpPr/>
          <p:nvPr/>
        </p:nvSpPr>
        <p:spPr>
          <a:xfrm rot="5397851">
            <a:off x="11347130" y="32667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02" name="Google Shape;702;p12">
            <a:hlinkClick action="ppaction://hlinksldjump" r:id="rId3"/>
          </p:cNvPr>
          <p:cNvSpPr/>
          <p:nvPr/>
        </p:nvSpPr>
        <p:spPr>
          <a:xfrm rot="5397851">
            <a:off x="11347130" y="42268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03" name="Google Shape;703;p12">
            <a:hlinkClick action="ppaction://hlinksldjump" r:id="rId4"/>
          </p:cNvPr>
          <p:cNvSpPr/>
          <p:nvPr/>
        </p:nvSpPr>
        <p:spPr>
          <a:xfrm rot="5397851">
            <a:off x="11347130" y="51869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04" name="Google Shape;704;p12">
            <a:hlinkClick action="ppaction://hlinksldjump" r:id="rId5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05" name="Google Shape;705;p12">
            <a:hlinkClick action="ppaction://hlinksldjump" r:id="rId6"/>
          </p:cNvPr>
          <p:cNvSpPr/>
          <p:nvPr/>
        </p:nvSpPr>
        <p:spPr>
          <a:xfrm rot="5397851">
            <a:off x="-138220" y="3419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06" name="Google Shape;706;p12">
            <a:hlinkClick action="ppaction://hlinksldjump" r:id="rId7"/>
          </p:cNvPr>
          <p:cNvSpPr/>
          <p:nvPr/>
        </p:nvSpPr>
        <p:spPr>
          <a:xfrm rot="5397851">
            <a:off x="-138220" y="13020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07" name="Google Shape;707;p12">
            <a:hlinkClick action="ppaction://hlinksldjump" r:id="rId8"/>
          </p:cNvPr>
          <p:cNvSpPr/>
          <p:nvPr/>
        </p:nvSpPr>
        <p:spPr>
          <a:xfrm rot="5397851">
            <a:off x="-138220" y="22621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 Apply 1">
  <p:cSld name="CUSTOM_16_1_1_2_1"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13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" name="Google Shape;710;p13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11" name="Google Shape;711;p13"/>
          <p:cNvSpPr/>
          <p:nvPr/>
        </p:nvSpPr>
        <p:spPr>
          <a:xfrm flipH="1" rot="-5397851">
            <a:off x="-134005" y="130200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12" name="Google Shape;712;p13"/>
          <p:cNvSpPr/>
          <p:nvPr/>
        </p:nvSpPr>
        <p:spPr>
          <a:xfrm flipH="1" rot="-5397851">
            <a:off x="-134005" y="226194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13" name="Google Shape;713;p13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" name="Google Shape;714;p13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" name="Google Shape;715;p13"/>
          <p:cNvSpPr/>
          <p:nvPr/>
        </p:nvSpPr>
        <p:spPr>
          <a:xfrm rot="5397851">
            <a:off x="11332255" y="6101703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16" name="Google Shape;716;p13"/>
          <p:cNvSpPr/>
          <p:nvPr/>
        </p:nvSpPr>
        <p:spPr>
          <a:xfrm rot="5397851">
            <a:off x="11332255" y="5141761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17" name="Google Shape;717;p13"/>
          <p:cNvSpPr/>
          <p:nvPr/>
        </p:nvSpPr>
        <p:spPr>
          <a:xfrm rot="5397851">
            <a:off x="11332255" y="418181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18" name="Google Shape;718;p13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9" name="Google Shape;719;p13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13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accent3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grpSp>
        <p:nvGrpSpPr>
          <p:cNvPr id="721" name="Google Shape;721;p13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722" name="Google Shape;722;p13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723" name="Google Shape;723;p1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4" name="Google Shape;724;p1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25" name="Google Shape;725;p13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726" name="Google Shape;726;p1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7" name="Google Shape;727;p1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28" name="Google Shape;728;p13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729" name="Google Shape;729;p1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0" name="Google Shape;730;p1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1" name="Google Shape;731;p13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732" name="Google Shape;732;p1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3" name="Google Shape;733;p1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4" name="Google Shape;734;p13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735" name="Google Shape;735;p1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6" name="Google Shape;736;p1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7" name="Google Shape;737;p13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738" name="Google Shape;738;p1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9" name="Google Shape;739;p1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40" name="Google Shape;740;p13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741" name="Google Shape;741;p1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2" name="Google Shape;742;p1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43" name="Google Shape;743;p13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744" name="Google Shape;744;p1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5" name="Google Shape;745;p1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46" name="Google Shape;746;p13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747" name="Google Shape;747;p1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8" name="Google Shape;748;p1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49" name="Google Shape;749;p13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750" name="Google Shape;750;p1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1" name="Google Shape;751;p1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2" name="Google Shape;752;p13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753" name="Google Shape;753;p1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4" name="Google Shape;754;p1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5" name="Google Shape;755;p13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756" name="Google Shape;756;p1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7" name="Google Shape;757;p1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8" name="Google Shape;758;p13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759" name="Google Shape;759;p1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0" name="Google Shape;760;p1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761" name="Google Shape;761;p13"/>
          <p:cNvSpPr/>
          <p:nvPr/>
        </p:nvSpPr>
        <p:spPr>
          <a:xfrm rot="5397851">
            <a:off x="11332255" y="322187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62" name="Google Shape;762;p13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763" name="Google Shape;763;p13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764" name="Google Shape;764;p13">
            <a:hlinkClick action="ppaction://hlinksldjump" r:id="rId2"/>
          </p:cNvPr>
          <p:cNvSpPr/>
          <p:nvPr/>
        </p:nvSpPr>
        <p:spPr>
          <a:xfrm rot="5397851">
            <a:off x="11347130" y="32667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65" name="Google Shape;765;p13">
            <a:hlinkClick action="ppaction://hlinksldjump" r:id="rId3"/>
          </p:cNvPr>
          <p:cNvSpPr/>
          <p:nvPr/>
        </p:nvSpPr>
        <p:spPr>
          <a:xfrm rot="5397851">
            <a:off x="11347130" y="42268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66" name="Google Shape;766;p13">
            <a:hlinkClick action="ppaction://hlinksldjump" r:id="rId4"/>
          </p:cNvPr>
          <p:cNvSpPr/>
          <p:nvPr/>
        </p:nvSpPr>
        <p:spPr>
          <a:xfrm rot="5397851">
            <a:off x="11347130" y="51869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67" name="Google Shape;767;p13">
            <a:hlinkClick action="ppaction://hlinksldjump" r:id="rId5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68" name="Google Shape;768;p13">
            <a:hlinkClick action="ppaction://hlinksldjump" r:id="rId6"/>
          </p:cNvPr>
          <p:cNvSpPr/>
          <p:nvPr/>
        </p:nvSpPr>
        <p:spPr>
          <a:xfrm rot="5397851">
            <a:off x="-138220" y="3419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69" name="Google Shape;769;p13">
            <a:hlinkClick action="ppaction://hlinksldjump" r:id="rId7"/>
          </p:cNvPr>
          <p:cNvSpPr/>
          <p:nvPr/>
        </p:nvSpPr>
        <p:spPr>
          <a:xfrm rot="5397851">
            <a:off x="-138220" y="13020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70" name="Google Shape;770;p13">
            <a:hlinkClick action="ppaction://hlinksldjump" r:id="rId8"/>
          </p:cNvPr>
          <p:cNvSpPr/>
          <p:nvPr/>
        </p:nvSpPr>
        <p:spPr>
          <a:xfrm rot="5397851">
            <a:off x="-138220" y="22621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 Apply 2">
  <p:cSld name="CUSTOM_16_1_1_1"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4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4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4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4"/>
          <p:cNvSpPr/>
          <p:nvPr/>
        </p:nvSpPr>
        <p:spPr>
          <a:xfrm rot="5397851">
            <a:off x="11332255" y="6101703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76" name="Google Shape;776;p14"/>
          <p:cNvSpPr/>
          <p:nvPr/>
        </p:nvSpPr>
        <p:spPr>
          <a:xfrm rot="5397851">
            <a:off x="11332255" y="5141761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77" name="Google Shape;777;p14"/>
          <p:cNvSpPr/>
          <p:nvPr/>
        </p:nvSpPr>
        <p:spPr>
          <a:xfrm rot="5397851">
            <a:off x="11332255" y="418181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78" name="Google Shape;778;p14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9" name="Google Shape;779;p14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80" name="Google Shape;780;p14"/>
          <p:cNvSpPr/>
          <p:nvPr/>
        </p:nvSpPr>
        <p:spPr>
          <a:xfrm flipH="1" rot="-5397851">
            <a:off x="-134005" y="130200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81" name="Google Shape;781;p14"/>
          <p:cNvSpPr/>
          <p:nvPr/>
        </p:nvSpPr>
        <p:spPr>
          <a:xfrm flipH="1" rot="-5397851">
            <a:off x="-134005" y="226194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782" name="Google Shape;782;p14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accent3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grpSp>
        <p:nvGrpSpPr>
          <p:cNvPr id="784" name="Google Shape;784;p14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785" name="Google Shape;785;p14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786" name="Google Shape;786;p1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7" name="Google Shape;787;p1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88" name="Google Shape;788;p14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789" name="Google Shape;789;p1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0" name="Google Shape;790;p1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91" name="Google Shape;791;p14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792" name="Google Shape;792;p1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3" name="Google Shape;793;p1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94" name="Google Shape;794;p14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795" name="Google Shape;795;p1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6" name="Google Shape;796;p1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97" name="Google Shape;797;p14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798" name="Google Shape;798;p1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9" name="Google Shape;799;p1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00" name="Google Shape;800;p14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801" name="Google Shape;801;p1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2" name="Google Shape;802;p1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03" name="Google Shape;803;p14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804" name="Google Shape;804;p1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5" name="Google Shape;805;p1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06" name="Google Shape;806;p14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807" name="Google Shape;807;p1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8" name="Google Shape;808;p1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09" name="Google Shape;809;p14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810" name="Google Shape;810;p1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1" name="Google Shape;811;p1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2" name="Google Shape;812;p14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813" name="Google Shape;813;p1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4" name="Google Shape;814;p1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5" name="Google Shape;815;p14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816" name="Google Shape;816;p1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7" name="Google Shape;817;p1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8" name="Google Shape;818;p14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819" name="Google Shape;819;p1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0" name="Google Shape;820;p1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1" name="Google Shape;821;p14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822" name="Google Shape;822;p1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3" name="Google Shape;823;p1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824" name="Google Shape;824;p14"/>
          <p:cNvSpPr/>
          <p:nvPr/>
        </p:nvSpPr>
        <p:spPr>
          <a:xfrm flipH="1" rot="-5397851">
            <a:off x="-134005" y="3221892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25" name="Google Shape;825;p14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826" name="Google Shape;826;p14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827" name="Google Shape;827;p14">
            <a:hlinkClick action="ppaction://hlinksldjump" r:id="rId2"/>
          </p:cNvPr>
          <p:cNvSpPr/>
          <p:nvPr/>
        </p:nvSpPr>
        <p:spPr>
          <a:xfrm rot="5397851">
            <a:off x="-138220" y="3102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28" name="Google Shape;828;p14">
            <a:hlinkClick action="ppaction://hlinksldjump" r:id="rId3"/>
          </p:cNvPr>
          <p:cNvSpPr/>
          <p:nvPr/>
        </p:nvSpPr>
        <p:spPr>
          <a:xfrm rot="5397851">
            <a:off x="-138220" y="12703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29" name="Google Shape;829;p14">
            <a:hlinkClick action="ppaction://hlinksldjump" r:id="rId4"/>
          </p:cNvPr>
          <p:cNvSpPr/>
          <p:nvPr/>
        </p:nvSpPr>
        <p:spPr>
          <a:xfrm rot="5397851">
            <a:off x="-138220" y="22304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30" name="Google Shape;830;p14">
            <a:hlinkClick action="ppaction://hlinksldjump" r:id="rId5"/>
          </p:cNvPr>
          <p:cNvSpPr/>
          <p:nvPr/>
        </p:nvSpPr>
        <p:spPr>
          <a:xfrm rot="5397851">
            <a:off x="-138220" y="31905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31" name="Google Shape;831;p14">
            <a:hlinkClick action="ppaction://hlinksldjump" r:id="rId6"/>
          </p:cNvPr>
          <p:cNvSpPr/>
          <p:nvPr/>
        </p:nvSpPr>
        <p:spPr>
          <a:xfrm rot="5397851">
            <a:off x="11347130" y="42268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32" name="Google Shape;832;p14">
            <a:hlinkClick action="ppaction://hlinksldjump" r:id="rId7"/>
          </p:cNvPr>
          <p:cNvSpPr/>
          <p:nvPr/>
        </p:nvSpPr>
        <p:spPr>
          <a:xfrm rot="5397851">
            <a:off x="11347130" y="51869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33" name="Google Shape;833;p14">
            <a:hlinkClick action="ppaction://hlinksldjump" r:id="rId8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 Apply 3">
  <p:cSld name="CUSTOM_16_1_1_1_2"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15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6" name="Google Shape;836;p15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37" name="Google Shape;837;p15"/>
          <p:cNvSpPr/>
          <p:nvPr/>
        </p:nvSpPr>
        <p:spPr>
          <a:xfrm flipH="1" rot="-5397851">
            <a:off x="-134005" y="130200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38" name="Google Shape;838;p15"/>
          <p:cNvSpPr/>
          <p:nvPr/>
        </p:nvSpPr>
        <p:spPr>
          <a:xfrm flipH="1" rot="-5397851">
            <a:off x="-134005" y="226194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39" name="Google Shape;839;p15"/>
          <p:cNvSpPr/>
          <p:nvPr/>
        </p:nvSpPr>
        <p:spPr>
          <a:xfrm flipH="1" rot="-5397851">
            <a:off x="-134005" y="3221892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40" name="Google Shape;840;p15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1" name="Google Shape;841;p15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5"/>
          <p:cNvSpPr/>
          <p:nvPr/>
        </p:nvSpPr>
        <p:spPr>
          <a:xfrm rot="5397851">
            <a:off x="11332255" y="6101703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43" name="Google Shape;843;p15"/>
          <p:cNvSpPr/>
          <p:nvPr/>
        </p:nvSpPr>
        <p:spPr>
          <a:xfrm rot="5397851">
            <a:off x="11332255" y="5141761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44" name="Google Shape;844;p15"/>
          <p:cNvSpPr/>
          <p:nvPr/>
        </p:nvSpPr>
        <p:spPr>
          <a:xfrm rot="5397851">
            <a:off x="11332255" y="418181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45" name="Google Shape;845;p15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15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7" name="Google Shape;847;p15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accent3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grpSp>
        <p:nvGrpSpPr>
          <p:cNvPr id="848" name="Google Shape;848;p15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849" name="Google Shape;849;p15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850" name="Google Shape;850;p1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1" name="Google Shape;851;p1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2" name="Google Shape;852;p15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853" name="Google Shape;853;p1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4" name="Google Shape;854;p1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5" name="Google Shape;855;p15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856" name="Google Shape;856;p1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7" name="Google Shape;857;p1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8" name="Google Shape;858;p15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859" name="Google Shape;859;p1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0" name="Google Shape;860;p1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61" name="Google Shape;861;p15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862" name="Google Shape;862;p1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3" name="Google Shape;863;p1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64" name="Google Shape;864;p15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865" name="Google Shape;865;p1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6" name="Google Shape;866;p1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67" name="Google Shape;867;p15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868" name="Google Shape;868;p1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9" name="Google Shape;869;p1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0" name="Google Shape;870;p15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871" name="Google Shape;871;p1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2" name="Google Shape;872;p1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3" name="Google Shape;873;p15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874" name="Google Shape;874;p1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5" name="Google Shape;875;p1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6" name="Google Shape;876;p15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877" name="Google Shape;877;p1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8" name="Google Shape;878;p1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9" name="Google Shape;879;p15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880" name="Google Shape;880;p1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1" name="Google Shape;881;p1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82" name="Google Shape;882;p15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883" name="Google Shape;883;p1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4" name="Google Shape;884;p1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85" name="Google Shape;885;p15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886" name="Google Shape;886;p1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7" name="Google Shape;887;p1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888" name="Google Shape;888;p15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889" name="Google Shape;889;p15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890" name="Google Shape;890;p15">
            <a:hlinkClick action="ppaction://hlinksldjump" r:id="rId2"/>
          </p:cNvPr>
          <p:cNvSpPr/>
          <p:nvPr/>
        </p:nvSpPr>
        <p:spPr>
          <a:xfrm rot="5397851">
            <a:off x="11347130" y="42268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91" name="Google Shape;891;p15">
            <a:hlinkClick action="ppaction://hlinksldjump" r:id="rId3"/>
          </p:cNvPr>
          <p:cNvSpPr/>
          <p:nvPr/>
        </p:nvSpPr>
        <p:spPr>
          <a:xfrm rot="5397851">
            <a:off x="11347130" y="51869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92" name="Google Shape;892;p15">
            <a:hlinkClick action="ppaction://hlinksldjump" r:id="rId4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93" name="Google Shape;893;p15">
            <a:hlinkClick action="ppaction://hlinksldjump" r:id="rId5"/>
          </p:cNvPr>
          <p:cNvSpPr/>
          <p:nvPr/>
        </p:nvSpPr>
        <p:spPr>
          <a:xfrm rot="5397851">
            <a:off x="-138220" y="3102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94" name="Google Shape;894;p15">
            <a:hlinkClick action="ppaction://hlinksldjump" r:id="rId6"/>
          </p:cNvPr>
          <p:cNvSpPr/>
          <p:nvPr/>
        </p:nvSpPr>
        <p:spPr>
          <a:xfrm rot="5397851">
            <a:off x="-138220" y="12703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95" name="Google Shape;895;p15">
            <a:hlinkClick action="ppaction://hlinksldjump" r:id="rId7"/>
          </p:cNvPr>
          <p:cNvSpPr/>
          <p:nvPr/>
        </p:nvSpPr>
        <p:spPr>
          <a:xfrm rot="5397851">
            <a:off x="-138220" y="22304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896" name="Google Shape;896;p15">
            <a:hlinkClick action="ppaction://hlinksldjump" r:id="rId8"/>
          </p:cNvPr>
          <p:cNvSpPr/>
          <p:nvPr/>
        </p:nvSpPr>
        <p:spPr>
          <a:xfrm rot="5397851">
            <a:off x="-138220" y="31905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7 Share 1">
  <p:cSld name="CUSTOM_16_1_1_1_2_1">
    <p:spTree>
      <p:nvGrpSpPr>
        <p:cNvPr id="897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6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9" name="Google Shape;899;p16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00" name="Google Shape;900;p16"/>
          <p:cNvSpPr/>
          <p:nvPr/>
        </p:nvSpPr>
        <p:spPr>
          <a:xfrm flipH="1" rot="-5397851">
            <a:off x="-134005" y="130200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01" name="Google Shape;901;p16"/>
          <p:cNvSpPr/>
          <p:nvPr/>
        </p:nvSpPr>
        <p:spPr>
          <a:xfrm flipH="1" rot="-5397851">
            <a:off x="-134005" y="226194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02" name="Google Shape;902;p16"/>
          <p:cNvSpPr/>
          <p:nvPr/>
        </p:nvSpPr>
        <p:spPr>
          <a:xfrm flipH="1" rot="-5397851">
            <a:off x="-134005" y="3221892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03" name="Google Shape;903;p16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16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16"/>
          <p:cNvSpPr/>
          <p:nvPr/>
        </p:nvSpPr>
        <p:spPr>
          <a:xfrm rot="5397851">
            <a:off x="11332255" y="6101703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06" name="Google Shape;906;p16"/>
          <p:cNvSpPr/>
          <p:nvPr/>
        </p:nvSpPr>
        <p:spPr>
          <a:xfrm rot="5397851">
            <a:off x="11332255" y="5141761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07" name="Google Shape;907;p16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8" name="Google Shape;908;p16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9" name="Google Shape;909;p16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accent4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grpSp>
        <p:nvGrpSpPr>
          <p:cNvPr id="910" name="Google Shape;910;p16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911" name="Google Shape;911;p16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912" name="Google Shape;912;p1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3" name="Google Shape;913;p1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14" name="Google Shape;914;p16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915" name="Google Shape;915;p1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6" name="Google Shape;916;p1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17" name="Google Shape;917;p16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918" name="Google Shape;918;p1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9" name="Google Shape;919;p1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20" name="Google Shape;920;p16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921" name="Google Shape;921;p1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2" name="Google Shape;922;p1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23" name="Google Shape;923;p16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924" name="Google Shape;924;p1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5" name="Google Shape;925;p1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26" name="Google Shape;926;p16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927" name="Google Shape;927;p1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8" name="Google Shape;928;p1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29" name="Google Shape;929;p16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930" name="Google Shape;930;p1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1" name="Google Shape;931;p1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32" name="Google Shape;932;p16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933" name="Google Shape;933;p1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4" name="Google Shape;934;p1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35" name="Google Shape;935;p16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936" name="Google Shape;936;p1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7" name="Google Shape;937;p1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38" name="Google Shape;938;p16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939" name="Google Shape;939;p1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0" name="Google Shape;940;p1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41" name="Google Shape;941;p16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942" name="Google Shape;942;p1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3" name="Google Shape;943;p1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44" name="Google Shape;944;p16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945" name="Google Shape;945;p1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6" name="Google Shape;946;p1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47" name="Google Shape;947;p16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948" name="Google Shape;948;p1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9" name="Google Shape;949;p1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950" name="Google Shape;950;p16"/>
          <p:cNvSpPr/>
          <p:nvPr/>
        </p:nvSpPr>
        <p:spPr>
          <a:xfrm rot="5397851">
            <a:off x="11332255" y="418181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51" name="Google Shape;951;p16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952" name="Google Shape;952;p16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953" name="Google Shape;953;p16">
            <a:hlinkClick action="ppaction://hlinksldjump" r:id="rId2"/>
          </p:cNvPr>
          <p:cNvSpPr/>
          <p:nvPr/>
        </p:nvSpPr>
        <p:spPr>
          <a:xfrm rot="5397851">
            <a:off x="11347130" y="42268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54" name="Google Shape;954;p16">
            <a:hlinkClick action="ppaction://hlinksldjump" r:id="rId3"/>
          </p:cNvPr>
          <p:cNvSpPr/>
          <p:nvPr/>
        </p:nvSpPr>
        <p:spPr>
          <a:xfrm rot="5397851">
            <a:off x="11347130" y="51869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55" name="Google Shape;955;p16">
            <a:hlinkClick action="ppaction://hlinksldjump" r:id="rId4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56" name="Google Shape;956;p16">
            <a:hlinkClick action="ppaction://hlinksldjump" r:id="rId5"/>
          </p:cNvPr>
          <p:cNvSpPr/>
          <p:nvPr/>
        </p:nvSpPr>
        <p:spPr>
          <a:xfrm rot="5397851">
            <a:off x="-138220" y="3102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57" name="Google Shape;957;p16">
            <a:hlinkClick action="ppaction://hlinksldjump" r:id="rId6"/>
          </p:cNvPr>
          <p:cNvSpPr/>
          <p:nvPr/>
        </p:nvSpPr>
        <p:spPr>
          <a:xfrm rot="5397851">
            <a:off x="-138220" y="12703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58" name="Google Shape;958;p16">
            <a:hlinkClick action="ppaction://hlinksldjump" r:id="rId7"/>
          </p:cNvPr>
          <p:cNvSpPr/>
          <p:nvPr/>
        </p:nvSpPr>
        <p:spPr>
          <a:xfrm rot="5397851">
            <a:off x="-138220" y="22304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59" name="Google Shape;959;p16">
            <a:hlinkClick action="ppaction://hlinksldjump" r:id="rId8"/>
          </p:cNvPr>
          <p:cNvSpPr/>
          <p:nvPr/>
        </p:nvSpPr>
        <p:spPr>
          <a:xfrm rot="5397851">
            <a:off x="-138220" y="31905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7 Share 2">
  <p:cSld name="CUSTOM_16_1_1_1_1"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17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p17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4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63" name="Google Shape;963;p17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4" name="Google Shape;964;p17"/>
          <p:cNvSpPr/>
          <p:nvPr/>
        </p:nvSpPr>
        <p:spPr>
          <a:xfrm rot="5397851">
            <a:off x="11332255" y="6101703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65" name="Google Shape;965;p17"/>
          <p:cNvSpPr/>
          <p:nvPr/>
        </p:nvSpPr>
        <p:spPr>
          <a:xfrm rot="5397851">
            <a:off x="11332255" y="5141761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66" name="Google Shape;966;p17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7" name="Google Shape;967;p17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68" name="Google Shape;968;p17"/>
          <p:cNvSpPr/>
          <p:nvPr/>
        </p:nvSpPr>
        <p:spPr>
          <a:xfrm flipH="1" rot="-5397851">
            <a:off x="-134005" y="130200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69" name="Google Shape;969;p17"/>
          <p:cNvSpPr/>
          <p:nvPr/>
        </p:nvSpPr>
        <p:spPr>
          <a:xfrm flipH="1" rot="-5397851">
            <a:off x="-134005" y="226194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70" name="Google Shape;970;p17"/>
          <p:cNvSpPr/>
          <p:nvPr/>
        </p:nvSpPr>
        <p:spPr>
          <a:xfrm flipH="1" rot="-5397851">
            <a:off x="-134005" y="3221892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971" name="Google Shape;971;p17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17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accent4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grpSp>
        <p:nvGrpSpPr>
          <p:cNvPr id="973" name="Google Shape;973;p17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974" name="Google Shape;974;p17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975" name="Google Shape;975;p1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6" name="Google Shape;976;p1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77" name="Google Shape;977;p17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978" name="Google Shape;978;p1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9" name="Google Shape;979;p1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80" name="Google Shape;980;p17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981" name="Google Shape;981;p1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2" name="Google Shape;982;p1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83" name="Google Shape;983;p17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984" name="Google Shape;984;p1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5" name="Google Shape;985;p1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86" name="Google Shape;986;p17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987" name="Google Shape;987;p1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8" name="Google Shape;988;p1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89" name="Google Shape;989;p17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990" name="Google Shape;990;p1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1" name="Google Shape;991;p1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92" name="Google Shape;992;p17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993" name="Google Shape;993;p1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4" name="Google Shape;994;p1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95" name="Google Shape;995;p17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996" name="Google Shape;996;p1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7" name="Google Shape;997;p1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98" name="Google Shape;998;p17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999" name="Google Shape;999;p1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0" name="Google Shape;1000;p1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01" name="Google Shape;1001;p17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1002" name="Google Shape;1002;p1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3" name="Google Shape;1003;p1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04" name="Google Shape;1004;p17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1005" name="Google Shape;1005;p1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6" name="Google Shape;1006;p1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07" name="Google Shape;1007;p17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1008" name="Google Shape;1008;p1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9" name="Google Shape;1009;p1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10" name="Google Shape;1010;p17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1011" name="Google Shape;1011;p1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2" name="Google Shape;1012;p1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013" name="Google Shape;1013;p17"/>
          <p:cNvSpPr/>
          <p:nvPr/>
        </p:nvSpPr>
        <p:spPr>
          <a:xfrm flipH="1" rot="-5397851">
            <a:off x="-134005" y="4181834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14" name="Google Shape;1014;p17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015" name="Google Shape;1015;p17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016" name="Google Shape;1016;p17">
            <a:hlinkClick action="ppaction://hlinksldjump" r:id="rId2"/>
          </p:cNvPr>
          <p:cNvSpPr/>
          <p:nvPr/>
        </p:nvSpPr>
        <p:spPr>
          <a:xfrm rot="5397851">
            <a:off x="-117745" y="34175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17" name="Google Shape;1017;p17">
            <a:hlinkClick action="ppaction://hlinksldjump" r:id="rId3"/>
          </p:cNvPr>
          <p:cNvSpPr/>
          <p:nvPr/>
        </p:nvSpPr>
        <p:spPr>
          <a:xfrm rot="5397851">
            <a:off x="-117745" y="130185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18" name="Google Shape;1018;p17">
            <a:hlinkClick action="ppaction://hlinksldjump" r:id="rId4"/>
          </p:cNvPr>
          <p:cNvSpPr/>
          <p:nvPr/>
        </p:nvSpPr>
        <p:spPr>
          <a:xfrm rot="5397851">
            <a:off x="-117745" y="226195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19" name="Google Shape;1019;p17">
            <a:hlinkClick action="ppaction://hlinksldjump" r:id="rId5"/>
          </p:cNvPr>
          <p:cNvSpPr/>
          <p:nvPr/>
        </p:nvSpPr>
        <p:spPr>
          <a:xfrm rot="5397851">
            <a:off x="-117745" y="322205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20" name="Google Shape;1020;p17">
            <a:hlinkClick action="ppaction://hlinksldjump" r:id="rId6"/>
          </p:cNvPr>
          <p:cNvSpPr/>
          <p:nvPr/>
        </p:nvSpPr>
        <p:spPr>
          <a:xfrm rot="5397851">
            <a:off x="-117745" y="418215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21" name="Google Shape;1021;p17">
            <a:hlinkClick action="ppaction://hlinksldjump" r:id="rId7"/>
          </p:cNvPr>
          <p:cNvSpPr/>
          <p:nvPr/>
        </p:nvSpPr>
        <p:spPr>
          <a:xfrm rot="5397851">
            <a:off x="11347130" y="51869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22" name="Google Shape;1022;p17">
            <a:hlinkClick action="ppaction://hlinksldjump" r:id="rId8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7 Share 3">
  <p:cSld name="CUSTOM_16_1_1_1_1_2">
    <p:spTree>
      <p:nvGrpSpPr>
        <p:cNvPr id="1023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p18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4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25" name="Google Shape;1025;p18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26" name="Google Shape;1026;p18"/>
          <p:cNvSpPr/>
          <p:nvPr/>
        </p:nvSpPr>
        <p:spPr>
          <a:xfrm flipH="1" rot="-5397851">
            <a:off x="-134005" y="130200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27" name="Google Shape;1027;p18"/>
          <p:cNvSpPr/>
          <p:nvPr/>
        </p:nvSpPr>
        <p:spPr>
          <a:xfrm flipH="1" rot="-5397851">
            <a:off x="-134005" y="226194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28" name="Google Shape;1028;p18"/>
          <p:cNvSpPr/>
          <p:nvPr/>
        </p:nvSpPr>
        <p:spPr>
          <a:xfrm flipH="1" rot="-5397851">
            <a:off x="-134005" y="3221892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29" name="Google Shape;1029;p18"/>
          <p:cNvSpPr/>
          <p:nvPr/>
        </p:nvSpPr>
        <p:spPr>
          <a:xfrm flipH="1" rot="-5397851">
            <a:off x="-134005" y="4181834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30" name="Google Shape;1030;p18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8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2" name="Google Shape;1032;p18"/>
          <p:cNvSpPr/>
          <p:nvPr/>
        </p:nvSpPr>
        <p:spPr>
          <a:xfrm rot="5397851">
            <a:off x="11332255" y="6101703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33" name="Google Shape;1033;p18"/>
          <p:cNvSpPr/>
          <p:nvPr/>
        </p:nvSpPr>
        <p:spPr>
          <a:xfrm rot="5397851">
            <a:off x="11332255" y="5141761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34" name="Google Shape;1034;p18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5" name="Google Shape;1035;p18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6" name="Google Shape;1036;p18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accent4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grpSp>
        <p:nvGrpSpPr>
          <p:cNvPr id="1037" name="Google Shape;1037;p18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1038" name="Google Shape;1038;p18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1039" name="Google Shape;1039;p1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0" name="Google Shape;1040;p1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1" name="Google Shape;1041;p18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1042" name="Google Shape;1042;p1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3" name="Google Shape;1043;p1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4" name="Google Shape;1044;p18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1045" name="Google Shape;1045;p1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6" name="Google Shape;1046;p1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7" name="Google Shape;1047;p18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1048" name="Google Shape;1048;p1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9" name="Google Shape;1049;p1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50" name="Google Shape;1050;p18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1051" name="Google Shape;1051;p1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2" name="Google Shape;1052;p1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53" name="Google Shape;1053;p18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1054" name="Google Shape;1054;p1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5" name="Google Shape;1055;p1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56" name="Google Shape;1056;p18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1057" name="Google Shape;1057;p1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8" name="Google Shape;1058;p1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59" name="Google Shape;1059;p18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1060" name="Google Shape;1060;p1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1" name="Google Shape;1061;p1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62" name="Google Shape;1062;p18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1063" name="Google Shape;1063;p1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4" name="Google Shape;1064;p1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65" name="Google Shape;1065;p18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1066" name="Google Shape;1066;p1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7" name="Google Shape;1067;p1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68" name="Google Shape;1068;p18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1069" name="Google Shape;1069;p1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0" name="Google Shape;1070;p1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71" name="Google Shape;1071;p18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1072" name="Google Shape;1072;p1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3" name="Google Shape;1073;p1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74" name="Google Shape;1074;p18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1075" name="Google Shape;1075;p1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6" name="Google Shape;1076;p1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077" name="Google Shape;1077;p18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078" name="Google Shape;1078;p18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079" name="Google Shape;1079;p18">
            <a:hlinkClick action="ppaction://hlinksldjump" r:id="rId2"/>
          </p:cNvPr>
          <p:cNvSpPr/>
          <p:nvPr/>
        </p:nvSpPr>
        <p:spPr>
          <a:xfrm rot="5397851">
            <a:off x="11347130" y="51869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80" name="Google Shape;1080;p18">
            <a:hlinkClick action="ppaction://hlinksldjump" r:id="rId3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81" name="Google Shape;1081;p18">
            <a:hlinkClick action="ppaction://hlinksldjump" r:id="rId4"/>
          </p:cNvPr>
          <p:cNvSpPr/>
          <p:nvPr/>
        </p:nvSpPr>
        <p:spPr>
          <a:xfrm rot="5397851">
            <a:off x="-117745" y="34175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82" name="Google Shape;1082;p18">
            <a:hlinkClick action="ppaction://hlinksldjump" r:id="rId5"/>
          </p:cNvPr>
          <p:cNvSpPr/>
          <p:nvPr/>
        </p:nvSpPr>
        <p:spPr>
          <a:xfrm rot="5397851">
            <a:off x="-117745" y="130185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83" name="Google Shape;1083;p18">
            <a:hlinkClick action="ppaction://hlinksldjump" r:id="rId6"/>
          </p:cNvPr>
          <p:cNvSpPr/>
          <p:nvPr/>
        </p:nvSpPr>
        <p:spPr>
          <a:xfrm rot="5397851">
            <a:off x="-117745" y="226195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84" name="Google Shape;1084;p18">
            <a:hlinkClick action="ppaction://hlinksldjump" r:id="rId7"/>
          </p:cNvPr>
          <p:cNvSpPr/>
          <p:nvPr/>
        </p:nvSpPr>
        <p:spPr>
          <a:xfrm rot="5397851">
            <a:off x="-117745" y="322205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85" name="Google Shape;1085;p18">
            <a:hlinkClick action="ppaction://hlinksldjump" r:id="rId8"/>
          </p:cNvPr>
          <p:cNvSpPr/>
          <p:nvPr/>
        </p:nvSpPr>
        <p:spPr>
          <a:xfrm rot="5397851">
            <a:off x="-117745" y="418215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8 Reflect 1">
  <p:cSld name="CUSTOM_16_1_1_1_1_2_1">
    <p:spTree>
      <p:nvGrpSpPr>
        <p:cNvPr id="1086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Google Shape;1087;p19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4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88" name="Google Shape;1088;p19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89" name="Google Shape;1089;p19"/>
          <p:cNvSpPr/>
          <p:nvPr/>
        </p:nvSpPr>
        <p:spPr>
          <a:xfrm flipH="1" rot="-5397851">
            <a:off x="-134005" y="130200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90" name="Google Shape;1090;p19"/>
          <p:cNvSpPr/>
          <p:nvPr/>
        </p:nvSpPr>
        <p:spPr>
          <a:xfrm flipH="1" rot="-5397851">
            <a:off x="-134005" y="226194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91" name="Google Shape;1091;p19"/>
          <p:cNvSpPr/>
          <p:nvPr/>
        </p:nvSpPr>
        <p:spPr>
          <a:xfrm flipH="1" rot="-5397851">
            <a:off x="-134005" y="3221892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92" name="Google Shape;1092;p19"/>
          <p:cNvSpPr/>
          <p:nvPr/>
        </p:nvSpPr>
        <p:spPr>
          <a:xfrm flipH="1" rot="-5397851">
            <a:off x="-134005" y="4181834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93" name="Google Shape;1093;p19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4" name="Google Shape;1094;p19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5" name="Google Shape;1095;p19"/>
          <p:cNvSpPr/>
          <p:nvPr/>
        </p:nvSpPr>
        <p:spPr>
          <a:xfrm rot="5397851">
            <a:off x="11332255" y="6101703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096" name="Google Shape;1096;p19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9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9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accent5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grpSp>
        <p:nvGrpSpPr>
          <p:cNvPr id="1099" name="Google Shape;1099;p19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1100" name="Google Shape;1100;p19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1101" name="Google Shape;1101;p1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2" name="Google Shape;1102;p1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03" name="Google Shape;1103;p19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1104" name="Google Shape;1104;p1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5" name="Google Shape;1105;p1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06" name="Google Shape;1106;p19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1107" name="Google Shape;1107;p1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8" name="Google Shape;1108;p1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09" name="Google Shape;1109;p19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1110" name="Google Shape;1110;p1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1" name="Google Shape;1111;p1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12" name="Google Shape;1112;p19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1113" name="Google Shape;1113;p1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4" name="Google Shape;1114;p1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15" name="Google Shape;1115;p19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1116" name="Google Shape;1116;p1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7" name="Google Shape;1117;p1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18" name="Google Shape;1118;p19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1119" name="Google Shape;1119;p1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0" name="Google Shape;1120;p1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21" name="Google Shape;1121;p19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1122" name="Google Shape;1122;p1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3" name="Google Shape;1123;p1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24" name="Google Shape;1124;p19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1125" name="Google Shape;1125;p1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6" name="Google Shape;1126;p1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27" name="Google Shape;1127;p19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1128" name="Google Shape;1128;p1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9" name="Google Shape;1129;p1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30" name="Google Shape;1130;p19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1131" name="Google Shape;1131;p1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2" name="Google Shape;1132;p1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33" name="Google Shape;1133;p19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1134" name="Google Shape;1134;p1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5" name="Google Shape;1135;p1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36" name="Google Shape;1136;p19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1137" name="Google Shape;1137;p1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8" name="Google Shape;1138;p1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139" name="Google Shape;1139;p19"/>
          <p:cNvSpPr/>
          <p:nvPr/>
        </p:nvSpPr>
        <p:spPr>
          <a:xfrm rot="5397851">
            <a:off x="11332255" y="5141761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140" name="Google Shape;1140;p19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141" name="Google Shape;1141;p19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142" name="Google Shape;1142;p19">
            <a:hlinkClick action="ppaction://hlinksldjump" r:id="rId2"/>
          </p:cNvPr>
          <p:cNvSpPr/>
          <p:nvPr/>
        </p:nvSpPr>
        <p:spPr>
          <a:xfrm rot="5397851">
            <a:off x="11347130" y="51869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143" name="Google Shape;1143;p19">
            <a:hlinkClick action="ppaction://hlinksldjump" r:id="rId3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144" name="Google Shape;1144;p19">
            <a:hlinkClick action="ppaction://hlinksldjump" r:id="rId4"/>
          </p:cNvPr>
          <p:cNvSpPr/>
          <p:nvPr/>
        </p:nvSpPr>
        <p:spPr>
          <a:xfrm rot="5397851">
            <a:off x="-117745" y="34175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145" name="Google Shape;1145;p19">
            <a:hlinkClick action="ppaction://hlinksldjump" r:id="rId5"/>
          </p:cNvPr>
          <p:cNvSpPr/>
          <p:nvPr/>
        </p:nvSpPr>
        <p:spPr>
          <a:xfrm rot="5397851">
            <a:off x="-117745" y="130185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146" name="Google Shape;1146;p19">
            <a:hlinkClick action="ppaction://hlinksldjump" r:id="rId6"/>
          </p:cNvPr>
          <p:cNvSpPr/>
          <p:nvPr/>
        </p:nvSpPr>
        <p:spPr>
          <a:xfrm rot="5397851">
            <a:off x="-117745" y="226195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147" name="Google Shape;1147;p19">
            <a:hlinkClick action="ppaction://hlinksldjump" r:id="rId7"/>
          </p:cNvPr>
          <p:cNvSpPr/>
          <p:nvPr/>
        </p:nvSpPr>
        <p:spPr>
          <a:xfrm rot="5397851">
            <a:off x="-117745" y="322205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148" name="Google Shape;1148;p19">
            <a:hlinkClick action="ppaction://hlinksldjump" r:id="rId8"/>
          </p:cNvPr>
          <p:cNvSpPr/>
          <p:nvPr/>
        </p:nvSpPr>
        <p:spPr>
          <a:xfrm rot="5397851">
            <a:off x="-117745" y="418215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8 Reflect 2">
  <p:cSld name="CUSTOM_16_1_1_1_1_1"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20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1" name="Google Shape;1151;p20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2" name="Google Shape;1152;p20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3" name="Google Shape;1153;p20"/>
          <p:cNvSpPr/>
          <p:nvPr/>
        </p:nvSpPr>
        <p:spPr>
          <a:xfrm rot="5397851">
            <a:off x="11332255" y="6101703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154" name="Google Shape;1154;p20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5" name="Google Shape;1155;p20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156" name="Google Shape;1156;p20"/>
          <p:cNvSpPr/>
          <p:nvPr/>
        </p:nvSpPr>
        <p:spPr>
          <a:xfrm flipH="1" rot="-5397851">
            <a:off x="-134005" y="130200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157" name="Google Shape;1157;p20"/>
          <p:cNvSpPr/>
          <p:nvPr/>
        </p:nvSpPr>
        <p:spPr>
          <a:xfrm flipH="1" rot="-5397851">
            <a:off x="-134005" y="226194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158" name="Google Shape;1158;p20"/>
          <p:cNvSpPr/>
          <p:nvPr/>
        </p:nvSpPr>
        <p:spPr>
          <a:xfrm flipH="1" rot="-5397851">
            <a:off x="-134005" y="3221892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159" name="Google Shape;1159;p20"/>
          <p:cNvSpPr/>
          <p:nvPr/>
        </p:nvSpPr>
        <p:spPr>
          <a:xfrm flipH="1" rot="-5397851">
            <a:off x="-134005" y="4181834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160" name="Google Shape;1160;p20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1" name="Google Shape;1161;p20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accent5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grpSp>
        <p:nvGrpSpPr>
          <p:cNvPr id="1162" name="Google Shape;1162;p20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1163" name="Google Shape;1163;p20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1164" name="Google Shape;1164;p2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5" name="Google Shape;1165;p2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66" name="Google Shape;1166;p20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1167" name="Google Shape;1167;p2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8" name="Google Shape;1168;p2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69" name="Google Shape;1169;p20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1170" name="Google Shape;1170;p2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1" name="Google Shape;1171;p2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72" name="Google Shape;1172;p20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1173" name="Google Shape;1173;p2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4" name="Google Shape;1174;p2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75" name="Google Shape;1175;p20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1176" name="Google Shape;1176;p2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7" name="Google Shape;1177;p2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78" name="Google Shape;1178;p20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1179" name="Google Shape;1179;p2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0" name="Google Shape;1180;p2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81" name="Google Shape;1181;p20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1182" name="Google Shape;1182;p2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3" name="Google Shape;1183;p2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84" name="Google Shape;1184;p20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1185" name="Google Shape;1185;p2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6" name="Google Shape;1186;p2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87" name="Google Shape;1187;p20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1188" name="Google Shape;1188;p2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9" name="Google Shape;1189;p2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90" name="Google Shape;1190;p20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1191" name="Google Shape;1191;p2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2" name="Google Shape;1192;p2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93" name="Google Shape;1193;p20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1194" name="Google Shape;1194;p2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5" name="Google Shape;1195;p2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96" name="Google Shape;1196;p20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1197" name="Google Shape;1197;p2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8" name="Google Shape;1198;p2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99" name="Google Shape;1199;p20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1200" name="Google Shape;1200;p2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1" name="Google Shape;1201;p2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202" name="Google Shape;1202;p20"/>
          <p:cNvSpPr/>
          <p:nvPr/>
        </p:nvSpPr>
        <p:spPr>
          <a:xfrm flipH="1" rot="-5397851">
            <a:off x="-134005" y="5141776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03" name="Google Shape;1203;p20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204" name="Google Shape;1204;p20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205" name="Google Shape;1205;p20">
            <a:hlinkClick action="ppaction://hlinksldjump" r:id="rId2"/>
          </p:cNvPr>
          <p:cNvSpPr/>
          <p:nvPr/>
        </p:nvSpPr>
        <p:spPr>
          <a:xfrm rot="5397851">
            <a:off x="-117745" y="3420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06" name="Google Shape;1206;p20">
            <a:hlinkClick action="ppaction://hlinksldjump" r:id="rId3"/>
          </p:cNvPr>
          <p:cNvSpPr/>
          <p:nvPr/>
        </p:nvSpPr>
        <p:spPr>
          <a:xfrm rot="5397851">
            <a:off x="-117745" y="13021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07" name="Google Shape;1207;p20">
            <a:hlinkClick action="ppaction://hlinksldjump" r:id="rId4"/>
          </p:cNvPr>
          <p:cNvSpPr/>
          <p:nvPr/>
        </p:nvSpPr>
        <p:spPr>
          <a:xfrm rot="5397851">
            <a:off x="-117745" y="22622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08" name="Google Shape;1208;p20">
            <a:hlinkClick action="ppaction://hlinksldjump" r:id="rId5"/>
          </p:cNvPr>
          <p:cNvSpPr/>
          <p:nvPr/>
        </p:nvSpPr>
        <p:spPr>
          <a:xfrm rot="5397851">
            <a:off x="-117745" y="32223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09" name="Google Shape;1209;p20">
            <a:hlinkClick action="ppaction://hlinksldjump" r:id="rId6"/>
          </p:cNvPr>
          <p:cNvSpPr/>
          <p:nvPr/>
        </p:nvSpPr>
        <p:spPr>
          <a:xfrm rot="5397851">
            <a:off x="-117745" y="41824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10" name="Google Shape;1210;p20">
            <a:hlinkClick action="ppaction://hlinksldjump" r:id="rId7"/>
          </p:cNvPr>
          <p:cNvSpPr/>
          <p:nvPr/>
        </p:nvSpPr>
        <p:spPr>
          <a:xfrm rot="5397851">
            <a:off x="-117745" y="51425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11" name="Google Shape;1211;p20">
            <a:hlinkClick action="ppaction://hlinksldjump" r:id="rId8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 Intro">
  <p:cSld name="CUSTOM_15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3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3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4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grpSp>
        <p:nvGrpSpPr>
          <p:cNvPr id="83" name="Google Shape;83;p3"/>
          <p:cNvGrpSpPr/>
          <p:nvPr/>
        </p:nvGrpSpPr>
        <p:grpSpPr>
          <a:xfrm>
            <a:off x="11596225" y="77750"/>
            <a:ext cx="432000" cy="6719653"/>
            <a:chOff x="11596225" y="77750"/>
            <a:chExt cx="360000" cy="6719653"/>
          </a:xfrm>
        </p:grpSpPr>
        <p:sp>
          <p:nvSpPr>
            <p:cNvPr id="84" name="Google Shape;84;p3"/>
            <p:cNvSpPr/>
            <p:nvPr/>
          </p:nvSpPr>
          <p:spPr>
            <a:xfrm rot="5397851">
              <a:off x="11296375" y="6137703"/>
              <a:ext cx="959700" cy="359400"/>
            </a:xfrm>
            <a:prstGeom prst="round2SameRect">
              <a:avLst>
                <a:gd fmla="val 19819" name="adj1"/>
                <a:gd fmla="val 0" name="adj2"/>
              </a:avLst>
            </a:prstGeom>
            <a:solidFill>
              <a:schemeClr val="accent6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Barlow Semi Condensed SemiBold"/>
                  <a:ea typeface="Barlow Semi Condensed SemiBold"/>
                  <a:cs typeface="Barlow Semi Condensed SemiBold"/>
                  <a:sym typeface="Barlow Semi Condensed SemiBold"/>
                </a:rPr>
                <a:t>EXTEND</a:t>
              </a:r>
              <a:endParaRPr i="0" sz="1100" u="none" cap="none" strike="noStrike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endParaRPr>
            </a:p>
          </p:txBody>
        </p:sp>
        <p:sp>
          <p:nvSpPr>
            <p:cNvPr id="85" name="Google Shape;85;p3"/>
            <p:cNvSpPr/>
            <p:nvPr/>
          </p:nvSpPr>
          <p:spPr>
            <a:xfrm rot="5397851">
              <a:off x="11296375" y="5177761"/>
              <a:ext cx="959700" cy="359400"/>
            </a:xfrm>
            <a:prstGeom prst="round2SameRect">
              <a:avLst>
                <a:gd fmla="val 19819" name="adj1"/>
                <a:gd fmla="val 0" name="adj2"/>
              </a:avLst>
            </a:prstGeom>
            <a:solidFill>
              <a:schemeClr val="accent5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Barlow Semi Condensed SemiBold"/>
                  <a:ea typeface="Barlow Semi Condensed SemiBold"/>
                  <a:cs typeface="Barlow Semi Condensed SemiBold"/>
                  <a:sym typeface="Barlow Semi Condensed SemiBold"/>
                </a:rPr>
                <a:t>REFLECT</a:t>
              </a:r>
              <a:endParaRPr i="0" sz="1100" u="none" cap="none" strike="noStrike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endParaRPr>
            </a:p>
          </p:txBody>
        </p:sp>
        <p:sp>
          <p:nvSpPr>
            <p:cNvPr id="86" name="Google Shape;86;p3"/>
            <p:cNvSpPr/>
            <p:nvPr/>
          </p:nvSpPr>
          <p:spPr>
            <a:xfrm rot="5397851">
              <a:off x="11296375" y="4217819"/>
              <a:ext cx="959700" cy="359400"/>
            </a:xfrm>
            <a:prstGeom prst="round2SameRect">
              <a:avLst>
                <a:gd fmla="val 19819" name="adj1"/>
                <a:gd fmla="val 0" name="adj2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Barlow Semi Condensed SemiBold"/>
                  <a:ea typeface="Barlow Semi Condensed SemiBold"/>
                  <a:cs typeface="Barlow Semi Condensed SemiBold"/>
                  <a:sym typeface="Barlow Semi Condensed SemiBold"/>
                </a:rPr>
                <a:t>SHARE</a:t>
              </a:r>
              <a:endParaRPr i="0" sz="1100" u="none" cap="none" strike="noStrike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endParaRPr>
            </a:p>
          </p:txBody>
        </p:sp>
        <p:sp>
          <p:nvSpPr>
            <p:cNvPr id="87" name="Google Shape;87;p3"/>
            <p:cNvSpPr/>
            <p:nvPr/>
          </p:nvSpPr>
          <p:spPr>
            <a:xfrm rot="5397851">
              <a:off x="11296375" y="3257877"/>
              <a:ext cx="959700" cy="359400"/>
            </a:xfrm>
            <a:prstGeom prst="round2SameRect">
              <a:avLst>
                <a:gd fmla="val 19819" name="adj1"/>
                <a:gd fmla="val 0" name="adj2"/>
              </a:avLst>
            </a:prstGeom>
            <a:solidFill>
              <a:schemeClr val="accent3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Barlow Semi Condensed SemiBold"/>
                  <a:ea typeface="Barlow Semi Condensed SemiBold"/>
                  <a:cs typeface="Barlow Semi Condensed SemiBold"/>
                  <a:sym typeface="Barlow Semi Condensed SemiBold"/>
                </a:rPr>
                <a:t>APPLY</a:t>
              </a:r>
              <a:endParaRPr i="0" sz="1100" u="none" cap="none" strike="noStrike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endParaRPr>
            </a:p>
          </p:txBody>
        </p:sp>
        <p:sp>
          <p:nvSpPr>
            <p:cNvPr id="88" name="Google Shape;88;p3"/>
            <p:cNvSpPr/>
            <p:nvPr/>
          </p:nvSpPr>
          <p:spPr>
            <a:xfrm rot="5397851">
              <a:off x="11296375" y="2297934"/>
              <a:ext cx="959700" cy="359400"/>
            </a:xfrm>
            <a:prstGeom prst="round2SameRect">
              <a:avLst>
                <a:gd fmla="val 19819" name="adj1"/>
                <a:gd fmla="val 0" name="adj2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Barlow Semi Condensed SemiBold"/>
                  <a:ea typeface="Barlow Semi Condensed SemiBold"/>
                  <a:cs typeface="Barlow Semi Condensed SemiBold"/>
                  <a:sym typeface="Barlow Semi Condensed SemiBold"/>
                </a:rPr>
                <a:t>EXPLAIN</a:t>
              </a:r>
              <a:endParaRPr i="0" sz="1100" u="none" cap="none" strike="noStrike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endParaRPr>
            </a:p>
          </p:txBody>
        </p:sp>
        <p:sp>
          <p:nvSpPr>
            <p:cNvPr id="89" name="Google Shape;89;p3"/>
            <p:cNvSpPr/>
            <p:nvPr/>
          </p:nvSpPr>
          <p:spPr>
            <a:xfrm rot="5397851">
              <a:off x="11296375" y="1337992"/>
              <a:ext cx="959700" cy="359400"/>
            </a:xfrm>
            <a:prstGeom prst="round2SameRect">
              <a:avLst>
                <a:gd fmla="val 19819" name="adj1"/>
                <a:gd fmla="val 0" name="adj2"/>
              </a:avLst>
            </a:prstGeom>
            <a:solidFill>
              <a:schemeClr val="accent1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Barlow Semi Condensed SemiBold"/>
                  <a:ea typeface="Barlow Semi Condensed SemiBold"/>
                  <a:cs typeface="Barlow Semi Condensed SemiBold"/>
                  <a:sym typeface="Barlow Semi Condensed SemiBold"/>
                </a:rPr>
                <a:t>EXPLORE</a:t>
              </a:r>
              <a:endParaRPr i="0" sz="1100" u="none" cap="none" strike="noStrike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endParaRPr>
            </a:p>
          </p:txBody>
        </p:sp>
        <p:sp>
          <p:nvSpPr>
            <p:cNvPr id="90" name="Google Shape;90;p3"/>
            <p:cNvSpPr/>
            <p:nvPr/>
          </p:nvSpPr>
          <p:spPr>
            <a:xfrm rot="5397851">
              <a:off x="11296375" y="378050"/>
              <a:ext cx="959700" cy="359400"/>
            </a:xfrm>
            <a:prstGeom prst="round2SameRect">
              <a:avLst>
                <a:gd fmla="val 19819" name="adj1"/>
                <a:gd fmla="val 0" name="adj2"/>
              </a:avLst>
            </a:prstGeom>
            <a:solidFill>
              <a:schemeClr val="lt2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Barlow Semi Condensed SemiBold"/>
                  <a:ea typeface="Barlow Semi Condensed SemiBold"/>
                  <a:cs typeface="Barlow Semi Condensed SemiBold"/>
                  <a:sym typeface="Barlow Semi Condensed SemiBold"/>
                </a:rPr>
                <a:t>ENGAGE</a:t>
              </a:r>
              <a:endParaRPr i="0" sz="1100" u="none" cap="none" strike="noStrike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endParaRPr>
            </a:p>
          </p:txBody>
        </p:sp>
      </p:grpSp>
      <p:sp>
        <p:nvSpPr>
          <p:cNvPr id="91" name="Google Shape;91;p3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2" name="Google Shape;92;p3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93" name="Google Shape;93;p3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94" name="Google Shape;94;p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" name="Google Shape;95;p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6" name="Google Shape;96;p3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97" name="Google Shape;97;p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98;p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9" name="Google Shape;99;p3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100" name="Google Shape;100;p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101;p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2" name="Google Shape;102;p3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103" name="Google Shape;103;p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106" name="Google Shape;106;p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Google Shape;107;p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8" name="Google Shape;108;p3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109" name="Google Shape;109;p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110;p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1" name="Google Shape;111;p3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112" name="Google Shape;112;p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" name="Google Shape;113;p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4" name="Google Shape;114;p3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115" name="Google Shape;115;p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" name="Google Shape;116;p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7" name="Google Shape;117;p3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118" name="Google Shape;118;p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" name="Google Shape;119;p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0" name="Google Shape;120;p3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121" name="Google Shape;121;p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" name="Google Shape;122;p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3" name="Google Shape;123;p3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124" name="Google Shape;124;p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6" name="Google Shape;126;p3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127" name="Google Shape;127;p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" name="Google Shape;128;p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" name="Google Shape;129;p3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130" name="Google Shape;130;p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" name="Google Shape;131;p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32" name="Google Shape;132;p3"/>
          <p:cNvSpPr txBox="1"/>
          <p:nvPr>
            <p:ph type="title"/>
          </p:nvPr>
        </p:nvSpPr>
        <p:spPr>
          <a:xfrm>
            <a:off x="6791250" y="381700"/>
            <a:ext cx="4590300" cy="1309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Barlow Semi Condensed Medium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nton"/>
              <a:buNone/>
              <a:defRPr sz="37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nton"/>
              <a:buNone/>
              <a:defRPr sz="37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nton"/>
              <a:buNone/>
              <a:defRPr sz="37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nton"/>
              <a:buNone/>
              <a:defRPr sz="37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nton"/>
              <a:buNone/>
              <a:defRPr sz="37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nton"/>
              <a:buNone/>
              <a:defRPr sz="37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nton"/>
              <a:buNone/>
              <a:defRPr sz="37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nton"/>
              <a:buNone/>
              <a:defRPr sz="37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sp>
        <p:nvSpPr>
          <p:cNvPr id="133" name="Google Shape;133;p3"/>
          <p:cNvSpPr txBox="1"/>
          <p:nvPr>
            <p:ph idx="1" type="body"/>
          </p:nvPr>
        </p:nvSpPr>
        <p:spPr>
          <a:xfrm>
            <a:off x="6787350" y="1880550"/>
            <a:ext cx="4590300" cy="4657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34" name="Google Shape;134;p3">
            <a:hlinkClick action="ppaction://hlinksldjump" r:id="rId2"/>
          </p:cNvPr>
          <p:cNvSpPr/>
          <p:nvPr/>
        </p:nvSpPr>
        <p:spPr>
          <a:xfrm rot="5397851">
            <a:off x="11347130" y="3864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5" name="Google Shape;135;p3">
            <a:hlinkClick action="ppaction://hlinksldjump" r:id="rId3"/>
          </p:cNvPr>
          <p:cNvSpPr/>
          <p:nvPr/>
        </p:nvSpPr>
        <p:spPr>
          <a:xfrm rot="5397851">
            <a:off x="11347130" y="13465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6" name="Google Shape;136;p3">
            <a:hlinkClick action="ppaction://hlinksldjump" r:id="rId4"/>
          </p:cNvPr>
          <p:cNvSpPr/>
          <p:nvPr/>
        </p:nvSpPr>
        <p:spPr>
          <a:xfrm rot="5397851">
            <a:off x="11347130" y="23066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7" name="Google Shape;137;p3">
            <a:hlinkClick action="ppaction://hlinksldjump" r:id="rId5"/>
          </p:cNvPr>
          <p:cNvSpPr/>
          <p:nvPr/>
        </p:nvSpPr>
        <p:spPr>
          <a:xfrm rot="5397851">
            <a:off x="11347130" y="32667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8" name="Google Shape;138;p3">
            <a:hlinkClick action="ppaction://hlinksldjump" r:id="rId6"/>
          </p:cNvPr>
          <p:cNvSpPr/>
          <p:nvPr/>
        </p:nvSpPr>
        <p:spPr>
          <a:xfrm rot="5397851">
            <a:off x="11347130" y="42268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9" name="Google Shape;139;p3">
            <a:hlinkClick action="ppaction://hlinksldjump" r:id="rId7"/>
          </p:cNvPr>
          <p:cNvSpPr/>
          <p:nvPr/>
        </p:nvSpPr>
        <p:spPr>
          <a:xfrm rot="5397851">
            <a:off x="11347130" y="51869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0" name="Google Shape;140;p3">
            <a:hlinkClick action="ppaction://hlinksldjump" r:id="rId8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8 Reflect 3">
  <p:cSld name="CUSTOM_16_1_1_1_1_1_1">
    <p:spTree>
      <p:nvGrpSpPr>
        <p:cNvPr id="1212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3" name="Google Shape;1213;p21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1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15" name="Google Shape;1215;p21"/>
          <p:cNvSpPr/>
          <p:nvPr/>
        </p:nvSpPr>
        <p:spPr>
          <a:xfrm flipH="1" rot="-5397851">
            <a:off x="-134005" y="130200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16" name="Google Shape;1216;p21"/>
          <p:cNvSpPr/>
          <p:nvPr/>
        </p:nvSpPr>
        <p:spPr>
          <a:xfrm flipH="1" rot="-5397851">
            <a:off x="-134005" y="226194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17" name="Google Shape;1217;p21"/>
          <p:cNvSpPr/>
          <p:nvPr/>
        </p:nvSpPr>
        <p:spPr>
          <a:xfrm flipH="1" rot="-5397851">
            <a:off x="-134005" y="3221892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18" name="Google Shape;1218;p21"/>
          <p:cNvSpPr/>
          <p:nvPr/>
        </p:nvSpPr>
        <p:spPr>
          <a:xfrm flipH="1" rot="-5397851">
            <a:off x="-134005" y="4181834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19" name="Google Shape;1219;p21"/>
          <p:cNvSpPr/>
          <p:nvPr/>
        </p:nvSpPr>
        <p:spPr>
          <a:xfrm flipH="1" rot="-5397851">
            <a:off x="-134005" y="5141776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20" name="Google Shape;1220;p21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1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2" name="Google Shape;1222;p21"/>
          <p:cNvSpPr/>
          <p:nvPr/>
        </p:nvSpPr>
        <p:spPr>
          <a:xfrm rot="5397851">
            <a:off x="11332255" y="6101703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23" name="Google Shape;1223;p21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4" name="Google Shape;1224;p21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5" name="Google Shape;1225;p21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accent5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grpSp>
        <p:nvGrpSpPr>
          <p:cNvPr id="1226" name="Google Shape;1226;p21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1227" name="Google Shape;1227;p21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1228" name="Google Shape;1228;p2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9" name="Google Shape;1229;p2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30" name="Google Shape;1230;p21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1231" name="Google Shape;1231;p2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2" name="Google Shape;1232;p2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33" name="Google Shape;1233;p21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1234" name="Google Shape;1234;p2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5" name="Google Shape;1235;p2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36" name="Google Shape;1236;p21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1237" name="Google Shape;1237;p2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8" name="Google Shape;1238;p2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39" name="Google Shape;1239;p21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1240" name="Google Shape;1240;p2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1" name="Google Shape;1241;p2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2" name="Google Shape;1242;p21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1243" name="Google Shape;1243;p2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4" name="Google Shape;1244;p2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5" name="Google Shape;1245;p21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1246" name="Google Shape;1246;p2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7" name="Google Shape;1247;p2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8" name="Google Shape;1248;p21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1249" name="Google Shape;1249;p2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0" name="Google Shape;1250;p2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51" name="Google Shape;1251;p21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1252" name="Google Shape;1252;p2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3" name="Google Shape;1253;p2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54" name="Google Shape;1254;p21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1255" name="Google Shape;1255;p2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6" name="Google Shape;1256;p2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57" name="Google Shape;1257;p21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1258" name="Google Shape;1258;p2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9" name="Google Shape;1259;p2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60" name="Google Shape;1260;p21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1261" name="Google Shape;1261;p2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2" name="Google Shape;1262;p2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63" name="Google Shape;1263;p21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1264" name="Google Shape;1264;p21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5" name="Google Shape;1265;p21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266" name="Google Shape;1266;p21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267" name="Google Shape;1267;p21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268" name="Google Shape;1268;p21">
            <a:hlinkClick action="ppaction://hlinksldjump" r:id="rId2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69" name="Google Shape;1269;p21">
            <a:hlinkClick action="ppaction://hlinksldjump" r:id="rId3"/>
          </p:cNvPr>
          <p:cNvSpPr/>
          <p:nvPr/>
        </p:nvSpPr>
        <p:spPr>
          <a:xfrm rot="5397851">
            <a:off x="-117745" y="3420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70" name="Google Shape;1270;p21">
            <a:hlinkClick action="ppaction://hlinksldjump" r:id="rId4"/>
          </p:cNvPr>
          <p:cNvSpPr/>
          <p:nvPr/>
        </p:nvSpPr>
        <p:spPr>
          <a:xfrm rot="5397851">
            <a:off x="-117745" y="13021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71" name="Google Shape;1271;p21">
            <a:hlinkClick action="ppaction://hlinksldjump" r:id="rId5"/>
          </p:cNvPr>
          <p:cNvSpPr/>
          <p:nvPr/>
        </p:nvSpPr>
        <p:spPr>
          <a:xfrm rot="5397851">
            <a:off x="-117745" y="22622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72" name="Google Shape;1272;p21">
            <a:hlinkClick action="ppaction://hlinksldjump" r:id="rId6"/>
          </p:cNvPr>
          <p:cNvSpPr/>
          <p:nvPr/>
        </p:nvSpPr>
        <p:spPr>
          <a:xfrm rot="5397851">
            <a:off x="-117745" y="32223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73" name="Google Shape;1273;p21">
            <a:hlinkClick action="ppaction://hlinksldjump" r:id="rId7"/>
          </p:cNvPr>
          <p:cNvSpPr/>
          <p:nvPr/>
        </p:nvSpPr>
        <p:spPr>
          <a:xfrm rot="5397851">
            <a:off x="-117745" y="41824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74" name="Google Shape;1274;p21">
            <a:hlinkClick action="ppaction://hlinksldjump" r:id="rId8"/>
          </p:cNvPr>
          <p:cNvSpPr/>
          <p:nvPr/>
        </p:nvSpPr>
        <p:spPr>
          <a:xfrm rot="5397851">
            <a:off x="-117745" y="51425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9 Extend 1">
  <p:cSld name="CUSTOM_16_1_1_1_1_1_1_2">
    <p:spTree>
      <p:nvGrpSpPr>
        <p:cNvPr id="1275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22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7" name="Google Shape;1277;p22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78" name="Google Shape;1278;p22"/>
          <p:cNvSpPr/>
          <p:nvPr/>
        </p:nvSpPr>
        <p:spPr>
          <a:xfrm flipH="1" rot="-5397851">
            <a:off x="-134005" y="130200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79" name="Google Shape;1279;p22"/>
          <p:cNvSpPr/>
          <p:nvPr/>
        </p:nvSpPr>
        <p:spPr>
          <a:xfrm flipH="1" rot="-5397851">
            <a:off x="-134005" y="226194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80" name="Google Shape;1280;p22"/>
          <p:cNvSpPr/>
          <p:nvPr/>
        </p:nvSpPr>
        <p:spPr>
          <a:xfrm flipH="1" rot="-5397851">
            <a:off x="-134005" y="3221892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81" name="Google Shape;1281;p22"/>
          <p:cNvSpPr/>
          <p:nvPr/>
        </p:nvSpPr>
        <p:spPr>
          <a:xfrm flipH="1" rot="-5397851">
            <a:off x="-134005" y="4181834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82" name="Google Shape;1282;p22"/>
          <p:cNvSpPr/>
          <p:nvPr/>
        </p:nvSpPr>
        <p:spPr>
          <a:xfrm flipH="1" rot="-5397851">
            <a:off x="-134005" y="5141776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283" name="Google Shape;1283;p22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4" name="Google Shape;1284;p22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5" name="Google Shape;1285;p22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6" name="Google Shape;1286;p22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7" name="Google Shape;1287;p22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accent6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grpSp>
        <p:nvGrpSpPr>
          <p:cNvPr id="1288" name="Google Shape;1288;p22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1289" name="Google Shape;1289;p22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1290" name="Google Shape;1290;p2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1" name="Google Shape;1291;p2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2" name="Google Shape;1292;p22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1293" name="Google Shape;1293;p2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4" name="Google Shape;1294;p2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5" name="Google Shape;1295;p22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1296" name="Google Shape;1296;p2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7" name="Google Shape;1297;p2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8" name="Google Shape;1298;p22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1299" name="Google Shape;1299;p2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0" name="Google Shape;1300;p2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1" name="Google Shape;1301;p22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1302" name="Google Shape;1302;p2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3" name="Google Shape;1303;p2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4" name="Google Shape;1304;p22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1305" name="Google Shape;1305;p2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6" name="Google Shape;1306;p2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7" name="Google Shape;1307;p22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1308" name="Google Shape;1308;p2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9" name="Google Shape;1309;p2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10" name="Google Shape;1310;p22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1311" name="Google Shape;1311;p2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2" name="Google Shape;1312;p2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13" name="Google Shape;1313;p22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1314" name="Google Shape;1314;p2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5" name="Google Shape;1315;p2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16" name="Google Shape;1316;p22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1317" name="Google Shape;1317;p2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8" name="Google Shape;1318;p2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19" name="Google Shape;1319;p22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1320" name="Google Shape;1320;p2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1" name="Google Shape;1321;p2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22" name="Google Shape;1322;p22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1323" name="Google Shape;1323;p2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4" name="Google Shape;1324;p2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25" name="Google Shape;1325;p22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1326" name="Google Shape;1326;p22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7" name="Google Shape;1327;p22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328" name="Google Shape;1328;p22"/>
          <p:cNvSpPr/>
          <p:nvPr/>
        </p:nvSpPr>
        <p:spPr>
          <a:xfrm rot="5397851">
            <a:off x="11332255" y="6101703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29" name="Google Shape;1329;p22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330" name="Google Shape;1330;p22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331" name="Google Shape;1331;p22">
            <a:hlinkClick action="ppaction://hlinksldjump" r:id="rId2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32" name="Google Shape;1332;p22">
            <a:hlinkClick action="ppaction://hlinksldjump" r:id="rId3"/>
          </p:cNvPr>
          <p:cNvSpPr/>
          <p:nvPr/>
        </p:nvSpPr>
        <p:spPr>
          <a:xfrm rot="5397851">
            <a:off x="-117745" y="3420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33" name="Google Shape;1333;p22">
            <a:hlinkClick action="ppaction://hlinksldjump" r:id="rId4"/>
          </p:cNvPr>
          <p:cNvSpPr/>
          <p:nvPr/>
        </p:nvSpPr>
        <p:spPr>
          <a:xfrm rot="5397851">
            <a:off x="-117745" y="13021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34" name="Google Shape;1334;p22">
            <a:hlinkClick action="ppaction://hlinksldjump" r:id="rId5"/>
          </p:cNvPr>
          <p:cNvSpPr/>
          <p:nvPr/>
        </p:nvSpPr>
        <p:spPr>
          <a:xfrm rot="5397851">
            <a:off x="-117745" y="22622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35" name="Google Shape;1335;p22">
            <a:hlinkClick action="ppaction://hlinksldjump" r:id="rId6"/>
          </p:cNvPr>
          <p:cNvSpPr/>
          <p:nvPr/>
        </p:nvSpPr>
        <p:spPr>
          <a:xfrm rot="5397851">
            <a:off x="-117745" y="32223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36" name="Google Shape;1336;p22">
            <a:hlinkClick action="ppaction://hlinksldjump" r:id="rId7"/>
          </p:cNvPr>
          <p:cNvSpPr/>
          <p:nvPr/>
        </p:nvSpPr>
        <p:spPr>
          <a:xfrm rot="5397851">
            <a:off x="-117745" y="41824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37" name="Google Shape;1337;p22">
            <a:hlinkClick action="ppaction://hlinksldjump" r:id="rId8"/>
          </p:cNvPr>
          <p:cNvSpPr/>
          <p:nvPr/>
        </p:nvSpPr>
        <p:spPr>
          <a:xfrm rot="5397851">
            <a:off x="-117745" y="51425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9 Extend 2">
  <p:cSld name="CUSTOM_16_1_1_1_1_1_1_1">
    <p:spTree>
      <p:nvGrpSpPr>
        <p:cNvPr id="1338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9" name="Google Shape;1339;p23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0" name="Google Shape;1340;p23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1" name="Google Shape;1341;p23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2" name="Google Shape;1342;p23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3" name="Google Shape;1343;p23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44" name="Google Shape;1344;p23"/>
          <p:cNvSpPr/>
          <p:nvPr/>
        </p:nvSpPr>
        <p:spPr>
          <a:xfrm flipH="1" rot="-5397851">
            <a:off x="-134005" y="130200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45" name="Google Shape;1345;p23"/>
          <p:cNvSpPr/>
          <p:nvPr/>
        </p:nvSpPr>
        <p:spPr>
          <a:xfrm flipH="1" rot="-5397851">
            <a:off x="-134005" y="226194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46" name="Google Shape;1346;p23"/>
          <p:cNvSpPr/>
          <p:nvPr/>
        </p:nvSpPr>
        <p:spPr>
          <a:xfrm flipH="1" rot="-5397851">
            <a:off x="-134005" y="3221892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47" name="Google Shape;1347;p23"/>
          <p:cNvSpPr/>
          <p:nvPr/>
        </p:nvSpPr>
        <p:spPr>
          <a:xfrm flipH="1" rot="-5397851">
            <a:off x="-134005" y="4181834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48" name="Google Shape;1348;p23"/>
          <p:cNvSpPr/>
          <p:nvPr/>
        </p:nvSpPr>
        <p:spPr>
          <a:xfrm flipH="1" rot="-5397851">
            <a:off x="-134005" y="5141776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49" name="Google Shape;1349;p23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0" name="Google Shape;1350;p23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accent6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grpSp>
        <p:nvGrpSpPr>
          <p:cNvPr id="1351" name="Google Shape;1351;p23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1352" name="Google Shape;1352;p23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1353" name="Google Shape;1353;p2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4" name="Google Shape;1354;p2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55" name="Google Shape;1355;p23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1356" name="Google Shape;1356;p2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7" name="Google Shape;1357;p2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58" name="Google Shape;1358;p23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1359" name="Google Shape;1359;p2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0" name="Google Shape;1360;p2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61" name="Google Shape;1361;p23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1362" name="Google Shape;1362;p2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3" name="Google Shape;1363;p2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64" name="Google Shape;1364;p23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1365" name="Google Shape;1365;p2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6" name="Google Shape;1366;p2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67" name="Google Shape;1367;p23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1368" name="Google Shape;1368;p2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9" name="Google Shape;1369;p2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70" name="Google Shape;1370;p23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1371" name="Google Shape;1371;p2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2" name="Google Shape;1372;p2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73" name="Google Shape;1373;p23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1374" name="Google Shape;1374;p2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5" name="Google Shape;1375;p2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76" name="Google Shape;1376;p23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1377" name="Google Shape;1377;p2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8" name="Google Shape;1378;p2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79" name="Google Shape;1379;p23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1380" name="Google Shape;1380;p2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1" name="Google Shape;1381;p2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82" name="Google Shape;1382;p23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1383" name="Google Shape;1383;p2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4" name="Google Shape;1384;p2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85" name="Google Shape;1385;p23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1386" name="Google Shape;1386;p2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7" name="Google Shape;1387;p2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88" name="Google Shape;1388;p23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1389" name="Google Shape;1389;p23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0" name="Google Shape;1390;p23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391" name="Google Shape;1391;p23"/>
          <p:cNvSpPr/>
          <p:nvPr/>
        </p:nvSpPr>
        <p:spPr>
          <a:xfrm flipH="1" rot="-5397851">
            <a:off x="-134005" y="6101718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92" name="Google Shape;1392;p23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393" name="Google Shape;1393;p23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394" name="Google Shape;1394;p23">
            <a:hlinkClick action="ppaction://hlinksldjump" r:id="rId2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95" name="Google Shape;1395;p23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96" name="Google Shape;1396;p23">
            <a:hlinkClick action="ppaction://hlinksldjump" r:id="rId4"/>
          </p:cNvPr>
          <p:cNvSpPr/>
          <p:nvPr/>
        </p:nvSpPr>
        <p:spPr>
          <a:xfrm rot="5397851">
            <a:off x="-138220" y="22518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97" name="Google Shape;1397;p23">
            <a:hlinkClick action="ppaction://hlinksldjump" r:id="rId5"/>
          </p:cNvPr>
          <p:cNvSpPr/>
          <p:nvPr/>
        </p:nvSpPr>
        <p:spPr>
          <a:xfrm rot="5397851">
            <a:off x="-138220" y="32119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98" name="Google Shape;1398;p23">
            <a:hlinkClick action="ppaction://hlinksldjump" r:id="rId6"/>
          </p:cNvPr>
          <p:cNvSpPr/>
          <p:nvPr/>
        </p:nvSpPr>
        <p:spPr>
          <a:xfrm rot="5397851">
            <a:off x="-138220" y="41720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399" name="Google Shape;1399;p23">
            <a:hlinkClick action="ppaction://hlinksldjump" r:id="rId7"/>
          </p:cNvPr>
          <p:cNvSpPr/>
          <p:nvPr/>
        </p:nvSpPr>
        <p:spPr>
          <a:xfrm rot="5397851">
            <a:off x="-138220" y="51321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00" name="Google Shape;1400;p23">
            <a:hlinkClick action="ppaction://hlinksldjump" r:id="rId8"/>
          </p:cNvPr>
          <p:cNvSpPr/>
          <p:nvPr/>
        </p:nvSpPr>
        <p:spPr>
          <a:xfrm rot="5397851">
            <a:off x="-138220" y="60922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9 Extend 3">
  <p:cSld name="CUSTOM_16_1_1_1_1_1_1_1_2">
    <p:spTree>
      <p:nvGrpSpPr>
        <p:cNvPr id="140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p24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3" name="Google Shape;1403;p24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04" name="Google Shape;1404;p24"/>
          <p:cNvSpPr/>
          <p:nvPr/>
        </p:nvSpPr>
        <p:spPr>
          <a:xfrm flipH="1" rot="-5397851">
            <a:off x="-134005" y="130200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05" name="Google Shape;1405;p24"/>
          <p:cNvSpPr/>
          <p:nvPr/>
        </p:nvSpPr>
        <p:spPr>
          <a:xfrm flipH="1" rot="-5397851">
            <a:off x="-134005" y="226194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06" name="Google Shape;1406;p24"/>
          <p:cNvSpPr/>
          <p:nvPr/>
        </p:nvSpPr>
        <p:spPr>
          <a:xfrm flipH="1" rot="-5397851">
            <a:off x="-134005" y="3221892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07" name="Google Shape;1407;p24"/>
          <p:cNvSpPr/>
          <p:nvPr/>
        </p:nvSpPr>
        <p:spPr>
          <a:xfrm flipH="1" rot="-5397851">
            <a:off x="-134005" y="4181834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08" name="Google Shape;1408;p24"/>
          <p:cNvSpPr/>
          <p:nvPr/>
        </p:nvSpPr>
        <p:spPr>
          <a:xfrm flipH="1" rot="-5397851">
            <a:off x="-134005" y="5141776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09" name="Google Shape;1409;p24"/>
          <p:cNvSpPr/>
          <p:nvPr/>
        </p:nvSpPr>
        <p:spPr>
          <a:xfrm flipH="1" rot="-5397851">
            <a:off x="-134005" y="6101718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10" name="Google Shape;1410;p24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1" name="Google Shape;1411;p24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2" name="Google Shape;1412;p24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3" name="Google Shape;1413;p24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4" name="Google Shape;1414;p24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accent6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grpSp>
        <p:nvGrpSpPr>
          <p:cNvPr id="1415" name="Google Shape;1415;p24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1416" name="Google Shape;1416;p24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1417" name="Google Shape;1417;p2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8" name="Google Shape;1418;p2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19" name="Google Shape;1419;p24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1420" name="Google Shape;1420;p2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1" name="Google Shape;1421;p2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22" name="Google Shape;1422;p24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1423" name="Google Shape;1423;p2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4" name="Google Shape;1424;p2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25" name="Google Shape;1425;p24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1426" name="Google Shape;1426;p2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7" name="Google Shape;1427;p2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28" name="Google Shape;1428;p24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1429" name="Google Shape;1429;p2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0" name="Google Shape;1430;p2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31" name="Google Shape;1431;p24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1432" name="Google Shape;1432;p2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3" name="Google Shape;1433;p2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34" name="Google Shape;1434;p24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1435" name="Google Shape;1435;p2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6" name="Google Shape;1436;p2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37" name="Google Shape;1437;p24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1438" name="Google Shape;1438;p2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9" name="Google Shape;1439;p2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40" name="Google Shape;1440;p24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1441" name="Google Shape;1441;p2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2" name="Google Shape;1442;p2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43" name="Google Shape;1443;p24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1444" name="Google Shape;1444;p2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5" name="Google Shape;1445;p2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46" name="Google Shape;1446;p24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1447" name="Google Shape;1447;p2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8" name="Google Shape;1448;p2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49" name="Google Shape;1449;p24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1450" name="Google Shape;1450;p2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1" name="Google Shape;1451;p2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52" name="Google Shape;1452;p24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1453" name="Google Shape;1453;p2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4" name="Google Shape;1454;p2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455" name="Google Shape;1455;p24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456" name="Google Shape;1456;p24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457" name="Google Shape;1457;p24">
            <a:hlinkClick action="ppaction://hlinksldjump" r:id="rId2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58" name="Google Shape;1458;p24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59" name="Google Shape;1459;p24">
            <a:hlinkClick action="ppaction://hlinksldjump" r:id="rId4"/>
          </p:cNvPr>
          <p:cNvSpPr/>
          <p:nvPr/>
        </p:nvSpPr>
        <p:spPr>
          <a:xfrm rot="5397851">
            <a:off x="-138220" y="22518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60" name="Google Shape;1460;p24">
            <a:hlinkClick action="ppaction://hlinksldjump" r:id="rId5"/>
          </p:cNvPr>
          <p:cNvSpPr/>
          <p:nvPr/>
        </p:nvSpPr>
        <p:spPr>
          <a:xfrm rot="5397851">
            <a:off x="-138220" y="32119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61" name="Google Shape;1461;p24">
            <a:hlinkClick action="ppaction://hlinksldjump" r:id="rId6"/>
          </p:cNvPr>
          <p:cNvSpPr/>
          <p:nvPr/>
        </p:nvSpPr>
        <p:spPr>
          <a:xfrm rot="5397851">
            <a:off x="-138220" y="41720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62" name="Google Shape;1462;p24">
            <a:hlinkClick action="ppaction://hlinksldjump" r:id="rId7"/>
          </p:cNvPr>
          <p:cNvSpPr/>
          <p:nvPr/>
        </p:nvSpPr>
        <p:spPr>
          <a:xfrm rot="5397851">
            <a:off x="-138220" y="51321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63" name="Google Shape;1463;p24">
            <a:hlinkClick action="ppaction://hlinksldjump" r:id="rId8"/>
          </p:cNvPr>
          <p:cNvSpPr/>
          <p:nvPr/>
        </p:nvSpPr>
        <p:spPr>
          <a:xfrm rot="5397851">
            <a:off x="-138220" y="60922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64" name="Google Shape;1464;p24">
            <a:hlinkClick action="ppaction://hlinksldjump" r:id="rId9"/>
          </p:cNvPr>
          <p:cNvSpPr/>
          <p:nvPr/>
        </p:nvSpPr>
        <p:spPr>
          <a:xfrm rot="5397877">
            <a:off x="8605797" y="3251147"/>
            <a:ext cx="6801901" cy="3735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rgbClr val="FFFFF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 Backside">
  <p:cSld name="CUSTOM_16_1_1_1_1_1_1_1_1">
    <p:spTree>
      <p:nvGrpSpPr>
        <p:cNvPr id="1465" name="Shape 1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6" name="Google Shape;1466;p25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7" name="Google Shape;1467;p25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8" name="Google Shape;1468;p25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9" name="Google Shape;1469;p25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70" name="Google Shape;1470;p25"/>
          <p:cNvSpPr/>
          <p:nvPr/>
        </p:nvSpPr>
        <p:spPr>
          <a:xfrm flipH="1" rot="-5397851">
            <a:off x="-134005" y="130200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71" name="Google Shape;1471;p25"/>
          <p:cNvSpPr/>
          <p:nvPr/>
        </p:nvSpPr>
        <p:spPr>
          <a:xfrm flipH="1" rot="-5397851">
            <a:off x="-134005" y="226194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72" name="Google Shape;1472;p25"/>
          <p:cNvSpPr/>
          <p:nvPr/>
        </p:nvSpPr>
        <p:spPr>
          <a:xfrm flipH="1" rot="-5397851">
            <a:off x="-134005" y="3221892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73" name="Google Shape;1473;p25"/>
          <p:cNvSpPr/>
          <p:nvPr/>
        </p:nvSpPr>
        <p:spPr>
          <a:xfrm flipH="1" rot="-5397851">
            <a:off x="-134005" y="4181834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74" name="Google Shape;1474;p25"/>
          <p:cNvSpPr/>
          <p:nvPr/>
        </p:nvSpPr>
        <p:spPr>
          <a:xfrm flipH="1" rot="-5397851">
            <a:off x="-134005" y="5141776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75" name="Google Shape;1475;p25"/>
          <p:cNvSpPr/>
          <p:nvPr/>
        </p:nvSpPr>
        <p:spPr>
          <a:xfrm flipH="1" rot="-5397851">
            <a:off x="-134005" y="6101718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r" dir="1608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76" name="Google Shape;1476;p25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7" name="Google Shape;1477;p25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dk2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Barlow Semi Condensed Medium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nton"/>
              <a:buNone/>
              <a:defRPr sz="37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nton"/>
              <a:buNone/>
              <a:defRPr sz="37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nton"/>
              <a:buNone/>
              <a:defRPr sz="37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nton"/>
              <a:buNone/>
              <a:defRPr sz="37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nton"/>
              <a:buNone/>
              <a:defRPr sz="37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nton"/>
              <a:buNone/>
              <a:defRPr sz="37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nton"/>
              <a:buNone/>
              <a:defRPr sz="37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nton"/>
              <a:buNone/>
              <a:defRPr sz="37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sp>
        <p:nvSpPr>
          <p:cNvPr id="1478" name="Google Shape;1478;p25"/>
          <p:cNvSpPr txBox="1"/>
          <p:nvPr>
            <p:ph idx="1" type="body"/>
          </p:nvPr>
        </p:nvSpPr>
        <p:spPr>
          <a:xfrm>
            <a:off x="791475" y="1858400"/>
            <a:ext cx="4844400" cy="4657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grpSp>
        <p:nvGrpSpPr>
          <p:cNvPr id="1479" name="Google Shape;1479;p25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1480" name="Google Shape;1480;p25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1481" name="Google Shape;1481;p2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2" name="Google Shape;1482;p2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83" name="Google Shape;1483;p25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1484" name="Google Shape;1484;p2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5" name="Google Shape;1485;p2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86" name="Google Shape;1486;p25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1487" name="Google Shape;1487;p2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8" name="Google Shape;1488;p2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89" name="Google Shape;1489;p25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1490" name="Google Shape;1490;p2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1" name="Google Shape;1491;p2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92" name="Google Shape;1492;p25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1493" name="Google Shape;1493;p2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4" name="Google Shape;1494;p2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95" name="Google Shape;1495;p25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1496" name="Google Shape;1496;p2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7" name="Google Shape;1497;p2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98" name="Google Shape;1498;p25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1499" name="Google Shape;1499;p2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0" name="Google Shape;1500;p2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01" name="Google Shape;1501;p25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1502" name="Google Shape;1502;p2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3" name="Google Shape;1503;p2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04" name="Google Shape;1504;p25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1505" name="Google Shape;1505;p2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6" name="Google Shape;1506;p2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07" name="Google Shape;1507;p25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1508" name="Google Shape;1508;p2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9" name="Google Shape;1509;p2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10" name="Google Shape;1510;p25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1511" name="Google Shape;1511;p2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2" name="Google Shape;1512;p2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13" name="Google Shape;1513;p25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1514" name="Google Shape;1514;p2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5" name="Google Shape;1515;p2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16" name="Google Shape;1516;p25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1517" name="Google Shape;1517;p2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8" name="Google Shape;1518;p2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519" name="Google Shape;1519;p25"/>
          <p:cNvSpPr txBox="1"/>
          <p:nvPr/>
        </p:nvSpPr>
        <p:spPr>
          <a:xfrm>
            <a:off x="6994575" y="6243375"/>
            <a:ext cx="46164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2100"/>
              </a:spcAft>
              <a:buNone/>
            </a:pPr>
            <a:r>
              <a:rPr lang="en" sz="1800">
                <a:solidFill>
                  <a:srgbClr val="F3F3F3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Template </a:t>
            </a:r>
            <a:r>
              <a:rPr lang="en" sz="1800">
                <a:solidFill>
                  <a:srgbClr val="F3F3F3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created by: SlidesMania.Com</a:t>
            </a:r>
            <a:endParaRPr sz="1800">
              <a:solidFill>
                <a:srgbClr val="F3F3F3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1520" name="Google Shape;1520;p25">
            <a:hlinkClick action="ppaction://hlinksldjump" r:id="rId2"/>
          </p:cNvPr>
          <p:cNvSpPr/>
          <p:nvPr/>
        </p:nvSpPr>
        <p:spPr>
          <a:xfrm rot="5397877">
            <a:off x="8575800" y="3221150"/>
            <a:ext cx="6801901" cy="4335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rgbClr val="FFFFF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sMania">
  <p:cSld name="CUSTOM_13">
    <p:spTree>
      <p:nvGrpSpPr>
        <p:cNvPr id="1521" name="Shape 1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2" name="Google Shape;1522;p2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23" name="Google Shape;1523;p2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524" name="Google Shape;1524;p26">
              <a:hlinkClick r:id="rId2"/>
            </p:cNvPr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65600" y="331100"/>
              <a:ext cx="5101466" cy="2201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25" name="Google Shape;1525;p26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0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b="1" sz="30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4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FAQ</a:t>
              </a:r>
              <a:r>
                <a:rPr b="1" lang="en" sz="44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1526" name="Google Shape;1526;p26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cap="flat" cmpd="sng" w="38100">
              <a:solidFill>
                <a:srgbClr val="FFCB2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1527" name="Google Shape;1527;p26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8" name="Google Shape;1528;p26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9" name="Google Shape;1529;p26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30" name="Google Shape;1530;p26">
              <a:hlinkClick r:id="rId11"/>
            </p:cNvPr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31" name="Google Shape;1531;p26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b="1" sz="24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 Engage 1">
  <p:cSld name="CUSTOM_15_1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4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4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4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lt2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sp>
        <p:nvSpPr>
          <p:cNvPr id="146" name="Google Shape;146;p4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4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7" name="Google Shape;147;p4"/>
          <p:cNvSpPr/>
          <p:nvPr/>
        </p:nvSpPr>
        <p:spPr>
          <a:xfrm rot="5397421">
            <a:off x="11332375" y="6101763"/>
            <a:ext cx="959700" cy="43128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8" name="Google Shape;148;p4"/>
          <p:cNvSpPr/>
          <p:nvPr/>
        </p:nvSpPr>
        <p:spPr>
          <a:xfrm rot="5397421">
            <a:off x="11332375" y="5141821"/>
            <a:ext cx="959700" cy="43128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49" name="Google Shape;149;p4"/>
          <p:cNvSpPr/>
          <p:nvPr/>
        </p:nvSpPr>
        <p:spPr>
          <a:xfrm rot="5397421">
            <a:off x="11332375" y="4181879"/>
            <a:ext cx="959700" cy="43128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0" name="Google Shape;150;p4"/>
          <p:cNvSpPr/>
          <p:nvPr/>
        </p:nvSpPr>
        <p:spPr>
          <a:xfrm rot="5397421">
            <a:off x="11332375" y="3221937"/>
            <a:ext cx="959700" cy="43128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1" name="Google Shape;151;p4"/>
          <p:cNvSpPr/>
          <p:nvPr/>
        </p:nvSpPr>
        <p:spPr>
          <a:xfrm rot="5397421">
            <a:off x="11332375" y="2261994"/>
            <a:ext cx="959700" cy="43128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2" name="Google Shape;152;p4"/>
          <p:cNvSpPr/>
          <p:nvPr/>
        </p:nvSpPr>
        <p:spPr>
          <a:xfrm rot="5397421">
            <a:off x="11332375" y="1302052"/>
            <a:ext cx="959700" cy="43128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3" name="Google Shape;153;p4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4" name="Google Shape;154;p4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155" name="Google Shape;155;p4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156" name="Google Shape;156;p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" name="Google Shape;157;p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8" name="Google Shape;158;p4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159" name="Google Shape;159;p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" name="Google Shape;160;p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1" name="Google Shape;161;p4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162" name="Google Shape;162;p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" name="Google Shape;163;p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4" name="Google Shape;164;p4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165" name="Google Shape;165;p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" name="Google Shape;166;p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7" name="Google Shape;167;p4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168" name="Google Shape;168;p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169;p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0" name="Google Shape;170;p4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171" name="Google Shape;171;p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" name="Google Shape;172;p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3" name="Google Shape;173;p4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174" name="Google Shape;174;p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" name="Google Shape;175;p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6" name="Google Shape;176;p4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177" name="Google Shape;177;p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" name="Google Shape;178;p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9" name="Google Shape;179;p4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180" name="Google Shape;180;p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" name="Google Shape;181;p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2" name="Google Shape;182;p4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183" name="Google Shape;183;p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" name="Google Shape;184;p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5" name="Google Shape;185;p4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186" name="Google Shape;186;p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" name="Google Shape;187;p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8" name="Google Shape;188;p4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189" name="Google Shape;189;p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" name="Google Shape;190;p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1" name="Google Shape;191;p4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192" name="Google Shape;192;p4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193;p4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94" name="Google Shape;194;p4"/>
          <p:cNvSpPr/>
          <p:nvPr/>
        </p:nvSpPr>
        <p:spPr>
          <a:xfrm rot="5397421">
            <a:off x="11332375" y="342110"/>
            <a:ext cx="959700" cy="43128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5" name="Google Shape;195;p4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96" name="Google Shape;196;p4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97" name="Google Shape;197;p4">
            <a:hlinkClick action="ppaction://hlinksldjump" r:id="rId2"/>
          </p:cNvPr>
          <p:cNvSpPr/>
          <p:nvPr/>
        </p:nvSpPr>
        <p:spPr>
          <a:xfrm rot="5397851">
            <a:off x="11347130" y="3864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8" name="Google Shape;198;p4">
            <a:hlinkClick action="ppaction://hlinksldjump" r:id="rId3"/>
          </p:cNvPr>
          <p:cNvSpPr/>
          <p:nvPr/>
        </p:nvSpPr>
        <p:spPr>
          <a:xfrm rot="5397851">
            <a:off x="11347130" y="13465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9" name="Google Shape;199;p4">
            <a:hlinkClick action="ppaction://hlinksldjump" r:id="rId4"/>
          </p:cNvPr>
          <p:cNvSpPr/>
          <p:nvPr/>
        </p:nvSpPr>
        <p:spPr>
          <a:xfrm rot="5397851">
            <a:off x="11347130" y="23066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00" name="Google Shape;200;p4">
            <a:hlinkClick action="ppaction://hlinksldjump" r:id="rId5"/>
          </p:cNvPr>
          <p:cNvSpPr/>
          <p:nvPr/>
        </p:nvSpPr>
        <p:spPr>
          <a:xfrm rot="5397851">
            <a:off x="11347130" y="32667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01" name="Google Shape;201;p4">
            <a:hlinkClick action="ppaction://hlinksldjump" r:id="rId6"/>
          </p:cNvPr>
          <p:cNvSpPr/>
          <p:nvPr/>
        </p:nvSpPr>
        <p:spPr>
          <a:xfrm rot="5397851">
            <a:off x="11347130" y="42268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02" name="Google Shape;202;p4">
            <a:hlinkClick action="ppaction://hlinksldjump" r:id="rId7"/>
          </p:cNvPr>
          <p:cNvSpPr/>
          <p:nvPr/>
        </p:nvSpPr>
        <p:spPr>
          <a:xfrm rot="5397851">
            <a:off x="11347130" y="51869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03" name="Google Shape;203;p4">
            <a:hlinkClick action="ppaction://hlinksldjump" r:id="rId8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 Engage 2">
  <p:cSld name="CUSTOM_16"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5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5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5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4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08" name="Google Shape;208;p5"/>
          <p:cNvSpPr/>
          <p:nvPr/>
        </p:nvSpPr>
        <p:spPr>
          <a:xfrm rot="5397851">
            <a:off x="11332255" y="6101703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09" name="Google Shape;209;p5"/>
          <p:cNvSpPr/>
          <p:nvPr/>
        </p:nvSpPr>
        <p:spPr>
          <a:xfrm rot="5397851">
            <a:off x="11332255" y="5141761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10" name="Google Shape;210;p5"/>
          <p:cNvSpPr/>
          <p:nvPr/>
        </p:nvSpPr>
        <p:spPr>
          <a:xfrm rot="5397851">
            <a:off x="11332255" y="418181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11" name="Google Shape;211;p5"/>
          <p:cNvSpPr/>
          <p:nvPr/>
        </p:nvSpPr>
        <p:spPr>
          <a:xfrm rot="5397851">
            <a:off x="11332255" y="322187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12" name="Google Shape;212;p5"/>
          <p:cNvSpPr/>
          <p:nvPr/>
        </p:nvSpPr>
        <p:spPr>
          <a:xfrm rot="5397851">
            <a:off x="11332255" y="2261934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13" name="Google Shape;213;p5"/>
          <p:cNvSpPr/>
          <p:nvPr/>
        </p:nvSpPr>
        <p:spPr>
          <a:xfrm rot="5397851">
            <a:off x="11332255" y="1301992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14" name="Google Shape;214;p5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5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4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grpSp>
        <p:nvGrpSpPr>
          <p:cNvPr id="216" name="Google Shape;216;p5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217" name="Google Shape;217;p5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218" name="Google Shape;218;p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" name="Google Shape;219;p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0" name="Google Shape;220;p5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221" name="Google Shape;221;p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" name="Google Shape;222;p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3" name="Google Shape;223;p5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224" name="Google Shape;224;p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225;p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6" name="Google Shape;226;p5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227" name="Google Shape;227;p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8" name="Google Shape;228;p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9" name="Google Shape;229;p5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230" name="Google Shape;230;p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1" name="Google Shape;231;p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2" name="Google Shape;232;p5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233" name="Google Shape;233;p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" name="Google Shape;234;p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5" name="Google Shape;235;p5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236" name="Google Shape;236;p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" name="Google Shape;237;p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8" name="Google Shape;238;p5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239" name="Google Shape;239;p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0" name="Google Shape;240;p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1" name="Google Shape;241;p5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242" name="Google Shape;242;p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" name="Google Shape;243;p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4" name="Google Shape;244;p5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245" name="Google Shape;245;p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246;p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7" name="Google Shape;247;p5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248" name="Google Shape;248;p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" name="Google Shape;249;p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0" name="Google Shape;250;p5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251" name="Google Shape;251;p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" name="Google Shape;252;p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3" name="Google Shape;253;p5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254" name="Google Shape;254;p5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" name="Google Shape;255;p5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56" name="Google Shape;256;p5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lt2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sp>
        <p:nvSpPr>
          <p:cNvPr id="257" name="Google Shape;257;p5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58" name="Google Shape;258;p5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259" name="Google Shape;259;p5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260" name="Google Shape;260;p5">
            <a:hlinkClick action="ppaction://hlinksldjump" r:id="rId2"/>
          </p:cNvPr>
          <p:cNvSpPr/>
          <p:nvPr/>
        </p:nvSpPr>
        <p:spPr>
          <a:xfrm rot="5397851">
            <a:off x="-130020" y="3420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61" name="Google Shape;261;p5">
            <a:hlinkClick action="ppaction://hlinksldjump" r:id="rId3"/>
          </p:cNvPr>
          <p:cNvSpPr/>
          <p:nvPr/>
        </p:nvSpPr>
        <p:spPr>
          <a:xfrm rot="5397851">
            <a:off x="11347130" y="13465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62" name="Google Shape;262;p5">
            <a:hlinkClick action="ppaction://hlinksldjump" r:id="rId4"/>
          </p:cNvPr>
          <p:cNvSpPr/>
          <p:nvPr/>
        </p:nvSpPr>
        <p:spPr>
          <a:xfrm rot="5397851">
            <a:off x="11347130" y="23066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63" name="Google Shape;263;p5">
            <a:hlinkClick action="ppaction://hlinksldjump" r:id="rId5"/>
          </p:cNvPr>
          <p:cNvSpPr/>
          <p:nvPr/>
        </p:nvSpPr>
        <p:spPr>
          <a:xfrm rot="5397851">
            <a:off x="11347130" y="32667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64" name="Google Shape;264;p5">
            <a:hlinkClick action="ppaction://hlinksldjump" r:id="rId6"/>
          </p:cNvPr>
          <p:cNvSpPr/>
          <p:nvPr/>
        </p:nvSpPr>
        <p:spPr>
          <a:xfrm rot="5397851">
            <a:off x="11347130" y="42268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65" name="Google Shape;265;p5">
            <a:hlinkClick action="ppaction://hlinksldjump" r:id="rId7"/>
          </p:cNvPr>
          <p:cNvSpPr/>
          <p:nvPr/>
        </p:nvSpPr>
        <p:spPr>
          <a:xfrm rot="5397851">
            <a:off x="11347130" y="51869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66" name="Google Shape;266;p5">
            <a:hlinkClick action="ppaction://hlinksldjump" r:id="rId8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 Engage 3">
  <p:cSld name="CUSTOM_16_2"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6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6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70" name="Google Shape;270;p6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6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4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72" name="Google Shape;272;p6"/>
          <p:cNvSpPr/>
          <p:nvPr/>
        </p:nvSpPr>
        <p:spPr>
          <a:xfrm rot="5397851">
            <a:off x="11332255" y="6101703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73" name="Google Shape;273;p6"/>
          <p:cNvSpPr/>
          <p:nvPr/>
        </p:nvSpPr>
        <p:spPr>
          <a:xfrm rot="5397851">
            <a:off x="11332255" y="5141761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74" name="Google Shape;274;p6"/>
          <p:cNvSpPr/>
          <p:nvPr/>
        </p:nvSpPr>
        <p:spPr>
          <a:xfrm rot="5397851">
            <a:off x="11332255" y="418181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75" name="Google Shape;275;p6"/>
          <p:cNvSpPr/>
          <p:nvPr/>
        </p:nvSpPr>
        <p:spPr>
          <a:xfrm rot="5397851">
            <a:off x="11332255" y="322187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76" name="Google Shape;276;p6"/>
          <p:cNvSpPr/>
          <p:nvPr/>
        </p:nvSpPr>
        <p:spPr>
          <a:xfrm rot="5397851">
            <a:off x="11332255" y="2261934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77" name="Google Shape;277;p6"/>
          <p:cNvSpPr/>
          <p:nvPr/>
        </p:nvSpPr>
        <p:spPr>
          <a:xfrm rot="5397851">
            <a:off x="11332255" y="1301992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278" name="Google Shape;278;p6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6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0" name="Google Shape;280;p6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281" name="Google Shape;281;p6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282" name="Google Shape;282;p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" name="Google Shape;283;p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4" name="Google Shape;284;p6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285" name="Google Shape;285;p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6" name="Google Shape;286;p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7" name="Google Shape;287;p6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288" name="Google Shape;288;p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" name="Google Shape;289;p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0" name="Google Shape;290;p6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291" name="Google Shape;291;p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" name="Google Shape;292;p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3" name="Google Shape;293;p6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294" name="Google Shape;294;p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5" name="Google Shape;295;p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6" name="Google Shape;296;p6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297" name="Google Shape;297;p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8" name="Google Shape;298;p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9" name="Google Shape;299;p6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300" name="Google Shape;300;p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" name="Google Shape;301;p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2" name="Google Shape;302;p6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303" name="Google Shape;303;p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" name="Google Shape;304;p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5" name="Google Shape;305;p6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306" name="Google Shape;306;p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" name="Google Shape;307;p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8" name="Google Shape;308;p6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309" name="Google Shape;309;p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" name="Google Shape;310;p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1" name="Google Shape;311;p6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312" name="Google Shape;312;p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" name="Google Shape;313;p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4" name="Google Shape;314;p6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315" name="Google Shape;315;p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" name="Google Shape;316;p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7" name="Google Shape;317;p6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318" name="Google Shape;318;p6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" name="Google Shape;319;p6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20" name="Google Shape;320;p6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lt2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sp>
        <p:nvSpPr>
          <p:cNvPr id="321" name="Google Shape;321;p6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322" name="Google Shape;322;p6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323" name="Google Shape;323;p6">
            <a:hlinkClick action="ppaction://hlinksldjump" r:id="rId2"/>
          </p:cNvPr>
          <p:cNvSpPr/>
          <p:nvPr/>
        </p:nvSpPr>
        <p:spPr>
          <a:xfrm rot="5397851">
            <a:off x="11347130" y="13465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24" name="Google Shape;324;p6">
            <a:hlinkClick action="ppaction://hlinksldjump" r:id="rId3"/>
          </p:cNvPr>
          <p:cNvSpPr/>
          <p:nvPr/>
        </p:nvSpPr>
        <p:spPr>
          <a:xfrm rot="5397851">
            <a:off x="11347130" y="23066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25" name="Google Shape;325;p6">
            <a:hlinkClick action="ppaction://hlinksldjump" r:id="rId4"/>
          </p:cNvPr>
          <p:cNvSpPr/>
          <p:nvPr/>
        </p:nvSpPr>
        <p:spPr>
          <a:xfrm rot="5397851">
            <a:off x="11347130" y="32667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26" name="Google Shape;326;p6">
            <a:hlinkClick action="ppaction://hlinksldjump" r:id="rId5"/>
          </p:cNvPr>
          <p:cNvSpPr/>
          <p:nvPr/>
        </p:nvSpPr>
        <p:spPr>
          <a:xfrm rot="5397851">
            <a:off x="11347130" y="42268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27" name="Google Shape;327;p6">
            <a:hlinkClick action="ppaction://hlinksldjump" r:id="rId6"/>
          </p:cNvPr>
          <p:cNvSpPr/>
          <p:nvPr/>
        </p:nvSpPr>
        <p:spPr>
          <a:xfrm rot="5397851">
            <a:off x="11347130" y="51869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28" name="Google Shape;328;p6">
            <a:hlinkClick action="ppaction://hlinksldjump" r:id="rId7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29" name="Google Shape;329;p6">
            <a:hlinkClick action="ppaction://hlinksldjump" r:id="rId8"/>
          </p:cNvPr>
          <p:cNvSpPr/>
          <p:nvPr/>
        </p:nvSpPr>
        <p:spPr>
          <a:xfrm rot="5397851">
            <a:off x="-130020" y="3420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Explore 1">
  <p:cSld name="CUSTOM_16_2_1"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7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7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33" name="Google Shape;333;p7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7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4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35" name="Google Shape;335;p7"/>
          <p:cNvSpPr/>
          <p:nvPr/>
        </p:nvSpPr>
        <p:spPr>
          <a:xfrm rot="5397851">
            <a:off x="11332255" y="6101703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36" name="Google Shape;336;p7"/>
          <p:cNvSpPr/>
          <p:nvPr/>
        </p:nvSpPr>
        <p:spPr>
          <a:xfrm rot="5397851">
            <a:off x="11332255" y="5141761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37" name="Google Shape;337;p7"/>
          <p:cNvSpPr/>
          <p:nvPr/>
        </p:nvSpPr>
        <p:spPr>
          <a:xfrm rot="5397851">
            <a:off x="11332255" y="418181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38" name="Google Shape;338;p7"/>
          <p:cNvSpPr/>
          <p:nvPr/>
        </p:nvSpPr>
        <p:spPr>
          <a:xfrm rot="5397851">
            <a:off x="11332255" y="322187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39" name="Google Shape;339;p7"/>
          <p:cNvSpPr/>
          <p:nvPr/>
        </p:nvSpPr>
        <p:spPr>
          <a:xfrm rot="5397851">
            <a:off x="11332255" y="2261934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40" name="Google Shape;340;p7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7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2" name="Google Shape;342;p7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343" name="Google Shape;343;p7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344" name="Google Shape;344;p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5" name="Google Shape;345;p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6" name="Google Shape;346;p7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347" name="Google Shape;347;p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8" name="Google Shape;348;p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9" name="Google Shape;349;p7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350" name="Google Shape;350;p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1" name="Google Shape;351;p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2" name="Google Shape;352;p7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353" name="Google Shape;353;p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4" name="Google Shape;354;p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5" name="Google Shape;355;p7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356" name="Google Shape;356;p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7" name="Google Shape;357;p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8" name="Google Shape;358;p7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359" name="Google Shape;359;p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0" name="Google Shape;360;p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1" name="Google Shape;361;p7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362" name="Google Shape;362;p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" name="Google Shape;363;p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4" name="Google Shape;364;p7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365" name="Google Shape;365;p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6" name="Google Shape;366;p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7" name="Google Shape;367;p7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368" name="Google Shape;368;p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" name="Google Shape;369;p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0" name="Google Shape;370;p7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371" name="Google Shape;371;p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2" name="Google Shape;372;p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3" name="Google Shape;373;p7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374" name="Google Shape;374;p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" name="Google Shape;375;p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6" name="Google Shape;376;p7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377" name="Google Shape;377;p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8" name="Google Shape;378;p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9" name="Google Shape;379;p7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380" name="Google Shape;380;p7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1" name="Google Shape;381;p7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82" name="Google Shape;382;p7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accent1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sp>
        <p:nvSpPr>
          <p:cNvPr id="383" name="Google Shape;383;p7"/>
          <p:cNvSpPr/>
          <p:nvPr/>
        </p:nvSpPr>
        <p:spPr>
          <a:xfrm rot="5397851">
            <a:off x="11332255" y="1301992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84" name="Google Shape;384;p7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385" name="Google Shape;385;p7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386" name="Google Shape;386;p7">
            <a:hlinkClick action="ppaction://hlinksldjump" r:id="rId2"/>
          </p:cNvPr>
          <p:cNvSpPr/>
          <p:nvPr/>
        </p:nvSpPr>
        <p:spPr>
          <a:xfrm rot="5397851">
            <a:off x="11347130" y="13465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87" name="Google Shape;387;p7">
            <a:hlinkClick action="ppaction://hlinksldjump" r:id="rId3"/>
          </p:cNvPr>
          <p:cNvSpPr/>
          <p:nvPr/>
        </p:nvSpPr>
        <p:spPr>
          <a:xfrm rot="5397851">
            <a:off x="11347130" y="23066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88" name="Google Shape;388;p7">
            <a:hlinkClick action="ppaction://hlinksldjump" r:id="rId4"/>
          </p:cNvPr>
          <p:cNvSpPr/>
          <p:nvPr/>
        </p:nvSpPr>
        <p:spPr>
          <a:xfrm rot="5397851">
            <a:off x="11347130" y="32667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89" name="Google Shape;389;p7">
            <a:hlinkClick action="ppaction://hlinksldjump" r:id="rId5"/>
          </p:cNvPr>
          <p:cNvSpPr/>
          <p:nvPr/>
        </p:nvSpPr>
        <p:spPr>
          <a:xfrm rot="5397851">
            <a:off x="11347130" y="42268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90" name="Google Shape;390;p7">
            <a:hlinkClick action="ppaction://hlinksldjump" r:id="rId6"/>
          </p:cNvPr>
          <p:cNvSpPr/>
          <p:nvPr/>
        </p:nvSpPr>
        <p:spPr>
          <a:xfrm rot="5397851">
            <a:off x="11347130" y="51869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91" name="Google Shape;391;p7">
            <a:hlinkClick action="ppaction://hlinksldjump" r:id="rId7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92" name="Google Shape;392;p7">
            <a:hlinkClick action="ppaction://hlinksldjump" r:id="rId8"/>
          </p:cNvPr>
          <p:cNvSpPr/>
          <p:nvPr/>
        </p:nvSpPr>
        <p:spPr>
          <a:xfrm rot="5397851">
            <a:off x="-130020" y="3420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Explore 2">
  <p:cSld name="CUSTOM_16_1"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8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8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4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96" name="Google Shape;396;p8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8"/>
          <p:cNvSpPr/>
          <p:nvPr/>
        </p:nvSpPr>
        <p:spPr>
          <a:xfrm rot="5397851">
            <a:off x="11332255" y="6101703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98" name="Google Shape;398;p8"/>
          <p:cNvSpPr/>
          <p:nvPr/>
        </p:nvSpPr>
        <p:spPr>
          <a:xfrm rot="5397851">
            <a:off x="11332255" y="5141761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399" name="Google Shape;399;p8"/>
          <p:cNvSpPr/>
          <p:nvPr/>
        </p:nvSpPr>
        <p:spPr>
          <a:xfrm rot="5397851">
            <a:off x="11332255" y="418181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400" name="Google Shape;400;p8"/>
          <p:cNvSpPr/>
          <p:nvPr/>
        </p:nvSpPr>
        <p:spPr>
          <a:xfrm rot="5397851">
            <a:off x="11332255" y="322187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401" name="Google Shape;401;p8"/>
          <p:cNvSpPr/>
          <p:nvPr/>
        </p:nvSpPr>
        <p:spPr>
          <a:xfrm rot="5397851">
            <a:off x="11332255" y="2261934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402" name="Google Shape;402;p8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8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404" name="Google Shape;404;p8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p8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accent1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grpSp>
        <p:nvGrpSpPr>
          <p:cNvPr id="406" name="Google Shape;406;p8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407" name="Google Shape;407;p8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408" name="Google Shape;408;p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9" name="Google Shape;409;p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0" name="Google Shape;410;p8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411" name="Google Shape;411;p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2" name="Google Shape;412;p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3" name="Google Shape;413;p8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414" name="Google Shape;414;p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5" name="Google Shape;415;p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6" name="Google Shape;416;p8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417" name="Google Shape;417;p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8" name="Google Shape;418;p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9" name="Google Shape;419;p8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420" name="Google Shape;420;p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1" name="Google Shape;421;p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2" name="Google Shape;422;p8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423" name="Google Shape;423;p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4" name="Google Shape;424;p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5" name="Google Shape;425;p8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426" name="Google Shape;426;p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7" name="Google Shape;427;p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8" name="Google Shape;428;p8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429" name="Google Shape;429;p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0" name="Google Shape;430;p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1" name="Google Shape;431;p8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432" name="Google Shape;432;p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3" name="Google Shape;433;p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4" name="Google Shape;434;p8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435" name="Google Shape;435;p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6" name="Google Shape;436;p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7" name="Google Shape;437;p8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438" name="Google Shape;438;p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9" name="Google Shape;439;p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0" name="Google Shape;440;p8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441" name="Google Shape;441;p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" name="Google Shape;442;p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3" name="Google Shape;443;p8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444" name="Google Shape;444;p8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5" name="Google Shape;445;p8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46" name="Google Shape;446;p8"/>
          <p:cNvSpPr/>
          <p:nvPr/>
        </p:nvSpPr>
        <p:spPr>
          <a:xfrm flipH="1" rot="-5397851">
            <a:off x="-134005" y="130200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447" name="Google Shape;447;p8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48" name="Google Shape;448;p8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49" name="Google Shape;449;p8">
            <a:hlinkClick action="ppaction://hlinksldjump" r:id="rId2"/>
          </p:cNvPr>
          <p:cNvSpPr/>
          <p:nvPr/>
        </p:nvSpPr>
        <p:spPr>
          <a:xfrm rot="5397851">
            <a:off x="-138220" y="3864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450" name="Google Shape;450;p8">
            <a:hlinkClick action="ppaction://hlinksldjump" r:id="rId3"/>
          </p:cNvPr>
          <p:cNvSpPr/>
          <p:nvPr/>
        </p:nvSpPr>
        <p:spPr>
          <a:xfrm rot="5397851">
            <a:off x="-138220" y="13465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451" name="Google Shape;451;p8">
            <a:hlinkClick action="ppaction://hlinksldjump" r:id="rId4"/>
          </p:cNvPr>
          <p:cNvSpPr/>
          <p:nvPr/>
        </p:nvSpPr>
        <p:spPr>
          <a:xfrm rot="5397851">
            <a:off x="11347130" y="23066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452" name="Google Shape;452;p8">
            <a:hlinkClick action="ppaction://hlinksldjump" r:id="rId5"/>
          </p:cNvPr>
          <p:cNvSpPr/>
          <p:nvPr/>
        </p:nvSpPr>
        <p:spPr>
          <a:xfrm rot="5397851">
            <a:off x="11347130" y="32667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453" name="Google Shape;453;p8">
            <a:hlinkClick action="ppaction://hlinksldjump" r:id="rId6"/>
          </p:cNvPr>
          <p:cNvSpPr/>
          <p:nvPr/>
        </p:nvSpPr>
        <p:spPr>
          <a:xfrm rot="5397851">
            <a:off x="11347130" y="42268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454" name="Google Shape;454;p8">
            <a:hlinkClick action="ppaction://hlinksldjump" r:id="rId7"/>
          </p:cNvPr>
          <p:cNvSpPr/>
          <p:nvPr/>
        </p:nvSpPr>
        <p:spPr>
          <a:xfrm rot="5397851">
            <a:off x="11347130" y="51869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455" name="Google Shape;455;p8">
            <a:hlinkClick action="ppaction://hlinksldjump" r:id="rId8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Explore 3">
  <p:cSld name="CUSTOM_16_1_2"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9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4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458" name="Google Shape;458;p9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459" name="Google Shape;459;p9"/>
          <p:cNvSpPr/>
          <p:nvPr/>
        </p:nvSpPr>
        <p:spPr>
          <a:xfrm flipH="1" rot="-5397851">
            <a:off x="-134005" y="130200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460" name="Google Shape;460;p9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9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9"/>
          <p:cNvSpPr/>
          <p:nvPr/>
        </p:nvSpPr>
        <p:spPr>
          <a:xfrm rot="5397851">
            <a:off x="11332255" y="6101703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463" name="Google Shape;463;p9"/>
          <p:cNvSpPr/>
          <p:nvPr/>
        </p:nvSpPr>
        <p:spPr>
          <a:xfrm rot="5397851">
            <a:off x="11332255" y="5141761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464" name="Google Shape;464;p9"/>
          <p:cNvSpPr/>
          <p:nvPr/>
        </p:nvSpPr>
        <p:spPr>
          <a:xfrm rot="5397851">
            <a:off x="11332255" y="418181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465" name="Google Shape;465;p9"/>
          <p:cNvSpPr/>
          <p:nvPr/>
        </p:nvSpPr>
        <p:spPr>
          <a:xfrm rot="5397851">
            <a:off x="11332255" y="322187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466" name="Google Shape;466;p9"/>
          <p:cNvSpPr/>
          <p:nvPr/>
        </p:nvSpPr>
        <p:spPr>
          <a:xfrm rot="5397851">
            <a:off x="11332255" y="2261934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467" name="Google Shape;467;p9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9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9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accent1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grpSp>
        <p:nvGrpSpPr>
          <p:cNvPr id="470" name="Google Shape;470;p9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471" name="Google Shape;471;p9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472" name="Google Shape;472;p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3" name="Google Shape;473;p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4" name="Google Shape;474;p9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475" name="Google Shape;475;p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6" name="Google Shape;476;p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7" name="Google Shape;477;p9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478" name="Google Shape;478;p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9" name="Google Shape;479;p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0" name="Google Shape;480;p9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481" name="Google Shape;481;p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2" name="Google Shape;482;p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3" name="Google Shape;483;p9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484" name="Google Shape;484;p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5" name="Google Shape;485;p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6" name="Google Shape;486;p9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487" name="Google Shape;487;p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8" name="Google Shape;488;p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9" name="Google Shape;489;p9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490" name="Google Shape;490;p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1" name="Google Shape;491;p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2" name="Google Shape;492;p9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493" name="Google Shape;493;p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4" name="Google Shape;494;p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5" name="Google Shape;495;p9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496" name="Google Shape;496;p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7" name="Google Shape;497;p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8" name="Google Shape;498;p9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499" name="Google Shape;499;p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0" name="Google Shape;500;p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1" name="Google Shape;501;p9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502" name="Google Shape;502;p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3" name="Google Shape;503;p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4" name="Google Shape;504;p9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505" name="Google Shape;505;p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6" name="Google Shape;506;p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7" name="Google Shape;507;p9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508" name="Google Shape;508;p9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9" name="Google Shape;509;p9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510" name="Google Shape;510;p9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511" name="Google Shape;511;p9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512" name="Google Shape;512;p9">
            <a:hlinkClick action="ppaction://hlinksldjump" r:id="rId2"/>
          </p:cNvPr>
          <p:cNvSpPr/>
          <p:nvPr/>
        </p:nvSpPr>
        <p:spPr>
          <a:xfrm rot="5397851">
            <a:off x="11347130" y="23066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13" name="Google Shape;513;p9">
            <a:hlinkClick action="ppaction://hlinksldjump" r:id="rId3"/>
          </p:cNvPr>
          <p:cNvSpPr/>
          <p:nvPr/>
        </p:nvSpPr>
        <p:spPr>
          <a:xfrm rot="5397851">
            <a:off x="11347130" y="32667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14" name="Google Shape;514;p9">
            <a:hlinkClick action="ppaction://hlinksldjump" r:id="rId4"/>
          </p:cNvPr>
          <p:cNvSpPr/>
          <p:nvPr/>
        </p:nvSpPr>
        <p:spPr>
          <a:xfrm rot="5397851">
            <a:off x="11347130" y="42268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15" name="Google Shape;515;p9">
            <a:hlinkClick action="ppaction://hlinksldjump" r:id="rId5"/>
          </p:cNvPr>
          <p:cNvSpPr/>
          <p:nvPr/>
        </p:nvSpPr>
        <p:spPr>
          <a:xfrm rot="5397851">
            <a:off x="11347130" y="51869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16" name="Google Shape;516;p9">
            <a:hlinkClick action="ppaction://hlinksldjump" r:id="rId6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17" name="Google Shape;517;p9">
            <a:hlinkClick action="ppaction://hlinksldjump" r:id="rId7"/>
          </p:cNvPr>
          <p:cNvSpPr/>
          <p:nvPr/>
        </p:nvSpPr>
        <p:spPr>
          <a:xfrm rot="5397851">
            <a:off x="-138220" y="3864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18" name="Google Shape;518;p9">
            <a:hlinkClick action="ppaction://hlinksldjump" r:id="rId8"/>
          </p:cNvPr>
          <p:cNvSpPr/>
          <p:nvPr/>
        </p:nvSpPr>
        <p:spPr>
          <a:xfrm rot="5397851">
            <a:off x="-138220" y="13465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 Explain 1">
  <p:cSld name="CUSTOM_16_1_2_1"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10"/>
          <p:cNvSpPr/>
          <p:nvPr/>
        </p:nvSpPr>
        <p:spPr>
          <a:xfrm>
            <a:off x="4601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4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21" name="Google Shape;521;p10"/>
          <p:cNvSpPr/>
          <p:nvPr/>
        </p:nvSpPr>
        <p:spPr>
          <a:xfrm flipH="1" rot="-5397851">
            <a:off x="-134005" y="34206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lt2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ENGAGE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22" name="Google Shape;522;p10"/>
          <p:cNvSpPr/>
          <p:nvPr/>
        </p:nvSpPr>
        <p:spPr>
          <a:xfrm flipH="1" rot="-5397851">
            <a:off x="-134005" y="130200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r" dir="1602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EXPLORE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23" name="Google Shape;523;p10"/>
          <p:cNvSpPr/>
          <p:nvPr/>
        </p:nvSpPr>
        <p:spPr>
          <a:xfrm rot="-15781">
            <a:off x="5697982" y="124051"/>
            <a:ext cx="849609" cy="660726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10"/>
          <p:cNvSpPr/>
          <p:nvPr/>
        </p:nvSpPr>
        <p:spPr>
          <a:xfrm rot="10800000">
            <a:off x="6108850" y="77757"/>
            <a:ext cx="5611312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525;p10"/>
          <p:cNvSpPr/>
          <p:nvPr/>
        </p:nvSpPr>
        <p:spPr>
          <a:xfrm rot="5397851">
            <a:off x="11332255" y="6101703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6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EXTEND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26" name="Google Shape;526;p10"/>
          <p:cNvSpPr/>
          <p:nvPr/>
        </p:nvSpPr>
        <p:spPr>
          <a:xfrm rot="5397851">
            <a:off x="11332255" y="5141761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REFLECT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27" name="Google Shape;527;p10"/>
          <p:cNvSpPr/>
          <p:nvPr/>
        </p:nvSpPr>
        <p:spPr>
          <a:xfrm rot="5397851">
            <a:off x="11332255" y="4181819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SHARE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28" name="Google Shape;528;p10"/>
          <p:cNvSpPr/>
          <p:nvPr/>
        </p:nvSpPr>
        <p:spPr>
          <a:xfrm rot="5397851">
            <a:off x="11332255" y="3221877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APPLY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29" name="Google Shape;529;p10"/>
          <p:cNvSpPr/>
          <p:nvPr/>
        </p:nvSpPr>
        <p:spPr>
          <a:xfrm flipH="1">
            <a:off x="6119328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10"/>
          <p:cNvSpPr/>
          <p:nvPr/>
        </p:nvSpPr>
        <p:spPr>
          <a:xfrm>
            <a:off x="541177" y="77757"/>
            <a:ext cx="5528386" cy="6719595"/>
          </a:xfrm>
          <a:custGeom>
            <a:rect b="b" l="l" r="r" t="t"/>
            <a:pathLst>
              <a:path extrusionOk="0" h="6719595" w="5528386">
                <a:moveTo>
                  <a:pt x="5359061" y="6440655"/>
                </a:moveTo>
                <a:cubicBezTo>
                  <a:pt x="5309355" y="6440655"/>
                  <a:pt x="5269061" y="6480949"/>
                  <a:pt x="5269061" y="6530655"/>
                </a:cubicBezTo>
                <a:cubicBezTo>
                  <a:pt x="5269061" y="6580361"/>
                  <a:pt x="5309355" y="6620655"/>
                  <a:pt x="5359061" y="6620655"/>
                </a:cubicBezTo>
                <a:cubicBezTo>
                  <a:pt x="5408767" y="6620655"/>
                  <a:pt x="5449061" y="6580361"/>
                  <a:pt x="5449061" y="6530655"/>
                </a:cubicBezTo>
                <a:cubicBezTo>
                  <a:pt x="5449061" y="6480949"/>
                  <a:pt x="5408767" y="6440655"/>
                  <a:pt x="5359061" y="6440655"/>
                </a:cubicBezTo>
                <a:close/>
                <a:moveTo>
                  <a:pt x="5359061" y="5910088"/>
                </a:moveTo>
                <a:cubicBezTo>
                  <a:pt x="5309355" y="5910088"/>
                  <a:pt x="5269061" y="5950382"/>
                  <a:pt x="5269061" y="6000088"/>
                </a:cubicBezTo>
                <a:cubicBezTo>
                  <a:pt x="5269061" y="6049794"/>
                  <a:pt x="5309355" y="6090088"/>
                  <a:pt x="5359061" y="6090088"/>
                </a:cubicBezTo>
                <a:cubicBezTo>
                  <a:pt x="5408767" y="6090088"/>
                  <a:pt x="5449061" y="6049794"/>
                  <a:pt x="5449061" y="6000088"/>
                </a:cubicBezTo>
                <a:cubicBezTo>
                  <a:pt x="5449061" y="5950382"/>
                  <a:pt x="5408767" y="5910088"/>
                  <a:pt x="5359061" y="5910088"/>
                </a:cubicBezTo>
                <a:close/>
                <a:moveTo>
                  <a:pt x="5359061" y="5379517"/>
                </a:moveTo>
                <a:cubicBezTo>
                  <a:pt x="5309355" y="5379517"/>
                  <a:pt x="5269061" y="5419811"/>
                  <a:pt x="5269061" y="5469517"/>
                </a:cubicBezTo>
                <a:cubicBezTo>
                  <a:pt x="5269061" y="5519223"/>
                  <a:pt x="5309355" y="5559517"/>
                  <a:pt x="5359061" y="5559517"/>
                </a:cubicBezTo>
                <a:cubicBezTo>
                  <a:pt x="5408767" y="5559517"/>
                  <a:pt x="5449061" y="5519223"/>
                  <a:pt x="5449061" y="5469517"/>
                </a:cubicBezTo>
                <a:cubicBezTo>
                  <a:pt x="5449061" y="5419811"/>
                  <a:pt x="5408767" y="5379517"/>
                  <a:pt x="5359061" y="5379517"/>
                </a:cubicBezTo>
                <a:close/>
                <a:moveTo>
                  <a:pt x="5359061" y="4848946"/>
                </a:moveTo>
                <a:cubicBezTo>
                  <a:pt x="5309355" y="4848946"/>
                  <a:pt x="5269061" y="4889240"/>
                  <a:pt x="5269061" y="4938946"/>
                </a:cubicBezTo>
                <a:cubicBezTo>
                  <a:pt x="5269061" y="4988652"/>
                  <a:pt x="5309355" y="5028946"/>
                  <a:pt x="5359061" y="5028946"/>
                </a:cubicBezTo>
                <a:cubicBezTo>
                  <a:pt x="5408767" y="5028946"/>
                  <a:pt x="5449061" y="4988652"/>
                  <a:pt x="5449061" y="4938946"/>
                </a:cubicBezTo>
                <a:cubicBezTo>
                  <a:pt x="5449061" y="4889240"/>
                  <a:pt x="5408767" y="4848946"/>
                  <a:pt x="5359061" y="4848946"/>
                </a:cubicBezTo>
                <a:close/>
                <a:moveTo>
                  <a:pt x="5359061" y="4318375"/>
                </a:moveTo>
                <a:cubicBezTo>
                  <a:pt x="5309355" y="4318375"/>
                  <a:pt x="5269061" y="4358669"/>
                  <a:pt x="5269061" y="4408375"/>
                </a:cubicBezTo>
                <a:cubicBezTo>
                  <a:pt x="5269061" y="4458081"/>
                  <a:pt x="5309355" y="4498375"/>
                  <a:pt x="5359061" y="4498375"/>
                </a:cubicBezTo>
                <a:cubicBezTo>
                  <a:pt x="5408767" y="4498375"/>
                  <a:pt x="5449061" y="4458081"/>
                  <a:pt x="5449061" y="4408375"/>
                </a:cubicBezTo>
                <a:cubicBezTo>
                  <a:pt x="5449061" y="4358669"/>
                  <a:pt x="5408767" y="4318375"/>
                  <a:pt x="5359061" y="4318375"/>
                </a:cubicBezTo>
                <a:close/>
                <a:moveTo>
                  <a:pt x="5359061" y="3787804"/>
                </a:moveTo>
                <a:cubicBezTo>
                  <a:pt x="5309355" y="3787804"/>
                  <a:pt x="5269061" y="3828098"/>
                  <a:pt x="5269061" y="3877804"/>
                </a:cubicBezTo>
                <a:cubicBezTo>
                  <a:pt x="5269061" y="3927510"/>
                  <a:pt x="5309355" y="3967804"/>
                  <a:pt x="5359061" y="3967804"/>
                </a:cubicBezTo>
                <a:cubicBezTo>
                  <a:pt x="5408767" y="3967804"/>
                  <a:pt x="5449061" y="3927510"/>
                  <a:pt x="5449061" y="3877804"/>
                </a:cubicBezTo>
                <a:cubicBezTo>
                  <a:pt x="5449061" y="3828098"/>
                  <a:pt x="5408767" y="3787804"/>
                  <a:pt x="5359061" y="3787804"/>
                </a:cubicBezTo>
                <a:close/>
                <a:moveTo>
                  <a:pt x="5359061" y="3257233"/>
                </a:moveTo>
                <a:cubicBezTo>
                  <a:pt x="5309355" y="3257233"/>
                  <a:pt x="5269061" y="3297528"/>
                  <a:pt x="5269061" y="3347233"/>
                </a:cubicBezTo>
                <a:cubicBezTo>
                  <a:pt x="5269061" y="3396939"/>
                  <a:pt x="5309355" y="3437233"/>
                  <a:pt x="5359061" y="3437233"/>
                </a:cubicBezTo>
                <a:cubicBezTo>
                  <a:pt x="5408767" y="3437233"/>
                  <a:pt x="5449061" y="3396939"/>
                  <a:pt x="5449061" y="3347233"/>
                </a:cubicBezTo>
                <a:cubicBezTo>
                  <a:pt x="5449061" y="3297528"/>
                  <a:pt x="5408767" y="3257233"/>
                  <a:pt x="5359061" y="3257233"/>
                </a:cubicBezTo>
                <a:close/>
                <a:moveTo>
                  <a:pt x="5359061" y="2726663"/>
                </a:moveTo>
                <a:cubicBezTo>
                  <a:pt x="5309355" y="2726663"/>
                  <a:pt x="5269061" y="2766957"/>
                  <a:pt x="5269061" y="2816664"/>
                </a:cubicBezTo>
                <a:cubicBezTo>
                  <a:pt x="5269061" y="2866369"/>
                  <a:pt x="5309355" y="2906663"/>
                  <a:pt x="5359061" y="2906663"/>
                </a:cubicBezTo>
                <a:cubicBezTo>
                  <a:pt x="5408767" y="2906663"/>
                  <a:pt x="5449061" y="2866369"/>
                  <a:pt x="5449061" y="2816664"/>
                </a:cubicBezTo>
                <a:cubicBezTo>
                  <a:pt x="5449061" y="2766957"/>
                  <a:pt x="5408767" y="2726663"/>
                  <a:pt x="5359061" y="2726663"/>
                </a:cubicBezTo>
                <a:close/>
                <a:moveTo>
                  <a:pt x="5359061" y="2196092"/>
                </a:moveTo>
                <a:cubicBezTo>
                  <a:pt x="5309355" y="2196092"/>
                  <a:pt x="5269061" y="2236385"/>
                  <a:pt x="5269061" y="2286091"/>
                </a:cubicBezTo>
                <a:cubicBezTo>
                  <a:pt x="5269061" y="2335797"/>
                  <a:pt x="5309355" y="2376092"/>
                  <a:pt x="5359061" y="2376092"/>
                </a:cubicBezTo>
                <a:cubicBezTo>
                  <a:pt x="5408767" y="2376092"/>
                  <a:pt x="5449061" y="2335797"/>
                  <a:pt x="5449061" y="2286091"/>
                </a:cubicBezTo>
                <a:cubicBezTo>
                  <a:pt x="5449061" y="2236385"/>
                  <a:pt x="5408767" y="2196092"/>
                  <a:pt x="5359061" y="2196092"/>
                </a:cubicBezTo>
                <a:close/>
                <a:moveTo>
                  <a:pt x="5359061" y="1665521"/>
                </a:moveTo>
                <a:cubicBezTo>
                  <a:pt x="5309355" y="1665521"/>
                  <a:pt x="5269061" y="1705815"/>
                  <a:pt x="5269061" y="1755521"/>
                </a:cubicBezTo>
                <a:cubicBezTo>
                  <a:pt x="5269061" y="1805227"/>
                  <a:pt x="5309355" y="1845521"/>
                  <a:pt x="5359061" y="1845521"/>
                </a:cubicBezTo>
                <a:cubicBezTo>
                  <a:pt x="5408767" y="1845521"/>
                  <a:pt x="5449061" y="1805227"/>
                  <a:pt x="5449061" y="1755521"/>
                </a:cubicBezTo>
                <a:cubicBezTo>
                  <a:pt x="5449061" y="1705815"/>
                  <a:pt x="5408767" y="1665521"/>
                  <a:pt x="5359061" y="1665521"/>
                </a:cubicBezTo>
                <a:close/>
                <a:moveTo>
                  <a:pt x="5359061" y="1134949"/>
                </a:moveTo>
                <a:cubicBezTo>
                  <a:pt x="5309355" y="1134949"/>
                  <a:pt x="5269061" y="1175243"/>
                  <a:pt x="5269061" y="1224949"/>
                </a:cubicBezTo>
                <a:cubicBezTo>
                  <a:pt x="5269061" y="1274655"/>
                  <a:pt x="5309355" y="1314949"/>
                  <a:pt x="5359061" y="1314949"/>
                </a:cubicBezTo>
                <a:cubicBezTo>
                  <a:pt x="5408767" y="1314949"/>
                  <a:pt x="5449061" y="1274655"/>
                  <a:pt x="5449061" y="1224949"/>
                </a:cubicBezTo>
                <a:cubicBezTo>
                  <a:pt x="5449061" y="1175243"/>
                  <a:pt x="5408767" y="1134949"/>
                  <a:pt x="5359061" y="1134949"/>
                </a:cubicBezTo>
                <a:close/>
                <a:moveTo>
                  <a:pt x="5359061" y="604379"/>
                </a:moveTo>
                <a:cubicBezTo>
                  <a:pt x="5309355" y="604379"/>
                  <a:pt x="5269061" y="644673"/>
                  <a:pt x="5269061" y="694379"/>
                </a:cubicBezTo>
                <a:cubicBezTo>
                  <a:pt x="5269061" y="744085"/>
                  <a:pt x="5309355" y="784379"/>
                  <a:pt x="5359061" y="784379"/>
                </a:cubicBezTo>
                <a:cubicBezTo>
                  <a:pt x="5408767" y="784379"/>
                  <a:pt x="5449061" y="744085"/>
                  <a:pt x="5449061" y="694379"/>
                </a:cubicBezTo>
                <a:cubicBezTo>
                  <a:pt x="5449061" y="644673"/>
                  <a:pt x="5408767" y="604379"/>
                  <a:pt x="5359061" y="604379"/>
                </a:cubicBezTo>
                <a:close/>
                <a:moveTo>
                  <a:pt x="5359061" y="73807"/>
                </a:moveTo>
                <a:cubicBezTo>
                  <a:pt x="5309355" y="73807"/>
                  <a:pt x="5269061" y="114101"/>
                  <a:pt x="5269061" y="163807"/>
                </a:cubicBezTo>
                <a:cubicBezTo>
                  <a:pt x="5269061" y="213513"/>
                  <a:pt x="5309355" y="253807"/>
                  <a:pt x="5359061" y="253807"/>
                </a:cubicBezTo>
                <a:cubicBezTo>
                  <a:pt x="5408767" y="253807"/>
                  <a:pt x="5449061" y="213513"/>
                  <a:pt x="5449061" y="163807"/>
                </a:cubicBezTo>
                <a:cubicBezTo>
                  <a:pt x="5449061" y="114101"/>
                  <a:pt x="5408767" y="73807"/>
                  <a:pt x="5359061" y="73807"/>
                </a:cubicBezTo>
                <a:close/>
                <a:moveTo>
                  <a:pt x="0" y="0"/>
                </a:moveTo>
                <a:lnTo>
                  <a:pt x="5528386" y="0"/>
                </a:lnTo>
                <a:lnTo>
                  <a:pt x="5528386" y="6719595"/>
                </a:lnTo>
                <a:lnTo>
                  <a:pt x="0" y="6719595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sx="101000" rotWithShape="0" algn="ctr" sy="101000">
              <a:srgbClr val="000000">
                <a:alpha val="2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10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  <a:solidFill>
            <a:schemeClr val="accent2"/>
          </a:solidFill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arlow Semi Condensed Medium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nton"/>
              <a:buNone/>
              <a:defRPr sz="37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grpSp>
        <p:nvGrpSpPr>
          <p:cNvPr id="532" name="Google Shape;532;p10"/>
          <p:cNvGrpSpPr/>
          <p:nvPr/>
        </p:nvGrpSpPr>
        <p:grpSpPr>
          <a:xfrm>
            <a:off x="5869732" y="192255"/>
            <a:ext cx="432000" cy="6472908"/>
            <a:chOff x="5869732" y="192255"/>
            <a:chExt cx="432000" cy="6472908"/>
          </a:xfrm>
        </p:grpSpPr>
        <p:grpSp>
          <p:nvGrpSpPr>
            <p:cNvPr id="533" name="Google Shape;533;p10"/>
            <p:cNvGrpSpPr/>
            <p:nvPr/>
          </p:nvGrpSpPr>
          <p:grpSpPr>
            <a:xfrm>
              <a:off x="5869732" y="192255"/>
              <a:ext cx="432000" cy="101655"/>
              <a:chOff x="5815912" y="201588"/>
              <a:chExt cx="540000" cy="104994"/>
            </a:xfrm>
          </p:grpSpPr>
          <p:sp>
            <p:nvSpPr>
              <p:cNvPr id="534" name="Google Shape;534;p1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5" name="Google Shape;535;p1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6" name="Google Shape;536;p10"/>
            <p:cNvGrpSpPr/>
            <p:nvPr/>
          </p:nvGrpSpPr>
          <p:grpSpPr>
            <a:xfrm>
              <a:off x="5869732" y="6563508"/>
              <a:ext cx="432000" cy="101655"/>
              <a:chOff x="5815912" y="201588"/>
              <a:chExt cx="540000" cy="104994"/>
            </a:xfrm>
          </p:grpSpPr>
          <p:sp>
            <p:nvSpPr>
              <p:cNvPr id="537" name="Google Shape;537;p1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8" name="Google Shape;538;p1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9" name="Google Shape;539;p10"/>
            <p:cNvGrpSpPr/>
            <p:nvPr/>
          </p:nvGrpSpPr>
          <p:grpSpPr>
            <a:xfrm>
              <a:off x="5869732" y="723193"/>
              <a:ext cx="432000" cy="101655"/>
              <a:chOff x="5815912" y="201588"/>
              <a:chExt cx="540000" cy="104994"/>
            </a:xfrm>
          </p:grpSpPr>
          <p:sp>
            <p:nvSpPr>
              <p:cNvPr id="540" name="Google Shape;540;p1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1" name="Google Shape;541;p1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2" name="Google Shape;542;p10"/>
            <p:cNvGrpSpPr/>
            <p:nvPr/>
          </p:nvGrpSpPr>
          <p:grpSpPr>
            <a:xfrm>
              <a:off x="5869732" y="1254131"/>
              <a:ext cx="432000" cy="101655"/>
              <a:chOff x="5815912" y="201588"/>
              <a:chExt cx="540000" cy="104994"/>
            </a:xfrm>
          </p:grpSpPr>
          <p:sp>
            <p:nvSpPr>
              <p:cNvPr id="543" name="Google Shape;543;p1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4" name="Google Shape;544;p1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5" name="Google Shape;545;p10"/>
            <p:cNvGrpSpPr/>
            <p:nvPr/>
          </p:nvGrpSpPr>
          <p:grpSpPr>
            <a:xfrm>
              <a:off x="5869732" y="1785069"/>
              <a:ext cx="432000" cy="101655"/>
              <a:chOff x="5815912" y="201588"/>
              <a:chExt cx="540000" cy="104994"/>
            </a:xfrm>
          </p:grpSpPr>
          <p:sp>
            <p:nvSpPr>
              <p:cNvPr id="546" name="Google Shape;546;p1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7" name="Google Shape;547;p1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8" name="Google Shape;548;p10"/>
            <p:cNvGrpSpPr/>
            <p:nvPr/>
          </p:nvGrpSpPr>
          <p:grpSpPr>
            <a:xfrm>
              <a:off x="5869732" y="2316007"/>
              <a:ext cx="432000" cy="101655"/>
              <a:chOff x="5815912" y="201588"/>
              <a:chExt cx="540000" cy="104994"/>
            </a:xfrm>
          </p:grpSpPr>
          <p:sp>
            <p:nvSpPr>
              <p:cNvPr id="549" name="Google Shape;549;p1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0" name="Google Shape;550;p1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1" name="Google Shape;551;p10"/>
            <p:cNvGrpSpPr/>
            <p:nvPr/>
          </p:nvGrpSpPr>
          <p:grpSpPr>
            <a:xfrm>
              <a:off x="5869732" y="2846944"/>
              <a:ext cx="432000" cy="101655"/>
              <a:chOff x="5815912" y="201588"/>
              <a:chExt cx="540000" cy="104994"/>
            </a:xfrm>
          </p:grpSpPr>
          <p:sp>
            <p:nvSpPr>
              <p:cNvPr id="552" name="Google Shape;552;p1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3" name="Google Shape;553;p1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4" name="Google Shape;554;p10"/>
            <p:cNvGrpSpPr/>
            <p:nvPr/>
          </p:nvGrpSpPr>
          <p:grpSpPr>
            <a:xfrm>
              <a:off x="5869732" y="3377883"/>
              <a:ext cx="432000" cy="101655"/>
              <a:chOff x="5815912" y="201588"/>
              <a:chExt cx="540000" cy="104994"/>
            </a:xfrm>
          </p:grpSpPr>
          <p:sp>
            <p:nvSpPr>
              <p:cNvPr id="555" name="Google Shape;555;p1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6" name="Google Shape;556;p1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7" name="Google Shape;557;p10"/>
            <p:cNvGrpSpPr/>
            <p:nvPr/>
          </p:nvGrpSpPr>
          <p:grpSpPr>
            <a:xfrm>
              <a:off x="5869732" y="3908820"/>
              <a:ext cx="432000" cy="101655"/>
              <a:chOff x="5815912" y="201588"/>
              <a:chExt cx="540000" cy="104994"/>
            </a:xfrm>
          </p:grpSpPr>
          <p:sp>
            <p:nvSpPr>
              <p:cNvPr id="558" name="Google Shape;558;p1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9" name="Google Shape;559;p1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0" name="Google Shape;560;p10"/>
            <p:cNvGrpSpPr/>
            <p:nvPr/>
          </p:nvGrpSpPr>
          <p:grpSpPr>
            <a:xfrm>
              <a:off x="5869732" y="4439758"/>
              <a:ext cx="432000" cy="101655"/>
              <a:chOff x="5815912" y="201588"/>
              <a:chExt cx="540000" cy="104994"/>
            </a:xfrm>
          </p:grpSpPr>
          <p:sp>
            <p:nvSpPr>
              <p:cNvPr id="561" name="Google Shape;561;p1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2" name="Google Shape;562;p1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3" name="Google Shape;563;p10"/>
            <p:cNvGrpSpPr/>
            <p:nvPr/>
          </p:nvGrpSpPr>
          <p:grpSpPr>
            <a:xfrm>
              <a:off x="5869732" y="4970697"/>
              <a:ext cx="432000" cy="101655"/>
              <a:chOff x="5815912" y="201588"/>
              <a:chExt cx="540000" cy="104994"/>
            </a:xfrm>
          </p:grpSpPr>
          <p:sp>
            <p:nvSpPr>
              <p:cNvPr id="564" name="Google Shape;564;p1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5" name="Google Shape;565;p1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6" name="Google Shape;566;p10"/>
            <p:cNvGrpSpPr/>
            <p:nvPr/>
          </p:nvGrpSpPr>
          <p:grpSpPr>
            <a:xfrm>
              <a:off x="5869732" y="5501635"/>
              <a:ext cx="432000" cy="101655"/>
              <a:chOff x="5815912" y="201588"/>
              <a:chExt cx="540000" cy="104994"/>
            </a:xfrm>
          </p:grpSpPr>
          <p:sp>
            <p:nvSpPr>
              <p:cNvPr id="567" name="Google Shape;567;p1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8" name="Google Shape;568;p1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9" name="Google Shape;569;p10"/>
            <p:cNvGrpSpPr/>
            <p:nvPr/>
          </p:nvGrpSpPr>
          <p:grpSpPr>
            <a:xfrm>
              <a:off x="5869732" y="6032572"/>
              <a:ext cx="432000" cy="101655"/>
              <a:chOff x="5815912" y="201588"/>
              <a:chExt cx="540000" cy="104994"/>
            </a:xfrm>
          </p:grpSpPr>
          <p:sp>
            <p:nvSpPr>
              <p:cNvPr id="570" name="Google Shape;570;p10"/>
              <p:cNvSpPr/>
              <p:nvPr/>
            </p:nvSpPr>
            <p:spPr>
              <a:xfrm rot="-5400000">
                <a:off x="6067912" y="1858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1" name="Google Shape;571;p10"/>
              <p:cNvSpPr/>
              <p:nvPr/>
            </p:nvSpPr>
            <p:spPr>
              <a:xfrm rot="-5400000">
                <a:off x="6067912" y="-50412"/>
                <a:ext cx="36000" cy="540000"/>
              </a:xfrm>
              <a:prstGeom prst="rect">
                <a:avLst/>
              </a:prstGeom>
              <a:gradFill>
                <a:gsLst>
                  <a:gs pos="0">
                    <a:srgbClr val="000000"/>
                  </a:gs>
                  <a:gs pos="50000">
                    <a:srgbClr val="666666"/>
                  </a:gs>
                  <a:gs pos="100000">
                    <a:srgbClr val="000000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572" name="Google Shape;572;p10"/>
          <p:cNvSpPr/>
          <p:nvPr/>
        </p:nvSpPr>
        <p:spPr>
          <a:xfrm rot="5397851">
            <a:off x="11332255" y="2261934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Barlow Semi Condensed SemiBold"/>
                <a:ea typeface="Barlow Semi Condensed SemiBold"/>
                <a:cs typeface="Barlow Semi Condensed SemiBold"/>
                <a:sym typeface="Barlow Semi Condensed SemiBold"/>
              </a:rPr>
              <a:t>EXPLAIN</a:t>
            </a:r>
            <a:endParaRPr i="0" sz="1100" u="none" cap="none" strike="noStrike">
              <a:solidFill>
                <a:schemeClr val="lt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73" name="Google Shape;573;p10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574" name="Google Shape;574;p10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575" name="Google Shape;575;p10">
            <a:hlinkClick action="ppaction://hlinksldjump" r:id="rId2"/>
          </p:cNvPr>
          <p:cNvSpPr/>
          <p:nvPr/>
        </p:nvSpPr>
        <p:spPr>
          <a:xfrm rot="5397851">
            <a:off x="11347130" y="23066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76" name="Google Shape;576;p10">
            <a:hlinkClick action="ppaction://hlinksldjump" r:id="rId3"/>
          </p:cNvPr>
          <p:cNvSpPr/>
          <p:nvPr/>
        </p:nvSpPr>
        <p:spPr>
          <a:xfrm rot="5397851">
            <a:off x="11347130" y="32667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77" name="Google Shape;577;p10">
            <a:hlinkClick action="ppaction://hlinksldjump" r:id="rId4"/>
          </p:cNvPr>
          <p:cNvSpPr/>
          <p:nvPr/>
        </p:nvSpPr>
        <p:spPr>
          <a:xfrm rot="5397851">
            <a:off x="11347130" y="42268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78" name="Google Shape;578;p10">
            <a:hlinkClick action="ppaction://hlinksldjump" r:id="rId5"/>
          </p:cNvPr>
          <p:cNvSpPr/>
          <p:nvPr/>
        </p:nvSpPr>
        <p:spPr>
          <a:xfrm rot="5397851">
            <a:off x="11347130" y="51869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79" name="Google Shape;579;p10">
            <a:hlinkClick action="ppaction://hlinksldjump" r:id="rId6"/>
          </p:cNvPr>
          <p:cNvSpPr/>
          <p:nvPr/>
        </p:nvSpPr>
        <p:spPr>
          <a:xfrm rot="5397851">
            <a:off x="11347130" y="61470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80" name="Google Shape;580;p10">
            <a:hlinkClick action="ppaction://hlinksldjump" r:id="rId7"/>
          </p:cNvPr>
          <p:cNvSpPr/>
          <p:nvPr/>
        </p:nvSpPr>
        <p:spPr>
          <a:xfrm rot="5397851">
            <a:off x="-138220" y="3864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581" name="Google Shape;581;p10">
            <a:hlinkClick action="ppaction://hlinksldjump" r:id="rId8"/>
          </p:cNvPr>
          <p:cNvSpPr/>
          <p:nvPr/>
        </p:nvSpPr>
        <p:spPr>
          <a:xfrm rot="5397851">
            <a:off x="-138220" y="134652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20.xml"/><Relationship Id="rId24" Type="http://schemas.openxmlformats.org/officeDocument/2006/relationships/slideLayout" Target="../slideLayouts/slideLayout23.xml"/><Relationship Id="rId23" Type="http://schemas.openxmlformats.org/officeDocument/2006/relationships/slideLayout" Target="../slideLayouts/slideLayout22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26" Type="http://schemas.openxmlformats.org/officeDocument/2006/relationships/slideLayout" Target="../slideLayouts/slideLayout25.xml"/><Relationship Id="rId25" Type="http://schemas.openxmlformats.org/officeDocument/2006/relationships/slideLayout" Target="../slideLayouts/slideLayout24.xml"/><Relationship Id="rId27" Type="http://schemas.openxmlformats.org/officeDocument/2006/relationships/theme" Target="../theme/theme1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Barlow Semi Condensed Medium"/>
              <a:buNone/>
              <a:defRPr sz="3700">
                <a:solidFill>
                  <a:schemeClr val="dk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Barlow Semi Condensed Medium"/>
              <a:buNone/>
              <a:defRPr sz="3700">
                <a:solidFill>
                  <a:schemeClr val="dk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Barlow Semi Condensed Medium"/>
              <a:buNone/>
              <a:defRPr sz="3700">
                <a:solidFill>
                  <a:schemeClr val="dk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Barlow Semi Condensed Medium"/>
              <a:buNone/>
              <a:defRPr sz="3700">
                <a:solidFill>
                  <a:schemeClr val="dk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Barlow Semi Condensed Medium"/>
              <a:buNone/>
              <a:defRPr sz="3700">
                <a:solidFill>
                  <a:schemeClr val="dk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Barlow Semi Condensed Medium"/>
              <a:buNone/>
              <a:defRPr sz="3700">
                <a:solidFill>
                  <a:schemeClr val="dk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Barlow Semi Condensed Medium"/>
              <a:buNone/>
              <a:defRPr sz="3700">
                <a:solidFill>
                  <a:schemeClr val="dk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Barlow Semi Condensed Medium"/>
              <a:buNone/>
              <a:defRPr sz="3700">
                <a:solidFill>
                  <a:schemeClr val="dk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Barlow Semi Condensed Medium"/>
              <a:buNone/>
              <a:defRPr sz="3700">
                <a:solidFill>
                  <a:schemeClr val="dk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 Semi Condensed"/>
              <a:buChar char="●"/>
              <a:defRPr sz="18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indent="-342900" lvl="1" marL="914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 Semi Condensed"/>
              <a:buChar char="○"/>
              <a:defRPr sz="18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indent="-342900" lvl="2" marL="1371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 Semi Condensed"/>
              <a:buChar char="■"/>
              <a:defRPr sz="18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indent="-342900" lvl="3" marL="18288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 Semi Condensed"/>
              <a:buChar char="●"/>
              <a:defRPr sz="18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indent="-342900" lvl="4" marL="2286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 Semi Condensed"/>
              <a:buChar char="○"/>
              <a:defRPr sz="18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indent="-342900" lvl="5" marL="27432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 Semi Condensed"/>
              <a:buChar char="■"/>
              <a:defRPr sz="18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indent="-342900" lvl="6" marL="3200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 Semi Condensed"/>
              <a:buChar char="●"/>
              <a:defRPr sz="18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indent="-342900" lvl="7" marL="3657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 Semi Condensed"/>
              <a:buChar char="○"/>
              <a:defRPr sz="18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indent="-342900" lvl="8" marL="41148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800"/>
              <a:buFont typeface="Barlow Semi Condensed"/>
              <a:buChar char="■"/>
              <a:defRPr sz="1800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 rot="5400000">
            <a:off x="-679350" y="5792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slide" Target="/ppt/slides/slide2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Relationship Id="rId11" Type="http://schemas.openxmlformats.org/officeDocument/2006/relationships/image" Target="../media/image7.png"/><Relationship Id="rId10" Type="http://schemas.openxmlformats.org/officeDocument/2006/relationships/hyperlink" Target="https://drive.google.com/file/d/1lRpfzJHpLfTUCUNl9BlkMns42xD21ud1/view?usp=sharing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5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Relationship Id="rId11" Type="http://schemas.openxmlformats.org/officeDocument/2006/relationships/image" Target="../media/image7.png"/><Relationship Id="rId10" Type="http://schemas.openxmlformats.org/officeDocument/2006/relationships/hyperlink" Target="https://drive.google.com/file/d/1lRpfzJHpLfTUCUNl9BlkMns42xD21ud1/view?usp=sharing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6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7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8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Relationship Id="rId11" Type="http://schemas.openxmlformats.org/officeDocument/2006/relationships/image" Target="../media/image7.png"/><Relationship Id="rId10" Type="http://schemas.openxmlformats.org/officeDocument/2006/relationships/hyperlink" Target="https://drive.google.com/file/d/1lRpfzJHpLfTUCUNl9BlkMns42xD21ud1/view?usp=sharing" TargetMode="Externa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9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.xml"/><Relationship Id="rId4" Type="http://schemas.openxmlformats.org/officeDocument/2006/relationships/slide" Target="/ppt/slides/slide6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Relationship Id="rId11" Type="http://schemas.openxmlformats.org/officeDocument/2006/relationships/slide" Target="/ppt/slides/slide6.xml"/><Relationship Id="rId10" Type="http://schemas.openxmlformats.org/officeDocument/2006/relationships/slide" Target="/ppt/slides/slide3.xml"/><Relationship Id="rId13" Type="http://schemas.openxmlformats.org/officeDocument/2006/relationships/slide" Target="/ppt/slides/slide12.xml"/><Relationship Id="rId12" Type="http://schemas.openxmlformats.org/officeDocument/2006/relationships/slide" Target="/ppt/slides/slide9.xml"/><Relationship Id="rId15" Type="http://schemas.openxmlformats.org/officeDocument/2006/relationships/slide" Target="/ppt/slides/slide18.xml"/><Relationship Id="rId14" Type="http://schemas.openxmlformats.org/officeDocument/2006/relationships/slide" Target="/ppt/slides/slide15.xml"/><Relationship Id="rId16" Type="http://schemas.openxmlformats.org/officeDocument/2006/relationships/slide" Target="/ppt/slides/slide21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0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1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Relationship Id="rId11" Type="http://schemas.openxmlformats.org/officeDocument/2006/relationships/image" Target="../media/image7.png"/><Relationship Id="rId10" Type="http://schemas.openxmlformats.org/officeDocument/2006/relationships/hyperlink" Target="https://drive.google.com/file/d/1lRpfzJHpLfTUCUNl9BlkMns42xD21ud1/view?usp=sharing" TargetMode="Externa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2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3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4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slide" Target="/ppt/slides/slide3.xml"/><Relationship Id="rId4" Type="http://schemas.openxmlformats.org/officeDocument/2006/relationships/slide" Target="/ppt/slides/slide6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Relationship Id="rId11" Type="http://schemas.openxmlformats.org/officeDocument/2006/relationships/image" Target="../media/image7.png"/><Relationship Id="rId10" Type="http://schemas.openxmlformats.org/officeDocument/2006/relationships/hyperlink" Target="https://drive.google.com/file/d/1lRpfzJHpLfTUCUNl9BlkMns42xD21ud1/view?usp=sharing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slide" Target="/ppt/slides/slide3.xml"/><Relationship Id="rId4" Type="http://schemas.openxmlformats.org/officeDocument/2006/relationships/slide" Target="/ppt/slides/slide6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Relationship Id="rId11" Type="http://schemas.openxmlformats.org/officeDocument/2006/relationships/image" Target="../media/image7.png"/><Relationship Id="rId10" Type="http://schemas.openxmlformats.org/officeDocument/2006/relationships/hyperlink" Target="https://drive.google.com/file/d/1lRpfzJHpLfTUCUNl9BlkMns42xD21ud1/view?usp=sharing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Relationship Id="rId3" Type="http://schemas.openxmlformats.org/officeDocument/2006/relationships/slide" Target="/ppt/slides/slide6.xml"/><Relationship Id="rId4" Type="http://schemas.openxmlformats.org/officeDocument/2006/relationships/slide" Target="/ppt/slides/slide9.xml"/><Relationship Id="rId9" Type="http://schemas.openxmlformats.org/officeDocument/2006/relationships/slide" Target="/ppt/slides/slide3.xml"/><Relationship Id="rId5" Type="http://schemas.openxmlformats.org/officeDocument/2006/relationships/slide" Target="/ppt/slides/slide12.xml"/><Relationship Id="rId6" Type="http://schemas.openxmlformats.org/officeDocument/2006/relationships/slide" Target="/ppt/slides/slide15.xml"/><Relationship Id="rId7" Type="http://schemas.openxmlformats.org/officeDocument/2006/relationships/slide" Target="/ppt/slides/slide18.xml"/><Relationship Id="rId8" Type="http://schemas.openxmlformats.org/officeDocument/2006/relationships/slide" Target="/ppt/slides/slide21.xml"/><Relationship Id="rId11" Type="http://schemas.openxmlformats.org/officeDocument/2006/relationships/image" Target="../media/image7.png"/><Relationship Id="rId10" Type="http://schemas.openxmlformats.org/officeDocument/2006/relationships/hyperlink" Target="https://drive.google.com/file/d/1lRpfzJHpLfTUCUNl9BlkMns42xD21ud1/view?usp=shari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5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" name="Google Shape;1536;p27">
            <a:hlinkClick action="ppaction://hlinksldjump" r:id="rId3"/>
          </p:cNvPr>
          <p:cNvSpPr/>
          <p:nvPr/>
        </p:nvSpPr>
        <p:spPr>
          <a:xfrm rot="350645">
            <a:off x="6178464" y="380741"/>
            <a:ext cx="5035270" cy="5984567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7" name="Google Shape;1537;p27"/>
          <p:cNvSpPr txBox="1"/>
          <p:nvPr>
            <p:ph type="title"/>
          </p:nvPr>
        </p:nvSpPr>
        <p:spPr>
          <a:xfrm rot="342805">
            <a:off x="6482104" y="1245212"/>
            <a:ext cx="4245993" cy="2104175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goes your Hyperdoc title</a:t>
            </a:r>
            <a:endParaRPr/>
          </a:p>
        </p:txBody>
      </p:sp>
      <p:sp>
        <p:nvSpPr>
          <p:cNvPr id="1538" name="Google Shape;1538;p27"/>
          <p:cNvSpPr txBox="1"/>
          <p:nvPr>
            <p:ph idx="2" type="subTitle"/>
          </p:nvPr>
        </p:nvSpPr>
        <p:spPr>
          <a:xfrm rot="343120">
            <a:off x="6429340" y="3499888"/>
            <a:ext cx="4022318" cy="1327509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Add your name here</a:t>
            </a:r>
            <a:endParaRPr/>
          </a:p>
        </p:txBody>
      </p:sp>
      <p:sp>
        <p:nvSpPr>
          <p:cNvPr id="1539" name="Google Shape;1539;p27"/>
          <p:cNvSpPr txBox="1"/>
          <p:nvPr>
            <p:ph idx="1" type="subTitle"/>
          </p:nvPr>
        </p:nvSpPr>
        <p:spPr>
          <a:xfrm>
            <a:off x="1338700" y="1025150"/>
            <a:ext cx="3350100" cy="4802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Add some notes here.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9" name="Shape 1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" name="Google Shape;1710;p36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Page 2</a:t>
            </a:r>
            <a:endParaRPr/>
          </a:p>
        </p:txBody>
      </p:sp>
      <p:sp>
        <p:nvSpPr>
          <p:cNvPr id="1711" name="Google Shape;1711;p36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712" name="Google Shape;1712;p36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713" name="Google Shape;1713;p36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14" name="Google Shape;1714;p36">
            <a:hlinkClick action="ppaction://hlinksldjump" r:id="rId4"/>
          </p:cNvPr>
          <p:cNvSpPr/>
          <p:nvPr/>
        </p:nvSpPr>
        <p:spPr>
          <a:xfrm rot="5397851">
            <a:off x="-138220" y="22518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15" name="Google Shape;1715;p36">
            <a:hlinkClick action="ppaction://hlinksldjump" r:id="rId5"/>
          </p:cNvPr>
          <p:cNvSpPr/>
          <p:nvPr/>
        </p:nvSpPr>
        <p:spPr>
          <a:xfrm rot="5397851">
            <a:off x="11364980" y="32133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16" name="Google Shape;1716;p36">
            <a:hlinkClick action="ppaction://hlinksldjump" r:id="rId6"/>
          </p:cNvPr>
          <p:cNvSpPr/>
          <p:nvPr/>
        </p:nvSpPr>
        <p:spPr>
          <a:xfrm rot="5397851">
            <a:off x="11364980" y="41734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17" name="Google Shape;1717;p36">
            <a:hlinkClick action="ppaction://hlinksldjump" r:id="rId7"/>
          </p:cNvPr>
          <p:cNvSpPr/>
          <p:nvPr/>
        </p:nvSpPr>
        <p:spPr>
          <a:xfrm rot="5397851">
            <a:off x="11364980" y="51335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18" name="Google Shape;1718;p36">
            <a:hlinkClick action="ppaction://hlinksldjump" r:id="rId8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19" name="Google Shape;1719;p36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3" name="Shape 1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4" name="Google Shape;1724;p37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Page 3</a:t>
            </a:r>
            <a:endParaRPr/>
          </a:p>
        </p:txBody>
      </p:sp>
      <p:sp>
        <p:nvSpPr>
          <p:cNvPr id="1725" name="Google Shape;1725;p37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726" name="Google Shape;1726;p37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727" name="Google Shape;1727;p37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28" name="Google Shape;1728;p37">
            <a:hlinkClick action="ppaction://hlinksldjump" r:id="rId4"/>
          </p:cNvPr>
          <p:cNvSpPr/>
          <p:nvPr/>
        </p:nvSpPr>
        <p:spPr>
          <a:xfrm rot="5397851">
            <a:off x="-138220" y="22518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29" name="Google Shape;1729;p37">
            <a:hlinkClick action="ppaction://hlinksldjump" r:id="rId5"/>
          </p:cNvPr>
          <p:cNvSpPr/>
          <p:nvPr/>
        </p:nvSpPr>
        <p:spPr>
          <a:xfrm rot="5397851">
            <a:off x="11364980" y="32133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30" name="Google Shape;1730;p37">
            <a:hlinkClick action="ppaction://hlinksldjump" r:id="rId6"/>
          </p:cNvPr>
          <p:cNvSpPr/>
          <p:nvPr/>
        </p:nvSpPr>
        <p:spPr>
          <a:xfrm rot="5397851">
            <a:off x="11364980" y="41734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31" name="Google Shape;1731;p37">
            <a:hlinkClick action="ppaction://hlinksldjump" r:id="rId7"/>
          </p:cNvPr>
          <p:cNvSpPr/>
          <p:nvPr/>
        </p:nvSpPr>
        <p:spPr>
          <a:xfrm rot="5397851">
            <a:off x="11364980" y="51335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32" name="Google Shape;1732;p37">
            <a:hlinkClick action="ppaction://hlinksldjump" r:id="rId8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33" name="Google Shape;1733;p37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7" name="Shape 1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8" name="Google Shape;1738;p38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Apply - page 1</a:t>
            </a:r>
            <a:endParaRPr/>
          </a:p>
        </p:txBody>
      </p:sp>
      <p:sp>
        <p:nvSpPr>
          <p:cNvPr id="1739" name="Google Shape;1739;p38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40" name="Google Shape;1740;p38">
            <a:hlinkClick action="ppaction://hlinksldjump" r:id="rId4"/>
          </p:cNvPr>
          <p:cNvSpPr/>
          <p:nvPr/>
        </p:nvSpPr>
        <p:spPr>
          <a:xfrm rot="5397851">
            <a:off x="-138220" y="22518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41" name="Google Shape;1741;p38">
            <a:hlinkClick action="ppaction://hlinksldjump" r:id="rId5"/>
          </p:cNvPr>
          <p:cNvSpPr/>
          <p:nvPr/>
        </p:nvSpPr>
        <p:spPr>
          <a:xfrm rot="5397851">
            <a:off x="11364980" y="32133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42" name="Google Shape;1742;p38">
            <a:hlinkClick action="ppaction://hlinksldjump" r:id="rId6"/>
          </p:cNvPr>
          <p:cNvSpPr/>
          <p:nvPr/>
        </p:nvSpPr>
        <p:spPr>
          <a:xfrm rot="5397851">
            <a:off x="11364980" y="41734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43" name="Google Shape;1743;p38">
            <a:hlinkClick action="ppaction://hlinksldjump" r:id="rId7"/>
          </p:cNvPr>
          <p:cNvSpPr/>
          <p:nvPr/>
        </p:nvSpPr>
        <p:spPr>
          <a:xfrm rot="5397851">
            <a:off x="11364980" y="51335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44" name="Google Shape;1744;p38">
            <a:hlinkClick action="ppaction://hlinksldjump" r:id="rId8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45" name="Google Shape;1745;p38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46" name="Google Shape;1746;p38"/>
          <p:cNvSpPr txBox="1"/>
          <p:nvPr>
            <p:ph idx="1" type="body"/>
          </p:nvPr>
        </p:nvSpPr>
        <p:spPr>
          <a:xfrm>
            <a:off x="6533000" y="5080000"/>
            <a:ext cx="4844400" cy="1458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You can insert videos, images, audio files and external links.</a:t>
            </a:r>
            <a:endParaRPr/>
          </a:p>
        </p:txBody>
      </p:sp>
      <p:sp>
        <p:nvSpPr>
          <p:cNvPr id="1747" name="Google Shape;1747;p38"/>
          <p:cNvSpPr txBox="1"/>
          <p:nvPr>
            <p:ph idx="2" type="body"/>
          </p:nvPr>
        </p:nvSpPr>
        <p:spPr>
          <a:xfrm>
            <a:off x="791475" y="1387450"/>
            <a:ext cx="4844400" cy="5128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If you need more pages, duplicate page 3. If you only need one slide within each tab, delete pages 2 and 3. </a:t>
            </a:r>
            <a:endParaRPr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Do not add slides, duplicate existing ones because if you add new slides, you’ll have to set the links.</a:t>
            </a:r>
            <a:endParaRPr/>
          </a:p>
        </p:txBody>
      </p:sp>
      <p:grpSp>
        <p:nvGrpSpPr>
          <p:cNvPr id="1748" name="Google Shape;1748;p38"/>
          <p:cNvGrpSpPr/>
          <p:nvPr/>
        </p:nvGrpSpPr>
        <p:grpSpPr>
          <a:xfrm>
            <a:off x="8333999" y="359541"/>
            <a:ext cx="1019725" cy="1024768"/>
            <a:chOff x="9597113" y="1447499"/>
            <a:chExt cx="909900" cy="914400"/>
          </a:xfrm>
        </p:grpSpPr>
        <p:sp>
          <p:nvSpPr>
            <p:cNvPr id="1749" name="Google Shape;1749;p38"/>
            <p:cNvSpPr/>
            <p:nvPr/>
          </p:nvSpPr>
          <p:spPr>
            <a:xfrm>
              <a:off x="9597113" y="1447499"/>
              <a:ext cx="909900" cy="9144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50" name="Google Shape;1750;p38"/>
            <p:cNvGrpSpPr/>
            <p:nvPr/>
          </p:nvGrpSpPr>
          <p:grpSpPr>
            <a:xfrm>
              <a:off x="9767129" y="1652132"/>
              <a:ext cx="569882" cy="505141"/>
              <a:chOff x="1145332" y="3294620"/>
              <a:chExt cx="771048" cy="647700"/>
            </a:xfrm>
          </p:grpSpPr>
          <p:sp>
            <p:nvSpPr>
              <p:cNvPr id="1751" name="Google Shape;1751;p38"/>
              <p:cNvSpPr/>
              <p:nvPr/>
            </p:nvSpPr>
            <p:spPr>
              <a:xfrm>
                <a:off x="1774934" y="3370820"/>
                <a:ext cx="141446" cy="502920"/>
              </a:xfrm>
              <a:custGeom>
                <a:rect b="b" l="l" r="r" t="t"/>
                <a:pathLst>
                  <a:path extrusionOk="0" h="502920" w="141446">
                    <a:moveTo>
                      <a:pt x="37148" y="0"/>
                    </a:moveTo>
                    <a:lnTo>
                      <a:pt x="0" y="37147"/>
                    </a:lnTo>
                    <a:cubicBezTo>
                      <a:pt x="118110" y="155258"/>
                      <a:pt x="118110" y="347663"/>
                      <a:pt x="0" y="465773"/>
                    </a:cubicBezTo>
                    <a:lnTo>
                      <a:pt x="37148" y="502920"/>
                    </a:lnTo>
                    <a:cubicBezTo>
                      <a:pt x="176213" y="364808"/>
                      <a:pt x="176213" y="139065"/>
                      <a:pt x="37148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2" name="Google Shape;1752;p38"/>
              <p:cNvSpPr/>
              <p:nvPr/>
            </p:nvSpPr>
            <p:spPr>
              <a:xfrm>
                <a:off x="1699687" y="3445114"/>
                <a:ext cx="110728" cy="354330"/>
              </a:xfrm>
              <a:custGeom>
                <a:rect b="b" l="l" r="r" t="t"/>
                <a:pathLst>
                  <a:path extrusionOk="0" h="354330" w="110728">
                    <a:moveTo>
                      <a:pt x="37147" y="0"/>
                    </a:moveTo>
                    <a:lnTo>
                      <a:pt x="0" y="37148"/>
                    </a:lnTo>
                    <a:cubicBezTo>
                      <a:pt x="77153" y="114300"/>
                      <a:pt x="77153" y="239078"/>
                      <a:pt x="0" y="317183"/>
                    </a:cubicBezTo>
                    <a:lnTo>
                      <a:pt x="37147" y="354330"/>
                    </a:lnTo>
                    <a:cubicBezTo>
                      <a:pt x="135255" y="256223"/>
                      <a:pt x="135255" y="98107"/>
                      <a:pt x="37147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3" name="Google Shape;1753;p38"/>
              <p:cNvSpPr/>
              <p:nvPr/>
            </p:nvSpPr>
            <p:spPr>
              <a:xfrm>
                <a:off x="1626345" y="3521314"/>
                <a:ext cx="80010" cy="204787"/>
              </a:xfrm>
              <a:custGeom>
                <a:rect b="b" l="l" r="r" t="t"/>
                <a:pathLst>
                  <a:path extrusionOk="0" h="204787" w="80010">
                    <a:moveTo>
                      <a:pt x="37148" y="0"/>
                    </a:moveTo>
                    <a:lnTo>
                      <a:pt x="0" y="37148"/>
                    </a:lnTo>
                    <a:cubicBezTo>
                      <a:pt x="36195" y="73343"/>
                      <a:pt x="36195" y="131445"/>
                      <a:pt x="0" y="167640"/>
                    </a:cubicBezTo>
                    <a:lnTo>
                      <a:pt x="37148" y="204788"/>
                    </a:lnTo>
                    <a:cubicBezTo>
                      <a:pt x="94298" y="147638"/>
                      <a:pt x="94298" y="56198"/>
                      <a:pt x="37148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4" name="Google Shape;1754;p38"/>
              <p:cNvSpPr/>
              <p:nvPr/>
            </p:nvSpPr>
            <p:spPr>
              <a:xfrm>
                <a:off x="1145332" y="3294620"/>
                <a:ext cx="423862" cy="647700"/>
              </a:xfrm>
              <a:custGeom>
                <a:rect b="b" l="l" r="r" t="t"/>
                <a:pathLst>
                  <a:path extrusionOk="0" h="647700" w="423862">
                    <a:moveTo>
                      <a:pt x="0" y="196215"/>
                    </a:moveTo>
                    <a:lnTo>
                      <a:pt x="0" y="451485"/>
                    </a:lnTo>
                    <a:lnTo>
                      <a:pt x="184785" y="451485"/>
                    </a:lnTo>
                    <a:lnTo>
                      <a:pt x="423863" y="647700"/>
                    </a:lnTo>
                    <a:lnTo>
                      <a:pt x="423863" y="0"/>
                    </a:lnTo>
                    <a:lnTo>
                      <a:pt x="184785" y="196215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755" name="Google Shape;1755;p38"/>
          <p:cNvGrpSpPr/>
          <p:nvPr/>
        </p:nvGrpSpPr>
        <p:grpSpPr>
          <a:xfrm>
            <a:off x="7335888" y="1652142"/>
            <a:ext cx="3238619" cy="2025720"/>
            <a:chOff x="5603100" y="2386775"/>
            <a:chExt cx="2593800" cy="1489500"/>
          </a:xfrm>
        </p:grpSpPr>
        <p:sp>
          <p:nvSpPr>
            <p:cNvPr id="1756" name="Google Shape;1756;p38"/>
            <p:cNvSpPr/>
            <p:nvPr/>
          </p:nvSpPr>
          <p:spPr>
            <a:xfrm>
              <a:off x="5603100" y="2386775"/>
              <a:ext cx="2593800" cy="1489500"/>
            </a:xfrm>
            <a:prstGeom prst="rect">
              <a:avLst/>
            </a:prstGeom>
            <a:solidFill>
              <a:srgbClr val="3030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7" name="Google Shape;1757;p38"/>
            <p:cNvSpPr/>
            <p:nvPr/>
          </p:nvSpPr>
          <p:spPr>
            <a:xfrm>
              <a:off x="5656897" y="3707581"/>
              <a:ext cx="2492100" cy="3600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8" name="Google Shape;1758;p38"/>
            <p:cNvSpPr/>
            <p:nvPr/>
          </p:nvSpPr>
          <p:spPr>
            <a:xfrm>
              <a:off x="5656897" y="3707581"/>
              <a:ext cx="720000" cy="360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9" name="Google Shape;1759;p38"/>
            <p:cNvSpPr/>
            <p:nvPr/>
          </p:nvSpPr>
          <p:spPr>
            <a:xfrm>
              <a:off x="6521050" y="2703805"/>
              <a:ext cx="763800" cy="675300"/>
            </a:xfrm>
            <a:prstGeom prst="ellipse">
              <a:avLst/>
            </a:prstGeom>
            <a:solidFill>
              <a:srgbClr val="7272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Play" id="1760" name="Google Shape;1760;p38"/>
            <p:cNvSpPr/>
            <p:nvPr/>
          </p:nvSpPr>
          <p:spPr>
            <a:xfrm>
              <a:off x="6785222" y="2865268"/>
              <a:ext cx="330774" cy="377095"/>
            </a:xfrm>
            <a:custGeom>
              <a:rect b="b" l="l" r="r" t="t"/>
              <a:pathLst>
                <a:path extrusionOk="0" h="704850" w="546734">
                  <a:moveTo>
                    <a:pt x="0" y="0"/>
                  </a:moveTo>
                  <a:lnTo>
                    <a:pt x="546735" y="352425"/>
                  </a:lnTo>
                  <a:lnTo>
                    <a:pt x="0" y="70485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61" name="Google Shape;1761;p38"/>
          <p:cNvSpPr/>
          <p:nvPr/>
        </p:nvSpPr>
        <p:spPr>
          <a:xfrm>
            <a:off x="7543250" y="3945700"/>
            <a:ext cx="2823900" cy="575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ADD A LINK TO THIS BUTTON</a:t>
            </a:r>
            <a:endParaRPr b="1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1762" name="Google Shape;1762;p38">
            <a:hlinkClick r:id="rId10"/>
          </p:cNvPr>
          <p:cNvPicPr preferRelativeResize="0"/>
          <p:nvPr/>
        </p:nvPicPr>
        <p:blipFill rotWithShape="1">
          <a:blip r:embed="rId11">
            <a:alphaModFix/>
          </a:blip>
          <a:srcRect b="18073" l="0" r="0" t="19861"/>
          <a:stretch/>
        </p:blipFill>
        <p:spPr>
          <a:xfrm>
            <a:off x="1931563" y="3677850"/>
            <a:ext cx="2572424" cy="23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63" name="Google Shape;1763;p38"/>
          <p:cNvSpPr/>
          <p:nvPr/>
        </p:nvSpPr>
        <p:spPr>
          <a:xfrm>
            <a:off x="1526025" y="5829200"/>
            <a:ext cx="3375300" cy="522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CLICK ON THE IMAGE TO ENLARGE IT</a:t>
            </a:r>
            <a:endParaRPr b="1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7" name="Shape 1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8" name="Google Shape;1768;p39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Page 2</a:t>
            </a:r>
            <a:endParaRPr/>
          </a:p>
        </p:txBody>
      </p:sp>
      <p:sp>
        <p:nvSpPr>
          <p:cNvPr id="1769" name="Google Shape;1769;p39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770" name="Google Shape;1770;p39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771" name="Google Shape;1771;p39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72" name="Google Shape;1772;p39">
            <a:hlinkClick action="ppaction://hlinksldjump" r:id="rId4"/>
          </p:cNvPr>
          <p:cNvSpPr/>
          <p:nvPr/>
        </p:nvSpPr>
        <p:spPr>
          <a:xfrm rot="5397851">
            <a:off x="-138220" y="22518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73" name="Google Shape;1773;p39">
            <a:hlinkClick action="ppaction://hlinksldjump" r:id="rId5"/>
          </p:cNvPr>
          <p:cNvSpPr/>
          <p:nvPr/>
        </p:nvSpPr>
        <p:spPr>
          <a:xfrm rot="5397851">
            <a:off x="-138220" y="32119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74" name="Google Shape;1774;p39">
            <a:hlinkClick action="ppaction://hlinksldjump" r:id="rId6"/>
          </p:cNvPr>
          <p:cNvSpPr/>
          <p:nvPr/>
        </p:nvSpPr>
        <p:spPr>
          <a:xfrm rot="5397851">
            <a:off x="11364980" y="41734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75" name="Google Shape;1775;p39">
            <a:hlinkClick action="ppaction://hlinksldjump" r:id="rId7"/>
          </p:cNvPr>
          <p:cNvSpPr/>
          <p:nvPr/>
        </p:nvSpPr>
        <p:spPr>
          <a:xfrm rot="5397851">
            <a:off x="11364980" y="51335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76" name="Google Shape;1776;p39">
            <a:hlinkClick action="ppaction://hlinksldjump" r:id="rId8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77" name="Google Shape;1777;p39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1" name="Shape 1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2" name="Google Shape;1782;p40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Page 3</a:t>
            </a:r>
            <a:endParaRPr/>
          </a:p>
        </p:txBody>
      </p:sp>
      <p:sp>
        <p:nvSpPr>
          <p:cNvPr id="1783" name="Google Shape;1783;p40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784" name="Google Shape;1784;p40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785" name="Google Shape;1785;p40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86" name="Google Shape;1786;p40">
            <a:hlinkClick action="ppaction://hlinksldjump" r:id="rId4"/>
          </p:cNvPr>
          <p:cNvSpPr/>
          <p:nvPr/>
        </p:nvSpPr>
        <p:spPr>
          <a:xfrm rot="5397851">
            <a:off x="-138220" y="22518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87" name="Google Shape;1787;p40">
            <a:hlinkClick action="ppaction://hlinksldjump" r:id="rId5"/>
          </p:cNvPr>
          <p:cNvSpPr/>
          <p:nvPr/>
        </p:nvSpPr>
        <p:spPr>
          <a:xfrm rot="5397851">
            <a:off x="-138220" y="32119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88" name="Google Shape;1788;p40">
            <a:hlinkClick action="ppaction://hlinksldjump" r:id="rId6"/>
          </p:cNvPr>
          <p:cNvSpPr/>
          <p:nvPr/>
        </p:nvSpPr>
        <p:spPr>
          <a:xfrm rot="5397851">
            <a:off x="11364980" y="41734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89" name="Google Shape;1789;p40">
            <a:hlinkClick action="ppaction://hlinksldjump" r:id="rId7"/>
          </p:cNvPr>
          <p:cNvSpPr/>
          <p:nvPr/>
        </p:nvSpPr>
        <p:spPr>
          <a:xfrm rot="5397851">
            <a:off x="11364980" y="51335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90" name="Google Shape;1790;p40">
            <a:hlinkClick action="ppaction://hlinksldjump" r:id="rId8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91" name="Google Shape;1791;p40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5" name="Shape 1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6" name="Google Shape;1796;p41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Share - page 1</a:t>
            </a:r>
            <a:endParaRPr/>
          </a:p>
        </p:txBody>
      </p:sp>
      <p:sp>
        <p:nvSpPr>
          <p:cNvPr id="1797" name="Google Shape;1797;p41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98" name="Google Shape;1798;p41">
            <a:hlinkClick action="ppaction://hlinksldjump" r:id="rId4"/>
          </p:cNvPr>
          <p:cNvSpPr/>
          <p:nvPr/>
        </p:nvSpPr>
        <p:spPr>
          <a:xfrm rot="5397851">
            <a:off x="-138220" y="22518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799" name="Google Shape;1799;p41">
            <a:hlinkClick action="ppaction://hlinksldjump" r:id="rId5"/>
          </p:cNvPr>
          <p:cNvSpPr/>
          <p:nvPr/>
        </p:nvSpPr>
        <p:spPr>
          <a:xfrm rot="5397851">
            <a:off x="-138220" y="32119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00" name="Google Shape;1800;p41">
            <a:hlinkClick action="ppaction://hlinksldjump" r:id="rId6"/>
          </p:cNvPr>
          <p:cNvSpPr/>
          <p:nvPr/>
        </p:nvSpPr>
        <p:spPr>
          <a:xfrm rot="5397851">
            <a:off x="11364980" y="41734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01" name="Google Shape;1801;p41">
            <a:hlinkClick action="ppaction://hlinksldjump" r:id="rId7"/>
          </p:cNvPr>
          <p:cNvSpPr/>
          <p:nvPr/>
        </p:nvSpPr>
        <p:spPr>
          <a:xfrm rot="5397851">
            <a:off x="11364980" y="51335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02" name="Google Shape;1802;p41">
            <a:hlinkClick action="ppaction://hlinksldjump" r:id="rId8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03" name="Google Shape;1803;p41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04" name="Google Shape;1804;p41"/>
          <p:cNvSpPr txBox="1"/>
          <p:nvPr>
            <p:ph idx="1" type="body"/>
          </p:nvPr>
        </p:nvSpPr>
        <p:spPr>
          <a:xfrm>
            <a:off x="6533000" y="5080000"/>
            <a:ext cx="4844400" cy="1458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You can insert videos, images, audio files and external links.</a:t>
            </a:r>
            <a:endParaRPr/>
          </a:p>
        </p:txBody>
      </p:sp>
      <p:sp>
        <p:nvSpPr>
          <p:cNvPr id="1805" name="Google Shape;1805;p41"/>
          <p:cNvSpPr txBox="1"/>
          <p:nvPr>
            <p:ph idx="2" type="body"/>
          </p:nvPr>
        </p:nvSpPr>
        <p:spPr>
          <a:xfrm>
            <a:off x="791475" y="1387450"/>
            <a:ext cx="4844400" cy="5128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If you need more pages, duplicate page 3. If you only need one slide within each tab, delete pages 2 and 3. </a:t>
            </a:r>
            <a:endParaRPr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Do not add slides, duplicate existing ones because if you add new slides, you’ll have to set the links.</a:t>
            </a:r>
            <a:endParaRPr/>
          </a:p>
        </p:txBody>
      </p:sp>
      <p:grpSp>
        <p:nvGrpSpPr>
          <p:cNvPr id="1806" name="Google Shape;1806;p41"/>
          <p:cNvGrpSpPr/>
          <p:nvPr/>
        </p:nvGrpSpPr>
        <p:grpSpPr>
          <a:xfrm>
            <a:off x="8333999" y="359541"/>
            <a:ext cx="1019725" cy="1024768"/>
            <a:chOff x="9597113" y="1447499"/>
            <a:chExt cx="909900" cy="914400"/>
          </a:xfrm>
        </p:grpSpPr>
        <p:sp>
          <p:nvSpPr>
            <p:cNvPr id="1807" name="Google Shape;1807;p41"/>
            <p:cNvSpPr/>
            <p:nvPr/>
          </p:nvSpPr>
          <p:spPr>
            <a:xfrm>
              <a:off x="9597113" y="1447499"/>
              <a:ext cx="909900" cy="9144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08" name="Google Shape;1808;p41"/>
            <p:cNvGrpSpPr/>
            <p:nvPr/>
          </p:nvGrpSpPr>
          <p:grpSpPr>
            <a:xfrm>
              <a:off x="9767129" y="1652132"/>
              <a:ext cx="569882" cy="505141"/>
              <a:chOff x="1145332" y="3294620"/>
              <a:chExt cx="771048" cy="647700"/>
            </a:xfrm>
          </p:grpSpPr>
          <p:sp>
            <p:nvSpPr>
              <p:cNvPr id="1809" name="Google Shape;1809;p41"/>
              <p:cNvSpPr/>
              <p:nvPr/>
            </p:nvSpPr>
            <p:spPr>
              <a:xfrm>
                <a:off x="1774934" y="3370820"/>
                <a:ext cx="141446" cy="502920"/>
              </a:xfrm>
              <a:custGeom>
                <a:rect b="b" l="l" r="r" t="t"/>
                <a:pathLst>
                  <a:path extrusionOk="0" h="502920" w="141446">
                    <a:moveTo>
                      <a:pt x="37148" y="0"/>
                    </a:moveTo>
                    <a:lnTo>
                      <a:pt x="0" y="37147"/>
                    </a:lnTo>
                    <a:cubicBezTo>
                      <a:pt x="118110" y="155258"/>
                      <a:pt x="118110" y="347663"/>
                      <a:pt x="0" y="465773"/>
                    </a:cubicBezTo>
                    <a:lnTo>
                      <a:pt x="37148" y="502920"/>
                    </a:lnTo>
                    <a:cubicBezTo>
                      <a:pt x="176213" y="364808"/>
                      <a:pt x="176213" y="139065"/>
                      <a:pt x="37148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0" name="Google Shape;1810;p41"/>
              <p:cNvSpPr/>
              <p:nvPr/>
            </p:nvSpPr>
            <p:spPr>
              <a:xfrm>
                <a:off x="1699687" y="3445114"/>
                <a:ext cx="110728" cy="354330"/>
              </a:xfrm>
              <a:custGeom>
                <a:rect b="b" l="l" r="r" t="t"/>
                <a:pathLst>
                  <a:path extrusionOk="0" h="354330" w="110728">
                    <a:moveTo>
                      <a:pt x="37147" y="0"/>
                    </a:moveTo>
                    <a:lnTo>
                      <a:pt x="0" y="37148"/>
                    </a:lnTo>
                    <a:cubicBezTo>
                      <a:pt x="77153" y="114300"/>
                      <a:pt x="77153" y="239078"/>
                      <a:pt x="0" y="317183"/>
                    </a:cubicBezTo>
                    <a:lnTo>
                      <a:pt x="37147" y="354330"/>
                    </a:lnTo>
                    <a:cubicBezTo>
                      <a:pt x="135255" y="256223"/>
                      <a:pt x="135255" y="98107"/>
                      <a:pt x="37147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1" name="Google Shape;1811;p41"/>
              <p:cNvSpPr/>
              <p:nvPr/>
            </p:nvSpPr>
            <p:spPr>
              <a:xfrm>
                <a:off x="1626345" y="3521314"/>
                <a:ext cx="80010" cy="204787"/>
              </a:xfrm>
              <a:custGeom>
                <a:rect b="b" l="l" r="r" t="t"/>
                <a:pathLst>
                  <a:path extrusionOk="0" h="204787" w="80010">
                    <a:moveTo>
                      <a:pt x="37148" y="0"/>
                    </a:moveTo>
                    <a:lnTo>
                      <a:pt x="0" y="37148"/>
                    </a:lnTo>
                    <a:cubicBezTo>
                      <a:pt x="36195" y="73343"/>
                      <a:pt x="36195" y="131445"/>
                      <a:pt x="0" y="167640"/>
                    </a:cubicBezTo>
                    <a:lnTo>
                      <a:pt x="37148" y="204788"/>
                    </a:lnTo>
                    <a:cubicBezTo>
                      <a:pt x="94298" y="147638"/>
                      <a:pt x="94298" y="56198"/>
                      <a:pt x="37148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2" name="Google Shape;1812;p41"/>
              <p:cNvSpPr/>
              <p:nvPr/>
            </p:nvSpPr>
            <p:spPr>
              <a:xfrm>
                <a:off x="1145332" y="3294620"/>
                <a:ext cx="423862" cy="647700"/>
              </a:xfrm>
              <a:custGeom>
                <a:rect b="b" l="l" r="r" t="t"/>
                <a:pathLst>
                  <a:path extrusionOk="0" h="647700" w="423862">
                    <a:moveTo>
                      <a:pt x="0" y="196215"/>
                    </a:moveTo>
                    <a:lnTo>
                      <a:pt x="0" y="451485"/>
                    </a:lnTo>
                    <a:lnTo>
                      <a:pt x="184785" y="451485"/>
                    </a:lnTo>
                    <a:lnTo>
                      <a:pt x="423863" y="647700"/>
                    </a:lnTo>
                    <a:lnTo>
                      <a:pt x="423863" y="0"/>
                    </a:lnTo>
                    <a:lnTo>
                      <a:pt x="184785" y="196215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813" name="Google Shape;1813;p41"/>
          <p:cNvGrpSpPr/>
          <p:nvPr/>
        </p:nvGrpSpPr>
        <p:grpSpPr>
          <a:xfrm>
            <a:off x="7335888" y="1652142"/>
            <a:ext cx="3238619" cy="2025720"/>
            <a:chOff x="5603100" y="2386775"/>
            <a:chExt cx="2593800" cy="1489500"/>
          </a:xfrm>
        </p:grpSpPr>
        <p:sp>
          <p:nvSpPr>
            <p:cNvPr id="1814" name="Google Shape;1814;p41"/>
            <p:cNvSpPr/>
            <p:nvPr/>
          </p:nvSpPr>
          <p:spPr>
            <a:xfrm>
              <a:off x="5603100" y="2386775"/>
              <a:ext cx="2593800" cy="1489500"/>
            </a:xfrm>
            <a:prstGeom prst="rect">
              <a:avLst/>
            </a:prstGeom>
            <a:solidFill>
              <a:srgbClr val="3030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5" name="Google Shape;1815;p41"/>
            <p:cNvSpPr/>
            <p:nvPr/>
          </p:nvSpPr>
          <p:spPr>
            <a:xfrm>
              <a:off x="5656897" y="3707581"/>
              <a:ext cx="2492100" cy="3600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6" name="Google Shape;1816;p41"/>
            <p:cNvSpPr/>
            <p:nvPr/>
          </p:nvSpPr>
          <p:spPr>
            <a:xfrm>
              <a:off x="5656897" y="3707581"/>
              <a:ext cx="720000" cy="360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7" name="Google Shape;1817;p41"/>
            <p:cNvSpPr/>
            <p:nvPr/>
          </p:nvSpPr>
          <p:spPr>
            <a:xfrm>
              <a:off x="6521050" y="2703805"/>
              <a:ext cx="763800" cy="675300"/>
            </a:xfrm>
            <a:prstGeom prst="ellipse">
              <a:avLst/>
            </a:prstGeom>
            <a:solidFill>
              <a:srgbClr val="7272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Play" id="1818" name="Google Shape;1818;p41"/>
            <p:cNvSpPr/>
            <p:nvPr/>
          </p:nvSpPr>
          <p:spPr>
            <a:xfrm>
              <a:off x="6785222" y="2865268"/>
              <a:ext cx="330774" cy="377095"/>
            </a:xfrm>
            <a:custGeom>
              <a:rect b="b" l="l" r="r" t="t"/>
              <a:pathLst>
                <a:path extrusionOk="0" h="704850" w="546734">
                  <a:moveTo>
                    <a:pt x="0" y="0"/>
                  </a:moveTo>
                  <a:lnTo>
                    <a:pt x="546735" y="352425"/>
                  </a:lnTo>
                  <a:lnTo>
                    <a:pt x="0" y="70485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19" name="Google Shape;1819;p41"/>
          <p:cNvSpPr/>
          <p:nvPr/>
        </p:nvSpPr>
        <p:spPr>
          <a:xfrm>
            <a:off x="7543250" y="3945700"/>
            <a:ext cx="2823900" cy="575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ADD A LINK TO THIS BUTTON</a:t>
            </a:r>
            <a:endParaRPr b="1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1820" name="Google Shape;1820;p41">
            <a:hlinkClick r:id="rId10"/>
          </p:cNvPr>
          <p:cNvPicPr preferRelativeResize="0"/>
          <p:nvPr/>
        </p:nvPicPr>
        <p:blipFill rotWithShape="1">
          <a:blip r:embed="rId11">
            <a:alphaModFix/>
          </a:blip>
          <a:srcRect b="18073" l="0" r="0" t="19861"/>
          <a:stretch/>
        </p:blipFill>
        <p:spPr>
          <a:xfrm>
            <a:off x="1931563" y="3677850"/>
            <a:ext cx="2572424" cy="23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21" name="Google Shape;1821;p41"/>
          <p:cNvSpPr/>
          <p:nvPr/>
        </p:nvSpPr>
        <p:spPr>
          <a:xfrm>
            <a:off x="1526025" y="5829200"/>
            <a:ext cx="3375300" cy="522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CLICK ON THE IMAGE TO ENLARGE IT</a:t>
            </a:r>
            <a:endParaRPr b="1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5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p42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Page 2</a:t>
            </a:r>
            <a:endParaRPr/>
          </a:p>
        </p:txBody>
      </p:sp>
      <p:sp>
        <p:nvSpPr>
          <p:cNvPr id="1827" name="Google Shape;1827;p42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828" name="Google Shape;1828;p42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829" name="Google Shape;1829;p42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30" name="Google Shape;1830;p42">
            <a:hlinkClick action="ppaction://hlinksldjump" r:id="rId4"/>
          </p:cNvPr>
          <p:cNvSpPr/>
          <p:nvPr/>
        </p:nvSpPr>
        <p:spPr>
          <a:xfrm rot="5397851">
            <a:off x="-138220" y="22518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31" name="Google Shape;1831;p42">
            <a:hlinkClick action="ppaction://hlinksldjump" r:id="rId5"/>
          </p:cNvPr>
          <p:cNvSpPr/>
          <p:nvPr/>
        </p:nvSpPr>
        <p:spPr>
          <a:xfrm rot="5397851">
            <a:off x="-138220" y="32119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32" name="Google Shape;1832;p42">
            <a:hlinkClick action="ppaction://hlinksldjump" r:id="rId6"/>
          </p:cNvPr>
          <p:cNvSpPr/>
          <p:nvPr/>
        </p:nvSpPr>
        <p:spPr>
          <a:xfrm rot="5397851">
            <a:off x="-138220" y="41720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33" name="Google Shape;1833;p42">
            <a:hlinkClick action="ppaction://hlinksldjump" r:id="rId7"/>
          </p:cNvPr>
          <p:cNvSpPr/>
          <p:nvPr/>
        </p:nvSpPr>
        <p:spPr>
          <a:xfrm rot="5397851">
            <a:off x="11364980" y="51335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34" name="Google Shape;1834;p42">
            <a:hlinkClick action="ppaction://hlinksldjump" r:id="rId8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35" name="Google Shape;1835;p42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9" name="Shape 1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0" name="Google Shape;1840;p43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Page 3</a:t>
            </a:r>
            <a:endParaRPr/>
          </a:p>
        </p:txBody>
      </p:sp>
      <p:sp>
        <p:nvSpPr>
          <p:cNvPr id="1841" name="Google Shape;1841;p43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842" name="Google Shape;1842;p43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843" name="Google Shape;1843;p43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44" name="Google Shape;1844;p43">
            <a:hlinkClick action="ppaction://hlinksldjump" r:id="rId4"/>
          </p:cNvPr>
          <p:cNvSpPr/>
          <p:nvPr/>
        </p:nvSpPr>
        <p:spPr>
          <a:xfrm rot="5397851">
            <a:off x="-138220" y="22518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45" name="Google Shape;1845;p43">
            <a:hlinkClick action="ppaction://hlinksldjump" r:id="rId5"/>
          </p:cNvPr>
          <p:cNvSpPr/>
          <p:nvPr/>
        </p:nvSpPr>
        <p:spPr>
          <a:xfrm rot="5397851">
            <a:off x="-138220" y="32119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46" name="Google Shape;1846;p43">
            <a:hlinkClick action="ppaction://hlinksldjump" r:id="rId6"/>
          </p:cNvPr>
          <p:cNvSpPr/>
          <p:nvPr/>
        </p:nvSpPr>
        <p:spPr>
          <a:xfrm rot="5397851">
            <a:off x="-138220" y="41720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47" name="Google Shape;1847;p43">
            <a:hlinkClick action="ppaction://hlinksldjump" r:id="rId7"/>
          </p:cNvPr>
          <p:cNvSpPr/>
          <p:nvPr/>
        </p:nvSpPr>
        <p:spPr>
          <a:xfrm rot="5397851">
            <a:off x="11364980" y="51335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48" name="Google Shape;1848;p43">
            <a:hlinkClick action="ppaction://hlinksldjump" r:id="rId8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49" name="Google Shape;1849;p43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3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p44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Reflect - page 1</a:t>
            </a:r>
            <a:endParaRPr/>
          </a:p>
        </p:txBody>
      </p:sp>
      <p:sp>
        <p:nvSpPr>
          <p:cNvPr id="1855" name="Google Shape;1855;p44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56" name="Google Shape;1856;p44">
            <a:hlinkClick action="ppaction://hlinksldjump" r:id="rId4"/>
          </p:cNvPr>
          <p:cNvSpPr/>
          <p:nvPr/>
        </p:nvSpPr>
        <p:spPr>
          <a:xfrm rot="5397851">
            <a:off x="-138220" y="22518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57" name="Google Shape;1857;p44">
            <a:hlinkClick action="ppaction://hlinksldjump" r:id="rId5"/>
          </p:cNvPr>
          <p:cNvSpPr/>
          <p:nvPr/>
        </p:nvSpPr>
        <p:spPr>
          <a:xfrm rot="5397851">
            <a:off x="-138220" y="32119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58" name="Google Shape;1858;p44">
            <a:hlinkClick action="ppaction://hlinksldjump" r:id="rId6"/>
          </p:cNvPr>
          <p:cNvSpPr/>
          <p:nvPr/>
        </p:nvSpPr>
        <p:spPr>
          <a:xfrm rot="5397851">
            <a:off x="-138220" y="41720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59" name="Google Shape;1859;p44">
            <a:hlinkClick action="ppaction://hlinksldjump" r:id="rId7"/>
          </p:cNvPr>
          <p:cNvSpPr/>
          <p:nvPr/>
        </p:nvSpPr>
        <p:spPr>
          <a:xfrm rot="5397851">
            <a:off x="11364980" y="51335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60" name="Google Shape;1860;p44">
            <a:hlinkClick action="ppaction://hlinksldjump" r:id="rId8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61" name="Google Shape;1861;p44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62" name="Google Shape;1862;p44"/>
          <p:cNvSpPr txBox="1"/>
          <p:nvPr>
            <p:ph idx="1" type="body"/>
          </p:nvPr>
        </p:nvSpPr>
        <p:spPr>
          <a:xfrm>
            <a:off x="6533000" y="5080000"/>
            <a:ext cx="4844400" cy="1458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You can insert videos, images, audio files and external links.</a:t>
            </a:r>
            <a:endParaRPr/>
          </a:p>
        </p:txBody>
      </p:sp>
      <p:sp>
        <p:nvSpPr>
          <p:cNvPr id="1863" name="Google Shape;1863;p44"/>
          <p:cNvSpPr txBox="1"/>
          <p:nvPr>
            <p:ph idx="2" type="body"/>
          </p:nvPr>
        </p:nvSpPr>
        <p:spPr>
          <a:xfrm>
            <a:off x="791475" y="1387450"/>
            <a:ext cx="4844400" cy="5128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If you need more pages, duplicate page 3. If you only need one slide within each tab, delete pages 2 and 3. </a:t>
            </a:r>
            <a:endParaRPr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Do not add slides, duplicate existing ones because if you add new slides, you’ll have to set the links.</a:t>
            </a:r>
            <a:endParaRPr/>
          </a:p>
        </p:txBody>
      </p:sp>
      <p:grpSp>
        <p:nvGrpSpPr>
          <p:cNvPr id="1864" name="Google Shape;1864;p44"/>
          <p:cNvGrpSpPr/>
          <p:nvPr/>
        </p:nvGrpSpPr>
        <p:grpSpPr>
          <a:xfrm>
            <a:off x="8333999" y="359541"/>
            <a:ext cx="1019725" cy="1024768"/>
            <a:chOff x="9597113" y="1447499"/>
            <a:chExt cx="909900" cy="914400"/>
          </a:xfrm>
        </p:grpSpPr>
        <p:sp>
          <p:nvSpPr>
            <p:cNvPr id="1865" name="Google Shape;1865;p44"/>
            <p:cNvSpPr/>
            <p:nvPr/>
          </p:nvSpPr>
          <p:spPr>
            <a:xfrm>
              <a:off x="9597113" y="1447499"/>
              <a:ext cx="909900" cy="9144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66" name="Google Shape;1866;p44"/>
            <p:cNvGrpSpPr/>
            <p:nvPr/>
          </p:nvGrpSpPr>
          <p:grpSpPr>
            <a:xfrm>
              <a:off x="9767129" y="1652132"/>
              <a:ext cx="569882" cy="505141"/>
              <a:chOff x="1145332" y="3294620"/>
              <a:chExt cx="771048" cy="647700"/>
            </a:xfrm>
          </p:grpSpPr>
          <p:sp>
            <p:nvSpPr>
              <p:cNvPr id="1867" name="Google Shape;1867;p44"/>
              <p:cNvSpPr/>
              <p:nvPr/>
            </p:nvSpPr>
            <p:spPr>
              <a:xfrm>
                <a:off x="1774934" y="3370820"/>
                <a:ext cx="141446" cy="502920"/>
              </a:xfrm>
              <a:custGeom>
                <a:rect b="b" l="l" r="r" t="t"/>
                <a:pathLst>
                  <a:path extrusionOk="0" h="502920" w="141446">
                    <a:moveTo>
                      <a:pt x="37148" y="0"/>
                    </a:moveTo>
                    <a:lnTo>
                      <a:pt x="0" y="37147"/>
                    </a:lnTo>
                    <a:cubicBezTo>
                      <a:pt x="118110" y="155258"/>
                      <a:pt x="118110" y="347663"/>
                      <a:pt x="0" y="465773"/>
                    </a:cubicBezTo>
                    <a:lnTo>
                      <a:pt x="37148" y="502920"/>
                    </a:lnTo>
                    <a:cubicBezTo>
                      <a:pt x="176213" y="364808"/>
                      <a:pt x="176213" y="139065"/>
                      <a:pt x="37148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8" name="Google Shape;1868;p44"/>
              <p:cNvSpPr/>
              <p:nvPr/>
            </p:nvSpPr>
            <p:spPr>
              <a:xfrm>
                <a:off x="1699687" y="3445114"/>
                <a:ext cx="110728" cy="354330"/>
              </a:xfrm>
              <a:custGeom>
                <a:rect b="b" l="l" r="r" t="t"/>
                <a:pathLst>
                  <a:path extrusionOk="0" h="354330" w="110728">
                    <a:moveTo>
                      <a:pt x="37147" y="0"/>
                    </a:moveTo>
                    <a:lnTo>
                      <a:pt x="0" y="37148"/>
                    </a:lnTo>
                    <a:cubicBezTo>
                      <a:pt x="77153" y="114300"/>
                      <a:pt x="77153" y="239078"/>
                      <a:pt x="0" y="317183"/>
                    </a:cubicBezTo>
                    <a:lnTo>
                      <a:pt x="37147" y="354330"/>
                    </a:lnTo>
                    <a:cubicBezTo>
                      <a:pt x="135255" y="256223"/>
                      <a:pt x="135255" y="98107"/>
                      <a:pt x="37147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9" name="Google Shape;1869;p44"/>
              <p:cNvSpPr/>
              <p:nvPr/>
            </p:nvSpPr>
            <p:spPr>
              <a:xfrm>
                <a:off x="1626345" y="3521314"/>
                <a:ext cx="80010" cy="204787"/>
              </a:xfrm>
              <a:custGeom>
                <a:rect b="b" l="l" r="r" t="t"/>
                <a:pathLst>
                  <a:path extrusionOk="0" h="204787" w="80010">
                    <a:moveTo>
                      <a:pt x="37148" y="0"/>
                    </a:moveTo>
                    <a:lnTo>
                      <a:pt x="0" y="37148"/>
                    </a:lnTo>
                    <a:cubicBezTo>
                      <a:pt x="36195" y="73343"/>
                      <a:pt x="36195" y="131445"/>
                      <a:pt x="0" y="167640"/>
                    </a:cubicBezTo>
                    <a:lnTo>
                      <a:pt x="37148" y="204788"/>
                    </a:lnTo>
                    <a:cubicBezTo>
                      <a:pt x="94298" y="147638"/>
                      <a:pt x="94298" y="56198"/>
                      <a:pt x="37148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0" name="Google Shape;1870;p44"/>
              <p:cNvSpPr/>
              <p:nvPr/>
            </p:nvSpPr>
            <p:spPr>
              <a:xfrm>
                <a:off x="1145332" y="3294620"/>
                <a:ext cx="423862" cy="647700"/>
              </a:xfrm>
              <a:custGeom>
                <a:rect b="b" l="l" r="r" t="t"/>
                <a:pathLst>
                  <a:path extrusionOk="0" h="647700" w="423862">
                    <a:moveTo>
                      <a:pt x="0" y="196215"/>
                    </a:moveTo>
                    <a:lnTo>
                      <a:pt x="0" y="451485"/>
                    </a:lnTo>
                    <a:lnTo>
                      <a:pt x="184785" y="451485"/>
                    </a:lnTo>
                    <a:lnTo>
                      <a:pt x="423863" y="647700"/>
                    </a:lnTo>
                    <a:lnTo>
                      <a:pt x="423863" y="0"/>
                    </a:lnTo>
                    <a:lnTo>
                      <a:pt x="184785" y="196215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871" name="Google Shape;1871;p44"/>
          <p:cNvGrpSpPr/>
          <p:nvPr/>
        </p:nvGrpSpPr>
        <p:grpSpPr>
          <a:xfrm>
            <a:off x="7335888" y="1652142"/>
            <a:ext cx="3238619" cy="2025720"/>
            <a:chOff x="5603100" y="2386775"/>
            <a:chExt cx="2593800" cy="1489500"/>
          </a:xfrm>
        </p:grpSpPr>
        <p:sp>
          <p:nvSpPr>
            <p:cNvPr id="1872" name="Google Shape;1872;p44"/>
            <p:cNvSpPr/>
            <p:nvPr/>
          </p:nvSpPr>
          <p:spPr>
            <a:xfrm>
              <a:off x="5603100" y="2386775"/>
              <a:ext cx="2593800" cy="1489500"/>
            </a:xfrm>
            <a:prstGeom prst="rect">
              <a:avLst/>
            </a:prstGeom>
            <a:solidFill>
              <a:srgbClr val="3030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3" name="Google Shape;1873;p44"/>
            <p:cNvSpPr/>
            <p:nvPr/>
          </p:nvSpPr>
          <p:spPr>
            <a:xfrm>
              <a:off x="5656897" y="3707581"/>
              <a:ext cx="2492100" cy="3600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4" name="Google Shape;1874;p44"/>
            <p:cNvSpPr/>
            <p:nvPr/>
          </p:nvSpPr>
          <p:spPr>
            <a:xfrm>
              <a:off x="5656897" y="3707581"/>
              <a:ext cx="720000" cy="360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5" name="Google Shape;1875;p44"/>
            <p:cNvSpPr/>
            <p:nvPr/>
          </p:nvSpPr>
          <p:spPr>
            <a:xfrm>
              <a:off x="6521050" y="2703805"/>
              <a:ext cx="763800" cy="675300"/>
            </a:xfrm>
            <a:prstGeom prst="ellipse">
              <a:avLst/>
            </a:prstGeom>
            <a:solidFill>
              <a:srgbClr val="7272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Play" id="1876" name="Google Shape;1876;p44"/>
            <p:cNvSpPr/>
            <p:nvPr/>
          </p:nvSpPr>
          <p:spPr>
            <a:xfrm>
              <a:off x="6785222" y="2865268"/>
              <a:ext cx="330774" cy="377095"/>
            </a:xfrm>
            <a:custGeom>
              <a:rect b="b" l="l" r="r" t="t"/>
              <a:pathLst>
                <a:path extrusionOk="0" h="704850" w="546734">
                  <a:moveTo>
                    <a:pt x="0" y="0"/>
                  </a:moveTo>
                  <a:lnTo>
                    <a:pt x="546735" y="352425"/>
                  </a:lnTo>
                  <a:lnTo>
                    <a:pt x="0" y="70485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77" name="Google Shape;1877;p44"/>
          <p:cNvSpPr/>
          <p:nvPr/>
        </p:nvSpPr>
        <p:spPr>
          <a:xfrm>
            <a:off x="7543250" y="3945700"/>
            <a:ext cx="2823900" cy="5757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ADD A LINK TO THIS BUTTON</a:t>
            </a:r>
            <a:endParaRPr b="1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1878" name="Google Shape;1878;p44">
            <a:hlinkClick r:id="rId10"/>
          </p:cNvPr>
          <p:cNvPicPr preferRelativeResize="0"/>
          <p:nvPr/>
        </p:nvPicPr>
        <p:blipFill rotWithShape="1">
          <a:blip r:embed="rId11">
            <a:alphaModFix/>
          </a:blip>
          <a:srcRect b="18073" l="0" r="0" t="19861"/>
          <a:stretch/>
        </p:blipFill>
        <p:spPr>
          <a:xfrm>
            <a:off x="1931563" y="3677850"/>
            <a:ext cx="2572424" cy="23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9" name="Google Shape;1879;p44"/>
          <p:cNvSpPr/>
          <p:nvPr/>
        </p:nvSpPr>
        <p:spPr>
          <a:xfrm>
            <a:off x="1526025" y="5829200"/>
            <a:ext cx="3375300" cy="522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CLICK ON THE IMAGE TO ENLARGE IT</a:t>
            </a:r>
            <a:endParaRPr b="1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3" name="Shape 1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" name="Google Shape;1884;p45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Page 2</a:t>
            </a:r>
            <a:endParaRPr/>
          </a:p>
        </p:txBody>
      </p:sp>
      <p:sp>
        <p:nvSpPr>
          <p:cNvPr id="1885" name="Google Shape;1885;p45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886" name="Google Shape;1886;p45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887" name="Google Shape;1887;p45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88" name="Google Shape;1888;p45">
            <a:hlinkClick action="ppaction://hlinksldjump" r:id="rId4"/>
          </p:cNvPr>
          <p:cNvSpPr/>
          <p:nvPr/>
        </p:nvSpPr>
        <p:spPr>
          <a:xfrm rot="5397851">
            <a:off x="-138220" y="22518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89" name="Google Shape;1889;p45">
            <a:hlinkClick action="ppaction://hlinksldjump" r:id="rId5"/>
          </p:cNvPr>
          <p:cNvSpPr/>
          <p:nvPr/>
        </p:nvSpPr>
        <p:spPr>
          <a:xfrm rot="5397851">
            <a:off x="-138220" y="32119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90" name="Google Shape;1890;p45">
            <a:hlinkClick action="ppaction://hlinksldjump" r:id="rId6"/>
          </p:cNvPr>
          <p:cNvSpPr/>
          <p:nvPr/>
        </p:nvSpPr>
        <p:spPr>
          <a:xfrm rot="5397851">
            <a:off x="-138220" y="41720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91" name="Google Shape;1891;p45">
            <a:hlinkClick action="ppaction://hlinksldjump" r:id="rId7"/>
          </p:cNvPr>
          <p:cNvSpPr/>
          <p:nvPr/>
        </p:nvSpPr>
        <p:spPr>
          <a:xfrm rot="5397851">
            <a:off x="-138220" y="51321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92" name="Google Shape;1892;p45">
            <a:hlinkClick action="ppaction://hlinksldjump" r:id="rId8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893" name="Google Shape;1893;p45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3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4" name="Google Shape;1544;p28"/>
          <p:cNvSpPr txBox="1"/>
          <p:nvPr>
            <p:ph type="title"/>
          </p:nvPr>
        </p:nvSpPr>
        <p:spPr>
          <a:xfrm>
            <a:off x="6791250" y="381700"/>
            <a:ext cx="4590300" cy="776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Goes Your Introduction.</a:t>
            </a:r>
            <a:endParaRPr/>
          </a:p>
        </p:txBody>
      </p:sp>
      <p:sp>
        <p:nvSpPr>
          <p:cNvPr id="1545" name="Google Shape;1545;p28"/>
          <p:cNvSpPr txBox="1"/>
          <p:nvPr>
            <p:ph idx="1" type="body"/>
          </p:nvPr>
        </p:nvSpPr>
        <p:spPr>
          <a:xfrm>
            <a:off x="6787350" y="1868125"/>
            <a:ext cx="4590300" cy="4669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Add your text here.</a:t>
            </a:r>
            <a:endParaRPr/>
          </a:p>
        </p:txBody>
      </p:sp>
      <p:sp>
        <p:nvSpPr>
          <p:cNvPr id="1546" name="Google Shape;1546;p28">
            <a:hlinkClick action="ppaction://hlinksldjump" r:id="rId3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47" name="Google Shape;1547;p28">
            <a:hlinkClick action="ppaction://hlinksldjump" r:id="rId4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48" name="Google Shape;1548;p28">
            <a:hlinkClick action="ppaction://hlinksldjump" r:id="rId5"/>
          </p:cNvPr>
          <p:cNvSpPr/>
          <p:nvPr/>
        </p:nvSpPr>
        <p:spPr>
          <a:xfrm rot="5397851">
            <a:off x="-138220" y="22518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49" name="Google Shape;1549;p28">
            <a:hlinkClick action="ppaction://hlinksldjump" r:id="rId6"/>
          </p:cNvPr>
          <p:cNvSpPr/>
          <p:nvPr/>
        </p:nvSpPr>
        <p:spPr>
          <a:xfrm rot="5397851">
            <a:off x="-138220" y="32119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50" name="Google Shape;1550;p28">
            <a:hlinkClick action="ppaction://hlinksldjump" r:id="rId7"/>
          </p:cNvPr>
          <p:cNvSpPr/>
          <p:nvPr/>
        </p:nvSpPr>
        <p:spPr>
          <a:xfrm rot="5397851">
            <a:off x="-138220" y="41720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51" name="Google Shape;1551;p28">
            <a:hlinkClick action="ppaction://hlinksldjump" r:id="rId8"/>
          </p:cNvPr>
          <p:cNvSpPr/>
          <p:nvPr/>
        </p:nvSpPr>
        <p:spPr>
          <a:xfrm rot="5397851">
            <a:off x="-138220" y="51321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52" name="Google Shape;1552;p28">
            <a:hlinkClick action="ppaction://hlinksldjump" r:id="rId9"/>
          </p:cNvPr>
          <p:cNvSpPr/>
          <p:nvPr/>
        </p:nvSpPr>
        <p:spPr>
          <a:xfrm rot="5397851">
            <a:off x="-138220" y="60922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53" name="Google Shape;1553;p28">
            <a:hlinkClick action="ppaction://hlinksldjump" r:id="rId10"/>
          </p:cNvPr>
          <p:cNvSpPr/>
          <p:nvPr/>
        </p:nvSpPr>
        <p:spPr>
          <a:xfrm rot="5397851">
            <a:off x="11364980" y="3330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54" name="Google Shape;1554;p28">
            <a:hlinkClick action="ppaction://hlinksldjump" r:id="rId11"/>
          </p:cNvPr>
          <p:cNvSpPr/>
          <p:nvPr/>
        </p:nvSpPr>
        <p:spPr>
          <a:xfrm rot="5397851">
            <a:off x="11364980" y="12931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55" name="Google Shape;1555;p28">
            <a:hlinkClick action="ppaction://hlinksldjump" r:id="rId12"/>
          </p:cNvPr>
          <p:cNvSpPr/>
          <p:nvPr/>
        </p:nvSpPr>
        <p:spPr>
          <a:xfrm rot="5397851">
            <a:off x="11364980" y="22532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56" name="Google Shape;1556;p28">
            <a:hlinkClick action="ppaction://hlinksldjump" r:id="rId13"/>
          </p:cNvPr>
          <p:cNvSpPr/>
          <p:nvPr/>
        </p:nvSpPr>
        <p:spPr>
          <a:xfrm rot="5397851">
            <a:off x="11364980" y="32133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57" name="Google Shape;1557;p28">
            <a:hlinkClick action="ppaction://hlinksldjump" r:id="rId14"/>
          </p:cNvPr>
          <p:cNvSpPr/>
          <p:nvPr/>
        </p:nvSpPr>
        <p:spPr>
          <a:xfrm rot="5397851">
            <a:off x="11364980" y="41734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58" name="Google Shape;1558;p28">
            <a:hlinkClick action="ppaction://hlinksldjump" r:id="rId15"/>
          </p:cNvPr>
          <p:cNvSpPr/>
          <p:nvPr/>
        </p:nvSpPr>
        <p:spPr>
          <a:xfrm rot="5397851">
            <a:off x="11364980" y="51335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59" name="Google Shape;1559;p28">
            <a:hlinkClick action="ppaction://hlinksldjump" r:id="rId16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7" name="Shape 1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8" name="Google Shape;1898;p46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Page 3</a:t>
            </a:r>
            <a:endParaRPr/>
          </a:p>
        </p:txBody>
      </p:sp>
      <p:sp>
        <p:nvSpPr>
          <p:cNvPr id="1899" name="Google Shape;1899;p46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900" name="Google Shape;1900;p46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901" name="Google Shape;1901;p46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02" name="Google Shape;1902;p46">
            <a:hlinkClick action="ppaction://hlinksldjump" r:id="rId4"/>
          </p:cNvPr>
          <p:cNvSpPr/>
          <p:nvPr/>
        </p:nvSpPr>
        <p:spPr>
          <a:xfrm rot="5397851">
            <a:off x="-138220" y="22518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03" name="Google Shape;1903;p46">
            <a:hlinkClick action="ppaction://hlinksldjump" r:id="rId5"/>
          </p:cNvPr>
          <p:cNvSpPr/>
          <p:nvPr/>
        </p:nvSpPr>
        <p:spPr>
          <a:xfrm rot="5397851">
            <a:off x="-138220" y="32119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04" name="Google Shape;1904;p46">
            <a:hlinkClick action="ppaction://hlinksldjump" r:id="rId6"/>
          </p:cNvPr>
          <p:cNvSpPr/>
          <p:nvPr/>
        </p:nvSpPr>
        <p:spPr>
          <a:xfrm rot="5397851">
            <a:off x="-138220" y="41720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05" name="Google Shape;1905;p46">
            <a:hlinkClick action="ppaction://hlinksldjump" r:id="rId7"/>
          </p:cNvPr>
          <p:cNvSpPr/>
          <p:nvPr/>
        </p:nvSpPr>
        <p:spPr>
          <a:xfrm rot="5397851">
            <a:off x="-138220" y="51321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06" name="Google Shape;1906;p46">
            <a:hlinkClick action="ppaction://hlinksldjump" r:id="rId8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07" name="Google Shape;1907;p46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1" name="Shape 1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2" name="Google Shape;1912;p47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Extend - page 1</a:t>
            </a:r>
            <a:endParaRPr/>
          </a:p>
        </p:txBody>
      </p:sp>
      <p:sp>
        <p:nvSpPr>
          <p:cNvPr id="1913" name="Google Shape;1913;p47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14" name="Google Shape;1914;p47">
            <a:hlinkClick action="ppaction://hlinksldjump" r:id="rId4"/>
          </p:cNvPr>
          <p:cNvSpPr/>
          <p:nvPr/>
        </p:nvSpPr>
        <p:spPr>
          <a:xfrm rot="5397851">
            <a:off x="-138220" y="22518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15" name="Google Shape;1915;p47">
            <a:hlinkClick action="ppaction://hlinksldjump" r:id="rId5"/>
          </p:cNvPr>
          <p:cNvSpPr/>
          <p:nvPr/>
        </p:nvSpPr>
        <p:spPr>
          <a:xfrm rot="5397851">
            <a:off x="-138220" y="32119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16" name="Google Shape;1916;p47">
            <a:hlinkClick action="ppaction://hlinksldjump" r:id="rId6"/>
          </p:cNvPr>
          <p:cNvSpPr/>
          <p:nvPr/>
        </p:nvSpPr>
        <p:spPr>
          <a:xfrm rot="5397851">
            <a:off x="-138220" y="41720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17" name="Google Shape;1917;p47">
            <a:hlinkClick action="ppaction://hlinksldjump" r:id="rId7"/>
          </p:cNvPr>
          <p:cNvSpPr/>
          <p:nvPr/>
        </p:nvSpPr>
        <p:spPr>
          <a:xfrm rot="5397851">
            <a:off x="-138220" y="51321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18" name="Google Shape;1918;p47">
            <a:hlinkClick action="ppaction://hlinksldjump" r:id="rId8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19" name="Google Shape;1919;p47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20" name="Google Shape;1920;p47"/>
          <p:cNvSpPr txBox="1"/>
          <p:nvPr>
            <p:ph idx="1" type="body"/>
          </p:nvPr>
        </p:nvSpPr>
        <p:spPr>
          <a:xfrm>
            <a:off x="6533000" y="5080000"/>
            <a:ext cx="4844400" cy="1458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You can insert videos, images, audio files and external links.</a:t>
            </a:r>
            <a:endParaRPr/>
          </a:p>
        </p:txBody>
      </p:sp>
      <p:sp>
        <p:nvSpPr>
          <p:cNvPr id="1921" name="Google Shape;1921;p47"/>
          <p:cNvSpPr txBox="1"/>
          <p:nvPr>
            <p:ph idx="2" type="body"/>
          </p:nvPr>
        </p:nvSpPr>
        <p:spPr>
          <a:xfrm>
            <a:off x="791475" y="1387450"/>
            <a:ext cx="4844400" cy="5128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If you need more pages, duplicate page 3. If you only need one slide within each tab, delete pages 2 and 3. </a:t>
            </a:r>
            <a:endParaRPr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Do not add slides, duplicate existing ones because if you add new slides, you’ll have to set the links.</a:t>
            </a:r>
            <a:endParaRPr/>
          </a:p>
        </p:txBody>
      </p:sp>
      <p:grpSp>
        <p:nvGrpSpPr>
          <p:cNvPr id="1922" name="Google Shape;1922;p47"/>
          <p:cNvGrpSpPr/>
          <p:nvPr/>
        </p:nvGrpSpPr>
        <p:grpSpPr>
          <a:xfrm>
            <a:off x="8333999" y="359541"/>
            <a:ext cx="1019725" cy="1024768"/>
            <a:chOff x="9597113" y="1447499"/>
            <a:chExt cx="909900" cy="914400"/>
          </a:xfrm>
        </p:grpSpPr>
        <p:sp>
          <p:nvSpPr>
            <p:cNvPr id="1923" name="Google Shape;1923;p47"/>
            <p:cNvSpPr/>
            <p:nvPr/>
          </p:nvSpPr>
          <p:spPr>
            <a:xfrm>
              <a:off x="9597113" y="1447499"/>
              <a:ext cx="909900" cy="9144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24" name="Google Shape;1924;p47"/>
            <p:cNvGrpSpPr/>
            <p:nvPr/>
          </p:nvGrpSpPr>
          <p:grpSpPr>
            <a:xfrm>
              <a:off x="9767129" y="1652132"/>
              <a:ext cx="569882" cy="505141"/>
              <a:chOff x="1145332" y="3294620"/>
              <a:chExt cx="771048" cy="647700"/>
            </a:xfrm>
          </p:grpSpPr>
          <p:sp>
            <p:nvSpPr>
              <p:cNvPr id="1925" name="Google Shape;1925;p47"/>
              <p:cNvSpPr/>
              <p:nvPr/>
            </p:nvSpPr>
            <p:spPr>
              <a:xfrm>
                <a:off x="1774934" y="3370820"/>
                <a:ext cx="141446" cy="502920"/>
              </a:xfrm>
              <a:custGeom>
                <a:rect b="b" l="l" r="r" t="t"/>
                <a:pathLst>
                  <a:path extrusionOk="0" h="502920" w="141446">
                    <a:moveTo>
                      <a:pt x="37148" y="0"/>
                    </a:moveTo>
                    <a:lnTo>
                      <a:pt x="0" y="37147"/>
                    </a:lnTo>
                    <a:cubicBezTo>
                      <a:pt x="118110" y="155258"/>
                      <a:pt x="118110" y="347663"/>
                      <a:pt x="0" y="465773"/>
                    </a:cubicBezTo>
                    <a:lnTo>
                      <a:pt x="37148" y="502920"/>
                    </a:lnTo>
                    <a:cubicBezTo>
                      <a:pt x="176213" y="364808"/>
                      <a:pt x="176213" y="139065"/>
                      <a:pt x="37148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6" name="Google Shape;1926;p47"/>
              <p:cNvSpPr/>
              <p:nvPr/>
            </p:nvSpPr>
            <p:spPr>
              <a:xfrm>
                <a:off x="1699687" y="3445114"/>
                <a:ext cx="110728" cy="354330"/>
              </a:xfrm>
              <a:custGeom>
                <a:rect b="b" l="l" r="r" t="t"/>
                <a:pathLst>
                  <a:path extrusionOk="0" h="354330" w="110728">
                    <a:moveTo>
                      <a:pt x="37147" y="0"/>
                    </a:moveTo>
                    <a:lnTo>
                      <a:pt x="0" y="37148"/>
                    </a:lnTo>
                    <a:cubicBezTo>
                      <a:pt x="77153" y="114300"/>
                      <a:pt x="77153" y="239078"/>
                      <a:pt x="0" y="317183"/>
                    </a:cubicBezTo>
                    <a:lnTo>
                      <a:pt x="37147" y="354330"/>
                    </a:lnTo>
                    <a:cubicBezTo>
                      <a:pt x="135255" y="256223"/>
                      <a:pt x="135255" y="98107"/>
                      <a:pt x="37147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7" name="Google Shape;1927;p47"/>
              <p:cNvSpPr/>
              <p:nvPr/>
            </p:nvSpPr>
            <p:spPr>
              <a:xfrm>
                <a:off x="1626345" y="3521314"/>
                <a:ext cx="80010" cy="204787"/>
              </a:xfrm>
              <a:custGeom>
                <a:rect b="b" l="l" r="r" t="t"/>
                <a:pathLst>
                  <a:path extrusionOk="0" h="204787" w="80010">
                    <a:moveTo>
                      <a:pt x="37148" y="0"/>
                    </a:moveTo>
                    <a:lnTo>
                      <a:pt x="0" y="37148"/>
                    </a:lnTo>
                    <a:cubicBezTo>
                      <a:pt x="36195" y="73343"/>
                      <a:pt x="36195" y="131445"/>
                      <a:pt x="0" y="167640"/>
                    </a:cubicBezTo>
                    <a:lnTo>
                      <a:pt x="37148" y="204788"/>
                    </a:lnTo>
                    <a:cubicBezTo>
                      <a:pt x="94298" y="147638"/>
                      <a:pt x="94298" y="56198"/>
                      <a:pt x="37148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8" name="Google Shape;1928;p47"/>
              <p:cNvSpPr/>
              <p:nvPr/>
            </p:nvSpPr>
            <p:spPr>
              <a:xfrm>
                <a:off x="1145332" y="3294620"/>
                <a:ext cx="423862" cy="647700"/>
              </a:xfrm>
              <a:custGeom>
                <a:rect b="b" l="l" r="r" t="t"/>
                <a:pathLst>
                  <a:path extrusionOk="0" h="647700" w="423862">
                    <a:moveTo>
                      <a:pt x="0" y="196215"/>
                    </a:moveTo>
                    <a:lnTo>
                      <a:pt x="0" y="451485"/>
                    </a:lnTo>
                    <a:lnTo>
                      <a:pt x="184785" y="451485"/>
                    </a:lnTo>
                    <a:lnTo>
                      <a:pt x="423863" y="647700"/>
                    </a:lnTo>
                    <a:lnTo>
                      <a:pt x="423863" y="0"/>
                    </a:lnTo>
                    <a:lnTo>
                      <a:pt x="184785" y="196215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929" name="Google Shape;1929;p47"/>
          <p:cNvGrpSpPr/>
          <p:nvPr/>
        </p:nvGrpSpPr>
        <p:grpSpPr>
          <a:xfrm>
            <a:off x="7335888" y="1652142"/>
            <a:ext cx="3238619" cy="2025720"/>
            <a:chOff x="5603100" y="2386775"/>
            <a:chExt cx="2593800" cy="1489500"/>
          </a:xfrm>
        </p:grpSpPr>
        <p:sp>
          <p:nvSpPr>
            <p:cNvPr id="1930" name="Google Shape;1930;p47"/>
            <p:cNvSpPr/>
            <p:nvPr/>
          </p:nvSpPr>
          <p:spPr>
            <a:xfrm>
              <a:off x="5603100" y="2386775"/>
              <a:ext cx="2593800" cy="1489500"/>
            </a:xfrm>
            <a:prstGeom prst="rect">
              <a:avLst/>
            </a:prstGeom>
            <a:solidFill>
              <a:srgbClr val="3030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1" name="Google Shape;1931;p47"/>
            <p:cNvSpPr/>
            <p:nvPr/>
          </p:nvSpPr>
          <p:spPr>
            <a:xfrm>
              <a:off x="5656897" y="3707581"/>
              <a:ext cx="2492100" cy="3600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2" name="Google Shape;1932;p47"/>
            <p:cNvSpPr/>
            <p:nvPr/>
          </p:nvSpPr>
          <p:spPr>
            <a:xfrm>
              <a:off x="5656897" y="3707581"/>
              <a:ext cx="720000" cy="360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3" name="Google Shape;1933;p47"/>
            <p:cNvSpPr/>
            <p:nvPr/>
          </p:nvSpPr>
          <p:spPr>
            <a:xfrm>
              <a:off x="6521050" y="2703805"/>
              <a:ext cx="763800" cy="675300"/>
            </a:xfrm>
            <a:prstGeom prst="ellipse">
              <a:avLst/>
            </a:prstGeom>
            <a:solidFill>
              <a:srgbClr val="7272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Play" id="1934" name="Google Shape;1934;p47"/>
            <p:cNvSpPr/>
            <p:nvPr/>
          </p:nvSpPr>
          <p:spPr>
            <a:xfrm>
              <a:off x="6785222" y="2865268"/>
              <a:ext cx="330774" cy="377095"/>
            </a:xfrm>
            <a:custGeom>
              <a:rect b="b" l="l" r="r" t="t"/>
              <a:pathLst>
                <a:path extrusionOk="0" h="704850" w="546734">
                  <a:moveTo>
                    <a:pt x="0" y="0"/>
                  </a:moveTo>
                  <a:lnTo>
                    <a:pt x="546735" y="352425"/>
                  </a:lnTo>
                  <a:lnTo>
                    <a:pt x="0" y="70485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35" name="Google Shape;1935;p47"/>
          <p:cNvSpPr/>
          <p:nvPr/>
        </p:nvSpPr>
        <p:spPr>
          <a:xfrm>
            <a:off x="7543250" y="3945700"/>
            <a:ext cx="2823900" cy="5757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ADD A LINK TO THIS BUTTON</a:t>
            </a:r>
            <a:endParaRPr b="1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1936" name="Google Shape;1936;p47">
            <a:hlinkClick r:id="rId10"/>
          </p:cNvPr>
          <p:cNvPicPr preferRelativeResize="0"/>
          <p:nvPr/>
        </p:nvPicPr>
        <p:blipFill rotWithShape="1">
          <a:blip r:embed="rId11">
            <a:alphaModFix/>
          </a:blip>
          <a:srcRect b="18073" l="0" r="0" t="19861"/>
          <a:stretch/>
        </p:blipFill>
        <p:spPr>
          <a:xfrm>
            <a:off x="1931563" y="3677850"/>
            <a:ext cx="2572424" cy="23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37" name="Google Shape;1937;p47"/>
          <p:cNvSpPr/>
          <p:nvPr/>
        </p:nvSpPr>
        <p:spPr>
          <a:xfrm>
            <a:off x="1526025" y="5829200"/>
            <a:ext cx="3375300" cy="522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CLICK ON THE IMAGE TO ENLARGE IT</a:t>
            </a:r>
            <a:endParaRPr b="1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1" name="Shape 1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2" name="Google Shape;1942;p48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Page 2</a:t>
            </a:r>
            <a:endParaRPr/>
          </a:p>
        </p:txBody>
      </p:sp>
      <p:sp>
        <p:nvSpPr>
          <p:cNvPr id="1943" name="Google Shape;1943;p48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944" name="Google Shape;1944;p48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945" name="Google Shape;1945;p48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46" name="Google Shape;1946;p48">
            <a:hlinkClick action="ppaction://hlinksldjump" r:id="rId4"/>
          </p:cNvPr>
          <p:cNvSpPr/>
          <p:nvPr/>
        </p:nvSpPr>
        <p:spPr>
          <a:xfrm rot="5397851">
            <a:off x="-138220" y="22518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47" name="Google Shape;1947;p48">
            <a:hlinkClick action="ppaction://hlinksldjump" r:id="rId5"/>
          </p:cNvPr>
          <p:cNvSpPr/>
          <p:nvPr/>
        </p:nvSpPr>
        <p:spPr>
          <a:xfrm rot="5397851">
            <a:off x="-138220" y="32119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48" name="Google Shape;1948;p48">
            <a:hlinkClick action="ppaction://hlinksldjump" r:id="rId6"/>
          </p:cNvPr>
          <p:cNvSpPr/>
          <p:nvPr/>
        </p:nvSpPr>
        <p:spPr>
          <a:xfrm rot="5397851">
            <a:off x="-138220" y="41720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49" name="Google Shape;1949;p48">
            <a:hlinkClick action="ppaction://hlinksldjump" r:id="rId7"/>
          </p:cNvPr>
          <p:cNvSpPr/>
          <p:nvPr/>
        </p:nvSpPr>
        <p:spPr>
          <a:xfrm rot="5397851">
            <a:off x="-138220" y="51321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50" name="Google Shape;1950;p48">
            <a:hlinkClick action="ppaction://hlinksldjump" r:id="rId8"/>
          </p:cNvPr>
          <p:cNvSpPr/>
          <p:nvPr/>
        </p:nvSpPr>
        <p:spPr>
          <a:xfrm rot="5397851">
            <a:off x="-138220" y="60922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51" name="Google Shape;1951;p48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5" name="Shape 1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6" name="Google Shape;1956;p49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Page 3</a:t>
            </a:r>
            <a:endParaRPr/>
          </a:p>
        </p:txBody>
      </p:sp>
      <p:sp>
        <p:nvSpPr>
          <p:cNvPr id="1957" name="Google Shape;1957;p49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958" name="Google Shape;1958;p49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959" name="Google Shape;1959;p49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60" name="Google Shape;1960;p49">
            <a:hlinkClick action="ppaction://hlinksldjump" r:id="rId4"/>
          </p:cNvPr>
          <p:cNvSpPr/>
          <p:nvPr/>
        </p:nvSpPr>
        <p:spPr>
          <a:xfrm rot="5397851">
            <a:off x="-138220" y="22518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61" name="Google Shape;1961;p49">
            <a:hlinkClick action="ppaction://hlinksldjump" r:id="rId5"/>
          </p:cNvPr>
          <p:cNvSpPr/>
          <p:nvPr/>
        </p:nvSpPr>
        <p:spPr>
          <a:xfrm rot="5397851">
            <a:off x="-138220" y="32119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62" name="Google Shape;1962;p49">
            <a:hlinkClick action="ppaction://hlinksldjump" r:id="rId6"/>
          </p:cNvPr>
          <p:cNvSpPr/>
          <p:nvPr/>
        </p:nvSpPr>
        <p:spPr>
          <a:xfrm rot="5397851">
            <a:off x="-138220" y="41720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63" name="Google Shape;1963;p49">
            <a:hlinkClick action="ppaction://hlinksldjump" r:id="rId7"/>
          </p:cNvPr>
          <p:cNvSpPr/>
          <p:nvPr/>
        </p:nvSpPr>
        <p:spPr>
          <a:xfrm rot="5397851">
            <a:off x="-138220" y="51321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64" name="Google Shape;1964;p49">
            <a:hlinkClick action="ppaction://hlinksldjump" r:id="rId8"/>
          </p:cNvPr>
          <p:cNvSpPr/>
          <p:nvPr/>
        </p:nvSpPr>
        <p:spPr>
          <a:xfrm rot="5397851">
            <a:off x="-138220" y="60922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65" name="Google Shape;1965;p49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9" name="Shape 1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0" name="Google Shape;1970;p50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you!</a:t>
            </a:r>
            <a:endParaRPr/>
          </a:p>
        </p:txBody>
      </p:sp>
      <p:sp>
        <p:nvSpPr>
          <p:cNvPr id="1971" name="Google Shape;1971;p50"/>
          <p:cNvSpPr txBox="1"/>
          <p:nvPr>
            <p:ph idx="1" type="body"/>
          </p:nvPr>
        </p:nvSpPr>
        <p:spPr>
          <a:xfrm>
            <a:off x="791475" y="1289125"/>
            <a:ext cx="4844400" cy="52266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972" name="Google Shape;1972;p50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73" name="Google Shape;1973;p50">
            <a:hlinkClick action="ppaction://hlinksldjump" r:id="rId4"/>
          </p:cNvPr>
          <p:cNvSpPr/>
          <p:nvPr/>
        </p:nvSpPr>
        <p:spPr>
          <a:xfrm rot="5397851">
            <a:off x="-138220" y="22518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74" name="Google Shape;1974;p50">
            <a:hlinkClick action="ppaction://hlinksldjump" r:id="rId5"/>
          </p:cNvPr>
          <p:cNvSpPr/>
          <p:nvPr/>
        </p:nvSpPr>
        <p:spPr>
          <a:xfrm rot="5397851">
            <a:off x="-138220" y="32119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75" name="Google Shape;1975;p50">
            <a:hlinkClick action="ppaction://hlinksldjump" r:id="rId6"/>
          </p:cNvPr>
          <p:cNvSpPr/>
          <p:nvPr/>
        </p:nvSpPr>
        <p:spPr>
          <a:xfrm rot="5397851">
            <a:off x="-138220" y="41720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76" name="Google Shape;1976;p50">
            <a:hlinkClick action="ppaction://hlinksldjump" r:id="rId7"/>
          </p:cNvPr>
          <p:cNvSpPr/>
          <p:nvPr/>
        </p:nvSpPr>
        <p:spPr>
          <a:xfrm rot="5397851">
            <a:off x="-138220" y="51321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77" name="Google Shape;1977;p50">
            <a:hlinkClick action="ppaction://hlinksldjump" r:id="rId8"/>
          </p:cNvPr>
          <p:cNvSpPr/>
          <p:nvPr/>
        </p:nvSpPr>
        <p:spPr>
          <a:xfrm rot="5397851">
            <a:off x="-138220" y="60922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978" name="Google Shape;1978;p50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2" name="Shape 19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3" name="Shape 1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4" name="Google Shape;1564;p29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Engage</a:t>
            </a:r>
            <a:r>
              <a:rPr lang="en"/>
              <a:t> - page 1</a:t>
            </a:r>
            <a:endParaRPr/>
          </a:p>
        </p:txBody>
      </p:sp>
      <p:sp>
        <p:nvSpPr>
          <p:cNvPr id="1565" name="Google Shape;1565;p29"/>
          <p:cNvSpPr txBox="1"/>
          <p:nvPr>
            <p:ph idx="1" type="body"/>
          </p:nvPr>
        </p:nvSpPr>
        <p:spPr>
          <a:xfrm>
            <a:off x="6533000" y="5080000"/>
            <a:ext cx="4844400" cy="1458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You can insert videos, images, audio files and external links.</a:t>
            </a:r>
            <a:endParaRPr/>
          </a:p>
        </p:txBody>
      </p:sp>
      <p:sp>
        <p:nvSpPr>
          <p:cNvPr id="1566" name="Google Shape;1566;p29"/>
          <p:cNvSpPr txBox="1"/>
          <p:nvPr>
            <p:ph idx="2" type="body"/>
          </p:nvPr>
        </p:nvSpPr>
        <p:spPr>
          <a:xfrm>
            <a:off x="791475" y="1387450"/>
            <a:ext cx="4844400" cy="5128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If you need more pages, duplicate page 3. If you only need one slide within each tab, delete pages 2 and 3. </a:t>
            </a:r>
            <a:endParaRPr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Do not add slides, duplicate existing ones because if you add new slides, you’ll have to set the links.</a:t>
            </a:r>
            <a:endParaRPr/>
          </a:p>
        </p:txBody>
      </p:sp>
      <p:sp>
        <p:nvSpPr>
          <p:cNvPr id="1567" name="Google Shape;1567;p29">
            <a:hlinkClick action="ppaction://hlinksldjump" r:id="rId3"/>
          </p:cNvPr>
          <p:cNvSpPr/>
          <p:nvPr/>
        </p:nvSpPr>
        <p:spPr>
          <a:xfrm rot="5397851">
            <a:off x="11364980" y="3330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68" name="Google Shape;1568;p29">
            <a:hlinkClick action="ppaction://hlinksldjump" r:id="rId4"/>
          </p:cNvPr>
          <p:cNvSpPr/>
          <p:nvPr/>
        </p:nvSpPr>
        <p:spPr>
          <a:xfrm rot="5397851">
            <a:off x="11364980" y="12931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69" name="Google Shape;1569;p29">
            <a:hlinkClick action="ppaction://hlinksldjump" r:id="rId5"/>
          </p:cNvPr>
          <p:cNvSpPr/>
          <p:nvPr/>
        </p:nvSpPr>
        <p:spPr>
          <a:xfrm rot="5397851">
            <a:off x="11364980" y="22532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70" name="Google Shape;1570;p29">
            <a:hlinkClick action="ppaction://hlinksldjump" r:id="rId6"/>
          </p:cNvPr>
          <p:cNvSpPr/>
          <p:nvPr/>
        </p:nvSpPr>
        <p:spPr>
          <a:xfrm rot="5397851">
            <a:off x="11364980" y="32133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71" name="Google Shape;1571;p29">
            <a:hlinkClick action="ppaction://hlinksldjump" r:id="rId7"/>
          </p:cNvPr>
          <p:cNvSpPr/>
          <p:nvPr/>
        </p:nvSpPr>
        <p:spPr>
          <a:xfrm rot="5397851">
            <a:off x="11364980" y="41734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72" name="Google Shape;1572;p29">
            <a:hlinkClick action="ppaction://hlinksldjump" r:id="rId8"/>
          </p:cNvPr>
          <p:cNvSpPr/>
          <p:nvPr/>
        </p:nvSpPr>
        <p:spPr>
          <a:xfrm rot="5397851">
            <a:off x="11364980" y="51335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73" name="Google Shape;1573;p29">
            <a:hlinkClick action="ppaction://hlinksldjump" r:id="rId9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grpSp>
        <p:nvGrpSpPr>
          <p:cNvPr id="1574" name="Google Shape;1574;p29"/>
          <p:cNvGrpSpPr/>
          <p:nvPr/>
        </p:nvGrpSpPr>
        <p:grpSpPr>
          <a:xfrm>
            <a:off x="8333999" y="359541"/>
            <a:ext cx="1019725" cy="1024768"/>
            <a:chOff x="9597113" y="1447499"/>
            <a:chExt cx="909900" cy="914400"/>
          </a:xfrm>
        </p:grpSpPr>
        <p:sp>
          <p:nvSpPr>
            <p:cNvPr id="1575" name="Google Shape;1575;p29"/>
            <p:cNvSpPr/>
            <p:nvPr/>
          </p:nvSpPr>
          <p:spPr>
            <a:xfrm>
              <a:off x="9597113" y="1447499"/>
              <a:ext cx="909900" cy="9144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76" name="Google Shape;1576;p29"/>
            <p:cNvGrpSpPr/>
            <p:nvPr/>
          </p:nvGrpSpPr>
          <p:grpSpPr>
            <a:xfrm>
              <a:off x="9767129" y="1652132"/>
              <a:ext cx="569882" cy="505141"/>
              <a:chOff x="1145332" y="3294620"/>
              <a:chExt cx="771048" cy="647700"/>
            </a:xfrm>
          </p:grpSpPr>
          <p:sp>
            <p:nvSpPr>
              <p:cNvPr id="1577" name="Google Shape;1577;p29"/>
              <p:cNvSpPr/>
              <p:nvPr/>
            </p:nvSpPr>
            <p:spPr>
              <a:xfrm>
                <a:off x="1774934" y="3370820"/>
                <a:ext cx="141446" cy="502920"/>
              </a:xfrm>
              <a:custGeom>
                <a:rect b="b" l="l" r="r" t="t"/>
                <a:pathLst>
                  <a:path extrusionOk="0" h="502920" w="141446">
                    <a:moveTo>
                      <a:pt x="37148" y="0"/>
                    </a:moveTo>
                    <a:lnTo>
                      <a:pt x="0" y="37147"/>
                    </a:lnTo>
                    <a:cubicBezTo>
                      <a:pt x="118110" y="155258"/>
                      <a:pt x="118110" y="347663"/>
                      <a:pt x="0" y="465773"/>
                    </a:cubicBezTo>
                    <a:lnTo>
                      <a:pt x="37148" y="502920"/>
                    </a:lnTo>
                    <a:cubicBezTo>
                      <a:pt x="176213" y="364808"/>
                      <a:pt x="176213" y="139065"/>
                      <a:pt x="37148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8" name="Google Shape;1578;p29"/>
              <p:cNvSpPr/>
              <p:nvPr/>
            </p:nvSpPr>
            <p:spPr>
              <a:xfrm>
                <a:off x="1699687" y="3445114"/>
                <a:ext cx="110728" cy="354330"/>
              </a:xfrm>
              <a:custGeom>
                <a:rect b="b" l="l" r="r" t="t"/>
                <a:pathLst>
                  <a:path extrusionOk="0" h="354330" w="110728">
                    <a:moveTo>
                      <a:pt x="37147" y="0"/>
                    </a:moveTo>
                    <a:lnTo>
                      <a:pt x="0" y="37148"/>
                    </a:lnTo>
                    <a:cubicBezTo>
                      <a:pt x="77153" y="114300"/>
                      <a:pt x="77153" y="239078"/>
                      <a:pt x="0" y="317183"/>
                    </a:cubicBezTo>
                    <a:lnTo>
                      <a:pt x="37147" y="354330"/>
                    </a:lnTo>
                    <a:cubicBezTo>
                      <a:pt x="135255" y="256223"/>
                      <a:pt x="135255" y="98107"/>
                      <a:pt x="37147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9" name="Google Shape;1579;p29"/>
              <p:cNvSpPr/>
              <p:nvPr/>
            </p:nvSpPr>
            <p:spPr>
              <a:xfrm>
                <a:off x="1626345" y="3521314"/>
                <a:ext cx="80010" cy="204787"/>
              </a:xfrm>
              <a:custGeom>
                <a:rect b="b" l="l" r="r" t="t"/>
                <a:pathLst>
                  <a:path extrusionOk="0" h="204787" w="80010">
                    <a:moveTo>
                      <a:pt x="37148" y="0"/>
                    </a:moveTo>
                    <a:lnTo>
                      <a:pt x="0" y="37148"/>
                    </a:lnTo>
                    <a:cubicBezTo>
                      <a:pt x="36195" y="73343"/>
                      <a:pt x="36195" y="131445"/>
                      <a:pt x="0" y="167640"/>
                    </a:cubicBezTo>
                    <a:lnTo>
                      <a:pt x="37148" y="204788"/>
                    </a:lnTo>
                    <a:cubicBezTo>
                      <a:pt x="94298" y="147638"/>
                      <a:pt x="94298" y="56198"/>
                      <a:pt x="37148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0" name="Google Shape;1580;p29"/>
              <p:cNvSpPr/>
              <p:nvPr/>
            </p:nvSpPr>
            <p:spPr>
              <a:xfrm>
                <a:off x="1145332" y="3294620"/>
                <a:ext cx="423862" cy="647700"/>
              </a:xfrm>
              <a:custGeom>
                <a:rect b="b" l="l" r="r" t="t"/>
                <a:pathLst>
                  <a:path extrusionOk="0" h="647700" w="423862">
                    <a:moveTo>
                      <a:pt x="0" y="196215"/>
                    </a:moveTo>
                    <a:lnTo>
                      <a:pt x="0" y="451485"/>
                    </a:lnTo>
                    <a:lnTo>
                      <a:pt x="184785" y="451485"/>
                    </a:lnTo>
                    <a:lnTo>
                      <a:pt x="423863" y="647700"/>
                    </a:lnTo>
                    <a:lnTo>
                      <a:pt x="423863" y="0"/>
                    </a:lnTo>
                    <a:lnTo>
                      <a:pt x="184785" y="196215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581" name="Google Shape;1581;p29"/>
          <p:cNvGrpSpPr/>
          <p:nvPr/>
        </p:nvGrpSpPr>
        <p:grpSpPr>
          <a:xfrm>
            <a:off x="7335888" y="1652142"/>
            <a:ext cx="3238619" cy="2025720"/>
            <a:chOff x="5603100" y="2386775"/>
            <a:chExt cx="2593800" cy="1489500"/>
          </a:xfrm>
        </p:grpSpPr>
        <p:sp>
          <p:nvSpPr>
            <p:cNvPr id="1582" name="Google Shape;1582;p29"/>
            <p:cNvSpPr/>
            <p:nvPr/>
          </p:nvSpPr>
          <p:spPr>
            <a:xfrm>
              <a:off x="5603100" y="2386775"/>
              <a:ext cx="2593800" cy="1489500"/>
            </a:xfrm>
            <a:prstGeom prst="rect">
              <a:avLst/>
            </a:prstGeom>
            <a:solidFill>
              <a:srgbClr val="3030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3" name="Google Shape;1583;p29"/>
            <p:cNvSpPr/>
            <p:nvPr/>
          </p:nvSpPr>
          <p:spPr>
            <a:xfrm>
              <a:off x="5656897" y="3707581"/>
              <a:ext cx="2492100" cy="3600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4" name="Google Shape;1584;p29"/>
            <p:cNvSpPr/>
            <p:nvPr/>
          </p:nvSpPr>
          <p:spPr>
            <a:xfrm>
              <a:off x="5656897" y="3707581"/>
              <a:ext cx="720000" cy="360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5" name="Google Shape;1585;p29"/>
            <p:cNvSpPr/>
            <p:nvPr/>
          </p:nvSpPr>
          <p:spPr>
            <a:xfrm>
              <a:off x="6521050" y="2703805"/>
              <a:ext cx="763800" cy="675300"/>
            </a:xfrm>
            <a:prstGeom prst="ellipse">
              <a:avLst/>
            </a:prstGeom>
            <a:solidFill>
              <a:srgbClr val="7272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Play" id="1586" name="Google Shape;1586;p29"/>
            <p:cNvSpPr/>
            <p:nvPr/>
          </p:nvSpPr>
          <p:spPr>
            <a:xfrm>
              <a:off x="6785222" y="2865268"/>
              <a:ext cx="330774" cy="377095"/>
            </a:xfrm>
            <a:custGeom>
              <a:rect b="b" l="l" r="r" t="t"/>
              <a:pathLst>
                <a:path extrusionOk="0" h="704850" w="546734">
                  <a:moveTo>
                    <a:pt x="0" y="0"/>
                  </a:moveTo>
                  <a:lnTo>
                    <a:pt x="546735" y="352425"/>
                  </a:lnTo>
                  <a:lnTo>
                    <a:pt x="0" y="70485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87" name="Google Shape;1587;p29"/>
          <p:cNvSpPr/>
          <p:nvPr/>
        </p:nvSpPr>
        <p:spPr>
          <a:xfrm>
            <a:off x="7543250" y="3945700"/>
            <a:ext cx="2823900" cy="575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ADD A LINK TO THIS BUTTON</a:t>
            </a:r>
            <a:endParaRPr b="1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1588" name="Google Shape;1588;p29">
            <a:hlinkClick r:id="rId10"/>
          </p:cNvPr>
          <p:cNvPicPr preferRelativeResize="0"/>
          <p:nvPr/>
        </p:nvPicPr>
        <p:blipFill rotWithShape="1">
          <a:blip r:embed="rId11">
            <a:alphaModFix/>
          </a:blip>
          <a:srcRect b="18073" l="0" r="0" t="19861"/>
          <a:stretch/>
        </p:blipFill>
        <p:spPr>
          <a:xfrm>
            <a:off x="1931563" y="3677850"/>
            <a:ext cx="2572424" cy="23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9" name="Google Shape;1589;p29"/>
          <p:cNvSpPr/>
          <p:nvPr/>
        </p:nvSpPr>
        <p:spPr>
          <a:xfrm>
            <a:off x="1526025" y="5829200"/>
            <a:ext cx="3375300" cy="522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CLICK ON THE IMAGE TO </a:t>
            </a:r>
            <a:r>
              <a:rPr b="1" lang="en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ENLARGE</a:t>
            </a:r>
            <a:r>
              <a:rPr b="1"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IT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3" name="Shape 1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4" name="Google Shape;1594;p30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Page 2</a:t>
            </a:r>
            <a:endParaRPr/>
          </a:p>
        </p:txBody>
      </p:sp>
      <p:sp>
        <p:nvSpPr>
          <p:cNvPr id="1595" name="Google Shape;1595;p30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596" name="Google Shape;1596;p30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597" name="Google Shape;1597;p30">
            <a:hlinkClick action="ppaction://hlinksldjump" r:id="rId3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98" name="Google Shape;1598;p30">
            <a:hlinkClick action="ppaction://hlinksldjump" r:id="rId4"/>
          </p:cNvPr>
          <p:cNvSpPr/>
          <p:nvPr/>
        </p:nvSpPr>
        <p:spPr>
          <a:xfrm rot="5397851">
            <a:off x="11364980" y="12931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599" name="Google Shape;1599;p30">
            <a:hlinkClick action="ppaction://hlinksldjump" r:id="rId5"/>
          </p:cNvPr>
          <p:cNvSpPr/>
          <p:nvPr/>
        </p:nvSpPr>
        <p:spPr>
          <a:xfrm rot="5397851">
            <a:off x="11364980" y="22532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00" name="Google Shape;1600;p30">
            <a:hlinkClick action="ppaction://hlinksldjump" r:id="rId6"/>
          </p:cNvPr>
          <p:cNvSpPr/>
          <p:nvPr/>
        </p:nvSpPr>
        <p:spPr>
          <a:xfrm rot="5397851">
            <a:off x="11364980" y="32133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01" name="Google Shape;1601;p30">
            <a:hlinkClick action="ppaction://hlinksldjump" r:id="rId7"/>
          </p:cNvPr>
          <p:cNvSpPr/>
          <p:nvPr/>
        </p:nvSpPr>
        <p:spPr>
          <a:xfrm rot="5397851">
            <a:off x="11364980" y="41734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02" name="Google Shape;1602;p30">
            <a:hlinkClick action="ppaction://hlinksldjump" r:id="rId8"/>
          </p:cNvPr>
          <p:cNvSpPr/>
          <p:nvPr/>
        </p:nvSpPr>
        <p:spPr>
          <a:xfrm rot="5397851">
            <a:off x="11364980" y="51335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03" name="Google Shape;1603;p30">
            <a:hlinkClick action="ppaction://hlinksldjump" r:id="rId9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7" name="Shape 1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8" name="Google Shape;1608;p31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Page 3</a:t>
            </a:r>
            <a:endParaRPr/>
          </a:p>
        </p:txBody>
      </p:sp>
      <p:sp>
        <p:nvSpPr>
          <p:cNvPr id="1609" name="Google Shape;1609;p31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610" name="Google Shape;1610;p31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611" name="Google Shape;1611;p31">
            <a:hlinkClick action="ppaction://hlinksldjump" r:id="rId3"/>
          </p:cNvPr>
          <p:cNvSpPr/>
          <p:nvPr/>
        </p:nvSpPr>
        <p:spPr>
          <a:xfrm rot="5397851">
            <a:off x="11364980" y="12931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12" name="Google Shape;1612;p31">
            <a:hlinkClick action="ppaction://hlinksldjump" r:id="rId4"/>
          </p:cNvPr>
          <p:cNvSpPr/>
          <p:nvPr/>
        </p:nvSpPr>
        <p:spPr>
          <a:xfrm rot="5397851">
            <a:off x="11364980" y="22532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13" name="Google Shape;1613;p31">
            <a:hlinkClick action="ppaction://hlinksldjump" r:id="rId5"/>
          </p:cNvPr>
          <p:cNvSpPr/>
          <p:nvPr/>
        </p:nvSpPr>
        <p:spPr>
          <a:xfrm rot="5397851">
            <a:off x="11364980" y="32133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14" name="Google Shape;1614;p31">
            <a:hlinkClick action="ppaction://hlinksldjump" r:id="rId6"/>
          </p:cNvPr>
          <p:cNvSpPr/>
          <p:nvPr/>
        </p:nvSpPr>
        <p:spPr>
          <a:xfrm rot="5397851">
            <a:off x="11364980" y="41734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15" name="Google Shape;1615;p31">
            <a:hlinkClick action="ppaction://hlinksldjump" r:id="rId7"/>
          </p:cNvPr>
          <p:cNvSpPr/>
          <p:nvPr/>
        </p:nvSpPr>
        <p:spPr>
          <a:xfrm rot="5397851">
            <a:off x="11364980" y="51335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16" name="Google Shape;1616;p31">
            <a:hlinkClick action="ppaction://hlinksldjump" r:id="rId8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17" name="Google Shape;1617;p31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1" name="Shape 1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2" name="Google Shape;1622;p32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Explore - page 1</a:t>
            </a:r>
            <a:endParaRPr/>
          </a:p>
        </p:txBody>
      </p:sp>
      <p:sp>
        <p:nvSpPr>
          <p:cNvPr id="1623" name="Google Shape;1623;p32">
            <a:hlinkClick action="ppaction://hlinksldjump" r:id="rId3"/>
          </p:cNvPr>
          <p:cNvSpPr/>
          <p:nvPr/>
        </p:nvSpPr>
        <p:spPr>
          <a:xfrm rot="5397851">
            <a:off x="11364980" y="12931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24" name="Google Shape;1624;p32">
            <a:hlinkClick action="ppaction://hlinksldjump" r:id="rId4"/>
          </p:cNvPr>
          <p:cNvSpPr/>
          <p:nvPr/>
        </p:nvSpPr>
        <p:spPr>
          <a:xfrm rot="5397851">
            <a:off x="11364980" y="22532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25" name="Google Shape;1625;p32">
            <a:hlinkClick action="ppaction://hlinksldjump" r:id="rId5"/>
          </p:cNvPr>
          <p:cNvSpPr/>
          <p:nvPr/>
        </p:nvSpPr>
        <p:spPr>
          <a:xfrm rot="5397851">
            <a:off x="11364980" y="32133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26" name="Google Shape;1626;p32">
            <a:hlinkClick action="ppaction://hlinksldjump" r:id="rId6"/>
          </p:cNvPr>
          <p:cNvSpPr/>
          <p:nvPr/>
        </p:nvSpPr>
        <p:spPr>
          <a:xfrm rot="5397851">
            <a:off x="11364980" y="41734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27" name="Google Shape;1627;p32">
            <a:hlinkClick action="ppaction://hlinksldjump" r:id="rId7"/>
          </p:cNvPr>
          <p:cNvSpPr/>
          <p:nvPr/>
        </p:nvSpPr>
        <p:spPr>
          <a:xfrm rot="5397851">
            <a:off x="11364980" y="51335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28" name="Google Shape;1628;p32">
            <a:hlinkClick action="ppaction://hlinksldjump" r:id="rId8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29" name="Google Shape;1629;p32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30" name="Google Shape;1630;p32"/>
          <p:cNvSpPr txBox="1"/>
          <p:nvPr>
            <p:ph idx="1" type="body"/>
          </p:nvPr>
        </p:nvSpPr>
        <p:spPr>
          <a:xfrm>
            <a:off x="6533000" y="5080000"/>
            <a:ext cx="4844400" cy="1458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You can insert videos, images, audio files and external links.</a:t>
            </a:r>
            <a:endParaRPr/>
          </a:p>
        </p:txBody>
      </p:sp>
      <p:sp>
        <p:nvSpPr>
          <p:cNvPr id="1631" name="Google Shape;1631;p32"/>
          <p:cNvSpPr txBox="1"/>
          <p:nvPr>
            <p:ph idx="2" type="body"/>
          </p:nvPr>
        </p:nvSpPr>
        <p:spPr>
          <a:xfrm>
            <a:off x="791475" y="1387450"/>
            <a:ext cx="4844400" cy="5128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If you need more pages, duplicate page 3. If you only need one slide within each tab, delete pages 2 and 3. </a:t>
            </a:r>
            <a:endParaRPr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Do not add slides, duplicate existing ones because if you add new slides, you’ll have to set the links.</a:t>
            </a:r>
            <a:endParaRPr/>
          </a:p>
        </p:txBody>
      </p:sp>
      <p:grpSp>
        <p:nvGrpSpPr>
          <p:cNvPr id="1632" name="Google Shape;1632;p32"/>
          <p:cNvGrpSpPr/>
          <p:nvPr/>
        </p:nvGrpSpPr>
        <p:grpSpPr>
          <a:xfrm>
            <a:off x="8333999" y="359541"/>
            <a:ext cx="1019725" cy="1024768"/>
            <a:chOff x="9597113" y="1447499"/>
            <a:chExt cx="909900" cy="914400"/>
          </a:xfrm>
        </p:grpSpPr>
        <p:sp>
          <p:nvSpPr>
            <p:cNvPr id="1633" name="Google Shape;1633;p32"/>
            <p:cNvSpPr/>
            <p:nvPr/>
          </p:nvSpPr>
          <p:spPr>
            <a:xfrm>
              <a:off x="9597113" y="1447499"/>
              <a:ext cx="909900" cy="9144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34" name="Google Shape;1634;p32"/>
            <p:cNvGrpSpPr/>
            <p:nvPr/>
          </p:nvGrpSpPr>
          <p:grpSpPr>
            <a:xfrm>
              <a:off x="9767129" y="1652132"/>
              <a:ext cx="569882" cy="505141"/>
              <a:chOff x="1145332" y="3294620"/>
              <a:chExt cx="771048" cy="647700"/>
            </a:xfrm>
          </p:grpSpPr>
          <p:sp>
            <p:nvSpPr>
              <p:cNvPr id="1635" name="Google Shape;1635;p32"/>
              <p:cNvSpPr/>
              <p:nvPr/>
            </p:nvSpPr>
            <p:spPr>
              <a:xfrm>
                <a:off x="1774934" y="3370820"/>
                <a:ext cx="141446" cy="502920"/>
              </a:xfrm>
              <a:custGeom>
                <a:rect b="b" l="l" r="r" t="t"/>
                <a:pathLst>
                  <a:path extrusionOk="0" h="502920" w="141446">
                    <a:moveTo>
                      <a:pt x="37148" y="0"/>
                    </a:moveTo>
                    <a:lnTo>
                      <a:pt x="0" y="37147"/>
                    </a:lnTo>
                    <a:cubicBezTo>
                      <a:pt x="118110" y="155258"/>
                      <a:pt x="118110" y="347663"/>
                      <a:pt x="0" y="465773"/>
                    </a:cubicBezTo>
                    <a:lnTo>
                      <a:pt x="37148" y="502920"/>
                    </a:lnTo>
                    <a:cubicBezTo>
                      <a:pt x="176213" y="364808"/>
                      <a:pt x="176213" y="139065"/>
                      <a:pt x="37148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6" name="Google Shape;1636;p32"/>
              <p:cNvSpPr/>
              <p:nvPr/>
            </p:nvSpPr>
            <p:spPr>
              <a:xfrm>
                <a:off x="1699687" y="3445114"/>
                <a:ext cx="110728" cy="354330"/>
              </a:xfrm>
              <a:custGeom>
                <a:rect b="b" l="l" r="r" t="t"/>
                <a:pathLst>
                  <a:path extrusionOk="0" h="354330" w="110728">
                    <a:moveTo>
                      <a:pt x="37147" y="0"/>
                    </a:moveTo>
                    <a:lnTo>
                      <a:pt x="0" y="37148"/>
                    </a:lnTo>
                    <a:cubicBezTo>
                      <a:pt x="77153" y="114300"/>
                      <a:pt x="77153" y="239078"/>
                      <a:pt x="0" y="317183"/>
                    </a:cubicBezTo>
                    <a:lnTo>
                      <a:pt x="37147" y="354330"/>
                    </a:lnTo>
                    <a:cubicBezTo>
                      <a:pt x="135255" y="256223"/>
                      <a:pt x="135255" y="98107"/>
                      <a:pt x="37147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7" name="Google Shape;1637;p32"/>
              <p:cNvSpPr/>
              <p:nvPr/>
            </p:nvSpPr>
            <p:spPr>
              <a:xfrm>
                <a:off x="1626345" y="3521314"/>
                <a:ext cx="80010" cy="204787"/>
              </a:xfrm>
              <a:custGeom>
                <a:rect b="b" l="l" r="r" t="t"/>
                <a:pathLst>
                  <a:path extrusionOk="0" h="204787" w="80010">
                    <a:moveTo>
                      <a:pt x="37148" y="0"/>
                    </a:moveTo>
                    <a:lnTo>
                      <a:pt x="0" y="37148"/>
                    </a:lnTo>
                    <a:cubicBezTo>
                      <a:pt x="36195" y="73343"/>
                      <a:pt x="36195" y="131445"/>
                      <a:pt x="0" y="167640"/>
                    </a:cubicBezTo>
                    <a:lnTo>
                      <a:pt x="37148" y="204788"/>
                    </a:lnTo>
                    <a:cubicBezTo>
                      <a:pt x="94298" y="147638"/>
                      <a:pt x="94298" y="56198"/>
                      <a:pt x="37148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8" name="Google Shape;1638;p32"/>
              <p:cNvSpPr/>
              <p:nvPr/>
            </p:nvSpPr>
            <p:spPr>
              <a:xfrm>
                <a:off x="1145332" y="3294620"/>
                <a:ext cx="423862" cy="647700"/>
              </a:xfrm>
              <a:custGeom>
                <a:rect b="b" l="l" r="r" t="t"/>
                <a:pathLst>
                  <a:path extrusionOk="0" h="647700" w="423862">
                    <a:moveTo>
                      <a:pt x="0" y="196215"/>
                    </a:moveTo>
                    <a:lnTo>
                      <a:pt x="0" y="451485"/>
                    </a:lnTo>
                    <a:lnTo>
                      <a:pt x="184785" y="451485"/>
                    </a:lnTo>
                    <a:lnTo>
                      <a:pt x="423863" y="647700"/>
                    </a:lnTo>
                    <a:lnTo>
                      <a:pt x="423863" y="0"/>
                    </a:lnTo>
                    <a:lnTo>
                      <a:pt x="184785" y="196215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639" name="Google Shape;1639;p32"/>
          <p:cNvGrpSpPr/>
          <p:nvPr/>
        </p:nvGrpSpPr>
        <p:grpSpPr>
          <a:xfrm>
            <a:off x="7335888" y="1652142"/>
            <a:ext cx="3238619" cy="2025720"/>
            <a:chOff x="5603100" y="2386775"/>
            <a:chExt cx="2593800" cy="1489500"/>
          </a:xfrm>
        </p:grpSpPr>
        <p:sp>
          <p:nvSpPr>
            <p:cNvPr id="1640" name="Google Shape;1640;p32"/>
            <p:cNvSpPr/>
            <p:nvPr/>
          </p:nvSpPr>
          <p:spPr>
            <a:xfrm>
              <a:off x="5603100" y="2386775"/>
              <a:ext cx="2593800" cy="1489500"/>
            </a:xfrm>
            <a:prstGeom prst="rect">
              <a:avLst/>
            </a:prstGeom>
            <a:solidFill>
              <a:srgbClr val="3030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1" name="Google Shape;1641;p32"/>
            <p:cNvSpPr/>
            <p:nvPr/>
          </p:nvSpPr>
          <p:spPr>
            <a:xfrm>
              <a:off x="5656897" y="3707581"/>
              <a:ext cx="2492100" cy="3600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2" name="Google Shape;1642;p32"/>
            <p:cNvSpPr/>
            <p:nvPr/>
          </p:nvSpPr>
          <p:spPr>
            <a:xfrm>
              <a:off x="5656897" y="3707581"/>
              <a:ext cx="720000" cy="360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3" name="Google Shape;1643;p32"/>
            <p:cNvSpPr/>
            <p:nvPr/>
          </p:nvSpPr>
          <p:spPr>
            <a:xfrm>
              <a:off x="6521050" y="2703805"/>
              <a:ext cx="763800" cy="675300"/>
            </a:xfrm>
            <a:prstGeom prst="ellipse">
              <a:avLst/>
            </a:prstGeom>
            <a:solidFill>
              <a:srgbClr val="7272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Play" id="1644" name="Google Shape;1644;p32"/>
            <p:cNvSpPr/>
            <p:nvPr/>
          </p:nvSpPr>
          <p:spPr>
            <a:xfrm>
              <a:off x="6785222" y="2865268"/>
              <a:ext cx="330774" cy="377095"/>
            </a:xfrm>
            <a:custGeom>
              <a:rect b="b" l="l" r="r" t="t"/>
              <a:pathLst>
                <a:path extrusionOk="0" h="704850" w="546734">
                  <a:moveTo>
                    <a:pt x="0" y="0"/>
                  </a:moveTo>
                  <a:lnTo>
                    <a:pt x="546735" y="352425"/>
                  </a:lnTo>
                  <a:lnTo>
                    <a:pt x="0" y="70485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45" name="Google Shape;1645;p32"/>
          <p:cNvSpPr/>
          <p:nvPr/>
        </p:nvSpPr>
        <p:spPr>
          <a:xfrm>
            <a:off x="7543250" y="3945700"/>
            <a:ext cx="2823900" cy="575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ADD A LINK TO THIS BUTTON</a:t>
            </a:r>
            <a:endParaRPr b="1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1646" name="Google Shape;1646;p32">
            <a:hlinkClick r:id="rId10"/>
          </p:cNvPr>
          <p:cNvPicPr preferRelativeResize="0"/>
          <p:nvPr/>
        </p:nvPicPr>
        <p:blipFill rotWithShape="1">
          <a:blip r:embed="rId11">
            <a:alphaModFix/>
          </a:blip>
          <a:srcRect b="18073" l="0" r="0" t="19861"/>
          <a:stretch/>
        </p:blipFill>
        <p:spPr>
          <a:xfrm>
            <a:off x="1931563" y="3677850"/>
            <a:ext cx="2572424" cy="23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7" name="Google Shape;1647;p32"/>
          <p:cNvSpPr/>
          <p:nvPr/>
        </p:nvSpPr>
        <p:spPr>
          <a:xfrm>
            <a:off x="1526025" y="5829200"/>
            <a:ext cx="3375300" cy="522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CLICK ON THE IMAGE TO ENLARGE IT</a:t>
            </a:r>
            <a:endParaRPr b="1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p33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Page 2</a:t>
            </a:r>
            <a:endParaRPr/>
          </a:p>
        </p:txBody>
      </p:sp>
      <p:sp>
        <p:nvSpPr>
          <p:cNvPr id="1653" name="Google Shape;1653;p33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654" name="Google Shape;1654;p33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655" name="Google Shape;1655;p33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56" name="Google Shape;1656;p33">
            <a:hlinkClick action="ppaction://hlinksldjump" r:id="rId4"/>
          </p:cNvPr>
          <p:cNvSpPr/>
          <p:nvPr/>
        </p:nvSpPr>
        <p:spPr>
          <a:xfrm rot="5397851">
            <a:off x="11364980" y="22532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57" name="Google Shape;1657;p33">
            <a:hlinkClick action="ppaction://hlinksldjump" r:id="rId5"/>
          </p:cNvPr>
          <p:cNvSpPr/>
          <p:nvPr/>
        </p:nvSpPr>
        <p:spPr>
          <a:xfrm rot="5397851">
            <a:off x="11364980" y="32133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58" name="Google Shape;1658;p33">
            <a:hlinkClick action="ppaction://hlinksldjump" r:id="rId6"/>
          </p:cNvPr>
          <p:cNvSpPr/>
          <p:nvPr/>
        </p:nvSpPr>
        <p:spPr>
          <a:xfrm rot="5397851">
            <a:off x="11364980" y="41734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59" name="Google Shape;1659;p33">
            <a:hlinkClick action="ppaction://hlinksldjump" r:id="rId7"/>
          </p:cNvPr>
          <p:cNvSpPr/>
          <p:nvPr/>
        </p:nvSpPr>
        <p:spPr>
          <a:xfrm rot="5397851">
            <a:off x="11364980" y="51335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60" name="Google Shape;1660;p33">
            <a:hlinkClick action="ppaction://hlinksldjump" r:id="rId8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61" name="Google Shape;1661;p33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5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6" name="Google Shape;1666;p34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Page 3</a:t>
            </a:r>
            <a:endParaRPr/>
          </a:p>
        </p:txBody>
      </p:sp>
      <p:sp>
        <p:nvSpPr>
          <p:cNvPr id="1667" name="Google Shape;1667;p34"/>
          <p:cNvSpPr txBox="1"/>
          <p:nvPr>
            <p:ph idx="1" type="body"/>
          </p:nvPr>
        </p:nvSpPr>
        <p:spPr>
          <a:xfrm>
            <a:off x="6533000" y="530075"/>
            <a:ext cx="4844400" cy="6007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668" name="Google Shape;1668;p34"/>
          <p:cNvSpPr txBox="1"/>
          <p:nvPr>
            <p:ph idx="2" type="body"/>
          </p:nvPr>
        </p:nvSpPr>
        <p:spPr>
          <a:xfrm>
            <a:off x="791475" y="1438800"/>
            <a:ext cx="4844400" cy="507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669" name="Google Shape;1669;p34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70" name="Google Shape;1670;p34">
            <a:hlinkClick action="ppaction://hlinksldjump" r:id="rId4"/>
          </p:cNvPr>
          <p:cNvSpPr/>
          <p:nvPr/>
        </p:nvSpPr>
        <p:spPr>
          <a:xfrm rot="5397851">
            <a:off x="11364980" y="22532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71" name="Google Shape;1671;p34">
            <a:hlinkClick action="ppaction://hlinksldjump" r:id="rId5"/>
          </p:cNvPr>
          <p:cNvSpPr/>
          <p:nvPr/>
        </p:nvSpPr>
        <p:spPr>
          <a:xfrm rot="5397851">
            <a:off x="11364980" y="32133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72" name="Google Shape;1672;p34">
            <a:hlinkClick action="ppaction://hlinksldjump" r:id="rId6"/>
          </p:cNvPr>
          <p:cNvSpPr/>
          <p:nvPr/>
        </p:nvSpPr>
        <p:spPr>
          <a:xfrm rot="5397851">
            <a:off x="11364980" y="41734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73" name="Google Shape;1673;p34">
            <a:hlinkClick action="ppaction://hlinksldjump" r:id="rId7"/>
          </p:cNvPr>
          <p:cNvSpPr/>
          <p:nvPr/>
        </p:nvSpPr>
        <p:spPr>
          <a:xfrm rot="5397851">
            <a:off x="11364980" y="51335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74" name="Google Shape;1674;p34">
            <a:hlinkClick action="ppaction://hlinksldjump" r:id="rId8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75" name="Google Shape;1675;p34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9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p35"/>
          <p:cNvSpPr txBox="1"/>
          <p:nvPr>
            <p:ph type="title"/>
          </p:nvPr>
        </p:nvSpPr>
        <p:spPr>
          <a:xfrm>
            <a:off x="795575" y="359550"/>
            <a:ext cx="4844400" cy="731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Explain - page 1</a:t>
            </a:r>
            <a:endParaRPr/>
          </a:p>
        </p:txBody>
      </p:sp>
      <p:sp>
        <p:nvSpPr>
          <p:cNvPr id="1681" name="Google Shape;1681;p35">
            <a:hlinkClick action="ppaction://hlinksldjump" r:id="rId3"/>
          </p:cNvPr>
          <p:cNvSpPr/>
          <p:nvPr/>
        </p:nvSpPr>
        <p:spPr>
          <a:xfrm rot="5397851">
            <a:off x="-138220" y="12917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82" name="Google Shape;1682;p35">
            <a:hlinkClick action="ppaction://hlinksldjump" r:id="rId4"/>
          </p:cNvPr>
          <p:cNvSpPr/>
          <p:nvPr/>
        </p:nvSpPr>
        <p:spPr>
          <a:xfrm rot="5397851">
            <a:off x="11364980" y="22532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83" name="Google Shape;1683;p35">
            <a:hlinkClick action="ppaction://hlinksldjump" r:id="rId5"/>
          </p:cNvPr>
          <p:cNvSpPr/>
          <p:nvPr/>
        </p:nvSpPr>
        <p:spPr>
          <a:xfrm rot="5397851">
            <a:off x="11364980" y="32133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84" name="Google Shape;1684;p35">
            <a:hlinkClick action="ppaction://hlinksldjump" r:id="rId6"/>
          </p:cNvPr>
          <p:cNvSpPr/>
          <p:nvPr/>
        </p:nvSpPr>
        <p:spPr>
          <a:xfrm rot="5397851">
            <a:off x="11364980" y="41734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85" name="Google Shape;1685;p35">
            <a:hlinkClick action="ppaction://hlinksldjump" r:id="rId7"/>
          </p:cNvPr>
          <p:cNvSpPr/>
          <p:nvPr/>
        </p:nvSpPr>
        <p:spPr>
          <a:xfrm rot="5397851">
            <a:off x="11364980" y="51335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86" name="Google Shape;1686;p35">
            <a:hlinkClick action="ppaction://hlinksldjump" r:id="rId8"/>
          </p:cNvPr>
          <p:cNvSpPr/>
          <p:nvPr/>
        </p:nvSpPr>
        <p:spPr>
          <a:xfrm rot="5397851">
            <a:off x="11364980" y="6093600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87" name="Google Shape;1687;p35">
            <a:hlinkClick action="ppaction://hlinksldjump" r:id="rId9"/>
          </p:cNvPr>
          <p:cNvSpPr/>
          <p:nvPr/>
        </p:nvSpPr>
        <p:spPr>
          <a:xfrm rot="5397851">
            <a:off x="-138220" y="331675"/>
            <a:ext cx="959700" cy="431400"/>
          </a:xfrm>
          <a:prstGeom prst="round2SameRect">
            <a:avLst>
              <a:gd fmla="val 19819" name="adj1"/>
              <a:gd fmla="val 0" name="adj2"/>
            </a:avLst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dk1"/>
              </a:solidFill>
              <a:latin typeface="Barlow Semi Condensed SemiBold"/>
              <a:ea typeface="Barlow Semi Condensed SemiBold"/>
              <a:cs typeface="Barlow Semi Condensed SemiBold"/>
              <a:sym typeface="Barlow Semi Condensed SemiBold"/>
            </a:endParaRPr>
          </a:p>
        </p:txBody>
      </p:sp>
      <p:sp>
        <p:nvSpPr>
          <p:cNvPr id="1688" name="Google Shape;1688;p35"/>
          <p:cNvSpPr txBox="1"/>
          <p:nvPr>
            <p:ph idx="1" type="body"/>
          </p:nvPr>
        </p:nvSpPr>
        <p:spPr>
          <a:xfrm>
            <a:off x="6533000" y="5080000"/>
            <a:ext cx="4844400" cy="1458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You can insert videos, images, audio files and external links.</a:t>
            </a:r>
            <a:endParaRPr/>
          </a:p>
        </p:txBody>
      </p:sp>
      <p:sp>
        <p:nvSpPr>
          <p:cNvPr id="1689" name="Google Shape;1689;p35"/>
          <p:cNvSpPr txBox="1"/>
          <p:nvPr>
            <p:ph idx="2" type="body"/>
          </p:nvPr>
        </p:nvSpPr>
        <p:spPr>
          <a:xfrm>
            <a:off x="791475" y="1387450"/>
            <a:ext cx="4844400" cy="5128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If you need more pages, duplicate page 3. If you only need one slide within each tab, delete pages 2 and 3. </a:t>
            </a:r>
            <a:endParaRPr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Do not add slides, duplicate existing ones because if you add new slides, you’ll have to set the links.</a:t>
            </a:r>
            <a:endParaRPr/>
          </a:p>
        </p:txBody>
      </p:sp>
      <p:grpSp>
        <p:nvGrpSpPr>
          <p:cNvPr id="1690" name="Google Shape;1690;p35"/>
          <p:cNvGrpSpPr/>
          <p:nvPr/>
        </p:nvGrpSpPr>
        <p:grpSpPr>
          <a:xfrm>
            <a:off x="8333999" y="359541"/>
            <a:ext cx="1019725" cy="1024768"/>
            <a:chOff x="9597113" y="1447499"/>
            <a:chExt cx="909900" cy="914400"/>
          </a:xfrm>
        </p:grpSpPr>
        <p:sp>
          <p:nvSpPr>
            <p:cNvPr id="1691" name="Google Shape;1691;p35"/>
            <p:cNvSpPr/>
            <p:nvPr/>
          </p:nvSpPr>
          <p:spPr>
            <a:xfrm>
              <a:off x="9597113" y="1447499"/>
              <a:ext cx="909900" cy="9144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92" name="Google Shape;1692;p35"/>
            <p:cNvGrpSpPr/>
            <p:nvPr/>
          </p:nvGrpSpPr>
          <p:grpSpPr>
            <a:xfrm>
              <a:off x="9767129" y="1652132"/>
              <a:ext cx="569882" cy="505141"/>
              <a:chOff x="1145332" y="3294620"/>
              <a:chExt cx="771048" cy="647700"/>
            </a:xfrm>
          </p:grpSpPr>
          <p:sp>
            <p:nvSpPr>
              <p:cNvPr id="1693" name="Google Shape;1693;p35"/>
              <p:cNvSpPr/>
              <p:nvPr/>
            </p:nvSpPr>
            <p:spPr>
              <a:xfrm>
                <a:off x="1774934" y="3370820"/>
                <a:ext cx="141446" cy="502920"/>
              </a:xfrm>
              <a:custGeom>
                <a:rect b="b" l="l" r="r" t="t"/>
                <a:pathLst>
                  <a:path extrusionOk="0" h="502920" w="141446">
                    <a:moveTo>
                      <a:pt x="37148" y="0"/>
                    </a:moveTo>
                    <a:lnTo>
                      <a:pt x="0" y="37147"/>
                    </a:lnTo>
                    <a:cubicBezTo>
                      <a:pt x="118110" y="155258"/>
                      <a:pt x="118110" y="347663"/>
                      <a:pt x="0" y="465773"/>
                    </a:cubicBezTo>
                    <a:lnTo>
                      <a:pt x="37148" y="502920"/>
                    </a:lnTo>
                    <a:cubicBezTo>
                      <a:pt x="176213" y="364808"/>
                      <a:pt x="176213" y="139065"/>
                      <a:pt x="37148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4" name="Google Shape;1694;p35"/>
              <p:cNvSpPr/>
              <p:nvPr/>
            </p:nvSpPr>
            <p:spPr>
              <a:xfrm>
                <a:off x="1699687" y="3445114"/>
                <a:ext cx="110728" cy="354330"/>
              </a:xfrm>
              <a:custGeom>
                <a:rect b="b" l="l" r="r" t="t"/>
                <a:pathLst>
                  <a:path extrusionOk="0" h="354330" w="110728">
                    <a:moveTo>
                      <a:pt x="37147" y="0"/>
                    </a:moveTo>
                    <a:lnTo>
                      <a:pt x="0" y="37148"/>
                    </a:lnTo>
                    <a:cubicBezTo>
                      <a:pt x="77153" y="114300"/>
                      <a:pt x="77153" y="239078"/>
                      <a:pt x="0" y="317183"/>
                    </a:cubicBezTo>
                    <a:lnTo>
                      <a:pt x="37147" y="354330"/>
                    </a:lnTo>
                    <a:cubicBezTo>
                      <a:pt x="135255" y="256223"/>
                      <a:pt x="135255" y="98107"/>
                      <a:pt x="37147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5" name="Google Shape;1695;p35"/>
              <p:cNvSpPr/>
              <p:nvPr/>
            </p:nvSpPr>
            <p:spPr>
              <a:xfrm>
                <a:off x="1626345" y="3521314"/>
                <a:ext cx="80010" cy="204787"/>
              </a:xfrm>
              <a:custGeom>
                <a:rect b="b" l="l" r="r" t="t"/>
                <a:pathLst>
                  <a:path extrusionOk="0" h="204787" w="80010">
                    <a:moveTo>
                      <a:pt x="37148" y="0"/>
                    </a:moveTo>
                    <a:lnTo>
                      <a:pt x="0" y="37148"/>
                    </a:lnTo>
                    <a:cubicBezTo>
                      <a:pt x="36195" y="73343"/>
                      <a:pt x="36195" y="131445"/>
                      <a:pt x="0" y="167640"/>
                    </a:cubicBezTo>
                    <a:lnTo>
                      <a:pt x="37148" y="204788"/>
                    </a:lnTo>
                    <a:cubicBezTo>
                      <a:pt x="94298" y="147638"/>
                      <a:pt x="94298" y="56198"/>
                      <a:pt x="37148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6" name="Google Shape;1696;p35"/>
              <p:cNvSpPr/>
              <p:nvPr/>
            </p:nvSpPr>
            <p:spPr>
              <a:xfrm>
                <a:off x="1145332" y="3294620"/>
                <a:ext cx="423862" cy="647700"/>
              </a:xfrm>
              <a:custGeom>
                <a:rect b="b" l="l" r="r" t="t"/>
                <a:pathLst>
                  <a:path extrusionOk="0" h="647700" w="423862">
                    <a:moveTo>
                      <a:pt x="0" y="196215"/>
                    </a:moveTo>
                    <a:lnTo>
                      <a:pt x="0" y="451485"/>
                    </a:lnTo>
                    <a:lnTo>
                      <a:pt x="184785" y="451485"/>
                    </a:lnTo>
                    <a:lnTo>
                      <a:pt x="423863" y="647700"/>
                    </a:lnTo>
                    <a:lnTo>
                      <a:pt x="423863" y="0"/>
                    </a:lnTo>
                    <a:lnTo>
                      <a:pt x="184785" y="196215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697" name="Google Shape;1697;p35"/>
          <p:cNvGrpSpPr/>
          <p:nvPr/>
        </p:nvGrpSpPr>
        <p:grpSpPr>
          <a:xfrm>
            <a:off x="7335888" y="1652142"/>
            <a:ext cx="3238619" cy="2025720"/>
            <a:chOff x="5603100" y="2386775"/>
            <a:chExt cx="2593800" cy="1489500"/>
          </a:xfrm>
        </p:grpSpPr>
        <p:sp>
          <p:nvSpPr>
            <p:cNvPr id="1698" name="Google Shape;1698;p35"/>
            <p:cNvSpPr/>
            <p:nvPr/>
          </p:nvSpPr>
          <p:spPr>
            <a:xfrm>
              <a:off x="5603100" y="2386775"/>
              <a:ext cx="2593800" cy="1489500"/>
            </a:xfrm>
            <a:prstGeom prst="rect">
              <a:avLst/>
            </a:prstGeom>
            <a:solidFill>
              <a:srgbClr val="3030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9" name="Google Shape;1699;p35"/>
            <p:cNvSpPr/>
            <p:nvPr/>
          </p:nvSpPr>
          <p:spPr>
            <a:xfrm>
              <a:off x="5656897" y="3707581"/>
              <a:ext cx="2492100" cy="3600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0" name="Google Shape;1700;p35"/>
            <p:cNvSpPr/>
            <p:nvPr/>
          </p:nvSpPr>
          <p:spPr>
            <a:xfrm>
              <a:off x="5656897" y="3707581"/>
              <a:ext cx="720000" cy="360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1" name="Google Shape;1701;p35"/>
            <p:cNvSpPr/>
            <p:nvPr/>
          </p:nvSpPr>
          <p:spPr>
            <a:xfrm>
              <a:off x="6521050" y="2703805"/>
              <a:ext cx="763800" cy="675300"/>
            </a:xfrm>
            <a:prstGeom prst="ellipse">
              <a:avLst/>
            </a:prstGeom>
            <a:solidFill>
              <a:srgbClr val="7272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Play" id="1702" name="Google Shape;1702;p35"/>
            <p:cNvSpPr/>
            <p:nvPr/>
          </p:nvSpPr>
          <p:spPr>
            <a:xfrm>
              <a:off x="6785222" y="2865268"/>
              <a:ext cx="330774" cy="377095"/>
            </a:xfrm>
            <a:custGeom>
              <a:rect b="b" l="l" r="r" t="t"/>
              <a:pathLst>
                <a:path extrusionOk="0" h="704850" w="546734">
                  <a:moveTo>
                    <a:pt x="0" y="0"/>
                  </a:moveTo>
                  <a:lnTo>
                    <a:pt x="546735" y="352425"/>
                  </a:lnTo>
                  <a:lnTo>
                    <a:pt x="0" y="70485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03" name="Google Shape;1703;p35"/>
          <p:cNvSpPr/>
          <p:nvPr/>
        </p:nvSpPr>
        <p:spPr>
          <a:xfrm>
            <a:off x="7543250" y="3945700"/>
            <a:ext cx="2823900" cy="575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ADD A LINK TO THIS BUTTON</a:t>
            </a:r>
            <a:endParaRPr b="1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1704" name="Google Shape;1704;p35">
            <a:hlinkClick r:id="rId10"/>
          </p:cNvPr>
          <p:cNvPicPr preferRelativeResize="0"/>
          <p:nvPr/>
        </p:nvPicPr>
        <p:blipFill rotWithShape="1">
          <a:blip r:embed="rId11">
            <a:alphaModFix/>
          </a:blip>
          <a:srcRect b="18073" l="0" r="0" t="19861"/>
          <a:stretch/>
        </p:blipFill>
        <p:spPr>
          <a:xfrm>
            <a:off x="1931563" y="3677850"/>
            <a:ext cx="2572424" cy="23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5" name="Google Shape;1705;p35"/>
          <p:cNvSpPr/>
          <p:nvPr/>
        </p:nvSpPr>
        <p:spPr>
          <a:xfrm>
            <a:off x="1526025" y="5829200"/>
            <a:ext cx="3375300" cy="52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CLICK</a:t>
            </a:r>
            <a:r>
              <a:rPr b="1"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ON THE IMAGE TO ENLARGE IT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lidesMania">
  <a:themeElements>
    <a:clrScheme name="Simple Light">
      <a:dk1>
        <a:srgbClr val="000000"/>
      </a:dk1>
      <a:lt1>
        <a:srgbClr val="373C3F"/>
      </a:lt1>
      <a:dk2>
        <a:srgbClr val="373C3F"/>
      </a:dk2>
      <a:lt2>
        <a:srgbClr val="F4CCCC"/>
      </a:lt2>
      <a:accent1>
        <a:srgbClr val="FCE5CD"/>
      </a:accent1>
      <a:accent2>
        <a:srgbClr val="FFF2CC"/>
      </a:accent2>
      <a:accent3>
        <a:srgbClr val="D9EAD3"/>
      </a:accent3>
      <a:accent4>
        <a:srgbClr val="C9DAF8"/>
      </a:accent4>
      <a:accent5>
        <a:srgbClr val="D9D2E9"/>
      </a:accent5>
      <a:accent6>
        <a:srgbClr val="EAD1DC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