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0287000" cx="18288000"/>
  <p:notesSz cx="10287000" cy="18288000"/>
  <p:embeddedFontLst>
    <p:embeddedFont>
      <p:font typeface="Inter"/>
      <p:regular r:id="rId27"/>
      <p:bold r:id="rId28"/>
      <p:italic r:id="rId29"/>
      <p:boldItalic r:id="rId30"/>
    </p:embeddedFont>
    <p:embeddedFont>
      <p:font typeface="Poppins"/>
      <p:regular r:id="rId31"/>
      <p:bold r:id="rId32"/>
      <p:italic r:id="rId33"/>
      <p:boldItalic r:id="rId34"/>
    </p:embeddedFont>
    <p:embeddedFont>
      <p:font typeface="Montserrat"/>
      <p:regular r:id="rId35"/>
      <p:bold r:id="rId36"/>
      <p:italic r:id="rId37"/>
      <p:boldItalic r:id="rId38"/>
    </p:embeddedFont>
    <p:embeddedFont>
      <p:font typeface="Pacifico"/>
      <p:regular r:id="rId39"/>
    </p:embeddedFont>
    <p:embeddedFont>
      <p:font typeface="Poppins SemiBold"/>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h/yIIPc0wJxCLEYUY6j/0/Z6Ud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regular.fntdata"/><Relationship Id="rId20" Type="http://schemas.openxmlformats.org/officeDocument/2006/relationships/slide" Target="slides/slide16.xml"/><Relationship Id="rId42" Type="http://schemas.openxmlformats.org/officeDocument/2006/relationships/font" Target="fonts/PoppinsSemiBold-italic.fntdata"/><Relationship Id="rId41" Type="http://schemas.openxmlformats.org/officeDocument/2006/relationships/font" Target="fonts/PoppinsSemiBold-bold.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PoppinsSemiBold-boldItalic.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Inter-bold.fntdata"/><Relationship Id="rId27" Type="http://schemas.openxmlformats.org/officeDocument/2006/relationships/font" Target="fonts/Inter-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font" Target="fonts/Inter-boldItalic.fntdata"/><Relationship Id="rId11" Type="http://schemas.openxmlformats.org/officeDocument/2006/relationships/slide" Target="slides/slide7.xml"/><Relationship Id="rId33" Type="http://schemas.openxmlformats.org/officeDocument/2006/relationships/font" Target="fonts/Poppins-italic.fntdata"/><Relationship Id="rId10" Type="http://schemas.openxmlformats.org/officeDocument/2006/relationships/slide" Target="slides/slide6.xml"/><Relationship Id="rId32" Type="http://schemas.openxmlformats.org/officeDocument/2006/relationships/font" Target="fonts/Poppins-bold.fntdata"/><Relationship Id="rId13" Type="http://schemas.openxmlformats.org/officeDocument/2006/relationships/slide" Target="slides/slide9.xml"/><Relationship Id="rId35" Type="http://schemas.openxmlformats.org/officeDocument/2006/relationships/font" Target="fonts/Montserrat-regular.fntdata"/><Relationship Id="rId12" Type="http://schemas.openxmlformats.org/officeDocument/2006/relationships/slide" Target="slides/slide8.xml"/><Relationship Id="rId34" Type="http://schemas.openxmlformats.org/officeDocument/2006/relationships/font" Target="fonts/Poppins-boldItalic.fntdata"/><Relationship Id="rId15" Type="http://schemas.openxmlformats.org/officeDocument/2006/relationships/slide" Target="slides/slide11.xml"/><Relationship Id="rId37" Type="http://schemas.openxmlformats.org/officeDocument/2006/relationships/font" Target="fonts/Montserrat-italic.fntdata"/><Relationship Id="rId14" Type="http://schemas.openxmlformats.org/officeDocument/2006/relationships/slide" Target="slides/slide10.xml"/><Relationship Id="rId36" Type="http://schemas.openxmlformats.org/officeDocument/2006/relationships/font" Target="fonts/Montserrat-bold.fntdata"/><Relationship Id="rId17" Type="http://schemas.openxmlformats.org/officeDocument/2006/relationships/slide" Target="slides/slide13.xml"/><Relationship Id="rId39" Type="http://schemas.openxmlformats.org/officeDocument/2006/relationships/font" Target="fonts/Pacifico-regular.fntdata"/><Relationship Id="rId16" Type="http://schemas.openxmlformats.org/officeDocument/2006/relationships/slide" Target="slides/slide12.xml"/><Relationship Id="rId38" Type="http://schemas.openxmlformats.org/officeDocument/2006/relationships/font" Target="fonts/Montserrat-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ef4b2f3226_3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ef4b2f3226_3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ef4b2f3226_3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ef4b2f3226_3_2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g3ef4b2f3226_3_2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g3ef4b2f3226_3_2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ef4b2f3226_3_3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g3ef4b2f3226_3_3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g3ef4b2f3226_3_3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ef4b2f3226_3_3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4" name="Google Shape;364;g3ef4b2f3226_3_3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 name="Google Shape;365;g3ef4b2f3226_3_3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ef4b2f3226_3_3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g3ef4b2f3226_3_3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g3ef4b2f3226_3_3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ef4b2f3226_3_3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3" name="Google Shape;423;g3ef4b2f3226_3_3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4" name="Google Shape;424;g3ef4b2f3226_3_3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ef4b2f3226_3_4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g3ef4b2f3226_3_4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0" name="Google Shape;450;g3ef4b2f3226_3_4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ef4b2f3226_3_4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3ef4b2f3226_3_4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3ef4b2f3226_3_4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ef4b2f3226_3_4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3ef4b2f3226_3_4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3ef4b2f3226_3_4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3ef4b2f3226_3_4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g3ef4b2f3226_3_4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g3ef4b2f3226_3_4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3ef4b2f3226_3_5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g3ef4b2f3226_3_5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g3ef4b2f3226_3_5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3ef4b2f3226_3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3ef4b2f3226_3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3ef4b2f3226_3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3ef4b2f3226_3_5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6" name="Google Shape;586;g3ef4b2f3226_3_5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g3ef4b2f3226_3_5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g3ef4b2f3226_3_5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9" name="Google Shape;619;g3ef4b2f3226_3_5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0" name="Google Shape;620;g3ef4b2f3226_3_5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3ef4b2f3226_3_6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0" name="Google Shape;690;g3ef4b2f3226_3_6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1" name="Google Shape;691;g3ef4b2f3226_3_6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3ef4b2f3226_3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 name="Google Shape;60;g3ef4b2f3226_3_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 name="Google Shape;61;g3ef4b2f3226_3_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ef4b2f3226_3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g3ef4b2f3226_3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g3ef4b2f3226_3_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ef4b2f3226_3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3ef4b2f3226_3_1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3ef4b2f3226_3_1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ef4b2f3226_3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g3ef4b2f3226_3_1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3ef4b2f3226_3_1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ef4b2f3226_3_1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g3ef4b2f3226_3_1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3ef4b2f3226_3_1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ef4b2f3226_3_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g3ef4b2f3226_3_2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g3ef4b2f3226_3_2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ef4b2f3226_3_2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g3ef4b2f3226_3_2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g3ef4b2f3226_3_2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6.png"/><Relationship Id="rId13" Type="http://schemas.openxmlformats.org/officeDocument/2006/relationships/image" Target="../media/image17.png"/><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19.png"/><Relationship Id="rId9" Type="http://schemas.openxmlformats.org/officeDocument/2006/relationships/image" Target="../media/image13.png"/><Relationship Id="rId14" Type="http://schemas.openxmlformats.org/officeDocument/2006/relationships/image" Target="../media/image25.png"/><Relationship Id="rId5" Type="http://schemas.openxmlformats.org/officeDocument/2006/relationships/image" Target="../media/image9.png"/><Relationship Id="rId6" Type="http://schemas.openxmlformats.org/officeDocument/2006/relationships/image" Target="../media/image3.png"/><Relationship Id="rId7" Type="http://schemas.openxmlformats.org/officeDocument/2006/relationships/image" Target="../media/image10.png"/><Relationship Id="rId8" Type="http://schemas.openxmlformats.org/officeDocument/2006/relationships/image" Target="../media/image14.png"/></Relationships>
</file>

<file path=ppt/slides/_rels/slide10.xml.rels><?xml version="1.0" encoding="UTF-8" standalone="yes"?><Relationships xmlns="http://schemas.openxmlformats.org/package/2006/relationships"><Relationship Id="rId20" Type="http://schemas.openxmlformats.org/officeDocument/2006/relationships/image" Target="../media/image131.png"/><Relationship Id="rId11" Type="http://schemas.openxmlformats.org/officeDocument/2006/relationships/image" Target="../media/image56.png"/><Relationship Id="rId10" Type="http://schemas.openxmlformats.org/officeDocument/2006/relationships/image" Target="../media/image57.png"/><Relationship Id="rId21" Type="http://schemas.openxmlformats.org/officeDocument/2006/relationships/image" Target="../media/image142.png"/><Relationship Id="rId13" Type="http://schemas.openxmlformats.org/officeDocument/2006/relationships/image" Target="../media/image17.png"/><Relationship Id="rId12"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8.png"/><Relationship Id="rId4" Type="http://schemas.openxmlformats.org/officeDocument/2006/relationships/image" Target="../media/image52.png"/><Relationship Id="rId9" Type="http://schemas.openxmlformats.org/officeDocument/2006/relationships/image" Target="../media/image80.png"/><Relationship Id="rId15" Type="http://schemas.openxmlformats.org/officeDocument/2006/relationships/image" Target="../media/image120.png"/><Relationship Id="rId14" Type="http://schemas.openxmlformats.org/officeDocument/2006/relationships/image" Target="../media/image138.png"/><Relationship Id="rId17" Type="http://schemas.openxmlformats.org/officeDocument/2006/relationships/image" Target="../media/image148.png"/><Relationship Id="rId16" Type="http://schemas.openxmlformats.org/officeDocument/2006/relationships/image" Target="../media/image132.png"/><Relationship Id="rId5" Type="http://schemas.openxmlformats.org/officeDocument/2006/relationships/image" Target="../media/image53.png"/><Relationship Id="rId19" Type="http://schemas.openxmlformats.org/officeDocument/2006/relationships/image" Target="../media/image125.png"/><Relationship Id="rId6" Type="http://schemas.openxmlformats.org/officeDocument/2006/relationships/image" Target="../media/image34.png"/><Relationship Id="rId18" Type="http://schemas.openxmlformats.org/officeDocument/2006/relationships/image" Target="../media/image170.png"/><Relationship Id="rId7" Type="http://schemas.openxmlformats.org/officeDocument/2006/relationships/image" Target="../media/image46.png"/><Relationship Id="rId8" Type="http://schemas.openxmlformats.org/officeDocument/2006/relationships/image" Target="../media/image48.png"/></Relationships>
</file>

<file path=ppt/slides/_rels/slide11.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6.png"/><Relationship Id="rId13" Type="http://schemas.openxmlformats.org/officeDocument/2006/relationships/image" Target="../media/image17.png"/><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19.png"/><Relationship Id="rId9" Type="http://schemas.openxmlformats.org/officeDocument/2006/relationships/image" Target="../media/image13.png"/><Relationship Id="rId15" Type="http://schemas.openxmlformats.org/officeDocument/2006/relationships/image" Target="../media/image174.png"/><Relationship Id="rId14" Type="http://schemas.openxmlformats.org/officeDocument/2006/relationships/image" Target="../media/image160.png"/><Relationship Id="rId5" Type="http://schemas.openxmlformats.org/officeDocument/2006/relationships/image" Target="../media/image9.png"/><Relationship Id="rId6" Type="http://schemas.openxmlformats.org/officeDocument/2006/relationships/image" Target="../media/image3.png"/><Relationship Id="rId7" Type="http://schemas.openxmlformats.org/officeDocument/2006/relationships/image" Target="../media/image10.png"/><Relationship Id="rId8" Type="http://schemas.openxmlformats.org/officeDocument/2006/relationships/image" Target="../media/image14.png"/></Relationships>
</file>

<file path=ppt/slides/_rels/slide12.xml.rels><?xml version="1.0" encoding="UTF-8" standalone="yes"?><Relationships xmlns="http://schemas.openxmlformats.org/package/2006/relationships"><Relationship Id="rId11" Type="http://schemas.openxmlformats.org/officeDocument/2006/relationships/image" Target="../media/image27.png"/><Relationship Id="rId10" Type="http://schemas.openxmlformats.org/officeDocument/2006/relationships/image" Target="../media/image31.png"/><Relationship Id="rId13" Type="http://schemas.openxmlformats.org/officeDocument/2006/relationships/image" Target="../media/image1.png"/><Relationship Id="rId12"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png"/><Relationship Id="rId4" Type="http://schemas.openxmlformats.org/officeDocument/2006/relationships/image" Target="../media/image20.png"/><Relationship Id="rId9" Type="http://schemas.openxmlformats.org/officeDocument/2006/relationships/image" Target="../media/image5.png"/><Relationship Id="rId15" Type="http://schemas.openxmlformats.org/officeDocument/2006/relationships/image" Target="../media/image161.png"/><Relationship Id="rId14" Type="http://schemas.openxmlformats.org/officeDocument/2006/relationships/image" Target="../media/image17.png"/><Relationship Id="rId5" Type="http://schemas.openxmlformats.org/officeDocument/2006/relationships/image" Target="../media/image11.png"/><Relationship Id="rId6" Type="http://schemas.openxmlformats.org/officeDocument/2006/relationships/image" Target="../media/image8.png"/><Relationship Id="rId7" Type="http://schemas.openxmlformats.org/officeDocument/2006/relationships/image" Target="../media/image2.png"/><Relationship Id="rId8" Type="http://schemas.openxmlformats.org/officeDocument/2006/relationships/image" Target="../media/image4.png"/></Relationships>
</file>

<file path=ppt/slides/_rels/slide13.xml.rels><?xml version="1.0" encoding="UTF-8" standalone="yes"?><Relationships xmlns="http://schemas.openxmlformats.org/package/2006/relationships"><Relationship Id="rId11" Type="http://schemas.openxmlformats.org/officeDocument/2006/relationships/image" Target="../media/image29.png"/><Relationship Id="rId10" Type="http://schemas.openxmlformats.org/officeDocument/2006/relationships/image" Target="../media/image39.png"/><Relationship Id="rId13" Type="http://schemas.openxmlformats.org/officeDocument/2006/relationships/image" Target="../media/image17.png"/><Relationship Id="rId12"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28.png"/><Relationship Id="rId9" Type="http://schemas.openxmlformats.org/officeDocument/2006/relationships/image" Target="../media/image23.png"/><Relationship Id="rId5" Type="http://schemas.openxmlformats.org/officeDocument/2006/relationships/image" Target="../media/image35.png"/><Relationship Id="rId6" Type="http://schemas.openxmlformats.org/officeDocument/2006/relationships/image" Target="../media/image30.png"/><Relationship Id="rId7" Type="http://schemas.openxmlformats.org/officeDocument/2006/relationships/image" Target="../media/image33.png"/><Relationship Id="rId8" Type="http://schemas.openxmlformats.org/officeDocument/2006/relationships/image" Target="../media/image32.png"/></Relationships>
</file>

<file path=ppt/slides/_rels/slide14.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6.png"/><Relationship Id="rId13" Type="http://schemas.openxmlformats.org/officeDocument/2006/relationships/image" Target="../media/image17.png"/><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5.png"/><Relationship Id="rId4" Type="http://schemas.openxmlformats.org/officeDocument/2006/relationships/image" Target="../media/image19.png"/><Relationship Id="rId9" Type="http://schemas.openxmlformats.org/officeDocument/2006/relationships/image" Target="../media/image13.png"/><Relationship Id="rId15" Type="http://schemas.openxmlformats.org/officeDocument/2006/relationships/image" Target="../media/image200.png"/><Relationship Id="rId14" Type="http://schemas.openxmlformats.org/officeDocument/2006/relationships/image" Target="../media/image192.png"/><Relationship Id="rId5" Type="http://schemas.openxmlformats.org/officeDocument/2006/relationships/image" Target="../media/image9.png"/><Relationship Id="rId6" Type="http://schemas.openxmlformats.org/officeDocument/2006/relationships/image" Target="../media/image3.png"/><Relationship Id="rId7" Type="http://schemas.openxmlformats.org/officeDocument/2006/relationships/image" Target="../media/image10.png"/><Relationship Id="rId8" Type="http://schemas.openxmlformats.org/officeDocument/2006/relationships/image" Target="../media/image14.png"/></Relationships>
</file>

<file path=ppt/slides/_rels/slide15.xml.rels><?xml version="1.0" encoding="UTF-8" standalone="yes"?><Relationships xmlns="http://schemas.openxmlformats.org/package/2006/relationships"><Relationship Id="rId11" Type="http://schemas.openxmlformats.org/officeDocument/2006/relationships/image" Target="../media/image29.png"/><Relationship Id="rId10" Type="http://schemas.openxmlformats.org/officeDocument/2006/relationships/image" Target="../media/image39.png"/><Relationship Id="rId13" Type="http://schemas.openxmlformats.org/officeDocument/2006/relationships/image" Target="../media/image17.png"/><Relationship Id="rId12"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28.png"/><Relationship Id="rId9" Type="http://schemas.openxmlformats.org/officeDocument/2006/relationships/image" Target="../media/image23.png"/><Relationship Id="rId15" Type="http://schemas.openxmlformats.org/officeDocument/2006/relationships/image" Target="../media/image205.png"/><Relationship Id="rId14" Type="http://schemas.openxmlformats.org/officeDocument/2006/relationships/image" Target="../media/image204.png"/><Relationship Id="rId5" Type="http://schemas.openxmlformats.org/officeDocument/2006/relationships/image" Target="../media/image35.png"/><Relationship Id="rId6" Type="http://schemas.openxmlformats.org/officeDocument/2006/relationships/image" Target="../media/image30.png"/><Relationship Id="rId7" Type="http://schemas.openxmlformats.org/officeDocument/2006/relationships/image" Target="../media/image33.png"/><Relationship Id="rId8" Type="http://schemas.openxmlformats.org/officeDocument/2006/relationships/image" Target="../media/image32.png"/></Relationships>
</file>

<file path=ppt/slides/_rels/slide16.xml.rels><?xml version="1.0" encoding="UTF-8" standalone="yes"?><Relationships xmlns="http://schemas.openxmlformats.org/package/2006/relationships"><Relationship Id="rId11" Type="http://schemas.openxmlformats.org/officeDocument/2006/relationships/image" Target="../media/image56.png"/><Relationship Id="rId10" Type="http://schemas.openxmlformats.org/officeDocument/2006/relationships/image" Target="../media/image57.png"/><Relationship Id="rId13" Type="http://schemas.openxmlformats.org/officeDocument/2006/relationships/image" Target="../media/image17.png"/><Relationship Id="rId12"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8.png"/><Relationship Id="rId4" Type="http://schemas.openxmlformats.org/officeDocument/2006/relationships/image" Target="../media/image52.png"/><Relationship Id="rId9" Type="http://schemas.openxmlformats.org/officeDocument/2006/relationships/image" Target="../media/image80.png"/><Relationship Id="rId15" Type="http://schemas.openxmlformats.org/officeDocument/2006/relationships/image" Target="../media/image255.png"/><Relationship Id="rId14" Type="http://schemas.openxmlformats.org/officeDocument/2006/relationships/image" Target="../media/image219.png"/><Relationship Id="rId5" Type="http://schemas.openxmlformats.org/officeDocument/2006/relationships/image" Target="../media/image53.png"/><Relationship Id="rId6" Type="http://schemas.openxmlformats.org/officeDocument/2006/relationships/image" Target="../media/image34.png"/><Relationship Id="rId7" Type="http://schemas.openxmlformats.org/officeDocument/2006/relationships/image" Target="../media/image46.png"/><Relationship Id="rId8" Type="http://schemas.openxmlformats.org/officeDocument/2006/relationships/image" Target="../media/image4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59.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11" Type="http://schemas.openxmlformats.org/officeDocument/2006/relationships/image" Target="../media/image29.png"/><Relationship Id="rId10" Type="http://schemas.openxmlformats.org/officeDocument/2006/relationships/image" Target="../media/image39.png"/><Relationship Id="rId13" Type="http://schemas.openxmlformats.org/officeDocument/2006/relationships/image" Target="../media/image17.png"/><Relationship Id="rId12"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png"/><Relationship Id="rId4" Type="http://schemas.openxmlformats.org/officeDocument/2006/relationships/image" Target="../media/image28.png"/><Relationship Id="rId9" Type="http://schemas.openxmlformats.org/officeDocument/2006/relationships/image" Target="../media/image23.png"/><Relationship Id="rId14" Type="http://schemas.openxmlformats.org/officeDocument/2006/relationships/image" Target="../media/image242.png"/><Relationship Id="rId5" Type="http://schemas.openxmlformats.org/officeDocument/2006/relationships/image" Target="../media/image35.png"/><Relationship Id="rId6" Type="http://schemas.openxmlformats.org/officeDocument/2006/relationships/image" Target="../media/image30.png"/><Relationship Id="rId7" Type="http://schemas.openxmlformats.org/officeDocument/2006/relationships/image" Target="../media/image33.png"/><Relationship Id="rId8" Type="http://schemas.openxmlformats.org/officeDocument/2006/relationships/image" Target="../media/image32.png"/></Relationships>
</file>

<file path=ppt/slides/_rels/slide19.xml.rels><?xml version="1.0" encoding="UTF-8" standalone="yes"?><Relationships xmlns="http://schemas.openxmlformats.org/package/2006/relationships"><Relationship Id="rId11" Type="http://schemas.openxmlformats.org/officeDocument/2006/relationships/image" Target="../media/image56.png"/><Relationship Id="rId10" Type="http://schemas.openxmlformats.org/officeDocument/2006/relationships/image" Target="../media/image57.png"/><Relationship Id="rId13" Type="http://schemas.openxmlformats.org/officeDocument/2006/relationships/image" Target="../media/image17.png"/><Relationship Id="rId12"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8.png"/><Relationship Id="rId4" Type="http://schemas.openxmlformats.org/officeDocument/2006/relationships/image" Target="../media/image52.png"/><Relationship Id="rId9" Type="http://schemas.openxmlformats.org/officeDocument/2006/relationships/image" Target="../media/image80.png"/><Relationship Id="rId5" Type="http://schemas.openxmlformats.org/officeDocument/2006/relationships/image" Target="../media/image53.png"/><Relationship Id="rId6" Type="http://schemas.openxmlformats.org/officeDocument/2006/relationships/image" Target="../media/image34.png"/><Relationship Id="rId7" Type="http://schemas.openxmlformats.org/officeDocument/2006/relationships/image" Target="../media/image46.png"/><Relationship Id="rId8" Type="http://schemas.openxmlformats.org/officeDocument/2006/relationships/image" Target="../media/image48.png"/></Relationships>
</file>

<file path=ppt/slides/_rels/slide2.xml.rels><?xml version="1.0" encoding="UTF-8" standalone="yes"?><Relationships xmlns="http://schemas.openxmlformats.org/package/2006/relationships"><Relationship Id="rId11" Type="http://schemas.openxmlformats.org/officeDocument/2006/relationships/image" Target="../media/image27.png"/><Relationship Id="rId10" Type="http://schemas.openxmlformats.org/officeDocument/2006/relationships/image" Target="../media/image31.png"/><Relationship Id="rId13" Type="http://schemas.openxmlformats.org/officeDocument/2006/relationships/image" Target="../media/image1.png"/><Relationship Id="rId12"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20.png"/><Relationship Id="rId9" Type="http://schemas.openxmlformats.org/officeDocument/2006/relationships/image" Target="../media/image5.png"/><Relationship Id="rId15" Type="http://schemas.openxmlformats.org/officeDocument/2006/relationships/image" Target="../media/image17.png"/><Relationship Id="rId14" Type="http://schemas.openxmlformats.org/officeDocument/2006/relationships/image" Target="../media/image18.png"/><Relationship Id="rId5" Type="http://schemas.openxmlformats.org/officeDocument/2006/relationships/image" Target="../media/image11.png"/><Relationship Id="rId6" Type="http://schemas.openxmlformats.org/officeDocument/2006/relationships/image" Target="../media/image8.png"/><Relationship Id="rId7" Type="http://schemas.openxmlformats.org/officeDocument/2006/relationships/image" Target="../media/image2.png"/><Relationship Id="rId8" Type="http://schemas.openxmlformats.org/officeDocument/2006/relationships/image" Target="../media/image4.png"/></Relationships>
</file>

<file path=ppt/slides/_rels/slide20.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6.png"/><Relationship Id="rId13" Type="http://schemas.openxmlformats.org/officeDocument/2006/relationships/image" Target="../media/image17.png"/><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19.png"/><Relationship Id="rId9" Type="http://schemas.openxmlformats.org/officeDocument/2006/relationships/image" Target="../media/image13.png"/><Relationship Id="rId15" Type="http://schemas.openxmlformats.org/officeDocument/2006/relationships/image" Target="../media/image268.png"/><Relationship Id="rId14" Type="http://schemas.openxmlformats.org/officeDocument/2006/relationships/image" Target="../media/image258.png"/><Relationship Id="rId16" Type="http://schemas.openxmlformats.org/officeDocument/2006/relationships/image" Target="../media/image267.png"/><Relationship Id="rId5" Type="http://schemas.openxmlformats.org/officeDocument/2006/relationships/image" Target="../media/image9.png"/><Relationship Id="rId6" Type="http://schemas.openxmlformats.org/officeDocument/2006/relationships/image" Target="../media/image3.png"/><Relationship Id="rId7" Type="http://schemas.openxmlformats.org/officeDocument/2006/relationships/image" Target="../media/image10.png"/><Relationship Id="rId8" Type="http://schemas.openxmlformats.org/officeDocument/2006/relationships/image" Target="../media/image14.png"/></Relationships>
</file>

<file path=ppt/slides/_rels/slide21.xml.rels><?xml version="1.0" encoding="UTF-8" standalone="yes"?><Relationships xmlns="http://schemas.openxmlformats.org/package/2006/relationships"><Relationship Id="rId20" Type="http://schemas.openxmlformats.org/officeDocument/2006/relationships/image" Target="../media/image282.png"/><Relationship Id="rId11" Type="http://schemas.openxmlformats.org/officeDocument/2006/relationships/image" Target="../media/image16.png"/><Relationship Id="rId22" Type="http://schemas.openxmlformats.org/officeDocument/2006/relationships/image" Target="../media/image275.png"/><Relationship Id="rId10" Type="http://schemas.openxmlformats.org/officeDocument/2006/relationships/image" Target="../media/image6.png"/><Relationship Id="rId21" Type="http://schemas.openxmlformats.org/officeDocument/2006/relationships/image" Target="../media/image260.png"/><Relationship Id="rId13" Type="http://schemas.openxmlformats.org/officeDocument/2006/relationships/image" Target="../media/image17.png"/><Relationship Id="rId12" Type="http://schemas.openxmlformats.org/officeDocument/2006/relationships/image" Target="../media/image1.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19.png"/><Relationship Id="rId9" Type="http://schemas.openxmlformats.org/officeDocument/2006/relationships/image" Target="../media/image13.png"/><Relationship Id="rId15" Type="http://schemas.openxmlformats.org/officeDocument/2006/relationships/image" Target="../media/image264.png"/><Relationship Id="rId14" Type="http://schemas.openxmlformats.org/officeDocument/2006/relationships/image" Target="../media/image270.png"/><Relationship Id="rId17" Type="http://schemas.openxmlformats.org/officeDocument/2006/relationships/image" Target="../media/image281.png"/><Relationship Id="rId16" Type="http://schemas.openxmlformats.org/officeDocument/2006/relationships/image" Target="../media/image266.png"/><Relationship Id="rId5" Type="http://schemas.openxmlformats.org/officeDocument/2006/relationships/image" Target="../media/image9.png"/><Relationship Id="rId19" Type="http://schemas.openxmlformats.org/officeDocument/2006/relationships/image" Target="../media/image274.png"/><Relationship Id="rId6" Type="http://schemas.openxmlformats.org/officeDocument/2006/relationships/image" Target="../media/image3.png"/><Relationship Id="rId18" Type="http://schemas.openxmlformats.org/officeDocument/2006/relationships/image" Target="../media/image278.png"/><Relationship Id="rId7" Type="http://schemas.openxmlformats.org/officeDocument/2006/relationships/image" Target="../media/image10.png"/><Relationship Id="rId8" Type="http://schemas.openxmlformats.org/officeDocument/2006/relationships/image" Target="../media/image14.png"/></Relationships>
</file>

<file path=ppt/slides/_rels/slide22.xml.rels><?xml version="1.0" encoding="UTF-8" standalone="yes"?><Relationships xmlns="http://schemas.openxmlformats.org/package/2006/relationships"><Relationship Id="rId11" Type="http://schemas.openxmlformats.org/officeDocument/2006/relationships/image" Target="../media/image27.png"/><Relationship Id="rId10" Type="http://schemas.openxmlformats.org/officeDocument/2006/relationships/image" Target="../media/image31.png"/><Relationship Id="rId13" Type="http://schemas.openxmlformats.org/officeDocument/2006/relationships/image" Target="../media/image1.png"/><Relationship Id="rId12"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png"/><Relationship Id="rId4" Type="http://schemas.openxmlformats.org/officeDocument/2006/relationships/image" Target="../media/image20.png"/><Relationship Id="rId9" Type="http://schemas.openxmlformats.org/officeDocument/2006/relationships/image" Target="../media/image5.png"/><Relationship Id="rId15" Type="http://schemas.openxmlformats.org/officeDocument/2006/relationships/hyperlink" Target="https://unsplash.com/" TargetMode="External"/><Relationship Id="rId14" Type="http://schemas.openxmlformats.org/officeDocument/2006/relationships/image" Target="../media/image17.png"/><Relationship Id="rId16" Type="http://schemas.openxmlformats.org/officeDocument/2006/relationships/image" Target="../media/image284.png"/><Relationship Id="rId5" Type="http://schemas.openxmlformats.org/officeDocument/2006/relationships/image" Target="../media/image265.png"/><Relationship Id="rId6" Type="http://schemas.openxmlformats.org/officeDocument/2006/relationships/image" Target="../media/image8.png"/><Relationship Id="rId7" Type="http://schemas.openxmlformats.org/officeDocument/2006/relationships/image" Target="../media/image2.png"/><Relationship Id="rId8" Type="http://schemas.openxmlformats.org/officeDocument/2006/relationships/image" Target="../media/image4.png"/></Relationships>
</file>

<file path=ppt/slides/_rels/slide3.xml.rels><?xml version="1.0" encoding="UTF-8" standalone="yes"?><Relationships xmlns="http://schemas.openxmlformats.org/package/2006/relationships"><Relationship Id="rId11" Type="http://schemas.openxmlformats.org/officeDocument/2006/relationships/image" Target="../media/image29.png"/><Relationship Id="rId10" Type="http://schemas.openxmlformats.org/officeDocument/2006/relationships/image" Target="../media/image39.png"/><Relationship Id="rId13" Type="http://schemas.openxmlformats.org/officeDocument/2006/relationships/image" Target="../media/image17.png"/><Relationship Id="rId12"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28.png"/><Relationship Id="rId9" Type="http://schemas.openxmlformats.org/officeDocument/2006/relationships/image" Target="../media/image23.png"/><Relationship Id="rId14" Type="http://schemas.openxmlformats.org/officeDocument/2006/relationships/image" Target="../media/image40.png"/><Relationship Id="rId5" Type="http://schemas.openxmlformats.org/officeDocument/2006/relationships/image" Target="../media/image35.png"/><Relationship Id="rId6" Type="http://schemas.openxmlformats.org/officeDocument/2006/relationships/image" Target="../media/image30.png"/><Relationship Id="rId7" Type="http://schemas.openxmlformats.org/officeDocument/2006/relationships/image" Target="../media/image33.png"/><Relationship Id="rId8" Type="http://schemas.openxmlformats.org/officeDocument/2006/relationships/image" Target="../media/image32.png"/></Relationships>
</file>

<file path=ppt/slides/_rels/slide4.xml.rels><?xml version="1.0" encoding="UTF-8" standalone="yes"?><Relationships xmlns="http://schemas.openxmlformats.org/package/2006/relationships"><Relationship Id="rId11" Type="http://schemas.openxmlformats.org/officeDocument/2006/relationships/image" Target="../media/image56.png"/><Relationship Id="rId10" Type="http://schemas.openxmlformats.org/officeDocument/2006/relationships/image" Target="../media/image57.png"/><Relationship Id="rId13" Type="http://schemas.openxmlformats.org/officeDocument/2006/relationships/image" Target="../media/image17.png"/><Relationship Id="rId12"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8.png"/><Relationship Id="rId4" Type="http://schemas.openxmlformats.org/officeDocument/2006/relationships/image" Target="../media/image52.png"/><Relationship Id="rId9" Type="http://schemas.openxmlformats.org/officeDocument/2006/relationships/image" Target="../media/image80.png"/><Relationship Id="rId5" Type="http://schemas.openxmlformats.org/officeDocument/2006/relationships/image" Target="../media/image53.png"/><Relationship Id="rId6" Type="http://schemas.openxmlformats.org/officeDocument/2006/relationships/image" Target="../media/image34.png"/><Relationship Id="rId7" Type="http://schemas.openxmlformats.org/officeDocument/2006/relationships/image" Target="../media/image46.png"/><Relationship Id="rId8" Type="http://schemas.openxmlformats.org/officeDocument/2006/relationships/image" Target="../media/image48.png"/></Relationships>
</file>

<file path=ppt/slides/_rels/slide5.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6.png"/><Relationship Id="rId13" Type="http://schemas.openxmlformats.org/officeDocument/2006/relationships/image" Target="../media/image17.png"/><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19.png"/><Relationship Id="rId9" Type="http://schemas.openxmlformats.org/officeDocument/2006/relationships/image" Target="../media/image13.png"/><Relationship Id="rId15" Type="http://schemas.openxmlformats.org/officeDocument/2006/relationships/image" Target="../media/image70.png"/><Relationship Id="rId14" Type="http://schemas.openxmlformats.org/officeDocument/2006/relationships/image" Target="../media/image94.png"/><Relationship Id="rId16" Type="http://schemas.openxmlformats.org/officeDocument/2006/relationships/image" Target="../media/image61.png"/><Relationship Id="rId5" Type="http://schemas.openxmlformats.org/officeDocument/2006/relationships/image" Target="../media/image9.png"/><Relationship Id="rId6" Type="http://schemas.openxmlformats.org/officeDocument/2006/relationships/image" Target="../media/image3.png"/><Relationship Id="rId7" Type="http://schemas.openxmlformats.org/officeDocument/2006/relationships/image" Target="../media/image10.png"/><Relationship Id="rId8" Type="http://schemas.openxmlformats.org/officeDocument/2006/relationships/image" Target="../media/image14.png"/></Relationships>
</file>

<file path=ppt/slides/_rels/slide6.xml.rels><?xml version="1.0" encoding="UTF-8" standalone="yes"?><Relationships xmlns="http://schemas.openxmlformats.org/package/2006/relationships"><Relationship Id="rId11" Type="http://schemas.openxmlformats.org/officeDocument/2006/relationships/image" Target="../media/image29.png"/><Relationship Id="rId10" Type="http://schemas.openxmlformats.org/officeDocument/2006/relationships/image" Target="../media/image39.png"/><Relationship Id="rId13" Type="http://schemas.openxmlformats.org/officeDocument/2006/relationships/image" Target="../media/image17.png"/><Relationship Id="rId12"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28.png"/><Relationship Id="rId9" Type="http://schemas.openxmlformats.org/officeDocument/2006/relationships/image" Target="../media/image23.png"/><Relationship Id="rId15" Type="http://schemas.openxmlformats.org/officeDocument/2006/relationships/image" Target="../media/image91.png"/><Relationship Id="rId14" Type="http://schemas.openxmlformats.org/officeDocument/2006/relationships/image" Target="../media/image86.png"/><Relationship Id="rId17" Type="http://schemas.openxmlformats.org/officeDocument/2006/relationships/image" Target="../media/image82.png"/><Relationship Id="rId16" Type="http://schemas.openxmlformats.org/officeDocument/2006/relationships/image" Target="../media/image84.png"/><Relationship Id="rId5" Type="http://schemas.openxmlformats.org/officeDocument/2006/relationships/image" Target="../media/image35.png"/><Relationship Id="rId6" Type="http://schemas.openxmlformats.org/officeDocument/2006/relationships/image" Target="../media/image30.png"/><Relationship Id="rId7" Type="http://schemas.openxmlformats.org/officeDocument/2006/relationships/image" Target="../media/image33.png"/><Relationship Id="rId8" Type="http://schemas.openxmlformats.org/officeDocument/2006/relationships/image" Target="../media/image32.png"/></Relationships>
</file>

<file path=ppt/slides/_rels/slide7.xml.rels><?xml version="1.0" encoding="UTF-8" standalone="yes"?><Relationships xmlns="http://schemas.openxmlformats.org/package/2006/relationships"><Relationship Id="rId11" Type="http://schemas.openxmlformats.org/officeDocument/2006/relationships/image" Target="../media/image27.png"/><Relationship Id="rId10" Type="http://schemas.openxmlformats.org/officeDocument/2006/relationships/image" Target="../media/image31.png"/><Relationship Id="rId13" Type="http://schemas.openxmlformats.org/officeDocument/2006/relationships/image" Target="../media/image1.png"/><Relationship Id="rId12" Type="http://schemas.openxmlformats.org/officeDocument/2006/relationships/image" Target="../media/image21.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20.png"/><Relationship Id="rId9" Type="http://schemas.openxmlformats.org/officeDocument/2006/relationships/image" Target="../media/image5.png"/><Relationship Id="rId15" Type="http://schemas.openxmlformats.org/officeDocument/2006/relationships/image" Target="../media/image99.png"/><Relationship Id="rId14" Type="http://schemas.openxmlformats.org/officeDocument/2006/relationships/image" Target="../media/image17.png"/><Relationship Id="rId16" Type="http://schemas.openxmlformats.org/officeDocument/2006/relationships/image" Target="../media/image113.png"/><Relationship Id="rId5" Type="http://schemas.openxmlformats.org/officeDocument/2006/relationships/image" Target="../media/image11.png"/><Relationship Id="rId6" Type="http://schemas.openxmlformats.org/officeDocument/2006/relationships/image" Target="../media/image8.png"/><Relationship Id="rId7" Type="http://schemas.openxmlformats.org/officeDocument/2006/relationships/image" Target="../media/image2.png"/><Relationship Id="rId8" Type="http://schemas.openxmlformats.org/officeDocument/2006/relationships/image" Target="../media/image4.png"/></Relationships>
</file>

<file path=ppt/slides/_rels/slide8.xml.rels><?xml version="1.0" encoding="UTF-8" standalone="yes"?><Relationships xmlns="http://schemas.openxmlformats.org/package/2006/relationships"><Relationship Id="rId11" Type="http://schemas.openxmlformats.org/officeDocument/2006/relationships/image" Target="../media/image56.png"/><Relationship Id="rId10" Type="http://schemas.openxmlformats.org/officeDocument/2006/relationships/image" Target="../media/image57.png"/><Relationship Id="rId13" Type="http://schemas.openxmlformats.org/officeDocument/2006/relationships/image" Target="../media/image17.png"/><Relationship Id="rId12" Type="http://schemas.openxmlformats.org/officeDocument/2006/relationships/image" Target="../media/image37.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8.png"/><Relationship Id="rId4" Type="http://schemas.openxmlformats.org/officeDocument/2006/relationships/image" Target="../media/image52.png"/><Relationship Id="rId9" Type="http://schemas.openxmlformats.org/officeDocument/2006/relationships/image" Target="../media/image80.png"/><Relationship Id="rId14" Type="http://schemas.openxmlformats.org/officeDocument/2006/relationships/image" Target="../media/image129.png"/><Relationship Id="rId5" Type="http://schemas.openxmlformats.org/officeDocument/2006/relationships/image" Target="../media/image53.png"/><Relationship Id="rId6" Type="http://schemas.openxmlformats.org/officeDocument/2006/relationships/image" Target="../media/image34.png"/><Relationship Id="rId7" Type="http://schemas.openxmlformats.org/officeDocument/2006/relationships/image" Target="../media/image46.png"/><Relationship Id="rId8" Type="http://schemas.openxmlformats.org/officeDocument/2006/relationships/image" Target="../media/image48.png"/></Relationships>
</file>

<file path=ppt/slides/_rels/slide9.xml.rels><?xml version="1.0" encoding="UTF-8" standalone="yes"?><Relationships xmlns="http://schemas.openxmlformats.org/package/2006/relationships"><Relationship Id="rId11" Type="http://schemas.openxmlformats.org/officeDocument/2006/relationships/image" Target="../media/image29.png"/><Relationship Id="rId10" Type="http://schemas.openxmlformats.org/officeDocument/2006/relationships/image" Target="../media/image39.png"/><Relationship Id="rId13" Type="http://schemas.openxmlformats.org/officeDocument/2006/relationships/image" Target="../media/image17.png"/><Relationship Id="rId12"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28.png"/><Relationship Id="rId9" Type="http://schemas.openxmlformats.org/officeDocument/2006/relationships/image" Target="../media/image23.png"/><Relationship Id="rId15" Type="http://schemas.openxmlformats.org/officeDocument/2006/relationships/image" Target="../media/image122.png"/><Relationship Id="rId14" Type="http://schemas.openxmlformats.org/officeDocument/2006/relationships/image" Target="../media/image123.png"/><Relationship Id="rId16" Type="http://schemas.openxmlformats.org/officeDocument/2006/relationships/image" Target="../media/image119.png"/><Relationship Id="rId5" Type="http://schemas.openxmlformats.org/officeDocument/2006/relationships/image" Target="../media/image35.png"/><Relationship Id="rId6" Type="http://schemas.openxmlformats.org/officeDocument/2006/relationships/image" Target="../media/image30.png"/><Relationship Id="rId7" Type="http://schemas.openxmlformats.org/officeDocument/2006/relationships/image" Target="../media/image33.png"/><Relationship Id="rId8"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15" name="Shape 15"/>
        <p:cNvGrpSpPr/>
        <p:nvPr/>
      </p:nvGrpSpPr>
      <p:grpSpPr>
        <a:xfrm>
          <a:off x="0" y="0"/>
          <a:ext cx="0" cy="0"/>
          <a:chOff x="0" y="0"/>
          <a:chExt cx="0" cy="0"/>
        </a:xfrm>
      </p:grpSpPr>
      <p:grpSp>
        <p:nvGrpSpPr>
          <p:cNvPr id="16" name="Google Shape;16;g3ef4b2f3226_3_0"/>
          <p:cNvGrpSpPr/>
          <p:nvPr/>
        </p:nvGrpSpPr>
        <p:grpSpPr>
          <a:xfrm>
            <a:off x="0" y="-161925"/>
            <a:ext cx="18288000" cy="10449688"/>
            <a:chOff x="0" y="-161925"/>
            <a:chExt cx="18288000" cy="10449688"/>
          </a:xfrm>
        </p:grpSpPr>
        <p:sp>
          <p:nvSpPr>
            <p:cNvPr id="17" name="Google Shape;17;g3ef4b2f3226_3_0"/>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 name="Google Shape;18;g3ef4b2f3226_3_0"/>
            <p:cNvPicPr preferRelativeResize="0"/>
            <p:nvPr/>
          </p:nvPicPr>
          <p:blipFill rotWithShape="1">
            <a:blip r:embed="rId3">
              <a:alphaModFix/>
            </a:blip>
            <a:srcRect b="0" l="0" r="0" t="0"/>
            <a:stretch/>
          </p:blipFill>
          <p:spPr>
            <a:xfrm>
              <a:off x="9772650" y="-161925"/>
              <a:ext cx="8515350" cy="10448925"/>
            </a:xfrm>
            <a:prstGeom prst="rect">
              <a:avLst/>
            </a:prstGeom>
            <a:noFill/>
            <a:ln>
              <a:noFill/>
            </a:ln>
          </p:spPr>
        </p:pic>
        <p:pic>
          <p:nvPicPr>
            <p:cNvPr descr="preencoded.png" id="19" name="Google Shape;19;g3ef4b2f3226_3_0"/>
            <p:cNvPicPr preferRelativeResize="0"/>
            <p:nvPr/>
          </p:nvPicPr>
          <p:blipFill rotWithShape="1">
            <a:blip r:embed="rId4">
              <a:alphaModFix/>
            </a:blip>
            <a:srcRect b="0" l="0" r="0" t="0"/>
            <a:stretch/>
          </p:blipFill>
          <p:spPr>
            <a:xfrm>
              <a:off x="0" y="3390900"/>
              <a:ext cx="18288000" cy="6896100"/>
            </a:xfrm>
            <a:prstGeom prst="rect">
              <a:avLst/>
            </a:prstGeom>
            <a:noFill/>
            <a:ln>
              <a:noFill/>
            </a:ln>
          </p:spPr>
        </p:pic>
        <p:pic>
          <p:nvPicPr>
            <p:cNvPr descr="preencoded.png" id="20" name="Google Shape;20;g3ef4b2f3226_3_0"/>
            <p:cNvPicPr preferRelativeResize="0"/>
            <p:nvPr/>
          </p:nvPicPr>
          <p:blipFill rotWithShape="1">
            <a:blip r:embed="rId5">
              <a:alphaModFix/>
            </a:blip>
            <a:srcRect b="0" l="0" r="0" t="0"/>
            <a:stretch/>
          </p:blipFill>
          <p:spPr>
            <a:xfrm>
              <a:off x="15430500" y="1647825"/>
              <a:ext cx="854773" cy="708374"/>
            </a:xfrm>
            <a:prstGeom prst="rect">
              <a:avLst/>
            </a:prstGeom>
            <a:noFill/>
            <a:ln>
              <a:noFill/>
            </a:ln>
          </p:spPr>
        </p:pic>
        <p:pic>
          <p:nvPicPr>
            <p:cNvPr descr="preencoded.png" id="21" name="Google Shape;21;g3ef4b2f3226_3_0"/>
            <p:cNvPicPr preferRelativeResize="0"/>
            <p:nvPr/>
          </p:nvPicPr>
          <p:blipFill rotWithShape="1">
            <a:blip r:embed="rId6">
              <a:alphaModFix/>
            </a:blip>
            <a:srcRect b="0" l="0" r="0" t="0"/>
            <a:stretch/>
          </p:blipFill>
          <p:spPr>
            <a:xfrm>
              <a:off x="15859125" y="9191625"/>
              <a:ext cx="1898524" cy="230791"/>
            </a:xfrm>
            <a:prstGeom prst="rect">
              <a:avLst/>
            </a:prstGeom>
            <a:noFill/>
            <a:ln>
              <a:noFill/>
            </a:ln>
          </p:spPr>
        </p:pic>
        <p:pic>
          <p:nvPicPr>
            <p:cNvPr descr="preencoded.png" id="22" name="Google Shape;22;g3ef4b2f3226_3_0"/>
            <p:cNvPicPr preferRelativeResize="0"/>
            <p:nvPr/>
          </p:nvPicPr>
          <p:blipFill rotWithShape="1">
            <a:blip r:embed="rId7">
              <a:alphaModFix/>
            </a:blip>
            <a:srcRect b="0" l="0" r="0" t="0"/>
            <a:stretch/>
          </p:blipFill>
          <p:spPr>
            <a:xfrm>
              <a:off x="933450" y="1095375"/>
              <a:ext cx="553212" cy="553212"/>
            </a:xfrm>
            <a:prstGeom prst="rect">
              <a:avLst/>
            </a:prstGeom>
            <a:noFill/>
            <a:ln>
              <a:noFill/>
            </a:ln>
          </p:spPr>
        </p:pic>
        <p:pic>
          <p:nvPicPr>
            <p:cNvPr descr="preencoded.png" id="23" name="Google Shape;23;g3ef4b2f3226_3_0"/>
            <p:cNvPicPr preferRelativeResize="0"/>
            <p:nvPr/>
          </p:nvPicPr>
          <p:blipFill rotWithShape="1">
            <a:blip r:embed="rId8">
              <a:alphaModFix/>
            </a:blip>
            <a:srcRect b="0" l="0" r="0" t="0"/>
            <a:stretch/>
          </p:blipFill>
          <p:spPr>
            <a:xfrm>
              <a:off x="9496425" y="9734550"/>
              <a:ext cx="553117" cy="553213"/>
            </a:xfrm>
            <a:prstGeom prst="rect">
              <a:avLst/>
            </a:prstGeom>
            <a:noFill/>
            <a:ln>
              <a:noFill/>
            </a:ln>
          </p:spPr>
        </p:pic>
        <p:pic>
          <p:nvPicPr>
            <p:cNvPr descr="preencoded.png" id="24" name="Google Shape;24;g3ef4b2f3226_3_0"/>
            <p:cNvPicPr preferRelativeResize="0"/>
            <p:nvPr/>
          </p:nvPicPr>
          <p:blipFill rotWithShape="1">
            <a:blip r:embed="rId9">
              <a:alphaModFix/>
            </a:blip>
            <a:srcRect b="0" l="0" r="0" t="0"/>
            <a:stretch/>
          </p:blipFill>
          <p:spPr>
            <a:xfrm>
              <a:off x="16811625" y="5400675"/>
              <a:ext cx="263253" cy="1315678"/>
            </a:xfrm>
            <a:prstGeom prst="rect">
              <a:avLst/>
            </a:prstGeom>
            <a:noFill/>
            <a:ln>
              <a:noFill/>
            </a:ln>
          </p:spPr>
        </p:pic>
        <p:pic>
          <p:nvPicPr>
            <p:cNvPr descr="preencoded.png" id="25" name="Google Shape;25;g3ef4b2f3226_3_0"/>
            <p:cNvPicPr preferRelativeResize="0"/>
            <p:nvPr/>
          </p:nvPicPr>
          <p:blipFill rotWithShape="1">
            <a:blip r:embed="rId10">
              <a:alphaModFix/>
            </a:blip>
            <a:srcRect b="0" l="0" r="0" t="0"/>
            <a:stretch/>
          </p:blipFill>
          <p:spPr>
            <a:xfrm>
              <a:off x="666750" y="4210050"/>
              <a:ext cx="263318" cy="1315583"/>
            </a:xfrm>
            <a:prstGeom prst="rect">
              <a:avLst/>
            </a:prstGeom>
            <a:noFill/>
            <a:ln>
              <a:noFill/>
            </a:ln>
          </p:spPr>
        </p:pic>
        <p:pic>
          <p:nvPicPr>
            <p:cNvPr descr="preencoded.png" id="26" name="Google Shape;26;g3ef4b2f3226_3_0"/>
            <p:cNvPicPr preferRelativeResize="0"/>
            <p:nvPr/>
          </p:nvPicPr>
          <p:blipFill rotWithShape="1">
            <a:blip r:embed="rId11">
              <a:alphaModFix/>
            </a:blip>
            <a:srcRect b="0" l="0" r="0" t="0"/>
            <a:stretch/>
          </p:blipFill>
          <p:spPr>
            <a:xfrm>
              <a:off x="11163551" y="571500"/>
              <a:ext cx="1898618" cy="230696"/>
            </a:xfrm>
            <a:prstGeom prst="rect">
              <a:avLst/>
            </a:prstGeom>
            <a:noFill/>
            <a:ln>
              <a:noFill/>
            </a:ln>
          </p:spPr>
        </p:pic>
        <p:pic>
          <p:nvPicPr>
            <p:cNvPr descr="preencoded.png" id="27" name="Google Shape;27;g3ef4b2f3226_3_0"/>
            <p:cNvPicPr preferRelativeResize="0"/>
            <p:nvPr/>
          </p:nvPicPr>
          <p:blipFill rotWithShape="1">
            <a:blip r:embed="rId12">
              <a:alphaModFix/>
            </a:blip>
            <a:srcRect b="0" l="0" r="0" t="0"/>
            <a:stretch/>
          </p:blipFill>
          <p:spPr>
            <a:xfrm>
              <a:off x="1819275" y="7972425"/>
              <a:ext cx="854773" cy="708470"/>
            </a:xfrm>
            <a:prstGeom prst="rect">
              <a:avLst/>
            </a:prstGeom>
            <a:noFill/>
            <a:ln>
              <a:noFill/>
            </a:ln>
          </p:spPr>
        </p:pic>
      </p:grpSp>
      <p:grpSp>
        <p:nvGrpSpPr>
          <p:cNvPr id="28" name="Google Shape;28;g3ef4b2f3226_3_0"/>
          <p:cNvGrpSpPr/>
          <p:nvPr/>
        </p:nvGrpSpPr>
        <p:grpSpPr>
          <a:xfrm>
            <a:off x="17640300" y="7994925"/>
            <a:ext cx="596549" cy="2063476"/>
            <a:chOff x="17640300" y="7994925"/>
            <a:chExt cx="596549" cy="2063476"/>
          </a:xfrm>
        </p:grpSpPr>
        <p:pic>
          <p:nvPicPr>
            <p:cNvPr descr="preencoded.png" id="29" name="Google Shape;29;g3ef4b2f3226_3_0"/>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30" name="Google Shape;30;g3ef4b2f3226_3_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1" name="Google Shape;31;g3ef4b2f3226_3_0"/>
          <p:cNvSpPr/>
          <p:nvPr/>
        </p:nvSpPr>
        <p:spPr>
          <a:xfrm>
            <a:off x="5857875" y="1543050"/>
            <a:ext cx="12468300" cy="481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18000"/>
              <a:buFont typeface="Pacifico"/>
              <a:buNone/>
            </a:pPr>
            <a:r>
              <a:rPr b="0" i="0" lang="en-US" sz="18000" u="none" cap="none" strike="noStrike">
                <a:solidFill>
                  <a:srgbClr val="E4868E"/>
                </a:solidFill>
                <a:latin typeface="Pacifico"/>
                <a:ea typeface="Pacifico"/>
                <a:cs typeface="Pacifico"/>
                <a:sym typeface="Pacifico"/>
              </a:rPr>
              <a:t>Hello Kitty</a:t>
            </a:r>
            <a:endParaRPr b="0" i="0" sz="18000" u="none" cap="none" strike="noStrike">
              <a:solidFill>
                <a:schemeClr val="dk1"/>
              </a:solidFill>
              <a:latin typeface="Calibri"/>
              <a:ea typeface="Calibri"/>
              <a:cs typeface="Calibri"/>
              <a:sym typeface="Calibri"/>
            </a:endParaRPr>
          </a:p>
        </p:txBody>
      </p:sp>
      <p:sp>
        <p:nvSpPr>
          <p:cNvPr id="32" name="Google Shape;32;g3ef4b2f3226_3_0"/>
          <p:cNvSpPr/>
          <p:nvPr/>
        </p:nvSpPr>
        <p:spPr>
          <a:xfrm>
            <a:off x="9079230" y="6848475"/>
            <a:ext cx="7837200" cy="2042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Poppins SemiBold"/>
              <a:buNone/>
            </a:pPr>
            <a:r>
              <a:rPr b="0" i="0" lang="en-US" sz="4800" u="none" cap="none" strike="noStrike">
                <a:solidFill>
                  <a:srgbClr val="0E0E0E"/>
                </a:solidFill>
                <a:latin typeface="Poppins SemiBold"/>
                <a:ea typeface="Poppins SemiBold"/>
                <a:cs typeface="Poppins SemiBold"/>
                <a:sym typeface="Poppins SemiBold"/>
              </a:rPr>
              <a:t>FREE PRESENTATION TEMPLATE</a:t>
            </a:r>
            <a:endParaRPr b="0" i="0" sz="4800" u="none" cap="none" strike="noStrike">
              <a:solidFill>
                <a:schemeClr val="dk1"/>
              </a:solidFill>
              <a:latin typeface="Calibri"/>
              <a:ea typeface="Calibri"/>
              <a:cs typeface="Calibri"/>
              <a:sym typeface="Calibri"/>
            </a:endParaRPr>
          </a:p>
        </p:txBody>
      </p:sp>
      <p:pic>
        <p:nvPicPr>
          <p:cNvPr descr="preencoded.png" id="33" name="Google Shape;33;g3ef4b2f3226_3_0"/>
          <p:cNvPicPr preferRelativeResize="0"/>
          <p:nvPr/>
        </p:nvPicPr>
        <p:blipFill rotWithShape="1">
          <a:blip r:embed="rId14">
            <a:alphaModFix/>
          </a:blip>
          <a:srcRect b="0" l="0" r="0" t="0"/>
          <a:stretch/>
        </p:blipFill>
        <p:spPr>
          <a:xfrm>
            <a:off x="0" y="1181100"/>
            <a:ext cx="7448550" cy="79152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290" name="Shape 290"/>
        <p:cNvGrpSpPr/>
        <p:nvPr/>
      </p:nvGrpSpPr>
      <p:grpSpPr>
        <a:xfrm>
          <a:off x="0" y="0"/>
          <a:ext cx="0" cy="0"/>
          <a:chOff x="0" y="0"/>
          <a:chExt cx="0" cy="0"/>
        </a:xfrm>
      </p:grpSpPr>
      <p:grpSp>
        <p:nvGrpSpPr>
          <p:cNvPr id="291" name="Google Shape;291;g3ef4b2f3226_3_266"/>
          <p:cNvGrpSpPr/>
          <p:nvPr/>
        </p:nvGrpSpPr>
        <p:grpSpPr>
          <a:xfrm>
            <a:off x="0" y="-3711"/>
            <a:ext cx="18288000" cy="10290711"/>
            <a:chOff x="0" y="-3711"/>
            <a:chExt cx="18288000" cy="10290711"/>
          </a:xfrm>
        </p:grpSpPr>
        <p:sp>
          <p:nvSpPr>
            <p:cNvPr id="292" name="Google Shape;292;g3ef4b2f3226_3_266"/>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3" name="Google Shape;293;g3ef4b2f3226_3_266"/>
            <p:cNvPicPr preferRelativeResize="0"/>
            <p:nvPr/>
          </p:nvPicPr>
          <p:blipFill rotWithShape="1">
            <a:blip r:embed="rId3">
              <a:alphaModFix/>
            </a:blip>
            <a:srcRect b="0" l="0" r="0" t="0"/>
            <a:stretch/>
          </p:blipFill>
          <p:spPr>
            <a:xfrm rot="10800000">
              <a:off x="0" y="3686175"/>
              <a:ext cx="18288000" cy="6600825"/>
            </a:xfrm>
            <a:prstGeom prst="rect">
              <a:avLst/>
            </a:prstGeom>
            <a:noFill/>
            <a:ln>
              <a:noFill/>
            </a:ln>
          </p:spPr>
        </p:pic>
        <p:pic>
          <p:nvPicPr>
            <p:cNvPr descr="preencoded.png" id="294" name="Google Shape;294;g3ef4b2f3226_3_266"/>
            <p:cNvPicPr preferRelativeResize="0"/>
            <p:nvPr/>
          </p:nvPicPr>
          <p:blipFill rotWithShape="1">
            <a:blip r:embed="rId4">
              <a:alphaModFix/>
            </a:blip>
            <a:srcRect b="0" l="0" r="0" t="0"/>
            <a:stretch/>
          </p:blipFill>
          <p:spPr>
            <a:xfrm rot="10800000">
              <a:off x="9239250" y="0"/>
              <a:ext cx="9048750" cy="10287000"/>
            </a:xfrm>
            <a:prstGeom prst="rect">
              <a:avLst/>
            </a:prstGeom>
            <a:noFill/>
            <a:ln>
              <a:noFill/>
            </a:ln>
          </p:spPr>
        </p:pic>
        <p:pic>
          <p:nvPicPr>
            <p:cNvPr descr="preencoded.png" id="295" name="Google Shape;295;g3ef4b2f3226_3_266"/>
            <p:cNvPicPr preferRelativeResize="0"/>
            <p:nvPr/>
          </p:nvPicPr>
          <p:blipFill rotWithShape="1">
            <a:blip r:embed="rId5">
              <a:alphaModFix/>
            </a:blip>
            <a:srcRect b="0" l="0" r="0" t="0"/>
            <a:stretch/>
          </p:blipFill>
          <p:spPr>
            <a:xfrm>
              <a:off x="1819275" y="9048750"/>
              <a:ext cx="553213" cy="553213"/>
            </a:xfrm>
            <a:prstGeom prst="rect">
              <a:avLst/>
            </a:prstGeom>
            <a:noFill/>
            <a:ln>
              <a:noFill/>
            </a:ln>
          </p:spPr>
        </p:pic>
        <p:pic>
          <p:nvPicPr>
            <p:cNvPr descr="preencoded.png" id="296" name="Google Shape;296;g3ef4b2f3226_3_266"/>
            <p:cNvPicPr preferRelativeResize="0"/>
            <p:nvPr/>
          </p:nvPicPr>
          <p:blipFill rotWithShape="1">
            <a:blip r:embed="rId6">
              <a:alphaModFix/>
            </a:blip>
            <a:srcRect b="0" l="0" r="0" t="0"/>
            <a:stretch/>
          </p:blipFill>
          <p:spPr>
            <a:xfrm>
              <a:off x="14430375" y="1162050"/>
              <a:ext cx="553213" cy="553212"/>
            </a:xfrm>
            <a:prstGeom prst="rect">
              <a:avLst/>
            </a:prstGeom>
            <a:noFill/>
            <a:ln>
              <a:noFill/>
            </a:ln>
          </p:spPr>
        </p:pic>
        <p:pic>
          <p:nvPicPr>
            <p:cNvPr descr="preencoded.png" id="297" name="Google Shape;297;g3ef4b2f3226_3_266"/>
            <p:cNvPicPr preferRelativeResize="0"/>
            <p:nvPr/>
          </p:nvPicPr>
          <p:blipFill rotWithShape="1">
            <a:blip r:embed="rId7">
              <a:alphaModFix/>
            </a:blip>
            <a:srcRect b="0" l="0" r="0" t="0"/>
            <a:stretch/>
          </p:blipFill>
          <p:spPr>
            <a:xfrm>
              <a:off x="4322541" y="14771"/>
              <a:ext cx="1315678" cy="263253"/>
            </a:xfrm>
            <a:prstGeom prst="rect">
              <a:avLst/>
            </a:prstGeom>
            <a:noFill/>
            <a:ln>
              <a:noFill/>
            </a:ln>
          </p:spPr>
        </p:pic>
        <p:pic>
          <p:nvPicPr>
            <p:cNvPr descr="preencoded.png" id="298" name="Google Shape;298;g3ef4b2f3226_3_266"/>
            <p:cNvPicPr preferRelativeResize="0"/>
            <p:nvPr/>
          </p:nvPicPr>
          <p:blipFill rotWithShape="1">
            <a:blip r:embed="rId8">
              <a:alphaModFix/>
            </a:blip>
            <a:srcRect b="0" l="0" r="0" t="0"/>
            <a:stretch/>
          </p:blipFill>
          <p:spPr>
            <a:xfrm>
              <a:off x="16068675" y="9191625"/>
              <a:ext cx="1315678" cy="263296"/>
            </a:xfrm>
            <a:prstGeom prst="rect">
              <a:avLst/>
            </a:prstGeom>
            <a:noFill/>
            <a:ln>
              <a:noFill/>
            </a:ln>
          </p:spPr>
        </p:pic>
        <p:pic>
          <p:nvPicPr>
            <p:cNvPr descr="preencoded.png" id="299" name="Google Shape;299;g3ef4b2f3226_3_266"/>
            <p:cNvPicPr preferRelativeResize="0"/>
            <p:nvPr/>
          </p:nvPicPr>
          <p:blipFill rotWithShape="1">
            <a:blip r:embed="rId9">
              <a:alphaModFix/>
            </a:blip>
            <a:srcRect b="0" l="0" r="0" t="0"/>
            <a:stretch/>
          </p:blipFill>
          <p:spPr>
            <a:xfrm>
              <a:off x="1590675" y="2609850"/>
              <a:ext cx="230791" cy="1898618"/>
            </a:xfrm>
            <a:prstGeom prst="rect">
              <a:avLst/>
            </a:prstGeom>
            <a:noFill/>
            <a:ln>
              <a:noFill/>
            </a:ln>
          </p:spPr>
        </p:pic>
        <p:pic>
          <p:nvPicPr>
            <p:cNvPr descr="preencoded.png" id="300" name="Google Shape;300;g3ef4b2f3226_3_266"/>
            <p:cNvPicPr preferRelativeResize="0"/>
            <p:nvPr/>
          </p:nvPicPr>
          <p:blipFill rotWithShape="1">
            <a:blip r:embed="rId10">
              <a:alphaModFix/>
            </a:blip>
            <a:srcRect b="0" l="0" r="0" t="0"/>
            <a:stretch/>
          </p:blipFill>
          <p:spPr>
            <a:xfrm>
              <a:off x="16964025" y="5143500"/>
              <a:ext cx="230696" cy="1898618"/>
            </a:xfrm>
            <a:prstGeom prst="rect">
              <a:avLst/>
            </a:prstGeom>
            <a:noFill/>
            <a:ln>
              <a:noFill/>
            </a:ln>
          </p:spPr>
        </p:pic>
        <p:pic>
          <p:nvPicPr>
            <p:cNvPr descr="preencoded.png" id="301" name="Google Shape;301;g3ef4b2f3226_3_266"/>
            <p:cNvPicPr preferRelativeResize="0"/>
            <p:nvPr/>
          </p:nvPicPr>
          <p:blipFill rotWithShape="1">
            <a:blip r:embed="rId11">
              <a:alphaModFix/>
            </a:blip>
            <a:srcRect b="0" l="0" r="0" t="0"/>
            <a:stretch/>
          </p:blipFill>
          <p:spPr>
            <a:xfrm>
              <a:off x="4000" y="-3711"/>
              <a:ext cx="854869" cy="708469"/>
            </a:xfrm>
            <a:prstGeom prst="rect">
              <a:avLst/>
            </a:prstGeom>
            <a:noFill/>
            <a:ln>
              <a:noFill/>
            </a:ln>
          </p:spPr>
        </p:pic>
        <p:pic>
          <p:nvPicPr>
            <p:cNvPr descr="preencoded.png" id="302" name="Google Shape;302;g3ef4b2f3226_3_266"/>
            <p:cNvPicPr preferRelativeResize="0"/>
            <p:nvPr/>
          </p:nvPicPr>
          <p:blipFill rotWithShape="1">
            <a:blip r:embed="rId12">
              <a:alphaModFix/>
            </a:blip>
            <a:srcRect b="0" l="0" r="0" t="0"/>
            <a:stretch/>
          </p:blipFill>
          <p:spPr>
            <a:xfrm>
              <a:off x="16297275" y="2533650"/>
              <a:ext cx="854773" cy="708470"/>
            </a:xfrm>
            <a:prstGeom prst="rect">
              <a:avLst/>
            </a:prstGeom>
            <a:noFill/>
            <a:ln>
              <a:noFill/>
            </a:ln>
          </p:spPr>
        </p:pic>
      </p:grpSp>
      <p:grpSp>
        <p:nvGrpSpPr>
          <p:cNvPr id="303" name="Google Shape;303;g3ef4b2f3226_3_266"/>
          <p:cNvGrpSpPr/>
          <p:nvPr/>
        </p:nvGrpSpPr>
        <p:grpSpPr>
          <a:xfrm>
            <a:off x="17640300" y="7994925"/>
            <a:ext cx="596549" cy="2063476"/>
            <a:chOff x="17640300" y="7994925"/>
            <a:chExt cx="596549" cy="2063476"/>
          </a:xfrm>
        </p:grpSpPr>
        <p:pic>
          <p:nvPicPr>
            <p:cNvPr descr="preencoded.png" id="304" name="Google Shape;304;g3ef4b2f3226_3_266"/>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305" name="Google Shape;305;g3ef4b2f3226_3_26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06" name="Google Shape;306;g3ef4b2f3226_3_266"/>
          <p:cNvGrpSpPr/>
          <p:nvPr/>
        </p:nvGrpSpPr>
        <p:grpSpPr>
          <a:xfrm>
            <a:off x="2495550" y="809626"/>
            <a:ext cx="13356075" cy="8817412"/>
            <a:chOff x="2495550" y="809626"/>
            <a:chExt cx="13356075" cy="8817412"/>
          </a:xfrm>
        </p:grpSpPr>
        <p:pic>
          <p:nvPicPr>
            <p:cNvPr descr="preencoded.png" id="307" name="Google Shape;307;g3ef4b2f3226_3_266"/>
            <p:cNvPicPr preferRelativeResize="0"/>
            <p:nvPr/>
          </p:nvPicPr>
          <p:blipFill rotWithShape="1">
            <a:blip r:embed="rId14">
              <a:alphaModFix/>
            </a:blip>
            <a:srcRect b="0" l="0" r="0" t="0"/>
            <a:stretch/>
          </p:blipFill>
          <p:spPr>
            <a:xfrm>
              <a:off x="9029700" y="1209666"/>
              <a:ext cx="3914775" cy="3924309"/>
            </a:xfrm>
            <a:prstGeom prst="rect">
              <a:avLst/>
            </a:prstGeom>
            <a:noFill/>
            <a:ln>
              <a:noFill/>
            </a:ln>
          </p:spPr>
        </p:pic>
        <p:pic>
          <p:nvPicPr>
            <p:cNvPr descr="preencoded.png" id="308" name="Google Shape;308;g3ef4b2f3226_3_266"/>
            <p:cNvPicPr preferRelativeResize="0"/>
            <p:nvPr/>
          </p:nvPicPr>
          <p:blipFill rotWithShape="1">
            <a:blip r:embed="rId15">
              <a:alphaModFix/>
            </a:blip>
            <a:srcRect b="0" l="0" r="0" t="0"/>
            <a:stretch/>
          </p:blipFill>
          <p:spPr>
            <a:xfrm>
              <a:off x="5105400" y="1209666"/>
              <a:ext cx="3914775" cy="3924309"/>
            </a:xfrm>
            <a:prstGeom prst="rect">
              <a:avLst/>
            </a:prstGeom>
            <a:noFill/>
            <a:ln>
              <a:noFill/>
            </a:ln>
          </p:spPr>
        </p:pic>
        <p:pic>
          <p:nvPicPr>
            <p:cNvPr descr="preencoded.png" id="309" name="Google Shape;309;g3ef4b2f3226_3_266"/>
            <p:cNvPicPr preferRelativeResize="0"/>
            <p:nvPr/>
          </p:nvPicPr>
          <p:blipFill rotWithShape="1">
            <a:blip r:embed="rId16">
              <a:alphaModFix/>
            </a:blip>
            <a:srcRect b="0" l="0" r="0" t="0"/>
            <a:stretch/>
          </p:blipFill>
          <p:spPr>
            <a:xfrm>
              <a:off x="5105400" y="5143500"/>
              <a:ext cx="3914775" cy="3924309"/>
            </a:xfrm>
            <a:prstGeom prst="rect">
              <a:avLst/>
            </a:prstGeom>
            <a:noFill/>
            <a:ln>
              <a:noFill/>
            </a:ln>
          </p:spPr>
        </p:pic>
        <p:pic>
          <p:nvPicPr>
            <p:cNvPr descr="preencoded.png" id="310" name="Google Shape;310;g3ef4b2f3226_3_266"/>
            <p:cNvPicPr preferRelativeResize="0"/>
            <p:nvPr/>
          </p:nvPicPr>
          <p:blipFill rotWithShape="1">
            <a:blip r:embed="rId17">
              <a:alphaModFix/>
            </a:blip>
            <a:srcRect b="0" l="0" r="0" t="0"/>
            <a:stretch/>
          </p:blipFill>
          <p:spPr>
            <a:xfrm>
              <a:off x="9029700" y="5143500"/>
              <a:ext cx="3914775" cy="3924309"/>
            </a:xfrm>
            <a:prstGeom prst="rect">
              <a:avLst/>
            </a:prstGeom>
            <a:noFill/>
            <a:ln>
              <a:noFill/>
            </a:ln>
          </p:spPr>
        </p:pic>
        <p:cxnSp>
          <p:nvCxnSpPr>
            <p:cNvPr id="311" name="Google Shape;311;g3ef4b2f3226_3_266"/>
            <p:cNvCxnSpPr/>
            <p:nvPr/>
          </p:nvCxnSpPr>
          <p:spPr>
            <a:xfrm rot="5396197">
              <a:off x="4686371" y="5148226"/>
              <a:ext cx="8677205" cy="0"/>
            </a:xfrm>
            <a:prstGeom prst="straightConnector1">
              <a:avLst/>
            </a:prstGeom>
            <a:noFill/>
            <a:ln cap="flat" cmpd="sng" w="9525">
              <a:solidFill>
                <a:srgbClr val="000000"/>
              </a:solidFill>
              <a:prstDash val="solid"/>
              <a:round/>
              <a:headEnd len="sm" w="sm" type="none"/>
              <a:tailEnd len="sm" w="sm" type="none"/>
            </a:ln>
          </p:spPr>
        </p:cxnSp>
        <p:cxnSp>
          <p:nvCxnSpPr>
            <p:cNvPr id="312" name="Google Shape;312;g3ef4b2f3226_3_266"/>
            <p:cNvCxnSpPr/>
            <p:nvPr/>
          </p:nvCxnSpPr>
          <p:spPr>
            <a:xfrm rot="2529">
              <a:off x="2495548" y="5138776"/>
              <a:ext cx="13049104" cy="0"/>
            </a:xfrm>
            <a:prstGeom prst="straightConnector1">
              <a:avLst/>
            </a:prstGeom>
            <a:noFill/>
            <a:ln cap="flat" cmpd="sng" w="9525">
              <a:solidFill>
                <a:srgbClr val="000000"/>
              </a:solidFill>
              <a:prstDash val="solid"/>
              <a:round/>
              <a:headEnd len="sm" w="sm" type="none"/>
              <a:tailEnd len="sm" w="sm" type="none"/>
            </a:ln>
          </p:spPr>
        </p:cxnSp>
        <p:pic>
          <p:nvPicPr>
            <p:cNvPr descr="preencoded.png" id="313" name="Google Shape;313;g3ef4b2f3226_3_266"/>
            <p:cNvPicPr preferRelativeResize="0"/>
            <p:nvPr/>
          </p:nvPicPr>
          <p:blipFill rotWithShape="1">
            <a:blip r:embed="rId18">
              <a:alphaModFix/>
            </a:blip>
            <a:srcRect b="0" l="0" r="0" t="0"/>
            <a:stretch/>
          </p:blipFill>
          <p:spPr>
            <a:xfrm>
              <a:off x="2559058" y="873137"/>
              <a:ext cx="1092180" cy="1092182"/>
            </a:xfrm>
            <a:prstGeom prst="rect">
              <a:avLst/>
            </a:prstGeom>
            <a:noFill/>
            <a:ln>
              <a:noFill/>
            </a:ln>
          </p:spPr>
        </p:pic>
        <p:pic>
          <p:nvPicPr>
            <p:cNvPr descr="preencoded.png" id="314" name="Google Shape;314;g3ef4b2f3226_3_266"/>
            <p:cNvPicPr preferRelativeResize="0"/>
            <p:nvPr/>
          </p:nvPicPr>
          <p:blipFill rotWithShape="1">
            <a:blip r:embed="rId19">
              <a:alphaModFix/>
            </a:blip>
            <a:srcRect b="0" l="0" r="0" t="0"/>
            <a:stretch/>
          </p:blipFill>
          <p:spPr>
            <a:xfrm>
              <a:off x="2571731" y="6099572"/>
              <a:ext cx="1139446" cy="1139446"/>
            </a:xfrm>
            <a:prstGeom prst="rect">
              <a:avLst/>
            </a:prstGeom>
            <a:noFill/>
            <a:ln>
              <a:noFill/>
            </a:ln>
          </p:spPr>
        </p:pic>
        <p:pic>
          <p:nvPicPr>
            <p:cNvPr descr="preencoded.png" id="315" name="Google Shape;315;g3ef4b2f3226_3_266"/>
            <p:cNvPicPr preferRelativeResize="0"/>
            <p:nvPr/>
          </p:nvPicPr>
          <p:blipFill rotWithShape="1">
            <a:blip r:embed="rId20">
              <a:alphaModFix/>
            </a:blip>
            <a:srcRect b="0" l="0" r="0" t="0"/>
            <a:stretch/>
          </p:blipFill>
          <p:spPr>
            <a:xfrm>
              <a:off x="12506325" y="962025"/>
              <a:ext cx="894080" cy="892810"/>
            </a:xfrm>
            <a:prstGeom prst="rect">
              <a:avLst/>
            </a:prstGeom>
            <a:noFill/>
            <a:ln>
              <a:noFill/>
            </a:ln>
          </p:spPr>
        </p:pic>
        <p:pic>
          <p:nvPicPr>
            <p:cNvPr descr="preencoded.png" id="316" name="Google Shape;316;g3ef4b2f3226_3_266"/>
            <p:cNvPicPr preferRelativeResize="0"/>
            <p:nvPr/>
          </p:nvPicPr>
          <p:blipFill rotWithShape="1">
            <a:blip r:embed="rId21">
              <a:alphaModFix/>
            </a:blip>
            <a:srcRect b="0" l="0" r="0" t="0"/>
            <a:stretch/>
          </p:blipFill>
          <p:spPr>
            <a:xfrm>
              <a:off x="12430126" y="6095997"/>
              <a:ext cx="1117600" cy="1219200"/>
            </a:xfrm>
            <a:prstGeom prst="rect">
              <a:avLst/>
            </a:prstGeom>
            <a:noFill/>
            <a:ln>
              <a:noFill/>
            </a:ln>
          </p:spPr>
        </p:pic>
        <p:sp>
          <p:nvSpPr>
            <p:cNvPr id="317" name="Google Shape;317;g3ef4b2f3226_3_266"/>
            <p:cNvSpPr/>
            <p:nvPr/>
          </p:nvSpPr>
          <p:spPr>
            <a:xfrm>
              <a:off x="7496175" y="3076575"/>
              <a:ext cx="1274400" cy="25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9600"/>
                <a:buFont typeface="Pacifico"/>
                <a:buNone/>
              </a:pPr>
              <a:r>
                <a:rPr b="0" i="0" lang="en-US" sz="9600" u="none" cap="none" strike="noStrike">
                  <a:solidFill>
                    <a:srgbClr val="0E0E0E"/>
                  </a:solidFill>
                  <a:latin typeface="Pacifico"/>
                  <a:ea typeface="Pacifico"/>
                  <a:cs typeface="Pacifico"/>
                  <a:sym typeface="Pacifico"/>
                </a:rPr>
                <a:t>S</a:t>
              </a:r>
              <a:endParaRPr b="0" i="0" sz="9600" u="none" cap="none" strike="noStrike">
                <a:solidFill>
                  <a:schemeClr val="dk1"/>
                </a:solidFill>
                <a:latin typeface="Calibri"/>
                <a:ea typeface="Calibri"/>
                <a:cs typeface="Calibri"/>
                <a:sym typeface="Calibri"/>
              </a:endParaRPr>
            </a:p>
          </p:txBody>
        </p:sp>
        <p:sp>
          <p:nvSpPr>
            <p:cNvPr id="318" name="Google Shape;318;g3ef4b2f3226_3_266"/>
            <p:cNvSpPr/>
            <p:nvPr/>
          </p:nvSpPr>
          <p:spPr>
            <a:xfrm>
              <a:off x="9496425" y="3076575"/>
              <a:ext cx="1912500" cy="25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9600"/>
                <a:buFont typeface="Pacifico"/>
                <a:buNone/>
              </a:pPr>
              <a:r>
                <a:rPr b="0" i="0" lang="en-US" sz="9600" u="none" cap="none" strike="noStrike">
                  <a:solidFill>
                    <a:srgbClr val="FFFFFF"/>
                  </a:solidFill>
                  <a:latin typeface="Pacifico"/>
                  <a:ea typeface="Pacifico"/>
                  <a:cs typeface="Pacifico"/>
                  <a:sym typeface="Pacifico"/>
                </a:rPr>
                <a:t>W</a:t>
              </a:r>
              <a:endParaRPr b="0" i="0" sz="9600" u="none" cap="none" strike="noStrike">
                <a:solidFill>
                  <a:schemeClr val="dk1"/>
                </a:solidFill>
                <a:latin typeface="Calibri"/>
                <a:ea typeface="Calibri"/>
                <a:cs typeface="Calibri"/>
                <a:sym typeface="Calibri"/>
              </a:endParaRPr>
            </a:p>
          </p:txBody>
        </p:sp>
        <p:sp>
          <p:nvSpPr>
            <p:cNvPr id="319" name="Google Shape;319;g3ef4b2f3226_3_266"/>
            <p:cNvSpPr/>
            <p:nvPr/>
          </p:nvSpPr>
          <p:spPr>
            <a:xfrm>
              <a:off x="7391400" y="5638800"/>
              <a:ext cx="1426800" cy="25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9600"/>
                <a:buFont typeface="Pacifico"/>
                <a:buNone/>
              </a:pPr>
              <a:r>
                <a:rPr b="0" i="0" lang="en-US" sz="9600" u="none" cap="none" strike="noStrike">
                  <a:solidFill>
                    <a:srgbClr val="FFFFFF"/>
                  </a:solidFill>
                  <a:latin typeface="Pacifico"/>
                  <a:ea typeface="Pacifico"/>
                  <a:cs typeface="Pacifico"/>
                  <a:sym typeface="Pacifico"/>
                </a:rPr>
                <a:t>O</a:t>
              </a:r>
              <a:endParaRPr b="0" i="0" sz="9600" u="none" cap="none" strike="noStrike">
                <a:solidFill>
                  <a:schemeClr val="dk1"/>
                </a:solidFill>
                <a:latin typeface="Calibri"/>
                <a:ea typeface="Calibri"/>
                <a:cs typeface="Calibri"/>
                <a:sym typeface="Calibri"/>
              </a:endParaRPr>
            </a:p>
          </p:txBody>
        </p:sp>
        <p:sp>
          <p:nvSpPr>
            <p:cNvPr id="320" name="Google Shape;320;g3ef4b2f3226_3_266"/>
            <p:cNvSpPr/>
            <p:nvPr/>
          </p:nvSpPr>
          <p:spPr>
            <a:xfrm>
              <a:off x="9686925" y="5638800"/>
              <a:ext cx="1284000" cy="25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9600"/>
                <a:buFont typeface="Pacifico"/>
                <a:buNone/>
              </a:pPr>
              <a:r>
                <a:rPr b="0" i="0" lang="en-US" sz="9600" u="none" cap="none" strike="noStrike">
                  <a:solidFill>
                    <a:srgbClr val="0E0E0E"/>
                  </a:solidFill>
                  <a:latin typeface="Pacifico"/>
                  <a:ea typeface="Pacifico"/>
                  <a:cs typeface="Pacifico"/>
                  <a:sym typeface="Pacifico"/>
                </a:rPr>
                <a:t>T</a:t>
              </a:r>
              <a:endParaRPr b="0" i="0" sz="9600" u="none" cap="none" strike="noStrike">
                <a:solidFill>
                  <a:schemeClr val="dk1"/>
                </a:solidFill>
                <a:latin typeface="Calibri"/>
                <a:ea typeface="Calibri"/>
                <a:cs typeface="Calibri"/>
                <a:sym typeface="Calibri"/>
              </a:endParaRPr>
            </a:p>
          </p:txBody>
        </p:sp>
        <p:sp>
          <p:nvSpPr>
            <p:cNvPr id="321" name="Google Shape;321;g3ef4b2f3226_3_266"/>
            <p:cNvSpPr/>
            <p:nvPr/>
          </p:nvSpPr>
          <p:spPr>
            <a:xfrm>
              <a:off x="2495550" y="2566988"/>
              <a:ext cx="34977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Strengths</a:t>
              </a:r>
              <a:endParaRPr b="0" i="0" sz="2700" u="none" cap="none" strike="noStrike">
                <a:solidFill>
                  <a:schemeClr val="dk1"/>
                </a:solidFill>
                <a:latin typeface="Calibri"/>
                <a:ea typeface="Calibri"/>
                <a:cs typeface="Calibri"/>
                <a:sym typeface="Calibri"/>
              </a:endParaRPr>
            </a:p>
          </p:txBody>
        </p:sp>
        <p:sp>
          <p:nvSpPr>
            <p:cNvPr id="322" name="Google Shape;322;g3ef4b2f3226_3_266"/>
            <p:cNvSpPr/>
            <p:nvPr/>
          </p:nvSpPr>
          <p:spPr>
            <a:xfrm>
              <a:off x="2495550" y="3319463"/>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sp>
          <p:nvSpPr>
            <p:cNvPr id="323" name="Google Shape;323;g3ef4b2f3226_3_266"/>
            <p:cNvSpPr/>
            <p:nvPr/>
          </p:nvSpPr>
          <p:spPr>
            <a:xfrm>
              <a:off x="2495550" y="7853362"/>
              <a:ext cx="34977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Opportunities</a:t>
              </a:r>
              <a:endParaRPr b="0" i="0" sz="2700" u="none" cap="none" strike="noStrike">
                <a:solidFill>
                  <a:schemeClr val="dk1"/>
                </a:solidFill>
                <a:latin typeface="Calibri"/>
                <a:ea typeface="Calibri"/>
                <a:cs typeface="Calibri"/>
                <a:sym typeface="Calibri"/>
              </a:endParaRPr>
            </a:p>
          </p:txBody>
        </p:sp>
        <p:sp>
          <p:nvSpPr>
            <p:cNvPr id="324" name="Google Shape;324;g3ef4b2f3226_3_266"/>
            <p:cNvSpPr/>
            <p:nvPr/>
          </p:nvSpPr>
          <p:spPr>
            <a:xfrm>
              <a:off x="2495550" y="8605838"/>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sp>
          <p:nvSpPr>
            <p:cNvPr id="325" name="Google Shape;325;g3ef4b2f3226_3_266"/>
            <p:cNvSpPr/>
            <p:nvPr/>
          </p:nvSpPr>
          <p:spPr>
            <a:xfrm>
              <a:off x="12353925" y="2566988"/>
              <a:ext cx="34977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Weaknesses</a:t>
              </a:r>
              <a:endParaRPr b="0" i="0" sz="2700" u="none" cap="none" strike="noStrike">
                <a:solidFill>
                  <a:schemeClr val="dk1"/>
                </a:solidFill>
                <a:latin typeface="Calibri"/>
                <a:ea typeface="Calibri"/>
                <a:cs typeface="Calibri"/>
                <a:sym typeface="Calibri"/>
              </a:endParaRPr>
            </a:p>
          </p:txBody>
        </p:sp>
        <p:sp>
          <p:nvSpPr>
            <p:cNvPr id="326" name="Google Shape;326;g3ef4b2f3226_3_266"/>
            <p:cNvSpPr/>
            <p:nvPr/>
          </p:nvSpPr>
          <p:spPr>
            <a:xfrm>
              <a:off x="12353925" y="3319463"/>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sp>
          <p:nvSpPr>
            <p:cNvPr id="327" name="Google Shape;327;g3ef4b2f3226_3_266"/>
            <p:cNvSpPr/>
            <p:nvPr/>
          </p:nvSpPr>
          <p:spPr>
            <a:xfrm>
              <a:off x="12353925" y="7853362"/>
              <a:ext cx="34977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Threats</a:t>
              </a:r>
              <a:endParaRPr b="0" i="0" sz="2700" u="none" cap="none" strike="noStrike">
                <a:solidFill>
                  <a:schemeClr val="dk1"/>
                </a:solidFill>
                <a:latin typeface="Calibri"/>
                <a:ea typeface="Calibri"/>
                <a:cs typeface="Calibri"/>
                <a:sym typeface="Calibri"/>
              </a:endParaRPr>
            </a:p>
          </p:txBody>
        </p:sp>
        <p:sp>
          <p:nvSpPr>
            <p:cNvPr id="328" name="Google Shape;328;g3ef4b2f3226_3_266"/>
            <p:cNvSpPr/>
            <p:nvPr/>
          </p:nvSpPr>
          <p:spPr>
            <a:xfrm>
              <a:off x="12353925" y="8605838"/>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333" name="Shape 333"/>
        <p:cNvGrpSpPr/>
        <p:nvPr/>
      </p:nvGrpSpPr>
      <p:grpSpPr>
        <a:xfrm>
          <a:off x="0" y="0"/>
          <a:ext cx="0" cy="0"/>
          <a:chOff x="0" y="0"/>
          <a:chExt cx="0" cy="0"/>
        </a:xfrm>
      </p:grpSpPr>
      <p:grpSp>
        <p:nvGrpSpPr>
          <p:cNvPr id="334" name="Google Shape;334;g3ef4b2f3226_3_308"/>
          <p:cNvGrpSpPr/>
          <p:nvPr/>
        </p:nvGrpSpPr>
        <p:grpSpPr>
          <a:xfrm>
            <a:off x="0" y="-161925"/>
            <a:ext cx="18288000" cy="10449688"/>
            <a:chOff x="0" y="-161925"/>
            <a:chExt cx="18288000" cy="10449688"/>
          </a:xfrm>
        </p:grpSpPr>
        <p:sp>
          <p:nvSpPr>
            <p:cNvPr id="335" name="Google Shape;335;g3ef4b2f3226_3_308"/>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36" name="Google Shape;336;g3ef4b2f3226_3_308"/>
            <p:cNvPicPr preferRelativeResize="0"/>
            <p:nvPr/>
          </p:nvPicPr>
          <p:blipFill rotWithShape="1">
            <a:blip r:embed="rId3">
              <a:alphaModFix/>
            </a:blip>
            <a:srcRect b="0" l="0" r="0" t="0"/>
            <a:stretch/>
          </p:blipFill>
          <p:spPr>
            <a:xfrm>
              <a:off x="9772650" y="-161925"/>
              <a:ext cx="8515350" cy="10448925"/>
            </a:xfrm>
            <a:prstGeom prst="rect">
              <a:avLst/>
            </a:prstGeom>
            <a:noFill/>
            <a:ln>
              <a:noFill/>
            </a:ln>
          </p:spPr>
        </p:pic>
        <p:pic>
          <p:nvPicPr>
            <p:cNvPr descr="preencoded.png" id="337" name="Google Shape;337;g3ef4b2f3226_3_308"/>
            <p:cNvPicPr preferRelativeResize="0"/>
            <p:nvPr/>
          </p:nvPicPr>
          <p:blipFill rotWithShape="1">
            <a:blip r:embed="rId4">
              <a:alphaModFix/>
            </a:blip>
            <a:srcRect b="0" l="0" r="0" t="0"/>
            <a:stretch/>
          </p:blipFill>
          <p:spPr>
            <a:xfrm>
              <a:off x="0" y="3390900"/>
              <a:ext cx="18288000" cy="6896100"/>
            </a:xfrm>
            <a:prstGeom prst="rect">
              <a:avLst/>
            </a:prstGeom>
            <a:noFill/>
            <a:ln>
              <a:noFill/>
            </a:ln>
          </p:spPr>
        </p:pic>
        <p:pic>
          <p:nvPicPr>
            <p:cNvPr descr="preencoded.png" id="338" name="Google Shape;338;g3ef4b2f3226_3_308"/>
            <p:cNvPicPr preferRelativeResize="0"/>
            <p:nvPr/>
          </p:nvPicPr>
          <p:blipFill rotWithShape="1">
            <a:blip r:embed="rId5">
              <a:alphaModFix/>
            </a:blip>
            <a:srcRect b="0" l="0" r="0" t="0"/>
            <a:stretch/>
          </p:blipFill>
          <p:spPr>
            <a:xfrm>
              <a:off x="15430500" y="1647825"/>
              <a:ext cx="854773" cy="708374"/>
            </a:xfrm>
            <a:prstGeom prst="rect">
              <a:avLst/>
            </a:prstGeom>
            <a:noFill/>
            <a:ln>
              <a:noFill/>
            </a:ln>
          </p:spPr>
        </p:pic>
        <p:pic>
          <p:nvPicPr>
            <p:cNvPr descr="preencoded.png" id="339" name="Google Shape;339;g3ef4b2f3226_3_308"/>
            <p:cNvPicPr preferRelativeResize="0"/>
            <p:nvPr/>
          </p:nvPicPr>
          <p:blipFill rotWithShape="1">
            <a:blip r:embed="rId6">
              <a:alphaModFix/>
            </a:blip>
            <a:srcRect b="0" l="0" r="0" t="0"/>
            <a:stretch/>
          </p:blipFill>
          <p:spPr>
            <a:xfrm>
              <a:off x="15859125" y="9191625"/>
              <a:ext cx="1898524" cy="230791"/>
            </a:xfrm>
            <a:prstGeom prst="rect">
              <a:avLst/>
            </a:prstGeom>
            <a:noFill/>
            <a:ln>
              <a:noFill/>
            </a:ln>
          </p:spPr>
        </p:pic>
        <p:pic>
          <p:nvPicPr>
            <p:cNvPr descr="preencoded.png" id="340" name="Google Shape;340;g3ef4b2f3226_3_308"/>
            <p:cNvPicPr preferRelativeResize="0"/>
            <p:nvPr/>
          </p:nvPicPr>
          <p:blipFill rotWithShape="1">
            <a:blip r:embed="rId7">
              <a:alphaModFix/>
            </a:blip>
            <a:srcRect b="0" l="0" r="0" t="0"/>
            <a:stretch/>
          </p:blipFill>
          <p:spPr>
            <a:xfrm>
              <a:off x="933450" y="1095375"/>
              <a:ext cx="553212" cy="553212"/>
            </a:xfrm>
            <a:prstGeom prst="rect">
              <a:avLst/>
            </a:prstGeom>
            <a:noFill/>
            <a:ln>
              <a:noFill/>
            </a:ln>
          </p:spPr>
        </p:pic>
        <p:pic>
          <p:nvPicPr>
            <p:cNvPr descr="preencoded.png" id="341" name="Google Shape;341;g3ef4b2f3226_3_308"/>
            <p:cNvPicPr preferRelativeResize="0"/>
            <p:nvPr/>
          </p:nvPicPr>
          <p:blipFill rotWithShape="1">
            <a:blip r:embed="rId8">
              <a:alphaModFix/>
            </a:blip>
            <a:srcRect b="0" l="0" r="0" t="0"/>
            <a:stretch/>
          </p:blipFill>
          <p:spPr>
            <a:xfrm>
              <a:off x="9496425" y="9734550"/>
              <a:ext cx="553117" cy="553213"/>
            </a:xfrm>
            <a:prstGeom prst="rect">
              <a:avLst/>
            </a:prstGeom>
            <a:noFill/>
            <a:ln>
              <a:noFill/>
            </a:ln>
          </p:spPr>
        </p:pic>
        <p:pic>
          <p:nvPicPr>
            <p:cNvPr descr="preencoded.png" id="342" name="Google Shape;342;g3ef4b2f3226_3_308"/>
            <p:cNvPicPr preferRelativeResize="0"/>
            <p:nvPr/>
          </p:nvPicPr>
          <p:blipFill rotWithShape="1">
            <a:blip r:embed="rId9">
              <a:alphaModFix/>
            </a:blip>
            <a:srcRect b="0" l="0" r="0" t="0"/>
            <a:stretch/>
          </p:blipFill>
          <p:spPr>
            <a:xfrm>
              <a:off x="16811625" y="5400675"/>
              <a:ext cx="263253" cy="1315678"/>
            </a:xfrm>
            <a:prstGeom prst="rect">
              <a:avLst/>
            </a:prstGeom>
            <a:noFill/>
            <a:ln>
              <a:noFill/>
            </a:ln>
          </p:spPr>
        </p:pic>
        <p:pic>
          <p:nvPicPr>
            <p:cNvPr descr="preencoded.png" id="343" name="Google Shape;343;g3ef4b2f3226_3_308"/>
            <p:cNvPicPr preferRelativeResize="0"/>
            <p:nvPr/>
          </p:nvPicPr>
          <p:blipFill rotWithShape="1">
            <a:blip r:embed="rId10">
              <a:alphaModFix/>
            </a:blip>
            <a:srcRect b="0" l="0" r="0" t="0"/>
            <a:stretch/>
          </p:blipFill>
          <p:spPr>
            <a:xfrm>
              <a:off x="666750" y="4210050"/>
              <a:ext cx="263318" cy="1315583"/>
            </a:xfrm>
            <a:prstGeom prst="rect">
              <a:avLst/>
            </a:prstGeom>
            <a:noFill/>
            <a:ln>
              <a:noFill/>
            </a:ln>
          </p:spPr>
        </p:pic>
        <p:pic>
          <p:nvPicPr>
            <p:cNvPr descr="preencoded.png" id="344" name="Google Shape;344;g3ef4b2f3226_3_308"/>
            <p:cNvPicPr preferRelativeResize="0"/>
            <p:nvPr/>
          </p:nvPicPr>
          <p:blipFill rotWithShape="1">
            <a:blip r:embed="rId11">
              <a:alphaModFix/>
            </a:blip>
            <a:srcRect b="0" l="0" r="0" t="0"/>
            <a:stretch/>
          </p:blipFill>
          <p:spPr>
            <a:xfrm>
              <a:off x="11163551" y="571500"/>
              <a:ext cx="1898618" cy="230696"/>
            </a:xfrm>
            <a:prstGeom prst="rect">
              <a:avLst/>
            </a:prstGeom>
            <a:noFill/>
            <a:ln>
              <a:noFill/>
            </a:ln>
          </p:spPr>
        </p:pic>
        <p:pic>
          <p:nvPicPr>
            <p:cNvPr descr="preencoded.png" id="345" name="Google Shape;345;g3ef4b2f3226_3_308"/>
            <p:cNvPicPr preferRelativeResize="0"/>
            <p:nvPr/>
          </p:nvPicPr>
          <p:blipFill rotWithShape="1">
            <a:blip r:embed="rId12">
              <a:alphaModFix/>
            </a:blip>
            <a:srcRect b="0" l="0" r="0" t="0"/>
            <a:stretch/>
          </p:blipFill>
          <p:spPr>
            <a:xfrm>
              <a:off x="1819275" y="7972425"/>
              <a:ext cx="854773" cy="708470"/>
            </a:xfrm>
            <a:prstGeom prst="rect">
              <a:avLst/>
            </a:prstGeom>
            <a:noFill/>
            <a:ln>
              <a:noFill/>
            </a:ln>
          </p:spPr>
        </p:pic>
      </p:grpSp>
      <p:grpSp>
        <p:nvGrpSpPr>
          <p:cNvPr id="346" name="Google Shape;346;g3ef4b2f3226_3_308"/>
          <p:cNvGrpSpPr/>
          <p:nvPr/>
        </p:nvGrpSpPr>
        <p:grpSpPr>
          <a:xfrm>
            <a:off x="17640300" y="7994925"/>
            <a:ext cx="596549" cy="2063476"/>
            <a:chOff x="17640300" y="7994925"/>
            <a:chExt cx="596549" cy="2063476"/>
          </a:xfrm>
        </p:grpSpPr>
        <p:pic>
          <p:nvPicPr>
            <p:cNvPr descr="preencoded.png" id="347" name="Google Shape;347;g3ef4b2f3226_3_308"/>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348" name="Google Shape;348;g3ef4b2f3226_3_30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349" name="Google Shape;349;g3ef4b2f3226_3_308"/>
          <p:cNvPicPr preferRelativeResize="0"/>
          <p:nvPr/>
        </p:nvPicPr>
        <p:blipFill rotWithShape="1">
          <a:blip r:embed="rId14">
            <a:alphaModFix/>
          </a:blip>
          <a:srcRect b="0" l="0" r="0" t="0"/>
          <a:stretch/>
        </p:blipFill>
        <p:spPr>
          <a:xfrm>
            <a:off x="12677775" y="-76200"/>
            <a:ext cx="4562475" cy="9277350"/>
          </a:xfrm>
          <a:prstGeom prst="rect">
            <a:avLst/>
          </a:prstGeom>
          <a:noFill/>
          <a:ln>
            <a:noFill/>
          </a:ln>
        </p:spPr>
      </p:pic>
      <p:pic>
        <p:nvPicPr>
          <p:cNvPr descr="preencoded.png" id="350" name="Google Shape;350;g3ef4b2f3226_3_308"/>
          <p:cNvPicPr preferRelativeResize="0"/>
          <p:nvPr/>
        </p:nvPicPr>
        <p:blipFill rotWithShape="1">
          <a:blip r:embed="rId15">
            <a:alphaModFix/>
          </a:blip>
          <a:srcRect b="0" l="0" r="0" t="0"/>
          <a:stretch/>
        </p:blipFill>
        <p:spPr>
          <a:xfrm>
            <a:off x="7867650" y="1009650"/>
            <a:ext cx="4562475" cy="9277350"/>
          </a:xfrm>
          <a:prstGeom prst="rect">
            <a:avLst/>
          </a:prstGeom>
          <a:noFill/>
          <a:ln>
            <a:noFill/>
          </a:ln>
        </p:spPr>
      </p:pic>
      <p:sp>
        <p:nvSpPr>
          <p:cNvPr id="351" name="Google Shape;351;g3ef4b2f3226_3_308"/>
          <p:cNvSpPr/>
          <p:nvPr/>
        </p:nvSpPr>
        <p:spPr>
          <a:xfrm>
            <a:off x="1047750" y="857250"/>
            <a:ext cx="7915200"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000"/>
              <a:buFont typeface="Pacifico"/>
              <a:buNone/>
            </a:pPr>
            <a:r>
              <a:rPr b="0" i="0" lang="en-US" sz="6000" u="none" cap="none" strike="noStrike">
                <a:solidFill>
                  <a:srgbClr val="0E0E0E"/>
                </a:solidFill>
                <a:latin typeface="Pacifico"/>
                <a:ea typeface="Pacifico"/>
                <a:cs typeface="Pacifico"/>
                <a:sym typeface="Pacifico"/>
              </a:rPr>
              <a:t>Some Data</a:t>
            </a:r>
            <a:endParaRPr b="0" i="0" sz="6000" u="none" cap="none" strike="noStrike">
              <a:solidFill>
                <a:schemeClr val="dk1"/>
              </a:solidFill>
              <a:latin typeface="Calibri"/>
              <a:ea typeface="Calibri"/>
              <a:cs typeface="Calibri"/>
              <a:sym typeface="Calibri"/>
            </a:endParaRPr>
          </a:p>
        </p:txBody>
      </p:sp>
      <p:grpSp>
        <p:nvGrpSpPr>
          <p:cNvPr id="352" name="Google Shape;352;g3ef4b2f3226_3_308"/>
          <p:cNvGrpSpPr/>
          <p:nvPr/>
        </p:nvGrpSpPr>
        <p:grpSpPr>
          <a:xfrm>
            <a:off x="933450" y="3771900"/>
            <a:ext cx="6498075" cy="5567362"/>
            <a:chOff x="933450" y="3771900"/>
            <a:chExt cx="6498075" cy="5567362"/>
          </a:xfrm>
        </p:grpSpPr>
        <p:sp>
          <p:nvSpPr>
            <p:cNvPr id="353" name="Google Shape;353;g3ef4b2f3226_3_308"/>
            <p:cNvSpPr/>
            <p:nvPr/>
          </p:nvSpPr>
          <p:spPr>
            <a:xfrm>
              <a:off x="933450" y="3900488"/>
              <a:ext cx="1724100"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6000"/>
                <a:buFont typeface="Pacifico"/>
                <a:buNone/>
              </a:pPr>
              <a:r>
                <a:rPr b="0" i="0" lang="en-US" sz="6000" u="none" cap="none" strike="noStrike">
                  <a:solidFill>
                    <a:srgbClr val="E4868E"/>
                  </a:solidFill>
                  <a:latin typeface="Pacifico"/>
                  <a:ea typeface="Pacifico"/>
                  <a:cs typeface="Pacifico"/>
                  <a:sym typeface="Pacifico"/>
                </a:rPr>
                <a:t>75%</a:t>
              </a:r>
              <a:endParaRPr b="0" i="0" sz="6000" u="none" cap="none" strike="noStrike">
                <a:solidFill>
                  <a:schemeClr val="dk1"/>
                </a:solidFill>
                <a:latin typeface="Calibri"/>
                <a:ea typeface="Calibri"/>
                <a:cs typeface="Calibri"/>
                <a:sym typeface="Calibri"/>
              </a:endParaRPr>
            </a:p>
          </p:txBody>
        </p:sp>
        <p:sp>
          <p:nvSpPr>
            <p:cNvPr id="354" name="Google Shape;354;g3ef4b2f3226_3_308"/>
            <p:cNvSpPr/>
            <p:nvPr/>
          </p:nvSpPr>
          <p:spPr>
            <a:xfrm>
              <a:off x="2543175" y="3771900"/>
              <a:ext cx="48882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Enchanted Creatures</a:t>
              </a:r>
              <a:endParaRPr b="0" i="0" sz="2700" u="none" cap="none" strike="noStrike">
                <a:solidFill>
                  <a:schemeClr val="dk1"/>
                </a:solidFill>
                <a:latin typeface="Calibri"/>
                <a:ea typeface="Calibri"/>
                <a:cs typeface="Calibri"/>
                <a:sym typeface="Calibri"/>
              </a:endParaRPr>
            </a:p>
          </p:txBody>
        </p:sp>
        <p:sp>
          <p:nvSpPr>
            <p:cNvPr id="355" name="Google Shape;355;g3ef4b2f3226_3_308"/>
            <p:cNvSpPr/>
            <p:nvPr/>
          </p:nvSpPr>
          <p:spPr>
            <a:xfrm>
              <a:off x="2543175" y="4448175"/>
              <a:ext cx="48807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possess the ability to cast spells.</a:t>
              </a:r>
              <a:endParaRPr b="0" i="0" sz="2400" u="none" cap="none" strike="noStrike">
                <a:solidFill>
                  <a:schemeClr val="dk1"/>
                </a:solidFill>
                <a:latin typeface="Calibri"/>
                <a:ea typeface="Calibri"/>
                <a:cs typeface="Calibri"/>
                <a:sym typeface="Calibri"/>
              </a:endParaRPr>
            </a:p>
          </p:txBody>
        </p:sp>
        <p:sp>
          <p:nvSpPr>
            <p:cNvPr id="356" name="Google Shape;356;g3ef4b2f3226_3_308"/>
            <p:cNvSpPr/>
            <p:nvPr/>
          </p:nvSpPr>
          <p:spPr>
            <a:xfrm>
              <a:off x="933450" y="5819775"/>
              <a:ext cx="1781100"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6000"/>
                <a:buFont typeface="Pacifico"/>
                <a:buNone/>
              </a:pPr>
              <a:r>
                <a:rPr b="0" i="0" lang="en-US" sz="6000" u="none" cap="none" strike="noStrike">
                  <a:solidFill>
                    <a:srgbClr val="E4868E"/>
                  </a:solidFill>
                  <a:latin typeface="Pacifico"/>
                  <a:ea typeface="Pacifico"/>
                  <a:cs typeface="Pacifico"/>
                  <a:sym typeface="Pacifico"/>
                </a:rPr>
                <a:t>60%</a:t>
              </a:r>
              <a:endParaRPr b="0" i="0" sz="6000" u="none" cap="none" strike="noStrike">
                <a:solidFill>
                  <a:schemeClr val="dk1"/>
                </a:solidFill>
                <a:latin typeface="Calibri"/>
                <a:ea typeface="Calibri"/>
                <a:cs typeface="Calibri"/>
                <a:sym typeface="Calibri"/>
              </a:endParaRPr>
            </a:p>
          </p:txBody>
        </p:sp>
        <p:sp>
          <p:nvSpPr>
            <p:cNvPr id="357" name="Google Shape;357;g3ef4b2f3226_3_308"/>
            <p:cNvSpPr/>
            <p:nvPr/>
          </p:nvSpPr>
          <p:spPr>
            <a:xfrm>
              <a:off x="2600325" y="5919788"/>
              <a:ext cx="48312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Magic-Wielding Individuals</a:t>
              </a:r>
              <a:endParaRPr b="0" i="0" sz="2700" u="none" cap="none" strike="noStrike">
                <a:solidFill>
                  <a:schemeClr val="dk1"/>
                </a:solidFill>
                <a:latin typeface="Calibri"/>
                <a:ea typeface="Calibri"/>
                <a:cs typeface="Calibri"/>
                <a:sym typeface="Calibri"/>
              </a:endParaRPr>
            </a:p>
          </p:txBody>
        </p:sp>
        <p:sp>
          <p:nvSpPr>
            <p:cNvPr id="358" name="Google Shape;358;g3ef4b2f3226_3_308"/>
            <p:cNvSpPr/>
            <p:nvPr/>
          </p:nvSpPr>
          <p:spPr>
            <a:xfrm>
              <a:off x="2600325" y="6596063"/>
              <a:ext cx="48234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practice the art of illusions.</a:t>
              </a:r>
              <a:endParaRPr b="0" i="0" sz="2400" u="none" cap="none" strike="noStrike">
                <a:solidFill>
                  <a:schemeClr val="dk1"/>
                </a:solidFill>
                <a:latin typeface="Calibri"/>
                <a:ea typeface="Calibri"/>
                <a:cs typeface="Calibri"/>
                <a:sym typeface="Calibri"/>
              </a:endParaRPr>
            </a:p>
          </p:txBody>
        </p:sp>
        <p:sp>
          <p:nvSpPr>
            <p:cNvPr id="359" name="Google Shape;359;g3ef4b2f3226_3_308"/>
            <p:cNvSpPr/>
            <p:nvPr/>
          </p:nvSpPr>
          <p:spPr>
            <a:xfrm>
              <a:off x="933450" y="7739062"/>
              <a:ext cx="1781100"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6000"/>
                <a:buFont typeface="Pacifico"/>
                <a:buNone/>
              </a:pPr>
              <a:r>
                <a:rPr b="0" i="0" lang="en-US" sz="6000" u="none" cap="none" strike="noStrike">
                  <a:solidFill>
                    <a:srgbClr val="E4868E"/>
                  </a:solidFill>
                  <a:latin typeface="Pacifico"/>
                  <a:ea typeface="Pacifico"/>
                  <a:cs typeface="Pacifico"/>
                  <a:sym typeface="Pacifico"/>
                </a:rPr>
                <a:t>90%</a:t>
              </a:r>
              <a:endParaRPr b="0" i="0" sz="6000" u="none" cap="none" strike="noStrike">
                <a:solidFill>
                  <a:schemeClr val="dk1"/>
                </a:solidFill>
                <a:latin typeface="Calibri"/>
                <a:ea typeface="Calibri"/>
                <a:cs typeface="Calibri"/>
                <a:sym typeface="Calibri"/>
              </a:endParaRPr>
            </a:p>
          </p:txBody>
        </p:sp>
        <p:sp>
          <p:nvSpPr>
            <p:cNvPr id="360" name="Google Shape;360;g3ef4b2f3226_3_308"/>
            <p:cNvSpPr/>
            <p:nvPr/>
          </p:nvSpPr>
          <p:spPr>
            <a:xfrm>
              <a:off x="2600325" y="7610475"/>
              <a:ext cx="48312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Spells Cast</a:t>
              </a:r>
              <a:endParaRPr b="0" i="0" sz="2700" u="none" cap="none" strike="noStrike">
                <a:solidFill>
                  <a:schemeClr val="dk1"/>
                </a:solidFill>
                <a:latin typeface="Calibri"/>
                <a:ea typeface="Calibri"/>
                <a:cs typeface="Calibri"/>
                <a:sym typeface="Calibri"/>
              </a:endParaRPr>
            </a:p>
          </p:txBody>
        </p:sp>
        <p:sp>
          <p:nvSpPr>
            <p:cNvPr id="361" name="Google Shape;361;g3ef4b2f3226_3_308"/>
            <p:cNvSpPr/>
            <p:nvPr/>
          </p:nvSpPr>
          <p:spPr>
            <a:xfrm>
              <a:off x="2600325" y="8286750"/>
              <a:ext cx="48234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are dark magic, foretelling danger.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366" name="Shape 366"/>
        <p:cNvGrpSpPr/>
        <p:nvPr/>
      </p:nvGrpSpPr>
      <p:grpSpPr>
        <a:xfrm>
          <a:off x="0" y="0"/>
          <a:ext cx="0" cy="0"/>
          <a:chOff x="0" y="0"/>
          <a:chExt cx="0" cy="0"/>
        </a:xfrm>
      </p:grpSpPr>
      <p:grpSp>
        <p:nvGrpSpPr>
          <p:cNvPr id="367" name="Google Shape;367;g3ef4b2f3226_3_340"/>
          <p:cNvGrpSpPr/>
          <p:nvPr/>
        </p:nvGrpSpPr>
        <p:grpSpPr>
          <a:xfrm>
            <a:off x="0" y="-1076325"/>
            <a:ext cx="18288000" cy="12439650"/>
            <a:chOff x="0" y="-1076325"/>
            <a:chExt cx="18288000" cy="12439650"/>
          </a:xfrm>
        </p:grpSpPr>
        <p:sp>
          <p:nvSpPr>
            <p:cNvPr id="368" name="Google Shape;368;g3ef4b2f3226_3_340"/>
            <p:cNvSpPr/>
            <p:nvPr/>
          </p:nvSpPr>
          <p:spPr>
            <a:xfrm>
              <a:off x="0" y="0"/>
              <a:ext cx="18288000" cy="10287000"/>
            </a:xfrm>
            <a:prstGeom prst="rect">
              <a:avLst/>
            </a:prstGeom>
            <a:solidFill>
              <a:srgbClr val="FFE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69" name="Google Shape;369;g3ef4b2f3226_3_340"/>
            <p:cNvPicPr preferRelativeResize="0"/>
            <p:nvPr/>
          </p:nvPicPr>
          <p:blipFill rotWithShape="1">
            <a:blip r:embed="rId3">
              <a:alphaModFix/>
            </a:blip>
            <a:srcRect b="0" l="0" r="0" t="0"/>
            <a:stretch/>
          </p:blipFill>
          <p:spPr>
            <a:xfrm rot="10800000">
              <a:off x="0" y="-161925"/>
              <a:ext cx="8515350" cy="10448925"/>
            </a:xfrm>
            <a:prstGeom prst="rect">
              <a:avLst/>
            </a:prstGeom>
            <a:noFill/>
            <a:ln>
              <a:noFill/>
            </a:ln>
          </p:spPr>
        </p:pic>
        <p:pic>
          <p:nvPicPr>
            <p:cNvPr descr="preencoded.png" id="370" name="Google Shape;370;g3ef4b2f3226_3_340"/>
            <p:cNvPicPr preferRelativeResize="0"/>
            <p:nvPr/>
          </p:nvPicPr>
          <p:blipFill rotWithShape="1">
            <a:blip r:embed="rId4">
              <a:alphaModFix/>
            </a:blip>
            <a:srcRect b="0" l="0" r="0" t="0"/>
            <a:stretch/>
          </p:blipFill>
          <p:spPr>
            <a:xfrm rot="10800000">
              <a:off x="0" y="3305176"/>
              <a:ext cx="18288000" cy="6981823"/>
            </a:xfrm>
            <a:prstGeom prst="rect">
              <a:avLst/>
            </a:prstGeom>
            <a:noFill/>
            <a:ln>
              <a:noFill/>
            </a:ln>
          </p:spPr>
        </p:pic>
        <p:pic>
          <p:nvPicPr>
            <p:cNvPr descr="preencoded.png" id="371" name="Google Shape;371;g3ef4b2f3226_3_340"/>
            <p:cNvPicPr preferRelativeResize="0"/>
            <p:nvPr/>
          </p:nvPicPr>
          <p:blipFill rotWithShape="1">
            <a:blip r:embed="rId5">
              <a:alphaModFix/>
            </a:blip>
            <a:srcRect b="0" l="0" r="0" t="0"/>
            <a:stretch/>
          </p:blipFill>
          <p:spPr>
            <a:xfrm>
              <a:off x="2771776" y="-1076325"/>
              <a:ext cx="12744450" cy="12439650"/>
            </a:xfrm>
            <a:prstGeom prst="rect">
              <a:avLst/>
            </a:prstGeom>
            <a:noFill/>
            <a:ln>
              <a:noFill/>
            </a:ln>
          </p:spPr>
        </p:pic>
        <p:pic>
          <p:nvPicPr>
            <p:cNvPr descr="preencoded.png" id="372" name="Google Shape;372;g3ef4b2f3226_3_340"/>
            <p:cNvPicPr preferRelativeResize="0"/>
            <p:nvPr/>
          </p:nvPicPr>
          <p:blipFill rotWithShape="1">
            <a:blip r:embed="rId6">
              <a:alphaModFix/>
            </a:blip>
            <a:srcRect b="0" l="0" r="0" t="0"/>
            <a:stretch/>
          </p:blipFill>
          <p:spPr>
            <a:xfrm>
              <a:off x="2139125" y="1647825"/>
              <a:ext cx="854773" cy="708374"/>
            </a:xfrm>
            <a:prstGeom prst="rect">
              <a:avLst/>
            </a:prstGeom>
            <a:noFill/>
            <a:ln>
              <a:noFill/>
            </a:ln>
          </p:spPr>
        </p:pic>
        <p:pic>
          <p:nvPicPr>
            <p:cNvPr descr="preencoded.png" id="373" name="Google Shape;373;g3ef4b2f3226_3_340"/>
            <p:cNvPicPr preferRelativeResize="0"/>
            <p:nvPr/>
          </p:nvPicPr>
          <p:blipFill rotWithShape="1">
            <a:blip r:embed="rId7">
              <a:alphaModFix/>
            </a:blip>
            <a:srcRect b="0" l="0" r="0" t="0"/>
            <a:stretch/>
          </p:blipFill>
          <p:spPr>
            <a:xfrm rot="10800000">
              <a:off x="666751" y="9191625"/>
              <a:ext cx="1898523" cy="230791"/>
            </a:xfrm>
            <a:prstGeom prst="rect">
              <a:avLst/>
            </a:prstGeom>
            <a:noFill/>
            <a:ln>
              <a:noFill/>
            </a:ln>
          </p:spPr>
        </p:pic>
        <p:pic>
          <p:nvPicPr>
            <p:cNvPr descr="preencoded.png" id="374" name="Google Shape;374;g3ef4b2f3226_3_340"/>
            <p:cNvPicPr preferRelativeResize="0"/>
            <p:nvPr/>
          </p:nvPicPr>
          <p:blipFill rotWithShape="1">
            <a:blip r:embed="rId8">
              <a:alphaModFix/>
            </a:blip>
            <a:srcRect b="0" l="0" r="0" t="0"/>
            <a:stretch/>
          </p:blipFill>
          <p:spPr>
            <a:xfrm>
              <a:off x="16937736" y="1095375"/>
              <a:ext cx="553213" cy="553212"/>
            </a:xfrm>
            <a:prstGeom prst="rect">
              <a:avLst/>
            </a:prstGeom>
            <a:noFill/>
            <a:ln>
              <a:noFill/>
            </a:ln>
          </p:spPr>
        </p:pic>
        <p:pic>
          <p:nvPicPr>
            <p:cNvPr descr="preencoded.png" id="375" name="Google Shape;375;g3ef4b2f3226_3_340"/>
            <p:cNvPicPr preferRelativeResize="0"/>
            <p:nvPr/>
          </p:nvPicPr>
          <p:blipFill rotWithShape="1">
            <a:blip r:embed="rId9">
              <a:alphaModFix/>
            </a:blip>
            <a:srcRect b="0" l="0" r="0" t="0"/>
            <a:stretch/>
          </p:blipFill>
          <p:spPr>
            <a:xfrm>
              <a:off x="8374856" y="9734550"/>
              <a:ext cx="553117" cy="553213"/>
            </a:xfrm>
            <a:prstGeom prst="rect">
              <a:avLst/>
            </a:prstGeom>
            <a:noFill/>
            <a:ln>
              <a:noFill/>
            </a:ln>
          </p:spPr>
        </p:pic>
        <p:pic>
          <p:nvPicPr>
            <p:cNvPr descr="preencoded.png" id="376" name="Google Shape;376;g3ef4b2f3226_3_340"/>
            <p:cNvPicPr preferRelativeResize="0"/>
            <p:nvPr/>
          </p:nvPicPr>
          <p:blipFill rotWithShape="1">
            <a:blip r:embed="rId10">
              <a:alphaModFix/>
            </a:blip>
            <a:srcRect b="0" l="0" r="0" t="0"/>
            <a:stretch/>
          </p:blipFill>
          <p:spPr>
            <a:xfrm>
              <a:off x="1349520" y="5400675"/>
              <a:ext cx="263253" cy="1315678"/>
            </a:xfrm>
            <a:prstGeom prst="rect">
              <a:avLst/>
            </a:prstGeom>
            <a:noFill/>
            <a:ln>
              <a:noFill/>
            </a:ln>
          </p:spPr>
        </p:pic>
        <p:pic>
          <p:nvPicPr>
            <p:cNvPr descr="preencoded.png" id="377" name="Google Shape;377;g3ef4b2f3226_3_340"/>
            <p:cNvPicPr preferRelativeResize="0"/>
            <p:nvPr/>
          </p:nvPicPr>
          <p:blipFill rotWithShape="1">
            <a:blip r:embed="rId11">
              <a:alphaModFix/>
            </a:blip>
            <a:srcRect b="0" l="0" r="0" t="0"/>
            <a:stretch/>
          </p:blipFill>
          <p:spPr>
            <a:xfrm>
              <a:off x="17494332" y="4210050"/>
              <a:ext cx="263318" cy="1315583"/>
            </a:xfrm>
            <a:prstGeom prst="rect">
              <a:avLst/>
            </a:prstGeom>
            <a:noFill/>
            <a:ln>
              <a:noFill/>
            </a:ln>
          </p:spPr>
        </p:pic>
        <p:pic>
          <p:nvPicPr>
            <p:cNvPr descr="preencoded.png" id="378" name="Google Shape;378;g3ef4b2f3226_3_340"/>
            <p:cNvPicPr preferRelativeResize="0"/>
            <p:nvPr/>
          </p:nvPicPr>
          <p:blipFill rotWithShape="1">
            <a:blip r:embed="rId12">
              <a:alphaModFix/>
            </a:blip>
            <a:srcRect b="0" l="0" r="0" t="0"/>
            <a:stretch/>
          </p:blipFill>
          <p:spPr>
            <a:xfrm rot="10800000">
              <a:off x="5362230" y="571500"/>
              <a:ext cx="1898618" cy="230696"/>
            </a:xfrm>
            <a:prstGeom prst="rect">
              <a:avLst/>
            </a:prstGeom>
            <a:noFill/>
            <a:ln>
              <a:noFill/>
            </a:ln>
          </p:spPr>
        </p:pic>
        <p:pic>
          <p:nvPicPr>
            <p:cNvPr descr="preencoded.png" id="379" name="Google Shape;379;g3ef4b2f3226_3_340"/>
            <p:cNvPicPr preferRelativeResize="0"/>
            <p:nvPr/>
          </p:nvPicPr>
          <p:blipFill rotWithShape="1">
            <a:blip r:embed="rId13">
              <a:alphaModFix/>
            </a:blip>
            <a:srcRect b="0" l="0" r="0" t="0"/>
            <a:stretch/>
          </p:blipFill>
          <p:spPr>
            <a:xfrm>
              <a:off x="15750350" y="7972425"/>
              <a:ext cx="854773" cy="708470"/>
            </a:xfrm>
            <a:prstGeom prst="rect">
              <a:avLst/>
            </a:prstGeom>
            <a:noFill/>
            <a:ln>
              <a:noFill/>
            </a:ln>
          </p:spPr>
        </p:pic>
      </p:grpSp>
      <p:grpSp>
        <p:nvGrpSpPr>
          <p:cNvPr id="380" name="Google Shape;380;g3ef4b2f3226_3_340"/>
          <p:cNvGrpSpPr/>
          <p:nvPr/>
        </p:nvGrpSpPr>
        <p:grpSpPr>
          <a:xfrm>
            <a:off x="17640300" y="7994925"/>
            <a:ext cx="596549" cy="2063476"/>
            <a:chOff x="17640300" y="7994925"/>
            <a:chExt cx="596549" cy="2063476"/>
          </a:xfrm>
        </p:grpSpPr>
        <p:pic>
          <p:nvPicPr>
            <p:cNvPr descr="preencoded.png" id="381" name="Google Shape;381;g3ef4b2f3226_3_340"/>
            <p:cNvPicPr preferRelativeResize="0"/>
            <p:nvPr/>
          </p:nvPicPr>
          <p:blipFill rotWithShape="1">
            <a:blip r:embed="rId14">
              <a:alphaModFix/>
            </a:blip>
            <a:srcRect b="0" l="0" r="0" t="0"/>
            <a:stretch/>
          </p:blipFill>
          <p:spPr>
            <a:xfrm>
              <a:off x="17640300" y="9525000"/>
              <a:ext cx="533400" cy="533400"/>
            </a:xfrm>
            <a:prstGeom prst="rect">
              <a:avLst/>
            </a:prstGeom>
            <a:noFill/>
            <a:ln>
              <a:noFill/>
            </a:ln>
          </p:spPr>
        </p:pic>
        <p:sp>
          <p:nvSpPr>
            <p:cNvPr id="382" name="Google Shape;382;g3ef4b2f3226_3_34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83" name="Google Shape;383;g3ef4b2f3226_3_340"/>
          <p:cNvGrpSpPr/>
          <p:nvPr/>
        </p:nvGrpSpPr>
        <p:grpSpPr>
          <a:xfrm>
            <a:off x="-121920" y="2000250"/>
            <a:ext cx="11942535" cy="6402825"/>
            <a:chOff x="-121920" y="2000250"/>
            <a:chExt cx="11942535" cy="6402825"/>
          </a:xfrm>
        </p:grpSpPr>
        <p:grpSp>
          <p:nvGrpSpPr>
            <p:cNvPr id="384" name="Google Shape;384;g3ef4b2f3226_3_340"/>
            <p:cNvGrpSpPr/>
            <p:nvPr/>
          </p:nvGrpSpPr>
          <p:grpSpPr>
            <a:xfrm>
              <a:off x="-121920" y="2000250"/>
              <a:ext cx="11942400" cy="5290125"/>
              <a:chOff x="-121920" y="2000250"/>
              <a:chExt cx="11942400" cy="5290125"/>
            </a:xfrm>
          </p:grpSpPr>
          <p:sp>
            <p:nvSpPr>
              <p:cNvPr id="385" name="Google Shape;385;g3ef4b2f3226_3_340"/>
              <p:cNvSpPr/>
              <p:nvPr/>
            </p:nvSpPr>
            <p:spPr>
              <a:xfrm>
                <a:off x="3067050" y="2000250"/>
                <a:ext cx="8753400" cy="4810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4868E"/>
                  </a:buClr>
                  <a:buSzPts val="18000"/>
                  <a:buFont typeface="Pacifico"/>
                  <a:buNone/>
                </a:pPr>
                <a:r>
                  <a:rPr b="0" i="0" lang="en-US" sz="18000" u="none" cap="none" strike="noStrike">
                    <a:solidFill>
                      <a:srgbClr val="E4868E"/>
                    </a:solidFill>
                    <a:latin typeface="Pacifico"/>
                    <a:ea typeface="Pacifico"/>
                    <a:cs typeface="Pacifico"/>
                    <a:sym typeface="Pacifico"/>
                  </a:rPr>
                  <a:t>234,567</a:t>
                </a:r>
                <a:endParaRPr b="0" i="0" sz="18000" u="none" cap="none" strike="noStrike">
                  <a:solidFill>
                    <a:schemeClr val="dk1"/>
                  </a:solidFill>
                  <a:latin typeface="Calibri"/>
                  <a:ea typeface="Calibri"/>
                  <a:cs typeface="Calibri"/>
                  <a:sym typeface="Calibri"/>
                </a:endParaRPr>
              </a:p>
            </p:txBody>
          </p:sp>
          <p:sp>
            <p:nvSpPr>
              <p:cNvPr id="386" name="Google Shape;386;g3ef4b2f3226_3_340"/>
              <p:cNvSpPr/>
              <p:nvPr/>
            </p:nvSpPr>
            <p:spPr>
              <a:xfrm>
                <a:off x="-121920" y="6162675"/>
                <a:ext cx="11942400" cy="1127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Poppins SemiBold"/>
                  <a:buNone/>
                </a:pPr>
                <a:r>
                  <a:rPr b="0" i="0" lang="en-US" sz="4800" u="none" cap="none" strike="noStrike">
                    <a:solidFill>
                      <a:srgbClr val="0E0E0E"/>
                    </a:solidFill>
                    <a:latin typeface="Poppins SemiBold"/>
                    <a:ea typeface="Poppins SemiBold"/>
                    <a:cs typeface="Poppins SemiBold"/>
                    <a:sym typeface="Poppins SemiBold"/>
                  </a:rPr>
                  <a:t>UNICORN SIGHTINGS</a:t>
                </a:r>
                <a:endParaRPr b="0" i="0" sz="4800" u="none" cap="none" strike="noStrike">
                  <a:solidFill>
                    <a:schemeClr val="dk1"/>
                  </a:solidFill>
                  <a:latin typeface="Calibri"/>
                  <a:ea typeface="Calibri"/>
                  <a:cs typeface="Calibri"/>
                  <a:sym typeface="Calibri"/>
                </a:endParaRPr>
              </a:p>
            </p:txBody>
          </p:sp>
        </p:grpSp>
        <p:sp>
          <p:nvSpPr>
            <p:cNvPr id="387" name="Google Shape;387;g3ef4b2f3226_3_340"/>
            <p:cNvSpPr/>
            <p:nvPr/>
          </p:nvSpPr>
          <p:spPr>
            <a:xfrm>
              <a:off x="4806315" y="7381875"/>
              <a:ext cx="7014300" cy="1021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pic>
        <p:nvPicPr>
          <p:cNvPr descr="preencoded.png" id="388" name="Google Shape;388;g3ef4b2f3226_3_340"/>
          <p:cNvPicPr preferRelativeResize="0"/>
          <p:nvPr/>
        </p:nvPicPr>
        <p:blipFill rotWithShape="1">
          <a:blip r:embed="rId15">
            <a:alphaModFix/>
          </a:blip>
          <a:srcRect b="0" l="0" r="0" t="0"/>
          <a:stretch/>
        </p:blipFill>
        <p:spPr>
          <a:xfrm>
            <a:off x="11658600" y="1876425"/>
            <a:ext cx="5524500" cy="65341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393" name="Shape 393"/>
        <p:cNvGrpSpPr/>
        <p:nvPr/>
      </p:nvGrpSpPr>
      <p:grpSpPr>
        <a:xfrm>
          <a:off x="0" y="0"/>
          <a:ext cx="0" cy="0"/>
          <a:chOff x="0" y="0"/>
          <a:chExt cx="0" cy="0"/>
        </a:xfrm>
      </p:grpSpPr>
      <p:grpSp>
        <p:nvGrpSpPr>
          <p:cNvPr id="394" name="Google Shape;394;g3ef4b2f3226_3_366"/>
          <p:cNvGrpSpPr/>
          <p:nvPr/>
        </p:nvGrpSpPr>
        <p:grpSpPr>
          <a:xfrm>
            <a:off x="0" y="0"/>
            <a:ext cx="18288000" cy="10519693"/>
            <a:chOff x="0" y="0"/>
            <a:chExt cx="18288000" cy="10519693"/>
          </a:xfrm>
        </p:grpSpPr>
        <p:sp>
          <p:nvSpPr>
            <p:cNvPr id="395" name="Google Shape;395;g3ef4b2f3226_3_366"/>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96" name="Google Shape;396;g3ef4b2f3226_3_366"/>
            <p:cNvPicPr preferRelativeResize="0"/>
            <p:nvPr/>
          </p:nvPicPr>
          <p:blipFill rotWithShape="1">
            <a:blip r:embed="rId3">
              <a:alphaModFix/>
            </a:blip>
            <a:srcRect b="0" l="0" r="0" t="0"/>
            <a:stretch/>
          </p:blipFill>
          <p:spPr>
            <a:xfrm>
              <a:off x="0" y="3000375"/>
              <a:ext cx="18288000" cy="7286625"/>
            </a:xfrm>
            <a:prstGeom prst="rect">
              <a:avLst/>
            </a:prstGeom>
            <a:noFill/>
            <a:ln>
              <a:noFill/>
            </a:ln>
          </p:spPr>
        </p:pic>
        <p:pic>
          <p:nvPicPr>
            <p:cNvPr descr="preencoded.png" id="397" name="Google Shape;397;g3ef4b2f3226_3_366"/>
            <p:cNvPicPr preferRelativeResize="0"/>
            <p:nvPr/>
          </p:nvPicPr>
          <p:blipFill rotWithShape="1">
            <a:blip r:embed="rId4">
              <a:alphaModFix/>
            </a:blip>
            <a:srcRect b="0" l="0" r="0" t="0"/>
            <a:stretch/>
          </p:blipFill>
          <p:spPr>
            <a:xfrm>
              <a:off x="0" y="0"/>
              <a:ext cx="6991350" cy="10287000"/>
            </a:xfrm>
            <a:prstGeom prst="rect">
              <a:avLst/>
            </a:prstGeom>
            <a:noFill/>
            <a:ln>
              <a:noFill/>
            </a:ln>
          </p:spPr>
        </p:pic>
        <p:pic>
          <p:nvPicPr>
            <p:cNvPr descr="preencoded.png" id="398" name="Google Shape;398;g3ef4b2f3226_3_366"/>
            <p:cNvPicPr preferRelativeResize="0"/>
            <p:nvPr/>
          </p:nvPicPr>
          <p:blipFill rotWithShape="1">
            <a:blip r:embed="rId5">
              <a:alphaModFix/>
            </a:blip>
            <a:srcRect b="0" l="0" r="0" t="0"/>
            <a:stretch/>
          </p:blipFill>
          <p:spPr>
            <a:xfrm>
              <a:off x="8031100" y="9966480"/>
              <a:ext cx="553117" cy="553213"/>
            </a:xfrm>
            <a:prstGeom prst="rect">
              <a:avLst/>
            </a:prstGeom>
            <a:noFill/>
            <a:ln>
              <a:noFill/>
            </a:ln>
          </p:spPr>
        </p:pic>
        <p:pic>
          <p:nvPicPr>
            <p:cNvPr descr="preencoded.png" id="399" name="Google Shape;399;g3ef4b2f3226_3_366"/>
            <p:cNvPicPr preferRelativeResize="0"/>
            <p:nvPr/>
          </p:nvPicPr>
          <p:blipFill rotWithShape="1">
            <a:blip r:embed="rId6">
              <a:alphaModFix/>
            </a:blip>
            <a:srcRect b="0" l="0" r="0" t="0"/>
            <a:stretch/>
          </p:blipFill>
          <p:spPr>
            <a:xfrm>
              <a:off x="1824512" y="6155624"/>
              <a:ext cx="553117" cy="553212"/>
            </a:xfrm>
            <a:prstGeom prst="rect">
              <a:avLst/>
            </a:prstGeom>
            <a:noFill/>
            <a:ln>
              <a:noFill/>
            </a:ln>
          </p:spPr>
        </p:pic>
        <p:pic>
          <p:nvPicPr>
            <p:cNvPr descr="preencoded.png" id="400" name="Google Shape;400;g3ef4b2f3226_3_366"/>
            <p:cNvPicPr preferRelativeResize="0"/>
            <p:nvPr/>
          </p:nvPicPr>
          <p:blipFill rotWithShape="1">
            <a:blip r:embed="rId7">
              <a:alphaModFix/>
            </a:blip>
            <a:srcRect b="0" l="0" r="0" t="0"/>
            <a:stretch/>
          </p:blipFill>
          <p:spPr>
            <a:xfrm>
              <a:off x="9723988" y="1823"/>
              <a:ext cx="1315678" cy="263315"/>
            </a:xfrm>
            <a:prstGeom prst="rect">
              <a:avLst/>
            </a:prstGeom>
            <a:noFill/>
            <a:ln>
              <a:noFill/>
            </a:ln>
          </p:spPr>
        </p:pic>
        <p:pic>
          <p:nvPicPr>
            <p:cNvPr descr="preencoded.png" id="401" name="Google Shape;401;g3ef4b2f3226_3_366"/>
            <p:cNvPicPr preferRelativeResize="0"/>
            <p:nvPr/>
          </p:nvPicPr>
          <p:blipFill rotWithShape="1">
            <a:blip r:embed="rId8">
              <a:alphaModFix/>
            </a:blip>
            <a:srcRect b="0" l="0" r="0" t="0"/>
            <a:stretch/>
          </p:blipFill>
          <p:spPr>
            <a:xfrm>
              <a:off x="15963900" y="8943975"/>
              <a:ext cx="1315679" cy="263316"/>
            </a:xfrm>
            <a:prstGeom prst="rect">
              <a:avLst/>
            </a:prstGeom>
            <a:noFill/>
            <a:ln>
              <a:noFill/>
            </a:ln>
          </p:spPr>
        </p:pic>
        <p:pic>
          <p:nvPicPr>
            <p:cNvPr descr="preencoded.png" id="402" name="Google Shape;402;g3ef4b2f3226_3_366"/>
            <p:cNvPicPr preferRelativeResize="0"/>
            <p:nvPr/>
          </p:nvPicPr>
          <p:blipFill rotWithShape="1">
            <a:blip r:embed="rId9">
              <a:alphaModFix/>
            </a:blip>
            <a:srcRect b="0" l="0" r="0" t="0"/>
            <a:stretch/>
          </p:blipFill>
          <p:spPr>
            <a:xfrm>
              <a:off x="2381" y="2908743"/>
              <a:ext cx="230791" cy="1898618"/>
            </a:xfrm>
            <a:prstGeom prst="rect">
              <a:avLst/>
            </a:prstGeom>
            <a:noFill/>
            <a:ln>
              <a:noFill/>
            </a:ln>
          </p:spPr>
        </p:pic>
        <p:pic>
          <p:nvPicPr>
            <p:cNvPr descr="preencoded.png" id="403" name="Google Shape;403;g3ef4b2f3226_3_366"/>
            <p:cNvPicPr preferRelativeResize="0"/>
            <p:nvPr/>
          </p:nvPicPr>
          <p:blipFill rotWithShape="1">
            <a:blip r:embed="rId10">
              <a:alphaModFix/>
            </a:blip>
            <a:srcRect b="0" l="0" r="0" t="0"/>
            <a:stretch/>
          </p:blipFill>
          <p:spPr>
            <a:xfrm>
              <a:off x="16840200" y="4991100"/>
              <a:ext cx="230791" cy="1898619"/>
            </a:xfrm>
            <a:prstGeom prst="rect">
              <a:avLst/>
            </a:prstGeom>
            <a:noFill/>
            <a:ln>
              <a:noFill/>
            </a:ln>
          </p:spPr>
        </p:pic>
        <p:pic>
          <p:nvPicPr>
            <p:cNvPr descr="preencoded.png" id="404" name="Google Shape;404;g3ef4b2f3226_3_366"/>
            <p:cNvPicPr preferRelativeResize="0"/>
            <p:nvPr/>
          </p:nvPicPr>
          <p:blipFill rotWithShape="1">
            <a:blip r:embed="rId11">
              <a:alphaModFix/>
            </a:blip>
            <a:srcRect b="0" l="0" r="0" t="0"/>
            <a:stretch/>
          </p:blipFill>
          <p:spPr>
            <a:xfrm>
              <a:off x="15687675" y="819150"/>
              <a:ext cx="854773" cy="708470"/>
            </a:xfrm>
            <a:prstGeom prst="rect">
              <a:avLst/>
            </a:prstGeom>
            <a:noFill/>
            <a:ln>
              <a:noFill/>
            </a:ln>
          </p:spPr>
        </p:pic>
        <p:pic>
          <p:nvPicPr>
            <p:cNvPr descr="preencoded.png" id="405" name="Google Shape;405;g3ef4b2f3226_3_366"/>
            <p:cNvPicPr preferRelativeResize="0"/>
            <p:nvPr/>
          </p:nvPicPr>
          <p:blipFill rotWithShape="1">
            <a:blip r:embed="rId12">
              <a:alphaModFix/>
            </a:blip>
            <a:srcRect b="0" l="0" r="0" t="0"/>
            <a:stretch/>
          </p:blipFill>
          <p:spPr>
            <a:xfrm>
              <a:off x="155925" y="9438894"/>
              <a:ext cx="854869" cy="708470"/>
            </a:xfrm>
            <a:prstGeom prst="rect">
              <a:avLst/>
            </a:prstGeom>
            <a:noFill/>
            <a:ln>
              <a:noFill/>
            </a:ln>
          </p:spPr>
        </p:pic>
      </p:grpSp>
      <p:grpSp>
        <p:nvGrpSpPr>
          <p:cNvPr id="406" name="Google Shape;406;g3ef4b2f3226_3_366"/>
          <p:cNvGrpSpPr/>
          <p:nvPr/>
        </p:nvGrpSpPr>
        <p:grpSpPr>
          <a:xfrm>
            <a:off x="17640300" y="7994925"/>
            <a:ext cx="596549" cy="2063476"/>
            <a:chOff x="17640300" y="7994925"/>
            <a:chExt cx="596549" cy="2063476"/>
          </a:xfrm>
        </p:grpSpPr>
        <p:pic>
          <p:nvPicPr>
            <p:cNvPr descr="preencoded.png" id="407" name="Google Shape;407;g3ef4b2f3226_3_366"/>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408" name="Google Shape;408;g3ef4b2f3226_3_36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09" name="Google Shape;409;g3ef4b2f3226_3_366"/>
          <p:cNvGrpSpPr/>
          <p:nvPr/>
        </p:nvGrpSpPr>
        <p:grpSpPr>
          <a:xfrm>
            <a:off x="2512695" y="2447925"/>
            <a:ext cx="5966400" cy="2707125"/>
            <a:chOff x="2512695" y="2447925"/>
            <a:chExt cx="5966400" cy="2707125"/>
          </a:xfrm>
        </p:grpSpPr>
        <p:sp>
          <p:nvSpPr>
            <p:cNvPr id="410" name="Google Shape;410;g3ef4b2f3226_3_366"/>
            <p:cNvSpPr/>
            <p:nvPr/>
          </p:nvSpPr>
          <p:spPr>
            <a:xfrm>
              <a:off x="2976563" y="2447925"/>
              <a:ext cx="5465400" cy="25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9600"/>
                <a:buFont typeface="Pacifico"/>
                <a:buNone/>
              </a:pPr>
              <a:r>
                <a:rPr b="0" i="0" lang="en-US" sz="9600" u="none" cap="none" strike="noStrike">
                  <a:solidFill>
                    <a:srgbClr val="E4868E"/>
                  </a:solidFill>
                  <a:latin typeface="Pacifico"/>
                  <a:ea typeface="Pacifico"/>
                  <a:cs typeface="Pacifico"/>
                  <a:sym typeface="Pacifico"/>
                </a:rPr>
                <a:t>233 Coins</a:t>
              </a:r>
              <a:endParaRPr b="0" i="0" sz="9600" u="none" cap="none" strike="noStrike">
                <a:solidFill>
                  <a:schemeClr val="dk1"/>
                </a:solidFill>
                <a:latin typeface="Calibri"/>
                <a:ea typeface="Calibri"/>
                <a:cs typeface="Calibri"/>
                <a:sym typeface="Calibri"/>
              </a:endParaRPr>
            </a:p>
          </p:txBody>
        </p:sp>
        <p:sp>
          <p:nvSpPr>
            <p:cNvPr id="411" name="Google Shape;411;g3ef4b2f3226_3_366"/>
            <p:cNvSpPr/>
            <p:nvPr/>
          </p:nvSpPr>
          <p:spPr>
            <a:xfrm>
              <a:off x="2512695" y="4591050"/>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Treasure Found</a:t>
              </a:r>
              <a:endParaRPr b="0" i="0" sz="2400" u="none" cap="none" strike="noStrike">
                <a:solidFill>
                  <a:schemeClr val="dk1"/>
                </a:solidFill>
                <a:latin typeface="Calibri"/>
                <a:ea typeface="Calibri"/>
                <a:cs typeface="Calibri"/>
                <a:sym typeface="Calibri"/>
              </a:endParaRPr>
            </a:p>
          </p:txBody>
        </p:sp>
      </p:grpSp>
      <p:grpSp>
        <p:nvGrpSpPr>
          <p:cNvPr id="412" name="Google Shape;412;g3ef4b2f3226_3_366"/>
          <p:cNvGrpSpPr/>
          <p:nvPr/>
        </p:nvGrpSpPr>
        <p:grpSpPr>
          <a:xfrm>
            <a:off x="2512695" y="5238750"/>
            <a:ext cx="6262793" cy="2707125"/>
            <a:chOff x="2512695" y="5238750"/>
            <a:chExt cx="6262793" cy="2707125"/>
          </a:xfrm>
        </p:grpSpPr>
        <p:sp>
          <p:nvSpPr>
            <p:cNvPr id="413" name="Google Shape;413;g3ef4b2f3226_3_366"/>
            <p:cNvSpPr/>
            <p:nvPr/>
          </p:nvSpPr>
          <p:spPr>
            <a:xfrm>
              <a:off x="2643188" y="5238750"/>
              <a:ext cx="6132300" cy="25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9600"/>
                <a:buFont typeface="Pacifico"/>
                <a:buNone/>
              </a:pPr>
              <a:r>
                <a:rPr b="0" i="0" lang="en-US" sz="9600" u="none" cap="none" strike="noStrike">
                  <a:solidFill>
                    <a:srgbClr val="E4868E"/>
                  </a:solidFill>
                  <a:latin typeface="Pacifico"/>
                  <a:ea typeface="Pacifico"/>
                  <a:cs typeface="Pacifico"/>
                  <a:sym typeface="Pacifico"/>
                </a:rPr>
                <a:t>456 Hours</a:t>
              </a:r>
              <a:endParaRPr b="0" i="0" sz="9600" u="none" cap="none" strike="noStrike">
                <a:solidFill>
                  <a:schemeClr val="dk1"/>
                </a:solidFill>
                <a:latin typeface="Calibri"/>
                <a:ea typeface="Calibri"/>
                <a:cs typeface="Calibri"/>
                <a:sym typeface="Calibri"/>
              </a:endParaRPr>
            </a:p>
          </p:txBody>
        </p:sp>
        <p:sp>
          <p:nvSpPr>
            <p:cNvPr id="414" name="Google Shape;414;g3ef4b2f3226_3_366"/>
            <p:cNvSpPr/>
            <p:nvPr/>
          </p:nvSpPr>
          <p:spPr>
            <a:xfrm>
              <a:off x="2512695" y="7381875"/>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Duration of Spell Casting</a:t>
              </a:r>
              <a:endParaRPr b="0" i="0" sz="2400" u="none" cap="none" strike="noStrike">
                <a:solidFill>
                  <a:schemeClr val="dk1"/>
                </a:solidFill>
                <a:latin typeface="Calibri"/>
                <a:ea typeface="Calibri"/>
                <a:cs typeface="Calibri"/>
                <a:sym typeface="Calibri"/>
              </a:endParaRPr>
            </a:p>
          </p:txBody>
        </p:sp>
      </p:grpSp>
      <p:grpSp>
        <p:nvGrpSpPr>
          <p:cNvPr id="415" name="Google Shape;415;g3ef4b2f3226_3_366"/>
          <p:cNvGrpSpPr/>
          <p:nvPr/>
        </p:nvGrpSpPr>
        <p:grpSpPr>
          <a:xfrm>
            <a:off x="10132695" y="2447925"/>
            <a:ext cx="5966400" cy="2707125"/>
            <a:chOff x="10132695" y="2447925"/>
            <a:chExt cx="5966400" cy="2707125"/>
          </a:xfrm>
        </p:grpSpPr>
        <p:sp>
          <p:nvSpPr>
            <p:cNvPr id="416" name="Google Shape;416;g3ef4b2f3226_3_366"/>
            <p:cNvSpPr/>
            <p:nvPr/>
          </p:nvSpPr>
          <p:spPr>
            <a:xfrm>
              <a:off x="11939588" y="2447925"/>
              <a:ext cx="2779500" cy="25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9600"/>
                <a:buFont typeface="Pacifico"/>
                <a:buNone/>
              </a:pPr>
              <a:r>
                <a:rPr b="0" i="0" lang="en-US" sz="9600" u="none" cap="none" strike="noStrike">
                  <a:solidFill>
                    <a:srgbClr val="E4868E"/>
                  </a:solidFill>
                  <a:latin typeface="Pacifico"/>
                  <a:ea typeface="Pacifico"/>
                  <a:cs typeface="Pacifico"/>
                  <a:sym typeface="Pacifico"/>
                </a:rPr>
                <a:t>85%</a:t>
              </a:r>
              <a:endParaRPr b="0" i="0" sz="9600" u="none" cap="none" strike="noStrike">
                <a:solidFill>
                  <a:schemeClr val="dk1"/>
                </a:solidFill>
                <a:latin typeface="Calibri"/>
                <a:ea typeface="Calibri"/>
                <a:cs typeface="Calibri"/>
                <a:sym typeface="Calibri"/>
              </a:endParaRPr>
            </a:p>
          </p:txBody>
        </p:sp>
        <p:sp>
          <p:nvSpPr>
            <p:cNvPr id="417" name="Google Shape;417;g3ef4b2f3226_3_366"/>
            <p:cNvSpPr/>
            <p:nvPr/>
          </p:nvSpPr>
          <p:spPr>
            <a:xfrm>
              <a:off x="10132695" y="4591050"/>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Wished Granted</a:t>
              </a:r>
              <a:endParaRPr b="0" i="0" sz="2400" u="none" cap="none" strike="noStrike">
                <a:solidFill>
                  <a:schemeClr val="dk1"/>
                </a:solidFill>
                <a:latin typeface="Calibri"/>
                <a:ea typeface="Calibri"/>
                <a:cs typeface="Calibri"/>
                <a:sym typeface="Calibri"/>
              </a:endParaRPr>
            </a:p>
          </p:txBody>
        </p:sp>
      </p:grpSp>
      <p:grpSp>
        <p:nvGrpSpPr>
          <p:cNvPr id="418" name="Google Shape;418;g3ef4b2f3226_3_366"/>
          <p:cNvGrpSpPr/>
          <p:nvPr/>
        </p:nvGrpSpPr>
        <p:grpSpPr>
          <a:xfrm>
            <a:off x="10132695" y="5238750"/>
            <a:ext cx="5966400" cy="2707125"/>
            <a:chOff x="10132695" y="5238750"/>
            <a:chExt cx="5966400" cy="2707125"/>
          </a:xfrm>
        </p:grpSpPr>
        <p:sp>
          <p:nvSpPr>
            <p:cNvPr id="419" name="Google Shape;419;g3ef4b2f3226_3_366"/>
            <p:cNvSpPr/>
            <p:nvPr/>
          </p:nvSpPr>
          <p:spPr>
            <a:xfrm>
              <a:off x="10987088" y="5238750"/>
              <a:ext cx="4684500" cy="25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9600"/>
                <a:buFont typeface="Pacifico"/>
                <a:buNone/>
              </a:pPr>
              <a:r>
                <a:rPr b="0" i="0" lang="en-US" sz="9600" u="none" cap="none" strike="noStrike">
                  <a:solidFill>
                    <a:srgbClr val="E4868E"/>
                  </a:solidFill>
                  <a:latin typeface="Pacifico"/>
                  <a:ea typeface="Pacifico"/>
                  <a:cs typeface="Pacifico"/>
                  <a:sym typeface="Pacifico"/>
                </a:rPr>
                <a:t>535 Km</a:t>
              </a:r>
              <a:endParaRPr b="0" i="0" sz="9600" u="none" cap="none" strike="noStrike">
                <a:solidFill>
                  <a:schemeClr val="dk1"/>
                </a:solidFill>
                <a:latin typeface="Calibri"/>
                <a:ea typeface="Calibri"/>
                <a:cs typeface="Calibri"/>
                <a:sym typeface="Calibri"/>
              </a:endParaRPr>
            </a:p>
          </p:txBody>
        </p:sp>
        <p:sp>
          <p:nvSpPr>
            <p:cNvPr id="420" name="Google Shape;420;g3ef4b2f3226_3_366"/>
            <p:cNvSpPr/>
            <p:nvPr/>
          </p:nvSpPr>
          <p:spPr>
            <a:xfrm>
              <a:off x="10132695" y="7381875"/>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Journey Distance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425" name="Shape 425"/>
        <p:cNvGrpSpPr/>
        <p:nvPr/>
      </p:nvGrpSpPr>
      <p:grpSpPr>
        <a:xfrm>
          <a:off x="0" y="0"/>
          <a:ext cx="0" cy="0"/>
          <a:chOff x="0" y="0"/>
          <a:chExt cx="0" cy="0"/>
        </a:xfrm>
      </p:grpSpPr>
      <p:grpSp>
        <p:nvGrpSpPr>
          <p:cNvPr id="426" name="Google Shape;426;g3ef4b2f3226_3_397"/>
          <p:cNvGrpSpPr/>
          <p:nvPr/>
        </p:nvGrpSpPr>
        <p:grpSpPr>
          <a:xfrm>
            <a:off x="0" y="-161925"/>
            <a:ext cx="18288000" cy="10449688"/>
            <a:chOff x="0" y="-161925"/>
            <a:chExt cx="18288000" cy="10449688"/>
          </a:xfrm>
        </p:grpSpPr>
        <p:sp>
          <p:nvSpPr>
            <p:cNvPr id="427" name="Google Shape;427;g3ef4b2f3226_3_397"/>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28" name="Google Shape;428;g3ef4b2f3226_3_397"/>
            <p:cNvPicPr preferRelativeResize="0"/>
            <p:nvPr/>
          </p:nvPicPr>
          <p:blipFill rotWithShape="1">
            <a:blip r:embed="rId3">
              <a:alphaModFix/>
            </a:blip>
            <a:srcRect b="0" l="0" r="0" t="0"/>
            <a:stretch/>
          </p:blipFill>
          <p:spPr>
            <a:xfrm>
              <a:off x="9772650" y="-161925"/>
              <a:ext cx="8515350" cy="10448925"/>
            </a:xfrm>
            <a:prstGeom prst="rect">
              <a:avLst/>
            </a:prstGeom>
            <a:noFill/>
            <a:ln>
              <a:noFill/>
            </a:ln>
          </p:spPr>
        </p:pic>
        <p:pic>
          <p:nvPicPr>
            <p:cNvPr descr="preencoded.png" id="429" name="Google Shape;429;g3ef4b2f3226_3_397"/>
            <p:cNvPicPr preferRelativeResize="0"/>
            <p:nvPr/>
          </p:nvPicPr>
          <p:blipFill rotWithShape="1">
            <a:blip r:embed="rId4">
              <a:alphaModFix/>
            </a:blip>
            <a:srcRect b="0" l="0" r="0" t="0"/>
            <a:stretch/>
          </p:blipFill>
          <p:spPr>
            <a:xfrm>
              <a:off x="0" y="3390900"/>
              <a:ext cx="18288000" cy="6896100"/>
            </a:xfrm>
            <a:prstGeom prst="rect">
              <a:avLst/>
            </a:prstGeom>
            <a:noFill/>
            <a:ln>
              <a:noFill/>
            </a:ln>
          </p:spPr>
        </p:pic>
        <p:pic>
          <p:nvPicPr>
            <p:cNvPr descr="preencoded.png" id="430" name="Google Shape;430;g3ef4b2f3226_3_397"/>
            <p:cNvPicPr preferRelativeResize="0"/>
            <p:nvPr/>
          </p:nvPicPr>
          <p:blipFill rotWithShape="1">
            <a:blip r:embed="rId5">
              <a:alphaModFix/>
            </a:blip>
            <a:srcRect b="0" l="0" r="0" t="0"/>
            <a:stretch/>
          </p:blipFill>
          <p:spPr>
            <a:xfrm>
              <a:off x="15430500" y="1647825"/>
              <a:ext cx="854773" cy="708374"/>
            </a:xfrm>
            <a:prstGeom prst="rect">
              <a:avLst/>
            </a:prstGeom>
            <a:noFill/>
            <a:ln>
              <a:noFill/>
            </a:ln>
          </p:spPr>
        </p:pic>
        <p:pic>
          <p:nvPicPr>
            <p:cNvPr descr="preencoded.png" id="431" name="Google Shape;431;g3ef4b2f3226_3_397"/>
            <p:cNvPicPr preferRelativeResize="0"/>
            <p:nvPr/>
          </p:nvPicPr>
          <p:blipFill rotWithShape="1">
            <a:blip r:embed="rId6">
              <a:alphaModFix/>
            </a:blip>
            <a:srcRect b="0" l="0" r="0" t="0"/>
            <a:stretch/>
          </p:blipFill>
          <p:spPr>
            <a:xfrm>
              <a:off x="15859125" y="9191625"/>
              <a:ext cx="1898524" cy="230791"/>
            </a:xfrm>
            <a:prstGeom prst="rect">
              <a:avLst/>
            </a:prstGeom>
            <a:noFill/>
            <a:ln>
              <a:noFill/>
            </a:ln>
          </p:spPr>
        </p:pic>
        <p:pic>
          <p:nvPicPr>
            <p:cNvPr descr="preencoded.png" id="432" name="Google Shape;432;g3ef4b2f3226_3_397"/>
            <p:cNvPicPr preferRelativeResize="0"/>
            <p:nvPr/>
          </p:nvPicPr>
          <p:blipFill rotWithShape="1">
            <a:blip r:embed="rId7">
              <a:alphaModFix/>
            </a:blip>
            <a:srcRect b="0" l="0" r="0" t="0"/>
            <a:stretch/>
          </p:blipFill>
          <p:spPr>
            <a:xfrm>
              <a:off x="933450" y="1095375"/>
              <a:ext cx="553212" cy="553212"/>
            </a:xfrm>
            <a:prstGeom prst="rect">
              <a:avLst/>
            </a:prstGeom>
            <a:noFill/>
            <a:ln>
              <a:noFill/>
            </a:ln>
          </p:spPr>
        </p:pic>
        <p:pic>
          <p:nvPicPr>
            <p:cNvPr descr="preencoded.png" id="433" name="Google Shape;433;g3ef4b2f3226_3_397"/>
            <p:cNvPicPr preferRelativeResize="0"/>
            <p:nvPr/>
          </p:nvPicPr>
          <p:blipFill rotWithShape="1">
            <a:blip r:embed="rId8">
              <a:alphaModFix/>
            </a:blip>
            <a:srcRect b="0" l="0" r="0" t="0"/>
            <a:stretch/>
          </p:blipFill>
          <p:spPr>
            <a:xfrm>
              <a:off x="9496425" y="9734550"/>
              <a:ext cx="553117" cy="553213"/>
            </a:xfrm>
            <a:prstGeom prst="rect">
              <a:avLst/>
            </a:prstGeom>
            <a:noFill/>
            <a:ln>
              <a:noFill/>
            </a:ln>
          </p:spPr>
        </p:pic>
        <p:pic>
          <p:nvPicPr>
            <p:cNvPr descr="preencoded.png" id="434" name="Google Shape;434;g3ef4b2f3226_3_397"/>
            <p:cNvPicPr preferRelativeResize="0"/>
            <p:nvPr/>
          </p:nvPicPr>
          <p:blipFill rotWithShape="1">
            <a:blip r:embed="rId9">
              <a:alphaModFix/>
            </a:blip>
            <a:srcRect b="0" l="0" r="0" t="0"/>
            <a:stretch/>
          </p:blipFill>
          <p:spPr>
            <a:xfrm>
              <a:off x="16811625" y="5400675"/>
              <a:ext cx="263253" cy="1315678"/>
            </a:xfrm>
            <a:prstGeom prst="rect">
              <a:avLst/>
            </a:prstGeom>
            <a:noFill/>
            <a:ln>
              <a:noFill/>
            </a:ln>
          </p:spPr>
        </p:pic>
        <p:pic>
          <p:nvPicPr>
            <p:cNvPr descr="preencoded.png" id="435" name="Google Shape;435;g3ef4b2f3226_3_397"/>
            <p:cNvPicPr preferRelativeResize="0"/>
            <p:nvPr/>
          </p:nvPicPr>
          <p:blipFill rotWithShape="1">
            <a:blip r:embed="rId10">
              <a:alphaModFix/>
            </a:blip>
            <a:srcRect b="0" l="0" r="0" t="0"/>
            <a:stretch/>
          </p:blipFill>
          <p:spPr>
            <a:xfrm>
              <a:off x="666750" y="4210050"/>
              <a:ext cx="263318" cy="1315583"/>
            </a:xfrm>
            <a:prstGeom prst="rect">
              <a:avLst/>
            </a:prstGeom>
            <a:noFill/>
            <a:ln>
              <a:noFill/>
            </a:ln>
          </p:spPr>
        </p:pic>
        <p:pic>
          <p:nvPicPr>
            <p:cNvPr descr="preencoded.png" id="436" name="Google Shape;436;g3ef4b2f3226_3_397"/>
            <p:cNvPicPr preferRelativeResize="0"/>
            <p:nvPr/>
          </p:nvPicPr>
          <p:blipFill rotWithShape="1">
            <a:blip r:embed="rId11">
              <a:alphaModFix/>
            </a:blip>
            <a:srcRect b="0" l="0" r="0" t="0"/>
            <a:stretch/>
          </p:blipFill>
          <p:spPr>
            <a:xfrm>
              <a:off x="11163551" y="571500"/>
              <a:ext cx="1898618" cy="230696"/>
            </a:xfrm>
            <a:prstGeom prst="rect">
              <a:avLst/>
            </a:prstGeom>
            <a:noFill/>
            <a:ln>
              <a:noFill/>
            </a:ln>
          </p:spPr>
        </p:pic>
        <p:pic>
          <p:nvPicPr>
            <p:cNvPr descr="preencoded.png" id="437" name="Google Shape;437;g3ef4b2f3226_3_397"/>
            <p:cNvPicPr preferRelativeResize="0"/>
            <p:nvPr/>
          </p:nvPicPr>
          <p:blipFill rotWithShape="1">
            <a:blip r:embed="rId12">
              <a:alphaModFix/>
            </a:blip>
            <a:srcRect b="0" l="0" r="0" t="0"/>
            <a:stretch/>
          </p:blipFill>
          <p:spPr>
            <a:xfrm>
              <a:off x="1819275" y="7972425"/>
              <a:ext cx="854773" cy="708470"/>
            </a:xfrm>
            <a:prstGeom prst="rect">
              <a:avLst/>
            </a:prstGeom>
            <a:noFill/>
            <a:ln>
              <a:noFill/>
            </a:ln>
          </p:spPr>
        </p:pic>
      </p:grpSp>
      <p:grpSp>
        <p:nvGrpSpPr>
          <p:cNvPr id="438" name="Google Shape;438;g3ef4b2f3226_3_397"/>
          <p:cNvGrpSpPr/>
          <p:nvPr/>
        </p:nvGrpSpPr>
        <p:grpSpPr>
          <a:xfrm>
            <a:off x="17640300" y="7994925"/>
            <a:ext cx="596549" cy="2063476"/>
            <a:chOff x="17640300" y="7994925"/>
            <a:chExt cx="596549" cy="2063476"/>
          </a:xfrm>
        </p:grpSpPr>
        <p:pic>
          <p:nvPicPr>
            <p:cNvPr descr="preencoded.png" id="439" name="Google Shape;439;g3ef4b2f3226_3_397"/>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440" name="Google Shape;440;g3ef4b2f3226_3_39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41" name="Google Shape;441;g3ef4b2f3226_3_397"/>
          <p:cNvGrpSpPr/>
          <p:nvPr/>
        </p:nvGrpSpPr>
        <p:grpSpPr>
          <a:xfrm>
            <a:off x="10086975" y="4314825"/>
            <a:ext cx="6644700" cy="1973700"/>
            <a:chOff x="10086975" y="4314825"/>
            <a:chExt cx="6644700" cy="1973700"/>
          </a:xfrm>
        </p:grpSpPr>
        <p:sp>
          <p:nvSpPr>
            <p:cNvPr id="442" name="Google Shape;442;g3ef4b2f3226_3_397"/>
            <p:cNvSpPr/>
            <p:nvPr/>
          </p:nvSpPr>
          <p:spPr>
            <a:xfrm>
              <a:off x="10086975" y="4314825"/>
              <a:ext cx="6644700" cy="9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A web application</a:t>
              </a:r>
              <a:endParaRPr b="0" i="0" sz="3600" u="none" cap="none" strike="noStrike">
                <a:solidFill>
                  <a:schemeClr val="dk1"/>
                </a:solidFill>
                <a:latin typeface="Calibri"/>
                <a:ea typeface="Calibri"/>
                <a:cs typeface="Calibri"/>
                <a:sym typeface="Calibri"/>
              </a:endParaRPr>
            </a:p>
          </p:txBody>
        </p:sp>
        <p:sp>
          <p:nvSpPr>
            <p:cNvPr id="443" name="Google Shape;443;g3ef4b2f3226_3_397"/>
            <p:cNvSpPr/>
            <p:nvPr/>
          </p:nvSpPr>
          <p:spPr>
            <a:xfrm>
              <a:off x="10086975" y="5267325"/>
              <a:ext cx="66141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444" name="Google Shape;444;g3ef4b2f3226_3_397"/>
          <p:cNvPicPr preferRelativeResize="0"/>
          <p:nvPr/>
        </p:nvPicPr>
        <p:blipFill rotWithShape="1">
          <a:blip r:embed="rId14">
            <a:alphaModFix/>
          </a:blip>
          <a:srcRect b="0" l="0" r="0" t="0"/>
          <a:stretch/>
        </p:blipFill>
        <p:spPr>
          <a:xfrm>
            <a:off x="190500" y="2438400"/>
            <a:ext cx="10325100" cy="6124575"/>
          </a:xfrm>
          <a:prstGeom prst="rect">
            <a:avLst/>
          </a:prstGeom>
          <a:noFill/>
          <a:ln>
            <a:noFill/>
          </a:ln>
        </p:spPr>
      </p:pic>
      <p:pic>
        <p:nvPicPr>
          <p:cNvPr descr="preencoded.png" id="445" name="Google Shape;445;g3ef4b2f3226_3_397"/>
          <p:cNvPicPr preferRelativeResize="0"/>
          <p:nvPr/>
        </p:nvPicPr>
        <p:blipFill rotWithShape="1">
          <a:blip r:embed="rId15">
            <a:alphaModFix/>
          </a:blip>
          <a:srcRect b="0" l="0" r="0" t="0"/>
          <a:stretch/>
        </p:blipFill>
        <p:spPr>
          <a:xfrm>
            <a:off x="1638300" y="2695575"/>
            <a:ext cx="7419975" cy="4867275"/>
          </a:xfrm>
          <a:prstGeom prst="rect">
            <a:avLst/>
          </a:prstGeom>
          <a:noFill/>
          <a:ln>
            <a:noFill/>
          </a:ln>
        </p:spPr>
      </p:pic>
      <p:sp>
        <p:nvSpPr>
          <p:cNvPr id="446" name="Google Shape;446;g3ef4b2f3226_3_397"/>
          <p:cNvSpPr/>
          <p:nvPr/>
        </p:nvSpPr>
        <p:spPr>
          <a:xfrm>
            <a:off x="5257800" y="914400"/>
            <a:ext cx="7915200"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6000"/>
              <a:buFont typeface="Pacifico"/>
              <a:buNone/>
            </a:pPr>
            <a:r>
              <a:rPr b="0" i="0" lang="en-US" sz="6000" u="none" cap="none" strike="noStrike">
                <a:solidFill>
                  <a:srgbClr val="E4868E"/>
                </a:solidFill>
                <a:latin typeface="Pacifico"/>
                <a:ea typeface="Pacifico"/>
                <a:cs typeface="Pacifico"/>
                <a:sym typeface="Pacifico"/>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451" name="Shape 451"/>
        <p:cNvGrpSpPr/>
        <p:nvPr/>
      </p:nvGrpSpPr>
      <p:grpSpPr>
        <a:xfrm>
          <a:off x="0" y="0"/>
          <a:ext cx="0" cy="0"/>
          <a:chOff x="0" y="0"/>
          <a:chExt cx="0" cy="0"/>
        </a:xfrm>
      </p:grpSpPr>
      <p:grpSp>
        <p:nvGrpSpPr>
          <p:cNvPr id="452" name="Google Shape;452;g3ef4b2f3226_3_422"/>
          <p:cNvGrpSpPr/>
          <p:nvPr/>
        </p:nvGrpSpPr>
        <p:grpSpPr>
          <a:xfrm>
            <a:off x="0" y="0"/>
            <a:ext cx="18288000" cy="10519693"/>
            <a:chOff x="0" y="0"/>
            <a:chExt cx="18288000" cy="10519693"/>
          </a:xfrm>
        </p:grpSpPr>
        <p:sp>
          <p:nvSpPr>
            <p:cNvPr id="453" name="Google Shape;453;g3ef4b2f3226_3_422"/>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54" name="Google Shape;454;g3ef4b2f3226_3_422"/>
            <p:cNvPicPr preferRelativeResize="0"/>
            <p:nvPr/>
          </p:nvPicPr>
          <p:blipFill rotWithShape="1">
            <a:blip r:embed="rId3">
              <a:alphaModFix/>
            </a:blip>
            <a:srcRect b="0" l="0" r="0" t="0"/>
            <a:stretch/>
          </p:blipFill>
          <p:spPr>
            <a:xfrm>
              <a:off x="0" y="3000375"/>
              <a:ext cx="18288000" cy="7286625"/>
            </a:xfrm>
            <a:prstGeom prst="rect">
              <a:avLst/>
            </a:prstGeom>
            <a:noFill/>
            <a:ln>
              <a:noFill/>
            </a:ln>
          </p:spPr>
        </p:pic>
        <p:pic>
          <p:nvPicPr>
            <p:cNvPr descr="preencoded.png" id="455" name="Google Shape;455;g3ef4b2f3226_3_422"/>
            <p:cNvPicPr preferRelativeResize="0"/>
            <p:nvPr/>
          </p:nvPicPr>
          <p:blipFill rotWithShape="1">
            <a:blip r:embed="rId4">
              <a:alphaModFix/>
            </a:blip>
            <a:srcRect b="0" l="0" r="0" t="0"/>
            <a:stretch/>
          </p:blipFill>
          <p:spPr>
            <a:xfrm>
              <a:off x="0" y="0"/>
              <a:ext cx="6991350" cy="10287000"/>
            </a:xfrm>
            <a:prstGeom prst="rect">
              <a:avLst/>
            </a:prstGeom>
            <a:noFill/>
            <a:ln>
              <a:noFill/>
            </a:ln>
          </p:spPr>
        </p:pic>
        <p:pic>
          <p:nvPicPr>
            <p:cNvPr descr="preencoded.png" id="456" name="Google Shape;456;g3ef4b2f3226_3_422"/>
            <p:cNvPicPr preferRelativeResize="0"/>
            <p:nvPr/>
          </p:nvPicPr>
          <p:blipFill rotWithShape="1">
            <a:blip r:embed="rId5">
              <a:alphaModFix/>
            </a:blip>
            <a:srcRect b="0" l="0" r="0" t="0"/>
            <a:stretch/>
          </p:blipFill>
          <p:spPr>
            <a:xfrm>
              <a:off x="8031100" y="9966480"/>
              <a:ext cx="553117" cy="553213"/>
            </a:xfrm>
            <a:prstGeom prst="rect">
              <a:avLst/>
            </a:prstGeom>
            <a:noFill/>
            <a:ln>
              <a:noFill/>
            </a:ln>
          </p:spPr>
        </p:pic>
        <p:pic>
          <p:nvPicPr>
            <p:cNvPr descr="preencoded.png" id="457" name="Google Shape;457;g3ef4b2f3226_3_422"/>
            <p:cNvPicPr preferRelativeResize="0"/>
            <p:nvPr/>
          </p:nvPicPr>
          <p:blipFill rotWithShape="1">
            <a:blip r:embed="rId6">
              <a:alphaModFix/>
            </a:blip>
            <a:srcRect b="0" l="0" r="0" t="0"/>
            <a:stretch/>
          </p:blipFill>
          <p:spPr>
            <a:xfrm>
              <a:off x="1824512" y="6155624"/>
              <a:ext cx="553117" cy="553212"/>
            </a:xfrm>
            <a:prstGeom prst="rect">
              <a:avLst/>
            </a:prstGeom>
            <a:noFill/>
            <a:ln>
              <a:noFill/>
            </a:ln>
          </p:spPr>
        </p:pic>
        <p:pic>
          <p:nvPicPr>
            <p:cNvPr descr="preencoded.png" id="458" name="Google Shape;458;g3ef4b2f3226_3_422"/>
            <p:cNvPicPr preferRelativeResize="0"/>
            <p:nvPr/>
          </p:nvPicPr>
          <p:blipFill rotWithShape="1">
            <a:blip r:embed="rId7">
              <a:alphaModFix/>
            </a:blip>
            <a:srcRect b="0" l="0" r="0" t="0"/>
            <a:stretch/>
          </p:blipFill>
          <p:spPr>
            <a:xfrm>
              <a:off x="9723988" y="1823"/>
              <a:ext cx="1315678" cy="263315"/>
            </a:xfrm>
            <a:prstGeom prst="rect">
              <a:avLst/>
            </a:prstGeom>
            <a:noFill/>
            <a:ln>
              <a:noFill/>
            </a:ln>
          </p:spPr>
        </p:pic>
        <p:pic>
          <p:nvPicPr>
            <p:cNvPr descr="preencoded.png" id="459" name="Google Shape;459;g3ef4b2f3226_3_422"/>
            <p:cNvPicPr preferRelativeResize="0"/>
            <p:nvPr/>
          </p:nvPicPr>
          <p:blipFill rotWithShape="1">
            <a:blip r:embed="rId8">
              <a:alphaModFix/>
            </a:blip>
            <a:srcRect b="0" l="0" r="0" t="0"/>
            <a:stretch/>
          </p:blipFill>
          <p:spPr>
            <a:xfrm>
              <a:off x="15963900" y="8943975"/>
              <a:ext cx="1315679" cy="263316"/>
            </a:xfrm>
            <a:prstGeom prst="rect">
              <a:avLst/>
            </a:prstGeom>
            <a:noFill/>
            <a:ln>
              <a:noFill/>
            </a:ln>
          </p:spPr>
        </p:pic>
        <p:pic>
          <p:nvPicPr>
            <p:cNvPr descr="preencoded.png" id="460" name="Google Shape;460;g3ef4b2f3226_3_422"/>
            <p:cNvPicPr preferRelativeResize="0"/>
            <p:nvPr/>
          </p:nvPicPr>
          <p:blipFill rotWithShape="1">
            <a:blip r:embed="rId9">
              <a:alphaModFix/>
            </a:blip>
            <a:srcRect b="0" l="0" r="0" t="0"/>
            <a:stretch/>
          </p:blipFill>
          <p:spPr>
            <a:xfrm>
              <a:off x="2381" y="2908753"/>
              <a:ext cx="230791" cy="1898618"/>
            </a:xfrm>
            <a:prstGeom prst="rect">
              <a:avLst/>
            </a:prstGeom>
            <a:noFill/>
            <a:ln>
              <a:noFill/>
            </a:ln>
          </p:spPr>
        </p:pic>
        <p:pic>
          <p:nvPicPr>
            <p:cNvPr descr="preencoded.png" id="461" name="Google Shape;461;g3ef4b2f3226_3_422"/>
            <p:cNvPicPr preferRelativeResize="0"/>
            <p:nvPr/>
          </p:nvPicPr>
          <p:blipFill rotWithShape="1">
            <a:blip r:embed="rId10">
              <a:alphaModFix/>
            </a:blip>
            <a:srcRect b="0" l="0" r="0" t="0"/>
            <a:stretch/>
          </p:blipFill>
          <p:spPr>
            <a:xfrm>
              <a:off x="16840200" y="4991100"/>
              <a:ext cx="230791" cy="1898619"/>
            </a:xfrm>
            <a:prstGeom prst="rect">
              <a:avLst/>
            </a:prstGeom>
            <a:noFill/>
            <a:ln>
              <a:noFill/>
            </a:ln>
          </p:spPr>
        </p:pic>
        <p:pic>
          <p:nvPicPr>
            <p:cNvPr descr="preencoded.png" id="462" name="Google Shape;462;g3ef4b2f3226_3_422"/>
            <p:cNvPicPr preferRelativeResize="0"/>
            <p:nvPr/>
          </p:nvPicPr>
          <p:blipFill rotWithShape="1">
            <a:blip r:embed="rId11">
              <a:alphaModFix/>
            </a:blip>
            <a:srcRect b="0" l="0" r="0" t="0"/>
            <a:stretch/>
          </p:blipFill>
          <p:spPr>
            <a:xfrm>
              <a:off x="15687675" y="819150"/>
              <a:ext cx="854773" cy="708470"/>
            </a:xfrm>
            <a:prstGeom prst="rect">
              <a:avLst/>
            </a:prstGeom>
            <a:noFill/>
            <a:ln>
              <a:noFill/>
            </a:ln>
          </p:spPr>
        </p:pic>
        <p:pic>
          <p:nvPicPr>
            <p:cNvPr descr="preencoded.png" id="463" name="Google Shape;463;g3ef4b2f3226_3_422"/>
            <p:cNvPicPr preferRelativeResize="0"/>
            <p:nvPr/>
          </p:nvPicPr>
          <p:blipFill rotWithShape="1">
            <a:blip r:embed="rId12">
              <a:alphaModFix/>
            </a:blip>
            <a:srcRect b="0" l="0" r="0" t="0"/>
            <a:stretch/>
          </p:blipFill>
          <p:spPr>
            <a:xfrm>
              <a:off x="155925" y="9438903"/>
              <a:ext cx="854869" cy="708470"/>
            </a:xfrm>
            <a:prstGeom prst="rect">
              <a:avLst/>
            </a:prstGeom>
            <a:noFill/>
            <a:ln>
              <a:noFill/>
            </a:ln>
          </p:spPr>
        </p:pic>
      </p:grpSp>
      <p:grpSp>
        <p:nvGrpSpPr>
          <p:cNvPr id="464" name="Google Shape;464;g3ef4b2f3226_3_422"/>
          <p:cNvGrpSpPr/>
          <p:nvPr/>
        </p:nvGrpSpPr>
        <p:grpSpPr>
          <a:xfrm>
            <a:off x="17640300" y="7994925"/>
            <a:ext cx="596549" cy="2063476"/>
            <a:chOff x="17640300" y="7994925"/>
            <a:chExt cx="596549" cy="2063476"/>
          </a:xfrm>
        </p:grpSpPr>
        <p:pic>
          <p:nvPicPr>
            <p:cNvPr descr="preencoded.png" id="465" name="Google Shape;465;g3ef4b2f3226_3_422"/>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466" name="Google Shape;466;g3ef4b2f3226_3_42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67" name="Google Shape;467;g3ef4b2f3226_3_422"/>
          <p:cNvGrpSpPr/>
          <p:nvPr/>
        </p:nvGrpSpPr>
        <p:grpSpPr>
          <a:xfrm>
            <a:off x="2209800" y="3114675"/>
            <a:ext cx="6644700" cy="2430900"/>
            <a:chOff x="2209800" y="3114675"/>
            <a:chExt cx="6644700" cy="2430900"/>
          </a:xfrm>
        </p:grpSpPr>
        <p:sp>
          <p:nvSpPr>
            <p:cNvPr id="468" name="Google Shape;468;g3ef4b2f3226_3_422"/>
            <p:cNvSpPr/>
            <p:nvPr/>
          </p:nvSpPr>
          <p:spPr>
            <a:xfrm>
              <a:off x="2209800" y="3114675"/>
              <a:ext cx="6644700" cy="9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An mobile app</a:t>
              </a:r>
              <a:endParaRPr b="0" i="0" sz="3600" u="none" cap="none" strike="noStrike">
                <a:solidFill>
                  <a:schemeClr val="dk1"/>
                </a:solidFill>
                <a:latin typeface="Calibri"/>
                <a:ea typeface="Calibri"/>
                <a:cs typeface="Calibri"/>
                <a:sym typeface="Calibri"/>
              </a:endParaRPr>
            </a:p>
          </p:txBody>
        </p:sp>
        <p:sp>
          <p:nvSpPr>
            <p:cNvPr id="469" name="Google Shape;469;g3ef4b2f3226_3_422"/>
            <p:cNvSpPr/>
            <p:nvPr/>
          </p:nvSpPr>
          <p:spPr>
            <a:xfrm>
              <a:off x="2209800" y="4067175"/>
              <a:ext cx="66141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470" name="Google Shape;470;g3ef4b2f3226_3_422"/>
          <p:cNvSpPr/>
          <p:nvPr/>
        </p:nvSpPr>
        <p:spPr>
          <a:xfrm>
            <a:off x="2209800" y="5743575"/>
            <a:ext cx="6776100" cy="30024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Live your fantasy dreams</a:t>
            </a:r>
            <a:endParaRPr b="0" i="0" sz="2400" u="none" cap="none" strike="noStrike">
              <a:solidFill>
                <a:schemeClr val="dk1"/>
              </a:solidFill>
              <a:latin typeface="Calibri"/>
              <a:ea typeface="Calibri"/>
              <a:cs typeface="Calibri"/>
              <a:sym typeface="Calibri"/>
            </a:endParaRPr>
          </a:p>
        </p:txBody>
      </p:sp>
      <p:sp>
        <p:nvSpPr>
          <p:cNvPr id="471" name="Google Shape;471;g3ef4b2f3226_3_422"/>
          <p:cNvSpPr/>
          <p:nvPr/>
        </p:nvSpPr>
        <p:spPr>
          <a:xfrm>
            <a:off x="2171700" y="1390650"/>
            <a:ext cx="9572700"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6000"/>
              <a:buFont typeface="Pacifico"/>
              <a:buNone/>
            </a:pPr>
            <a:r>
              <a:rPr b="0" i="0" lang="en-US" sz="6000" u="none" cap="none" strike="noStrike">
                <a:solidFill>
                  <a:srgbClr val="E4868E"/>
                </a:solidFill>
                <a:latin typeface="Pacifico"/>
                <a:ea typeface="Pacifico"/>
                <a:cs typeface="Pacifico"/>
                <a:sym typeface="Pacifico"/>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472" name="Google Shape;472;g3ef4b2f3226_3_422"/>
          <p:cNvPicPr preferRelativeResize="0"/>
          <p:nvPr/>
        </p:nvPicPr>
        <p:blipFill rotWithShape="1">
          <a:blip r:embed="rId14">
            <a:alphaModFix/>
          </a:blip>
          <a:srcRect b="0" l="0" r="0" t="0"/>
          <a:stretch/>
        </p:blipFill>
        <p:spPr>
          <a:xfrm>
            <a:off x="11591925" y="771525"/>
            <a:ext cx="4105275" cy="8886825"/>
          </a:xfrm>
          <a:prstGeom prst="rect">
            <a:avLst/>
          </a:prstGeom>
          <a:noFill/>
          <a:ln>
            <a:noFill/>
          </a:ln>
        </p:spPr>
      </p:pic>
      <p:pic>
        <p:nvPicPr>
          <p:cNvPr descr="preencoded.png" id="473" name="Google Shape;473;g3ef4b2f3226_3_422"/>
          <p:cNvPicPr preferRelativeResize="0"/>
          <p:nvPr/>
        </p:nvPicPr>
        <p:blipFill rotWithShape="1">
          <a:blip r:embed="rId15">
            <a:alphaModFix/>
          </a:blip>
          <a:srcRect b="0" l="0" r="0" t="0"/>
          <a:stretch/>
        </p:blipFill>
        <p:spPr>
          <a:xfrm>
            <a:off x="11734800" y="1323975"/>
            <a:ext cx="3829050" cy="80962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478" name="Shape 478"/>
        <p:cNvGrpSpPr/>
        <p:nvPr/>
      </p:nvGrpSpPr>
      <p:grpSpPr>
        <a:xfrm>
          <a:off x="0" y="0"/>
          <a:ext cx="0" cy="0"/>
          <a:chOff x="0" y="0"/>
          <a:chExt cx="0" cy="0"/>
        </a:xfrm>
      </p:grpSpPr>
      <p:grpSp>
        <p:nvGrpSpPr>
          <p:cNvPr id="479" name="Google Shape;479;g3ef4b2f3226_3_448"/>
          <p:cNvGrpSpPr/>
          <p:nvPr/>
        </p:nvGrpSpPr>
        <p:grpSpPr>
          <a:xfrm>
            <a:off x="0" y="-3721"/>
            <a:ext cx="18288000" cy="10290721"/>
            <a:chOff x="0" y="-3721"/>
            <a:chExt cx="18288000" cy="10290721"/>
          </a:xfrm>
        </p:grpSpPr>
        <p:sp>
          <p:nvSpPr>
            <p:cNvPr id="480" name="Google Shape;480;g3ef4b2f3226_3_448"/>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81" name="Google Shape;481;g3ef4b2f3226_3_448"/>
            <p:cNvPicPr preferRelativeResize="0"/>
            <p:nvPr/>
          </p:nvPicPr>
          <p:blipFill rotWithShape="1">
            <a:blip r:embed="rId3">
              <a:alphaModFix/>
            </a:blip>
            <a:srcRect b="0" l="0" r="0" t="0"/>
            <a:stretch/>
          </p:blipFill>
          <p:spPr>
            <a:xfrm rot="10800000">
              <a:off x="0" y="3686175"/>
              <a:ext cx="18288000" cy="6600825"/>
            </a:xfrm>
            <a:prstGeom prst="rect">
              <a:avLst/>
            </a:prstGeom>
            <a:noFill/>
            <a:ln>
              <a:noFill/>
            </a:ln>
          </p:spPr>
        </p:pic>
        <p:pic>
          <p:nvPicPr>
            <p:cNvPr descr="preencoded.png" id="482" name="Google Shape;482;g3ef4b2f3226_3_448"/>
            <p:cNvPicPr preferRelativeResize="0"/>
            <p:nvPr/>
          </p:nvPicPr>
          <p:blipFill rotWithShape="1">
            <a:blip r:embed="rId4">
              <a:alphaModFix/>
            </a:blip>
            <a:srcRect b="0" l="0" r="0" t="0"/>
            <a:stretch/>
          </p:blipFill>
          <p:spPr>
            <a:xfrm rot="10800000">
              <a:off x="9239250" y="0"/>
              <a:ext cx="9048750" cy="10287000"/>
            </a:xfrm>
            <a:prstGeom prst="rect">
              <a:avLst/>
            </a:prstGeom>
            <a:noFill/>
            <a:ln>
              <a:noFill/>
            </a:ln>
          </p:spPr>
        </p:pic>
        <p:pic>
          <p:nvPicPr>
            <p:cNvPr descr="preencoded.png" id="483" name="Google Shape;483;g3ef4b2f3226_3_448"/>
            <p:cNvPicPr preferRelativeResize="0"/>
            <p:nvPr/>
          </p:nvPicPr>
          <p:blipFill rotWithShape="1">
            <a:blip r:embed="rId5">
              <a:alphaModFix/>
            </a:blip>
            <a:srcRect b="0" l="0" r="0" t="0"/>
            <a:stretch/>
          </p:blipFill>
          <p:spPr>
            <a:xfrm>
              <a:off x="1819275" y="9048750"/>
              <a:ext cx="553213" cy="553213"/>
            </a:xfrm>
            <a:prstGeom prst="rect">
              <a:avLst/>
            </a:prstGeom>
            <a:noFill/>
            <a:ln>
              <a:noFill/>
            </a:ln>
          </p:spPr>
        </p:pic>
        <p:pic>
          <p:nvPicPr>
            <p:cNvPr descr="preencoded.png" id="484" name="Google Shape;484;g3ef4b2f3226_3_448"/>
            <p:cNvPicPr preferRelativeResize="0"/>
            <p:nvPr/>
          </p:nvPicPr>
          <p:blipFill rotWithShape="1">
            <a:blip r:embed="rId6">
              <a:alphaModFix/>
            </a:blip>
            <a:srcRect b="0" l="0" r="0" t="0"/>
            <a:stretch/>
          </p:blipFill>
          <p:spPr>
            <a:xfrm>
              <a:off x="14430375" y="1162050"/>
              <a:ext cx="553213" cy="553212"/>
            </a:xfrm>
            <a:prstGeom prst="rect">
              <a:avLst/>
            </a:prstGeom>
            <a:noFill/>
            <a:ln>
              <a:noFill/>
            </a:ln>
          </p:spPr>
        </p:pic>
        <p:pic>
          <p:nvPicPr>
            <p:cNvPr descr="preencoded.png" id="485" name="Google Shape;485;g3ef4b2f3226_3_448"/>
            <p:cNvPicPr preferRelativeResize="0"/>
            <p:nvPr/>
          </p:nvPicPr>
          <p:blipFill rotWithShape="1">
            <a:blip r:embed="rId7">
              <a:alphaModFix/>
            </a:blip>
            <a:srcRect b="0" l="0" r="0" t="0"/>
            <a:stretch/>
          </p:blipFill>
          <p:spPr>
            <a:xfrm>
              <a:off x="4322541" y="14771"/>
              <a:ext cx="1315678" cy="263253"/>
            </a:xfrm>
            <a:prstGeom prst="rect">
              <a:avLst/>
            </a:prstGeom>
            <a:noFill/>
            <a:ln>
              <a:noFill/>
            </a:ln>
          </p:spPr>
        </p:pic>
        <p:pic>
          <p:nvPicPr>
            <p:cNvPr descr="preencoded.png" id="486" name="Google Shape;486;g3ef4b2f3226_3_448"/>
            <p:cNvPicPr preferRelativeResize="0"/>
            <p:nvPr/>
          </p:nvPicPr>
          <p:blipFill rotWithShape="1">
            <a:blip r:embed="rId8">
              <a:alphaModFix/>
            </a:blip>
            <a:srcRect b="0" l="0" r="0" t="0"/>
            <a:stretch/>
          </p:blipFill>
          <p:spPr>
            <a:xfrm>
              <a:off x="16068675" y="9191625"/>
              <a:ext cx="1315678" cy="263296"/>
            </a:xfrm>
            <a:prstGeom prst="rect">
              <a:avLst/>
            </a:prstGeom>
            <a:noFill/>
            <a:ln>
              <a:noFill/>
            </a:ln>
          </p:spPr>
        </p:pic>
        <p:pic>
          <p:nvPicPr>
            <p:cNvPr descr="preencoded.png" id="487" name="Google Shape;487;g3ef4b2f3226_3_448"/>
            <p:cNvPicPr preferRelativeResize="0"/>
            <p:nvPr/>
          </p:nvPicPr>
          <p:blipFill rotWithShape="1">
            <a:blip r:embed="rId9">
              <a:alphaModFix/>
            </a:blip>
            <a:srcRect b="0" l="0" r="0" t="0"/>
            <a:stretch/>
          </p:blipFill>
          <p:spPr>
            <a:xfrm>
              <a:off x="1590675" y="2609850"/>
              <a:ext cx="230791" cy="1898618"/>
            </a:xfrm>
            <a:prstGeom prst="rect">
              <a:avLst/>
            </a:prstGeom>
            <a:noFill/>
            <a:ln>
              <a:noFill/>
            </a:ln>
          </p:spPr>
        </p:pic>
        <p:pic>
          <p:nvPicPr>
            <p:cNvPr descr="preencoded.png" id="488" name="Google Shape;488;g3ef4b2f3226_3_448"/>
            <p:cNvPicPr preferRelativeResize="0"/>
            <p:nvPr/>
          </p:nvPicPr>
          <p:blipFill rotWithShape="1">
            <a:blip r:embed="rId10">
              <a:alphaModFix/>
            </a:blip>
            <a:srcRect b="0" l="0" r="0" t="0"/>
            <a:stretch/>
          </p:blipFill>
          <p:spPr>
            <a:xfrm>
              <a:off x="16964025" y="5143500"/>
              <a:ext cx="230696" cy="1898618"/>
            </a:xfrm>
            <a:prstGeom prst="rect">
              <a:avLst/>
            </a:prstGeom>
            <a:noFill/>
            <a:ln>
              <a:noFill/>
            </a:ln>
          </p:spPr>
        </p:pic>
        <p:pic>
          <p:nvPicPr>
            <p:cNvPr descr="preencoded.png" id="489" name="Google Shape;489;g3ef4b2f3226_3_448"/>
            <p:cNvPicPr preferRelativeResize="0"/>
            <p:nvPr/>
          </p:nvPicPr>
          <p:blipFill rotWithShape="1">
            <a:blip r:embed="rId11">
              <a:alphaModFix/>
            </a:blip>
            <a:srcRect b="0" l="0" r="0" t="0"/>
            <a:stretch/>
          </p:blipFill>
          <p:spPr>
            <a:xfrm>
              <a:off x="4000" y="-3721"/>
              <a:ext cx="854869" cy="708469"/>
            </a:xfrm>
            <a:prstGeom prst="rect">
              <a:avLst/>
            </a:prstGeom>
            <a:noFill/>
            <a:ln>
              <a:noFill/>
            </a:ln>
          </p:spPr>
        </p:pic>
        <p:pic>
          <p:nvPicPr>
            <p:cNvPr descr="preencoded.png" id="490" name="Google Shape;490;g3ef4b2f3226_3_448"/>
            <p:cNvPicPr preferRelativeResize="0"/>
            <p:nvPr/>
          </p:nvPicPr>
          <p:blipFill rotWithShape="1">
            <a:blip r:embed="rId12">
              <a:alphaModFix/>
            </a:blip>
            <a:srcRect b="0" l="0" r="0" t="0"/>
            <a:stretch/>
          </p:blipFill>
          <p:spPr>
            <a:xfrm>
              <a:off x="16297275" y="2533650"/>
              <a:ext cx="854773" cy="708470"/>
            </a:xfrm>
            <a:prstGeom prst="rect">
              <a:avLst/>
            </a:prstGeom>
            <a:noFill/>
            <a:ln>
              <a:noFill/>
            </a:ln>
          </p:spPr>
        </p:pic>
      </p:grpSp>
      <p:grpSp>
        <p:nvGrpSpPr>
          <p:cNvPr id="491" name="Google Shape;491;g3ef4b2f3226_3_448"/>
          <p:cNvGrpSpPr/>
          <p:nvPr/>
        </p:nvGrpSpPr>
        <p:grpSpPr>
          <a:xfrm>
            <a:off x="17640300" y="7994925"/>
            <a:ext cx="596549" cy="2063476"/>
            <a:chOff x="17640300" y="7994925"/>
            <a:chExt cx="596549" cy="2063476"/>
          </a:xfrm>
        </p:grpSpPr>
        <p:pic>
          <p:nvPicPr>
            <p:cNvPr descr="preencoded.png" id="492" name="Google Shape;492;g3ef4b2f3226_3_448"/>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493" name="Google Shape;493;g3ef4b2f3226_3_44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94" name="Google Shape;494;g3ef4b2f3226_3_448"/>
          <p:cNvGrpSpPr/>
          <p:nvPr/>
        </p:nvGrpSpPr>
        <p:grpSpPr>
          <a:xfrm>
            <a:off x="657225" y="6229350"/>
            <a:ext cx="4377600" cy="2430900"/>
            <a:chOff x="657225" y="6229350"/>
            <a:chExt cx="4377600" cy="2430900"/>
          </a:xfrm>
        </p:grpSpPr>
        <p:sp>
          <p:nvSpPr>
            <p:cNvPr id="495" name="Google Shape;495;g3ef4b2f3226_3_448"/>
            <p:cNvSpPr/>
            <p:nvPr/>
          </p:nvSpPr>
          <p:spPr>
            <a:xfrm>
              <a:off x="657225" y="6229350"/>
              <a:ext cx="4377600" cy="9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A web application</a:t>
              </a:r>
              <a:endParaRPr b="0" i="0" sz="3600" u="none" cap="none" strike="noStrike">
                <a:solidFill>
                  <a:schemeClr val="dk1"/>
                </a:solidFill>
                <a:latin typeface="Calibri"/>
                <a:ea typeface="Calibri"/>
                <a:cs typeface="Calibri"/>
                <a:sym typeface="Calibri"/>
              </a:endParaRPr>
            </a:p>
          </p:txBody>
        </p:sp>
        <p:sp>
          <p:nvSpPr>
            <p:cNvPr id="496" name="Google Shape;496;g3ef4b2f3226_3_448"/>
            <p:cNvSpPr/>
            <p:nvPr/>
          </p:nvSpPr>
          <p:spPr>
            <a:xfrm>
              <a:off x="657225" y="7181850"/>
              <a:ext cx="43473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sp>
        <p:nvSpPr>
          <p:cNvPr id="497" name="Google Shape;497;g3ef4b2f3226_3_448"/>
          <p:cNvSpPr/>
          <p:nvPr/>
        </p:nvSpPr>
        <p:spPr>
          <a:xfrm>
            <a:off x="619125" y="923925"/>
            <a:ext cx="5153100" cy="56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6000"/>
              <a:buFont typeface="Pacifico"/>
              <a:buNone/>
            </a:pPr>
            <a:r>
              <a:rPr b="0" i="0" lang="en-US" sz="6000" u="none" cap="none" strike="noStrike">
                <a:solidFill>
                  <a:srgbClr val="E4868E"/>
                </a:solidFill>
                <a:latin typeface="Pacifico"/>
                <a:ea typeface="Pacifico"/>
                <a:cs typeface="Pacifico"/>
                <a:sym typeface="Pacifico"/>
              </a:rPr>
              <a:t>A Gateway to a World of Fantasy and Wonder</a:t>
            </a:r>
            <a:endParaRPr b="0" i="0" sz="6000" u="none" cap="none" strike="noStrike">
              <a:solidFill>
                <a:schemeClr val="dk1"/>
              </a:solidFill>
              <a:latin typeface="Calibri"/>
              <a:ea typeface="Calibri"/>
              <a:cs typeface="Calibri"/>
              <a:sym typeface="Calibri"/>
            </a:endParaRPr>
          </a:p>
        </p:txBody>
      </p:sp>
      <p:sp>
        <p:nvSpPr>
          <p:cNvPr id="498" name="Google Shape;498;g3ef4b2f3226_3_448"/>
          <p:cNvSpPr/>
          <p:nvPr/>
        </p:nvSpPr>
        <p:spPr>
          <a:xfrm>
            <a:off x="12573000" y="3314700"/>
            <a:ext cx="5204400" cy="42216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Uncover hidden treasures and secret treasures</a:t>
            </a:r>
            <a:endParaRPr b="0" i="0" sz="2400" u="none" cap="none" strike="noStrike">
              <a:solidFill>
                <a:schemeClr val="dk1"/>
              </a:solidFill>
              <a:latin typeface="Calibri"/>
              <a:ea typeface="Calibri"/>
              <a:cs typeface="Calibri"/>
              <a:sym typeface="Calibri"/>
            </a:endParaRPr>
          </a:p>
        </p:txBody>
      </p:sp>
      <p:grpSp>
        <p:nvGrpSpPr>
          <p:cNvPr id="499" name="Google Shape;499;g3ef4b2f3226_3_448"/>
          <p:cNvGrpSpPr/>
          <p:nvPr/>
        </p:nvGrpSpPr>
        <p:grpSpPr>
          <a:xfrm>
            <a:off x="5924550" y="561975"/>
            <a:ext cx="6429375" cy="9248775"/>
            <a:chOff x="5924550" y="561975"/>
            <a:chExt cx="6429375" cy="9248775"/>
          </a:xfrm>
        </p:grpSpPr>
        <p:pic>
          <p:nvPicPr>
            <p:cNvPr descr="preencoded.png" id="500" name="Google Shape;500;g3ef4b2f3226_3_448"/>
            <p:cNvPicPr preferRelativeResize="0"/>
            <p:nvPr/>
          </p:nvPicPr>
          <p:blipFill rotWithShape="1">
            <a:blip r:embed="rId14">
              <a:alphaModFix/>
            </a:blip>
            <a:srcRect b="0" l="0" r="0" t="0"/>
            <a:stretch/>
          </p:blipFill>
          <p:spPr>
            <a:xfrm>
              <a:off x="5924550" y="561975"/>
              <a:ext cx="6429375" cy="9248775"/>
            </a:xfrm>
            <a:prstGeom prst="rect">
              <a:avLst/>
            </a:prstGeom>
            <a:noFill/>
            <a:ln>
              <a:noFill/>
            </a:ln>
          </p:spPr>
        </p:pic>
        <p:pic>
          <p:nvPicPr>
            <p:cNvPr descr="preencoded.png" id="501" name="Google Shape;501;g3ef4b2f3226_3_448"/>
            <p:cNvPicPr preferRelativeResize="0"/>
            <p:nvPr/>
          </p:nvPicPr>
          <p:blipFill rotWithShape="1">
            <a:blip r:embed="rId15">
              <a:alphaModFix/>
            </a:blip>
            <a:srcRect b="0" l="0" r="0" t="0"/>
            <a:stretch/>
          </p:blipFill>
          <p:spPr>
            <a:xfrm>
              <a:off x="6296025" y="1352550"/>
              <a:ext cx="5686425" cy="7677150"/>
            </a:xfrm>
            <a:prstGeom prst="rect">
              <a:avLst/>
            </a:prstGeom>
            <a:noFill/>
            <a:ln>
              <a:noFill/>
            </a:ln>
          </p:spPr>
        </p:pic>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506" name="Shape 506"/>
        <p:cNvGrpSpPr/>
        <p:nvPr/>
      </p:nvGrpSpPr>
      <p:grpSpPr>
        <a:xfrm>
          <a:off x="0" y="0"/>
          <a:ext cx="0" cy="0"/>
          <a:chOff x="0" y="0"/>
          <a:chExt cx="0" cy="0"/>
        </a:xfrm>
      </p:grpSpPr>
      <p:pic>
        <p:nvPicPr>
          <p:cNvPr descr="preencoded.png" id="507" name="Google Shape;507;g3ef4b2f3226_3_475"/>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508" name="Google Shape;508;g3ef4b2f3226_3_475"/>
          <p:cNvGrpSpPr/>
          <p:nvPr/>
        </p:nvGrpSpPr>
        <p:grpSpPr>
          <a:xfrm>
            <a:off x="17640300" y="7994925"/>
            <a:ext cx="596549" cy="2063476"/>
            <a:chOff x="17640300" y="7994925"/>
            <a:chExt cx="596549" cy="2063476"/>
          </a:xfrm>
        </p:grpSpPr>
        <p:pic>
          <p:nvPicPr>
            <p:cNvPr descr="preencoded.png" id="509" name="Google Shape;509;g3ef4b2f3226_3_475"/>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510" name="Google Shape;510;g3ef4b2f3226_3_47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11" name="Google Shape;511;g3ef4b2f3226_3_475"/>
          <p:cNvSpPr/>
          <p:nvPr/>
        </p:nvSpPr>
        <p:spPr>
          <a:xfrm>
            <a:off x="11868150" y="523875"/>
            <a:ext cx="5496000" cy="2933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E4868E"/>
              </a:buClr>
              <a:buSzPts val="6000"/>
              <a:buFont typeface="Pacifico"/>
              <a:buNone/>
            </a:pPr>
            <a:r>
              <a:rPr b="0" i="0" lang="en-US" sz="6000" u="none" cap="none" strike="noStrike">
                <a:solidFill>
                  <a:srgbClr val="E4868E"/>
                </a:solidFill>
                <a:latin typeface="Pacifico"/>
                <a:ea typeface="Pacifico"/>
                <a:cs typeface="Pacifico"/>
                <a:sym typeface="Pacifico"/>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516" name="Shape 516"/>
        <p:cNvGrpSpPr/>
        <p:nvPr/>
      </p:nvGrpSpPr>
      <p:grpSpPr>
        <a:xfrm>
          <a:off x="0" y="0"/>
          <a:ext cx="0" cy="0"/>
          <a:chOff x="0" y="0"/>
          <a:chExt cx="0" cy="0"/>
        </a:xfrm>
      </p:grpSpPr>
      <p:grpSp>
        <p:nvGrpSpPr>
          <p:cNvPr id="517" name="Google Shape;517;g3ef4b2f3226_3_484"/>
          <p:cNvGrpSpPr/>
          <p:nvPr/>
        </p:nvGrpSpPr>
        <p:grpSpPr>
          <a:xfrm>
            <a:off x="0" y="0"/>
            <a:ext cx="18288000" cy="10519693"/>
            <a:chOff x="0" y="0"/>
            <a:chExt cx="18288000" cy="10519693"/>
          </a:xfrm>
        </p:grpSpPr>
        <p:sp>
          <p:nvSpPr>
            <p:cNvPr id="518" name="Google Shape;518;g3ef4b2f3226_3_484"/>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19" name="Google Shape;519;g3ef4b2f3226_3_484"/>
            <p:cNvPicPr preferRelativeResize="0"/>
            <p:nvPr/>
          </p:nvPicPr>
          <p:blipFill rotWithShape="1">
            <a:blip r:embed="rId3">
              <a:alphaModFix/>
            </a:blip>
            <a:srcRect b="0" l="0" r="0" t="0"/>
            <a:stretch/>
          </p:blipFill>
          <p:spPr>
            <a:xfrm>
              <a:off x="0" y="3000375"/>
              <a:ext cx="18288000" cy="7286625"/>
            </a:xfrm>
            <a:prstGeom prst="rect">
              <a:avLst/>
            </a:prstGeom>
            <a:noFill/>
            <a:ln>
              <a:noFill/>
            </a:ln>
          </p:spPr>
        </p:pic>
        <p:pic>
          <p:nvPicPr>
            <p:cNvPr descr="preencoded.png" id="520" name="Google Shape;520;g3ef4b2f3226_3_484"/>
            <p:cNvPicPr preferRelativeResize="0"/>
            <p:nvPr/>
          </p:nvPicPr>
          <p:blipFill rotWithShape="1">
            <a:blip r:embed="rId4">
              <a:alphaModFix/>
            </a:blip>
            <a:srcRect b="0" l="0" r="0" t="0"/>
            <a:stretch/>
          </p:blipFill>
          <p:spPr>
            <a:xfrm>
              <a:off x="0" y="0"/>
              <a:ext cx="6991350" cy="10287000"/>
            </a:xfrm>
            <a:prstGeom prst="rect">
              <a:avLst/>
            </a:prstGeom>
            <a:noFill/>
            <a:ln>
              <a:noFill/>
            </a:ln>
          </p:spPr>
        </p:pic>
        <p:pic>
          <p:nvPicPr>
            <p:cNvPr descr="preencoded.png" id="521" name="Google Shape;521;g3ef4b2f3226_3_484"/>
            <p:cNvPicPr preferRelativeResize="0"/>
            <p:nvPr/>
          </p:nvPicPr>
          <p:blipFill rotWithShape="1">
            <a:blip r:embed="rId5">
              <a:alphaModFix/>
            </a:blip>
            <a:srcRect b="0" l="0" r="0" t="0"/>
            <a:stretch/>
          </p:blipFill>
          <p:spPr>
            <a:xfrm>
              <a:off x="8031100" y="9966480"/>
              <a:ext cx="553117" cy="553213"/>
            </a:xfrm>
            <a:prstGeom prst="rect">
              <a:avLst/>
            </a:prstGeom>
            <a:noFill/>
            <a:ln>
              <a:noFill/>
            </a:ln>
          </p:spPr>
        </p:pic>
        <p:pic>
          <p:nvPicPr>
            <p:cNvPr descr="preencoded.png" id="522" name="Google Shape;522;g3ef4b2f3226_3_484"/>
            <p:cNvPicPr preferRelativeResize="0"/>
            <p:nvPr/>
          </p:nvPicPr>
          <p:blipFill rotWithShape="1">
            <a:blip r:embed="rId6">
              <a:alphaModFix/>
            </a:blip>
            <a:srcRect b="0" l="0" r="0" t="0"/>
            <a:stretch/>
          </p:blipFill>
          <p:spPr>
            <a:xfrm>
              <a:off x="1824512" y="6155624"/>
              <a:ext cx="553117" cy="553212"/>
            </a:xfrm>
            <a:prstGeom prst="rect">
              <a:avLst/>
            </a:prstGeom>
            <a:noFill/>
            <a:ln>
              <a:noFill/>
            </a:ln>
          </p:spPr>
        </p:pic>
        <p:pic>
          <p:nvPicPr>
            <p:cNvPr descr="preencoded.png" id="523" name="Google Shape;523;g3ef4b2f3226_3_484"/>
            <p:cNvPicPr preferRelativeResize="0"/>
            <p:nvPr/>
          </p:nvPicPr>
          <p:blipFill rotWithShape="1">
            <a:blip r:embed="rId7">
              <a:alphaModFix/>
            </a:blip>
            <a:srcRect b="0" l="0" r="0" t="0"/>
            <a:stretch/>
          </p:blipFill>
          <p:spPr>
            <a:xfrm>
              <a:off x="9723988" y="1823"/>
              <a:ext cx="1315678" cy="263315"/>
            </a:xfrm>
            <a:prstGeom prst="rect">
              <a:avLst/>
            </a:prstGeom>
            <a:noFill/>
            <a:ln>
              <a:noFill/>
            </a:ln>
          </p:spPr>
        </p:pic>
        <p:pic>
          <p:nvPicPr>
            <p:cNvPr descr="preencoded.png" id="524" name="Google Shape;524;g3ef4b2f3226_3_484"/>
            <p:cNvPicPr preferRelativeResize="0"/>
            <p:nvPr/>
          </p:nvPicPr>
          <p:blipFill rotWithShape="1">
            <a:blip r:embed="rId8">
              <a:alphaModFix/>
            </a:blip>
            <a:srcRect b="0" l="0" r="0" t="0"/>
            <a:stretch/>
          </p:blipFill>
          <p:spPr>
            <a:xfrm>
              <a:off x="15963900" y="8943975"/>
              <a:ext cx="1315679" cy="263316"/>
            </a:xfrm>
            <a:prstGeom prst="rect">
              <a:avLst/>
            </a:prstGeom>
            <a:noFill/>
            <a:ln>
              <a:noFill/>
            </a:ln>
          </p:spPr>
        </p:pic>
        <p:pic>
          <p:nvPicPr>
            <p:cNvPr descr="preencoded.png" id="525" name="Google Shape;525;g3ef4b2f3226_3_484"/>
            <p:cNvPicPr preferRelativeResize="0"/>
            <p:nvPr/>
          </p:nvPicPr>
          <p:blipFill rotWithShape="1">
            <a:blip r:embed="rId9">
              <a:alphaModFix/>
            </a:blip>
            <a:srcRect b="0" l="0" r="0" t="0"/>
            <a:stretch/>
          </p:blipFill>
          <p:spPr>
            <a:xfrm>
              <a:off x="2381" y="2908753"/>
              <a:ext cx="230791" cy="1898618"/>
            </a:xfrm>
            <a:prstGeom prst="rect">
              <a:avLst/>
            </a:prstGeom>
            <a:noFill/>
            <a:ln>
              <a:noFill/>
            </a:ln>
          </p:spPr>
        </p:pic>
        <p:pic>
          <p:nvPicPr>
            <p:cNvPr descr="preencoded.png" id="526" name="Google Shape;526;g3ef4b2f3226_3_484"/>
            <p:cNvPicPr preferRelativeResize="0"/>
            <p:nvPr/>
          </p:nvPicPr>
          <p:blipFill rotWithShape="1">
            <a:blip r:embed="rId10">
              <a:alphaModFix/>
            </a:blip>
            <a:srcRect b="0" l="0" r="0" t="0"/>
            <a:stretch/>
          </p:blipFill>
          <p:spPr>
            <a:xfrm>
              <a:off x="16840200" y="4991100"/>
              <a:ext cx="230791" cy="1898619"/>
            </a:xfrm>
            <a:prstGeom prst="rect">
              <a:avLst/>
            </a:prstGeom>
            <a:noFill/>
            <a:ln>
              <a:noFill/>
            </a:ln>
          </p:spPr>
        </p:pic>
        <p:pic>
          <p:nvPicPr>
            <p:cNvPr descr="preencoded.png" id="527" name="Google Shape;527;g3ef4b2f3226_3_484"/>
            <p:cNvPicPr preferRelativeResize="0"/>
            <p:nvPr/>
          </p:nvPicPr>
          <p:blipFill rotWithShape="1">
            <a:blip r:embed="rId11">
              <a:alphaModFix/>
            </a:blip>
            <a:srcRect b="0" l="0" r="0" t="0"/>
            <a:stretch/>
          </p:blipFill>
          <p:spPr>
            <a:xfrm>
              <a:off x="15687675" y="819150"/>
              <a:ext cx="854773" cy="708470"/>
            </a:xfrm>
            <a:prstGeom prst="rect">
              <a:avLst/>
            </a:prstGeom>
            <a:noFill/>
            <a:ln>
              <a:noFill/>
            </a:ln>
          </p:spPr>
        </p:pic>
        <p:pic>
          <p:nvPicPr>
            <p:cNvPr descr="preencoded.png" id="528" name="Google Shape;528;g3ef4b2f3226_3_484"/>
            <p:cNvPicPr preferRelativeResize="0"/>
            <p:nvPr/>
          </p:nvPicPr>
          <p:blipFill rotWithShape="1">
            <a:blip r:embed="rId12">
              <a:alphaModFix/>
            </a:blip>
            <a:srcRect b="0" l="0" r="0" t="0"/>
            <a:stretch/>
          </p:blipFill>
          <p:spPr>
            <a:xfrm>
              <a:off x="155925" y="9438903"/>
              <a:ext cx="854869" cy="708470"/>
            </a:xfrm>
            <a:prstGeom prst="rect">
              <a:avLst/>
            </a:prstGeom>
            <a:noFill/>
            <a:ln>
              <a:noFill/>
            </a:ln>
          </p:spPr>
        </p:pic>
      </p:grpSp>
      <p:grpSp>
        <p:nvGrpSpPr>
          <p:cNvPr id="529" name="Google Shape;529;g3ef4b2f3226_3_484"/>
          <p:cNvGrpSpPr/>
          <p:nvPr/>
        </p:nvGrpSpPr>
        <p:grpSpPr>
          <a:xfrm>
            <a:off x="17640300" y="7994925"/>
            <a:ext cx="596549" cy="2063476"/>
            <a:chOff x="17640300" y="7994925"/>
            <a:chExt cx="596549" cy="2063476"/>
          </a:xfrm>
        </p:grpSpPr>
        <p:pic>
          <p:nvPicPr>
            <p:cNvPr descr="preencoded.png" id="530" name="Google Shape;530;g3ef4b2f3226_3_484"/>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531" name="Google Shape;531;g3ef4b2f3226_3_48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532" name="Google Shape;532;g3ef4b2f3226_3_484"/>
          <p:cNvPicPr preferRelativeResize="0"/>
          <p:nvPr/>
        </p:nvPicPr>
        <p:blipFill rotWithShape="1">
          <a:blip r:embed="rId14">
            <a:alphaModFix/>
          </a:blip>
          <a:srcRect b="0" l="0" r="0" t="0"/>
          <a:stretch/>
        </p:blipFill>
        <p:spPr>
          <a:xfrm>
            <a:off x="381000" y="2200275"/>
            <a:ext cx="10858500" cy="5895975"/>
          </a:xfrm>
          <a:prstGeom prst="rect">
            <a:avLst/>
          </a:prstGeom>
          <a:noFill/>
          <a:ln>
            <a:noFill/>
          </a:ln>
        </p:spPr>
      </p:pic>
      <p:sp>
        <p:nvSpPr>
          <p:cNvPr id="533" name="Google Shape;533;g3ef4b2f3226_3_484"/>
          <p:cNvSpPr/>
          <p:nvPr/>
        </p:nvSpPr>
        <p:spPr>
          <a:xfrm>
            <a:off x="3810000" y="8772525"/>
            <a:ext cx="10658400" cy="160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4868E"/>
              </a:buClr>
              <a:buSzPts val="6000"/>
              <a:buFont typeface="Pacifico"/>
              <a:buNone/>
            </a:pPr>
            <a:r>
              <a:rPr b="0" i="0" lang="en-US" sz="6000" u="none" cap="none" strike="noStrike">
                <a:solidFill>
                  <a:srgbClr val="E4868E"/>
                </a:solidFill>
                <a:latin typeface="Pacifico"/>
                <a:ea typeface="Pacifico"/>
                <a:cs typeface="Pacifico"/>
                <a:sym typeface="Pacifico"/>
              </a:rPr>
              <a:t>Fantasy Realm at a Glance</a:t>
            </a:r>
            <a:endParaRPr b="0" i="0" sz="6000" u="none" cap="none" strike="noStrike">
              <a:solidFill>
                <a:schemeClr val="dk1"/>
              </a:solidFill>
              <a:latin typeface="Calibri"/>
              <a:ea typeface="Calibri"/>
              <a:cs typeface="Calibri"/>
              <a:sym typeface="Calibri"/>
            </a:endParaRPr>
          </a:p>
        </p:txBody>
      </p:sp>
      <p:grpSp>
        <p:nvGrpSpPr>
          <p:cNvPr id="534" name="Google Shape;534;g3ef4b2f3226_3_484"/>
          <p:cNvGrpSpPr/>
          <p:nvPr/>
        </p:nvGrpSpPr>
        <p:grpSpPr>
          <a:xfrm>
            <a:off x="11791950" y="1114425"/>
            <a:ext cx="5292000" cy="2354700"/>
            <a:chOff x="11791950" y="1114425"/>
            <a:chExt cx="5292000" cy="2354700"/>
          </a:xfrm>
        </p:grpSpPr>
        <p:sp>
          <p:nvSpPr>
            <p:cNvPr id="535" name="Google Shape;535;g3ef4b2f3226_3_484"/>
            <p:cNvSpPr/>
            <p:nvPr/>
          </p:nvSpPr>
          <p:spPr>
            <a:xfrm>
              <a:off x="11791950" y="1114425"/>
              <a:ext cx="5292000" cy="9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The Enchanted Forest</a:t>
              </a:r>
              <a:endParaRPr b="0" i="0" sz="3600" u="none" cap="none" strike="noStrike">
                <a:solidFill>
                  <a:schemeClr val="dk1"/>
                </a:solidFill>
                <a:latin typeface="Calibri"/>
                <a:ea typeface="Calibri"/>
                <a:cs typeface="Calibri"/>
                <a:sym typeface="Calibri"/>
              </a:endParaRPr>
            </a:p>
          </p:txBody>
        </p:sp>
        <p:sp>
          <p:nvSpPr>
            <p:cNvPr id="536" name="Google Shape;536;g3ef4b2f3226_3_484"/>
            <p:cNvSpPr/>
            <p:nvPr/>
          </p:nvSpPr>
          <p:spPr>
            <a:xfrm>
              <a:off x="11791950" y="1990725"/>
              <a:ext cx="52617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magical forest filled with talking animals and enchanted creatures.</a:t>
              </a:r>
              <a:endParaRPr b="0" i="0" sz="2400" u="none" cap="none" strike="noStrike">
                <a:solidFill>
                  <a:schemeClr val="dk1"/>
                </a:solidFill>
                <a:latin typeface="Calibri"/>
                <a:ea typeface="Calibri"/>
                <a:cs typeface="Calibri"/>
                <a:sym typeface="Calibri"/>
              </a:endParaRPr>
            </a:p>
          </p:txBody>
        </p:sp>
      </p:grpSp>
      <p:grpSp>
        <p:nvGrpSpPr>
          <p:cNvPr id="537" name="Google Shape;537;g3ef4b2f3226_3_484"/>
          <p:cNvGrpSpPr/>
          <p:nvPr/>
        </p:nvGrpSpPr>
        <p:grpSpPr>
          <a:xfrm>
            <a:off x="11791950" y="3590925"/>
            <a:ext cx="5292000" cy="2354700"/>
            <a:chOff x="11791950" y="3590925"/>
            <a:chExt cx="5292000" cy="2354700"/>
          </a:xfrm>
        </p:grpSpPr>
        <p:sp>
          <p:nvSpPr>
            <p:cNvPr id="538" name="Google Shape;538;g3ef4b2f3226_3_484"/>
            <p:cNvSpPr/>
            <p:nvPr/>
          </p:nvSpPr>
          <p:spPr>
            <a:xfrm>
              <a:off x="11791950" y="3590925"/>
              <a:ext cx="5292000" cy="9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The Crystal Caves</a:t>
              </a:r>
              <a:endParaRPr b="0" i="0" sz="3600" u="none" cap="none" strike="noStrike">
                <a:solidFill>
                  <a:schemeClr val="dk1"/>
                </a:solidFill>
                <a:latin typeface="Calibri"/>
                <a:ea typeface="Calibri"/>
                <a:cs typeface="Calibri"/>
                <a:sym typeface="Calibri"/>
              </a:endParaRPr>
            </a:p>
          </p:txBody>
        </p:sp>
        <p:sp>
          <p:nvSpPr>
            <p:cNvPr id="539" name="Google Shape;539;g3ef4b2f3226_3_484"/>
            <p:cNvSpPr/>
            <p:nvPr/>
          </p:nvSpPr>
          <p:spPr>
            <a:xfrm>
              <a:off x="11791950" y="4467225"/>
              <a:ext cx="52617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network of underground caves filled with precious gems and crystals.</a:t>
              </a:r>
              <a:endParaRPr b="0" i="0" sz="2400" u="none" cap="none" strike="noStrike">
                <a:solidFill>
                  <a:schemeClr val="dk1"/>
                </a:solidFill>
                <a:latin typeface="Calibri"/>
                <a:ea typeface="Calibri"/>
                <a:cs typeface="Calibri"/>
                <a:sym typeface="Calibri"/>
              </a:endParaRPr>
            </a:p>
          </p:txBody>
        </p:sp>
      </p:grpSp>
      <p:grpSp>
        <p:nvGrpSpPr>
          <p:cNvPr id="540" name="Google Shape;540;g3ef4b2f3226_3_484"/>
          <p:cNvGrpSpPr/>
          <p:nvPr/>
        </p:nvGrpSpPr>
        <p:grpSpPr>
          <a:xfrm>
            <a:off x="11791950" y="6086475"/>
            <a:ext cx="5292000" cy="1897500"/>
            <a:chOff x="11791950" y="6086475"/>
            <a:chExt cx="5292000" cy="1897500"/>
          </a:xfrm>
        </p:grpSpPr>
        <p:sp>
          <p:nvSpPr>
            <p:cNvPr id="541" name="Google Shape;541;g3ef4b2f3226_3_484"/>
            <p:cNvSpPr/>
            <p:nvPr/>
          </p:nvSpPr>
          <p:spPr>
            <a:xfrm>
              <a:off x="11791950" y="6086475"/>
              <a:ext cx="5292000" cy="9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The Dragon's Lair</a:t>
              </a:r>
              <a:endParaRPr b="0" i="0" sz="3600" u="none" cap="none" strike="noStrike">
                <a:solidFill>
                  <a:schemeClr val="dk1"/>
                </a:solidFill>
                <a:latin typeface="Calibri"/>
                <a:ea typeface="Calibri"/>
                <a:cs typeface="Calibri"/>
                <a:sym typeface="Calibri"/>
              </a:endParaRPr>
            </a:p>
          </p:txBody>
        </p:sp>
        <p:sp>
          <p:nvSpPr>
            <p:cNvPr id="542" name="Google Shape;542;g3ef4b2f3226_3_484"/>
            <p:cNvSpPr/>
            <p:nvPr/>
          </p:nvSpPr>
          <p:spPr>
            <a:xfrm>
              <a:off x="11791950" y="6962775"/>
              <a:ext cx="52617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547" name="Shape 547"/>
        <p:cNvGrpSpPr/>
        <p:nvPr/>
      </p:nvGrpSpPr>
      <p:grpSpPr>
        <a:xfrm>
          <a:off x="0" y="0"/>
          <a:ext cx="0" cy="0"/>
          <a:chOff x="0" y="0"/>
          <a:chExt cx="0" cy="0"/>
        </a:xfrm>
      </p:grpSpPr>
      <p:grpSp>
        <p:nvGrpSpPr>
          <p:cNvPr id="548" name="Google Shape;548;g3ef4b2f3226_3_514"/>
          <p:cNvGrpSpPr/>
          <p:nvPr/>
        </p:nvGrpSpPr>
        <p:grpSpPr>
          <a:xfrm>
            <a:off x="0" y="-3721"/>
            <a:ext cx="18288000" cy="10290721"/>
            <a:chOff x="0" y="-3721"/>
            <a:chExt cx="18288000" cy="10290721"/>
          </a:xfrm>
        </p:grpSpPr>
        <p:sp>
          <p:nvSpPr>
            <p:cNvPr id="549" name="Google Shape;549;g3ef4b2f3226_3_514"/>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50" name="Google Shape;550;g3ef4b2f3226_3_514"/>
            <p:cNvPicPr preferRelativeResize="0"/>
            <p:nvPr/>
          </p:nvPicPr>
          <p:blipFill rotWithShape="1">
            <a:blip r:embed="rId3">
              <a:alphaModFix/>
            </a:blip>
            <a:srcRect b="0" l="0" r="0" t="0"/>
            <a:stretch/>
          </p:blipFill>
          <p:spPr>
            <a:xfrm rot="10800000">
              <a:off x="0" y="3686175"/>
              <a:ext cx="18288000" cy="6600825"/>
            </a:xfrm>
            <a:prstGeom prst="rect">
              <a:avLst/>
            </a:prstGeom>
            <a:noFill/>
            <a:ln>
              <a:noFill/>
            </a:ln>
          </p:spPr>
        </p:pic>
        <p:pic>
          <p:nvPicPr>
            <p:cNvPr descr="preencoded.png" id="551" name="Google Shape;551;g3ef4b2f3226_3_514"/>
            <p:cNvPicPr preferRelativeResize="0"/>
            <p:nvPr/>
          </p:nvPicPr>
          <p:blipFill rotWithShape="1">
            <a:blip r:embed="rId4">
              <a:alphaModFix/>
            </a:blip>
            <a:srcRect b="0" l="0" r="0" t="0"/>
            <a:stretch/>
          </p:blipFill>
          <p:spPr>
            <a:xfrm rot="10800000">
              <a:off x="9239250" y="0"/>
              <a:ext cx="9048750" cy="10287000"/>
            </a:xfrm>
            <a:prstGeom prst="rect">
              <a:avLst/>
            </a:prstGeom>
            <a:noFill/>
            <a:ln>
              <a:noFill/>
            </a:ln>
          </p:spPr>
        </p:pic>
        <p:pic>
          <p:nvPicPr>
            <p:cNvPr descr="preencoded.png" id="552" name="Google Shape;552;g3ef4b2f3226_3_514"/>
            <p:cNvPicPr preferRelativeResize="0"/>
            <p:nvPr/>
          </p:nvPicPr>
          <p:blipFill rotWithShape="1">
            <a:blip r:embed="rId5">
              <a:alphaModFix/>
            </a:blip>
            <a:srcRect b="0" l="0" r="0" t="0"/>
            <a:stretch/>
          </p:blipFill>
          <p:spPr>
            <a:xfrm>
              <a:off x="1819275" y="9048750"/>
              <a:ext cx="553213" cy="553213"/>
            </a:xfrm>
            <a:prstGeom prst="rect">
              <a:avLst/>
            </a:prstGeom>
            <a:noFill/>
            <a:ln>
              <a:noFill/>
            </a:ln>
          </p:spPr>
        </p:pic>
        <p:pic>
          <p:nvPicPr>
            <p:cNvPr descr="preencoded.png" id="553" name="Google Shape;553;g3ef4b2f3226_3_514"/>
            <p:cNvPicPr preferRelativeResize="0"/>
            <p:nvPr/>
          </p:nvPicPr>
          <p:blipFill rotWithShape="1">
            <a:blip r:embed="rId6">
              <a:alphaModFix/>
            </a:blip>
            <a:srcRect b="0" l="0" r="0" t="0"/>
            <a:stretch/>
          </p:blipFill>
          <p:spPr>
            <a:xfrm>
              <a:off x="14430375" y="1162050"/>
              <a:ext cx="553213" cy="553212"/>
            </a:xfrm>
            <a:prstGeom prst="rect">
              <a:avLst/>
            </a:prstGeom>
            <a:noFill/>
            <a:ln>
              <a:noFill/>
            </a:ln>
          </p:spPr>
        </p:pic>
        <p:pic>
          <p:nvPicPr>
            <p:cNvPr descr="preencoded.png" id="554" name="Google Shape;554;g3ef4b2f3226_3_514"/>
            <p:cNvPicPr preferRelativeResize="0"/>
            <p:nvPr/>
          </p:nvPicPr>
          <p:blipFill rotWithShape="1">
            <a:blip r:embed="rId7">
              <a:alphaModFix/>
            </a:blip>
            <a:srcRect b="0" l="0" r="0" t="0"/>
            <a:stretch/>
          </p:blipFill>
          <p:spPr>
            <a:xfrm>
              <a:off x="4322541" y="14771"/>
              <a:ext cx="1315678" cy="263253"/>
            </a:xfrm>
            <a:prstGeom prst="rect">
              <a:avLst/>
            </a:prstGeom>
            <a:noFill/>
            <a:ln>
              <a:noFill/>
            </a:ln>
          </p:spPr>
        </p:pic>
        <p:pic>
          <p:nvPicPr>
            <p:cNvPr descr="preencoded.png" id="555" name="Google Shape;555;g3ef4b2f3226_3_514"/>
            <p:cNvPicPr preferRelativeResize="0"/>
            <p:nvPr/>
          </p:nvPicPr>
          <p:blipFill rotWithShape="1">
            <a:blip r:embed="rId8">
              <a:alphaModFix/>
            </a:blip>
            <a:srcRect b="0" l="0" r="0" t="0"/>
            <a:stretch/>
          </p:blipFill>
          <p:spPr>
            <a:xfrm>
              <a:off x="16068675" y="9191625"/>
              <a:ext cx="1315678" cy="263296"/>
            </a:xfrm>
            <a:prstGeom prst="rect">
              <a:avLst/>
            </a:prstGeom>
            <a:noFill/>
            <a:ln>
              <a:noFill/>
            </a:ln>
          </p:spPr>
        </p:pic>
        <p:pic>
          <p:nvPicPr>
            <p:cNvPr descr="preencoded.png" id="556" name="Google Shape;556;g3ef4b2f3226_3_514"/>
            <p:cNvPicPr preferRelativeResize="0"/>
            <p:nvPr/>
          </p:nvPicPr>
          <p:blipFill rotWithShape="1">
            <a:blip r:embed="rId9">
              <a:alphaModFix/>
            </a:blip>
            <a:srcRect b="0" l="0" r="0" t="0"/>
            <a:stretch/>
          </p:blipFill>
          <p:spPr>
            <a:xfrm>
              <a:off x="1590675" y="2609850"/>
              <a:ext cx="230791" cy="1898618"/>
            </a:xfrm>
            <a:prstGeom prst="rect">
              <a:avLst/>
            </a:prstGeom>
            <a:noFill/>
            <a:ln>
              <a:noFill/>
            </a:ln>
          </p:spPr>
        </p:pic>
        <p:pic>
          <p:nvPicPr>
            <p:cNvPr descr="preencoded.png" id="557" name="Google Shape;557;g3ef4b2f3226_3_514"/>
            <p:cNvPicPr preferRelativeResize="0"/>
            <p:nvPr/>
          </p:nvPicPr>
          <p:blipFill rotWithShape="1">
            <a:blip r:embed="rId10">
              <a:alphaModFix/>
            </a:blip>
            <a:srcRect b="0" l="0" r="0" t="0"/>
            <a:stretch/>
          </p:blipFill>
          <p:spPr>
            <a:xfrm>
              <a:off x="16964025" y="5143500"/>
              <a:ext cx="230696" cy="1898618"/>
            </a:xfrm>
            <a:prstGeom prst="rect">
              <a:avLst/>
            </a:prstGeom>
            <a:noFill/>
            <a:ln>
              <a:noFill/>
            </a:ln>
          </p:spPr>
        </p:pic>
        <p:pic>
          <p:nvPicPr>
            <p:cNvPr descr="preencoded.png" id="558" name="Google Shape;558;g3ef4b2f3226_3_514"/>
            <p:cNvPicPr preferRelativeResize="0"/>
            <p:nvPr/>
          </p:nvPicPr>
          <p:blipFill rotWithShape="1">
            <a:blip r:embed="rId11">
              <a:alphaModFix/>
            </a:blip>
            <a:srcRect b="0" l="0" r="0" t="0"/>
            <a:stretch/>
          </p:blipFill>
          <p:spPr>
            <a:xfrm>
              <a:off x="4000" y="-3721"/>
              <a:ext cx="854869" cy="708469"/>
            </a:xfrm>
            <a:prstGeom prst="rect">
              <a:avLst/>
            </a:prstGeom>
            <a:noFill/>
            <a:ln>
              <a:noFill/>
            </a:ln>
          </p:spPr>
        </p:pic>
        <p:pic>
          <p:nvPicPr>
            <p:cNvPr descr="preencoded.png" id="559" name="Google Shape;559;g3ef4b2f3226_3_514"/>
            <p:cNvPicPr preferRelativeResize="0"/>
            <p:nvPr/>
          </p:nvPicPr>
          <p:blipFill rotWithShape="1">
            <a:blip r:embed="rId12">
              <a:alphaModFix/>
            </a:blip>
            <a:srcRect b="0" l="0" r="0" t="0"/>
            <a:stretch/>
          </p:blipFill>
          <p:spPr>
            <a:xfrm>
              <a:off x="16297275" y="2533650"/>
              <a:ext cx="854773" cy="708470"/>
            </a:xfrm>
            <a:prstGeom prst="rect">
              <a:avLst/>
            </a:prstGeom>
            <a:noFill/>
            <a:ln>
              <a:noFill/>
            </a:ln>
          </p:spPr>
        </p:pic>
      </p:grpSp>
      <p:grpSp>
        <p:nvGrpSpPr>
          <p:cNvPr id="560" name="Google Shape;560;g3ef4b2f3226_3_514"/>
          <p:cNvGrpSpPr/>
          <p:nvPr/>
        </p:nvGrpSpPr>
        <p:grpSpPr>
          <a:xfrm>
            <a:off x="17640300" y="7994925"/>
            <a:ext cx="596549" cy="2063476"/>
            <a:chOff x="17640300" y="7994925"/>
            <a:chExt cx="596549" cy="2063476"/>
          </a:xfrm>
        </p:grpSpPr>
        <p:pic>
          <p:nvPicPr>
            <p:cNvPr descr="preencoded.png" id="561" name="Google Shape;561;g3ef4b2f3226_3_514"/>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562" name="Google Shape;562;g3ef4b2f3226_3_51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63" name="Google Shape;563;g3ef4b2f3226_3_514"/>
          <p:cNvSpPr/>
          <p:nvPr/>
        </p:nvSpPr>
        <p:spPr>
          <a:xfrm>
            <a:off x="4591050" y="723900"/>
            <a:ext cx="9105900" cy="160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4868E"/>
              </a:buClr>
              <a:buSzPts val="6000"/>
              <a:buFont typeface="Pacifico"/>
              <a:buNone/>
            </a:pPr>
            <a:r>
              <a:rPr b="0" i="0" lang="en-US" sz="6000" u="none" cap="none" strike="noStrike">
                <a:solidFill>
                  <a:srgbClr val="E4868E"/>
                </a:solidFill>
                <a:latin typeface="Pacifico"/>
                <a:ea typeface="Pacifico"/>
                <a:cs typeface="Pacifico"/>
                <a:sym typeface="Pacifico"/>
              </a:rPr>
              <a:t>The Timeline</a:t>
            </a:r>
            <a:endParaRPr b="0" i="0" sz="6000" u="none" cap="none" strike="noStrike">
              <a:solidFill>
                <a:schemeClr val="dk1"/>
              </a:solidFill>
              <a:latin typeface="Calibri"/>
              <a:ea typeface="Calibri"/>
              <a:cs typeface="Calibri"/>
              <a:sym typeface="Calibri"/>
            </a:endParaRPr>
          </a:p>
        </p:txBody>
      </p:sp>
      <p:grpSp>
        <p:nvGrpSpPr>
          <p:cNvPr id="564" name="Google Shape;564;g3ef4b2f3226_3_514"/>
          <p:cNvGrpSpPr/>
          <p:nvPr/>
        </p:nvGrpSpPr>
        <p:grpSpPr>
          <a:xfrm>
            <a:off x="649605" y="3295650"/>
            <a:ext cx="16988850" cy="5659875"/>
            <a:chOff x="649605" y="3295650"/>
            <a:chExt cx="16988850" cy="5659875"/>
          </a:xfrm>
        </p:grpSpPr>
        <p:sp>
          <p:nvSpPr>
            <p:cNvPr id="565" name="Google Shape;565;g3ef4b2f3226_3_514"/>
            <p:cNvSpPr/>
            <p:nvPr/>
          </p:nvSpPr>
          <p:spPr>
            <a:xfrm>
              <a:off x="2276475" y="5400675"/>
              <a:ext cx="1219200" cy="1219200"/>
            </a:xfrm>
            <a:prstGeom prst="ellipse">
              <a:avLst/>
            </a:prstGeom>
            <a:noFill/>
            <a:ln cap="flat" cmpd="sng" w="9525">
              <a:solidFill>
                <a:srgbClr val="E486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66" name="Google Shape;566;g3ef4b2f3226_3_514"/>
            <p:cNvCxnSpPr/>
            <p:nvPr/>
          </p:nvCxnSpPr>
          <p:spPr>
            <a:xfrm rot="33835">
              <a:off x="3495605" y="5995951"/>
              <a:ext cx="2895740" cy="0"/>
            </a:xfrm>
            <a:prstGeom prst="straightConnector1">
              <a:avLst/>
            </a:prstGeom>
            <a:noFill/>
            <a:ln cap="flat" cmpd="sng" w="28575">
              <a:solidFill>
                <a:srgbClr val="E4868E"/>
              </a:solidFill>
              <a:prstDash val="solid"/>
              <a:round/>
              <a:headEnd len="sm" w="sm" type="none"/>
              <a:tailEnd len="sm" w="sm" type="none"/>
            </a:ln>
          </p:spPr>
        </p:cxnSp>
        <p:sp>
          <p:nvSpPr>
            <p:cNvPr id="567" name="Google Shape;567;g3ef4b2f3226_3_514"/>
            <p:cNvSpPr/>
            <p:nvPr/>
          </p:nvSpPr>
          <p:spPr>
            <a:xfrm>
              <a:off x="6391275" y="5400675"/>
              <a:ext cx="1219200" cy="1219200"/>
            </a:xfrm>
            <a:prstGeom prst="ellipse">
              <a:avLst/>
            </a:prstGeom>
            <a:noFill/>
            <a:ln cap="flat" cmpd="sng" w="9525">
              <a:solidFill>
                <a:srgbClr val="E486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68" name="Google Shape;568;g3ef4b2f3226_3_514"/>
            <p:cNvCxnSpPr/>
            <p:nvPr/>
          </p:nvCxnSpPr>
          <p:spPr>
            <a:xfrm rot="33835">
              <a:off x="7610405" y="5995951"/>
              <a:ext cx="2895740" cy="0"/>
            </a:xfrm>
            <a:prstGeom prst="straightConnector1">
              <a:avLst/>
            </a:prstGeom>
            <a:noFill/>
            <a:ln cap="flat" cmpd="sng" w="28575">
              <a:solidFill>
                <a:srgbClr val="E4868E"/>
              </a:solidFill>
              <a:prstDash val="solid"/>
              <a:round/>
              <a:headEnd len="sm" w="sm" type="none"/>
              <a:tailEnd len="sm" w="sm" type="none"/>
            </a:ln>
          </p:spPr>
        </p:cxnSp>
        <p:sp>
          <p:nvSpPr>
            <p:cNvPr id="569" name="Google Shape;569;g3ef4b2f3226_3_514"/>
            <p:cNvSpPr/>
            <p:nvPr/>
          </p:nvSpPr>
          <p:spPr>
            <a:xfrm>
              <a:off x="10506075" y="5400675"/>
              <a:ext cx="1219200" cy="1219200"/>
            </a:xfrm>
            <a:prstGeom prst="ellipse">
              <a:avLst/>
            </a:prstGeom>
            <a:noFill/>
            <a:ln cap="flat" cmpd="sng" w="9525">
              <a:solidFill>
                <a:srgbClr val="E486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70" name="Google Shape;570;g3ef4b2f3226_3_514"/>
            <p:cNvCxnSpPr/>
            <p:nvPr/>
          </p:nvCxnSpPr>
          <p:spPr>
            <a:xfrm rot="33835">
              <a:off x="11725205" y="5995951"/>
              <a:ext cx="2895740" cy="0"/>
            </a:xfrm>
            <a:prstGeom prst="straightConnector1">
              <a:avLst/>
            </a:prstGeom>
            <a:noFill/>
            <a:ln cap="flat" cmpd="sng" w="28575">
              <a:solidFill>
                <a:srgbClr val="E4868E"/>
              </a:solidFill>
              <a:prstDash val="solid"/>
              <a:round/>
              <a:headEnd len="sm" w="sm" type="none"/>
              <a:tailEnd len="sm" w="sm" type="none"/>
            </a:ln>
          </p:spPr>
        </p:cxnSp>
        <p:sp>
          <p:nvSpPr>
            <p:cNvPr id="571" name="Google Shape;571;g3ef4b2f3226_3_514"/>
            <p:cNvSpPr/>
            <p:nvPr/>
          </p:nvSpPr>
          <p:spPr>
            <a:xfrm>
              <a:off x="14620875" y="5400675"/>
              <a:ext cx="1219200" cy="1219200"/>
            </a:xfrm>
            <a:prstGeom prst="ellipse">
              <a:avLst/>
            </a:prstGeom>
            <a:noFill/>
            <a:ln cap="flat" cmpd="sng" w="9525">
              <a:solidFill>
                <a:srgbClr val="E486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3ef4b2f3226_3_514"/>
            <p:cNvSpPr/>
            <p:nvPr/>
          </p:nvSpPr>
          <p:spPr>
            <a:xfrm>
              <a:off x="2296478" y="5530215"/>
              <a:ext cx="1179300" cy="96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4868E"/>
                </a:buClr>
                <a:buSzPts val="3600"/>
                <a:buFont typeface="Pacifico"/>
                <a:buNone/>
              </a:pPr>
              <a:r>
                <a:rPr b="0" i="0" lang="en-US" sz="3600" u="none" cap="none" strike="noStrike">
                  <a:solidFill>
                    <a:srgbClr val="E4868E"/>
                  </a:solidFill>
                  <a:latin typeface="Pacifico"/>
                  <a:ea typeface="Pacifico"/>
                  <a:cs typeface="Pacifico"/>
                  <a:sym typeface="Pacifico"/>
                </a:rPr>
                <a:t>2022</a:t>
              </a:r>
              <a:endParaRPr b="0" i="0" sz="3600" u="none" cap="none" strike="noStrike">
                <a:solidFill>
                  <a:schemeClr val="dk1"/>
                </a:solidFill>
                <a:latin typeface="Calibri"/>
                <a:ea typeface="Calibri"/>
                <a:cs typeface="Calibri"/>
                <a:sym typeface="Calibri"/>
              </a:endParaRPr>
            </a:p>
          </p:txBody>
        </p:sp>
        <p:sp>
          <p:nvSpPr>
            <p:cNvPr id="573" name="Google Shape;573;g3ef4b2f3226_3_514"/>
            <p:cNvSpPr/>
            <p:nvPr/>
          </p:nvSpPr>
          <p:spPr>
            <a:xfrm>
              <a:off x="6420803" y="5530215"/>
              <a:ext cx="1160100" cy="96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4868E"/>
                </a:buClr>
                <a:buSzPts val="3600"/>
                <a:buFont typeface="Pacifico"/>
                <a:buNone/>
              </a:pPr>
              <a:r>
                <a:rPr b="0" i="0" lang="en-US" sz="3600" u="none" cap="none" strike="noStrike">
                  <a:solidFill>
                    <a:srgbClr val="E4868E"/>
                  </a:solidFill>
                  <a:latin typeface="Pacifico"/>
                  <a:ea typeface="Pacifico"/>
                  <a:cs typeface="Pacifico"/>
                  <a:sym typeface="Pacifico"/>
                </a:rPr>
                <a:t>2023</a:t>
              </a:r>
              <a:endParaRPr b="0" i="0" sz="3600" u="none" cap="none" strike="noStrike">
                <a:solidFill>
                  <a:schemeClr val="dk1"/>
                </a:solidFill>
                <a:latin typeface="Calibri"/>
                <a:ea typeface="Calibri"/>
                <a:cs typeface="Calibri"/>
                <a:sym typeface="Calibri"/>
              </a:endParaRPr>
            </a:p>
          </p:txBody>
        </p:sp>
        <p:sp>
          <p:nvSpPr>
            <p:cNvPr id="574" name="Google Shape;574;g3ef4b2f3226_3_514"/>
            <p:cNvSpPr/>
            <p:nvPr/>
          </p:nvSpPr>
          <p:spPr>
            <a:xfrm>
              <a:off x="10521315" y="5530215"/>
              <a:ext cx="1188600" cy="96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4868E"/>
                </a:buClr>
                <a:buSzPts val="3600"/>
                <a:buFont typeface="Pacifico"/>
                <a:buNone/>
              </a:pPr>
              <a:r>
                <a:rPr b="0" i="0" lang="en-US" sz="3600" u="none" cap="none" strike="noStrike">
                  <a:solidFill>
                    <a:srgbClr val="E4868E"/>
                  </a:solidFill>
                  <a:latin typeface="Pacifico"/>
                  <a:ea typeface="Pacifico"/>
                  <a:cs typeface="Pacifico"/>
                  <a:sym typeface="Pacifico"/>
                </a:rPr>
                <a:t>2024</a:t>
              </a:r>
              <a:endParaRPr b="0" i="0" sz="3600" u="none" cap="none" strike="noStrike">
                <a:solidFill>
                  <a:schemeClr val="dk1"/>
                </a:solidFill>
                <a:latin typeface="Calibri"/>
                <a:ea typeface="Calibri"/>
                <a:cs typeface="Calibri"/>
                <a:sym typeface="Calibri"/>
              </a:endParaRPr>
            </a:p>
          </p:txBody>
        </p:sp>
        <p:sp>
          <p:nvSpPr>
            <p:cNvPr id="575" name="Google Shape;575;g3ef4b2f3226_3_514"/>
            <p:cNvSpPr/>
            <p:nvPr/>
          </p:nvSpPr>
          <p:spPr>
            <a:xfrm>
              <a:off x="14650402" y="5530215"/>
              <a:ext cx="1160100" cy="96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4868E"/>
                </a:buClr>
                <a:buSzPts val="3600"/>
                <a:buFont typeface="Pacifico"/>
                <a:buNone/>
              </a:pPr>
              <a:r>
                <a:rPr b="0" i="0" lang="en-US" sz="3600" u="none" cap="none" strike="noStrike">
                  <a:solidFill>
                    <a:srgbClr val="E4868E"/>
                  </a:solidFill>
                  <a:latin typeface="Pacifico"/>
                  <a:ea typeface="Pacifico"/>
                  <a:cs typeface="Pacifico"/>
                  <a:sym typeface="Pacifico"/>
                </a:rPr>
                <a:t>2025</a:t>
              </a:r>
              <a:endParaRPr b="0" i="0" sz="3600" u="none" cap="none" strike="noStrike">
                <a:solidFill>
                  <a:schemeClr val="dk1"/>
                </a:solidFill>
                <a:latin typeface="Calibri"/>
                <a:ea typeface="Calibri"/>
                <a:cs typeface="Calibri"/>
                <a:sym typeface="Calibri"/>
              </a:endParaRPr>
            </a:p>
          </p:txBody>
        </p:sp>
        <p:sp>
          <p:nvSpPr>
            <p:cNvPr id="576" name="Google Shape;576;g3ef4b2f3226_3_514"/>
            <p:cNvSpPr/>
            <p:nvPr/>
          </p:nvSpPr>
          <p:spPr>
            <a:xfrm>
              <a:off x="649605" y="3295650"/>
              <a:ext cx="4663500" cy="96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Dragon Taming</a:t>
              </a:r>
              <a:endParaRPr b="0" i="0" sz="3600" u="none" cap="none" strike="noStrike">
                <a:solidFill>
                  <a:schemeClr val="dk1"/>
                </a:solidFill>
                <a:latin typeface="Calibri"/>
                <a:ea typeface="Calibri"/>
                <a:cs typeface="Calibri"/>
                <a:sym typeface="Calibri"/>
              </a:endParaRPr>
            </a:p>
          </p:txBody>
        </p:sp>
        <p:sp>
          <p:nvSpPr>
            <p:cNvPr id="577" name="Google Shape;577;g3ef4b2f3226_3_514"/>
            <p:cNvSpPr/>
            <p:nvPr/>
          </p:nvSpPr>
          <p:spPr>
            <a:xfrm>
              <a:off x="664845" y="4171950"/>
              <a:ext cx="46329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First dragon was successfully tamed</a:t>
              </a:r>
              <a:endParaRPr b="0" i="0" sz="2400" u="none" cap="none" strike="noStrike">
                <a:solidFill>
                  <a:schemeClr val="dk1"/>
                </a:solidFill>
                <a:latin typeface="Calibri"/>
                <a:ea typeface="Calibri"/>
                <a:cs typeface="Calibri"/>
                <a:sym typeface="Calibri"/>
              </a:endParaRPr>
            </a:p>
          </p:txBody>
        </p:sp>
        <p:sp>
          <p:nvSpPr>
            <p:cNvPr id="578" name="Google Shape;578;g3ef4b2f3226_3_514"/>
            <p:cNvSpPr/>
            <p:nvPr/>
          </p:nvSpPr>
          <p:spPr>
            <a:xfrm>
              <a:off x="8898255" y="3295650"/>
              <a:ext cx="4663500" cy="96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Unicorn Migration</a:t>
              </a:r>
              <a:endParaRPr b="0" i="0" sz="3600" u="none" cap="none" strike="noStrike">
                <a:solidFill>
                  <a:schemeClr val="dk1"/>
                </a:solidFill>
                <a:latin typeface="Calibri"/>
                <a:ea typeface="Calibri"/>
                <a:cs typeface="Calibri"/>
                <a:sym typeface="Calibri"/>
              </a:endParaRPr>
            </a:p>
          </p:txBody>
        </p:sp>
        <p:sp>
          <p:nvSpPr>
            <p:cNvPr id="579" name="Google Shape;579;g3ef4b2f3226_3_514"/>
            <p:cNvSpPr/>
            <p:nvPr/>
          </p:nvSpPr>
          <p:spPr>
            <a:xfrm>
              <a:off x="8913495" y="4171950"/>
              <a:ext cx="46329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Large herd of unicorns migrated to the realm</a:t>
              </a:r>
              <a:endParaRPr b="0" i="0" sz="2400" u="none" cap="none" strike="noStrike">
                <a:solidFill>
                  <a:schemeClr val="dk1"/>
                </a:solidFill>
                <a:latin typeface="Calibri"/>
                <a:ea typeface="Calibri"/>
                <a:cs typeface="Calibri"/>
                <a:sym typeface="Calibri"/>
              </a:endParaRPr>
            </a:p>
          </p:txBody>
        </p:sp>
        <p:sp>
          <p:nvSpPr>
            <p:cNvPr id="580" name="Google Shape;580;g3ef4b2f3226_3_514"/>
            <p:cNvSpPr/>
            <p:nvPr/>
          </p:nvSpPr>
          <p:spPr>
            <a:xfrm>
              <a:off x="12974955" y="7058025"/>
              <a:ext cx="4663500" cy="96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Rainbow Sightings</a:t>
              </a:r>
              <a:endParaRPr b="0" i="0" sz="3600" u="none" cap="none" strike="noStrike">
                <a:solidFill>
                  <a:schemeClr val="dk1"/>
                </a:solidFill>
                <a:latin typeface="Calibri"/>
                <a:ea typeface="Calibri"/>
                <a:cs typeface="Calibri"/>
                <a:sym typeface="Calibri"/>
              </a:endParaRPr>
            </a:p>
          </p:txBody>
        </p:sp>
        <p:sp>
          <p:nvSpPr>
            <p:cNvPr id="581" name="Google Shape;581;g3ef4b2f3226_3_514"/>
            <p:cNvSpPr/>
            <p:nvPr/>
          </p:nvSpPr>
          <p:spPr>
            <a:xfrm>
              <a:off x="12990195" y="7934325"/>
              <a:ext cx="46329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Unusually large number of rainbows were sighted</a:t>
              </a:r>
              <a:endParaRPr b="0" i="0" sz="2400" u="none" cap="none" strike="noStrike">
                <a:solidFill>
                  <a:schemeClr val="dk1"/>
                </a:solidFill>
                <a:latin typeface="Calibri"/>
                <a:ea typeface="Calibri"/>
                <a:cs typeface="Calibri"/>
                <a:sym typeface="Calibri"/>
              </a:endParaRPr>
            </a:p>
          </p:txBody>
        </p:sp>
        <p:sp>
          <p:nvSpPr>
            <p:cNvPr id="582" name="Google Shape;582;g3ef4b2f3226_3_514"/>
            <p:cNvSpPr/>
            <p:nvPr/>
          </p:nvSpPr>
          <p:spPr>
            <a:xfrm>
              <a:off x="4821555" y="7058025"/>
              <a:ext cx="4663500" cy="96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Enchanted Pool</a:t>
              </a:r>
              <a:endParaRPr b="0" i="0" sz="3600" u="none" cap="none" strike="noStrike">
                <a:solidFill>
                  <a:schemeClr val="dk1"/>
                </a:solidFill>
                <a:latin typeface="Calibri"/>
                <a:ea typeface="Calibri"/>
                <a:cs typeface="Calibri"/>
                <a:sym typeface="Calibri"/>
              </a:endParaRPr>
            </a:p>
          </p:txBody>
        </p:sp>
        <p:sp>
          <p:nvSpPr>
            <p:cNvPr id="583" name="Google Shape;583;g3ef4b2f3226_3_514"/>
            <p:cNvSpPr/>
            <p:nvPr/>
          </p:nvSpPr>
          <p:spPr>
            <a:xfrm>
              <a:off x="4836795" y="7934325"/>
              <a:ext cx="46329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magical pool with power to grant wishes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38" name="Shape 38"/>
        <p:cNvGrpSpPr/>
        <p:nvPr/>
      </p:nvGrpSpPr>
      <p:grpSpPr>
        <a:xfrm>
          <a:off x="0" y="0"/>
          <a:ext cx="0" cy="0"/>
          <a:chOff x="0" y="0"/>
          <a:chExt cx="0" cy="0"/>
        </a:xfrm>
      </p:grpSpPr>
      <p:grpSp>
        <p:nvGrpSpPr>
          <p:cNvPr id="39" name="Google Shape;39;g3ef4b2f3226_3_22"/>
          <p:cNvGrpSpPr/>
          <p:nvPr/>
        </p:nvGrpSpPr>
        <p:grpSpPr>
          <a:xfrm>
            <a:off x="0" y="-1076325"/>
            <a:ext cx="18288000" cy="12439650"/>
            <a:chOff x="0" y="-1076325"/>
            <a:chExt cx="18288000" cy="12439650"/>
          </a:xfrm>
        </p:grpSpPr>
        <p:sp>
          <p:nvSpPr>
            <p:cNvPr id="40" name="Google Shape;40;g3ef4b2f3226_3_22"/>
            <p:cNvSpPr/>
            <p:nvPr/>
          </p:nvSpPr>
          <p:spPr>
            <a:xfrm>
              <a:off x="0" y="0"/>
              <a:ext cx="18288000" cy="10287000"/>
            </a:xfrm>
            <a:prstGeom prst="rect">
              <a:avLst/>
            </a:prstGeom>
            <a:solidFill>
              <a:srgbClr val="FFE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1" name="Google Shape;41;g3ef4b2f3226_3_22"/>
            <p:cNvPicPr preferRelativeResize="0"/>
            <p:nvPr/>
          </p:nvPicPr>
          <p:blipFill rotWithShape="1">
            <a:blip r:embed="rId3">
              <a:alphaModFix/>
            </a:blip>
            <a:srcRect b="0" l="0" r="0" t="0"/>
            <a:stretch/>
          </p:blipFill>
          <p:spPr>
            <a:xfrm rot="10800000">
              <a:off x="0" y="-161925"/>
              <a:ext cx="8515350" cy="10448925"/>
            </a:xfrm>
            <a:prstGeom prst="rect">
              <a:avLst/>
            </a:prstGeom>
            <a:noFill/>
            <a:ln>
              <a:noFill/>
            </a:ln>
          </p:spPr>
        </p:pic>
        <p:pic>
          <p:nvPicPr>
            <p:cNvPr descr="preencoded.png" id="42" name="Google Shape;42;g3ef4b2f3226_3_22"/>
            <p:cNvPicPr preferRelativeResize="0"/>
            <p:nvPr/>
          </p:nvPicPr>
          <p:blipFill rotWithShape="1">
            <a:blip r:embed="rId4">
              <a:alphaModFix/>
            </a:blip>
            <a:srcRect b="0" l="0" r="0" t="0"/>
            <a:stretch/>
          </p:blipFill>
          <p:spPr>
            <a:xfrm rot="10800000">
              <a:off x="0" y="3305176"/>
              <a:ext cx="18288000" cy="6981823"/>
            </a:xfrm>
            <a:prstGeom prst="rect">
              <a:avLst/>
            </a:prstGeom>
            <a:noFill/>
            <a:ln>
              <a:noFill/>
            </a:ln>
          </p:spPr>
        </p:pic>
        <p:pic>
          <p:nvPicPr>
            <p:cNvPr descr="preencoded.png" id="43" name="Google Shape;43;g3ef4b2f3226_3_22"/>
            <p:cNvPicPr preferRelativeResize="0"/>
            <p:nvPr/>
          </p:nvPicPr>
          <p:blipFill rotWithShape="1">
            <a:blip r:embed="rId5">
              <a:alphaModFix/>
            </a:blip>
            <a:srcRect b="0" l="0" r="0" t="0"/>
            <a:stretch/>
          </p:blipFill>
          <p:spPr>
            <a:xfrm>
              <a:off x="2771776" y="-1076325"/>
              <a:ext cx="12744450" cy="12439650"/>
            </a:xfrm>
            <a:prstGeom prst="rect">
              <a:avLst/>
            </a:prstGeom>
            <a:noFill/>
            <a:ln>
              <a:noFill/>
            </a:ln>
          </p:spPr>
        </p:pic>
        <p:pic>
          <p:nvPicPr>
            <p:cNvPr descr="preencoded.png" id="44" name="Google Shape;44;g3ef4b2f3226_3_22"/>
            <p:cNvPicPr preferRelativeResize="0"/>
            <p:nvPr/>
          </p:nvPicPr>
          <p:blipFill rotWithShape="1">
            <a:blip r:embed="rId6">
              <a:alphaModFix/>
            </a:blip>
            <a:srcRect b="0" l="0" r="0" t="0"/>
            <a:stretch/>
          </p:blipFill>
          <p:spPr>
            <a:xfrm>
              <a:off x="2139125" y="1647825"/>
              <a:ext cx="854773" cy="708374"/>
            </a:xfrm>
            <a:prstGeom prst="rect">
              <a:avLst/>
            </a:prstGeom>
            <a:noFill/>
            <a:ln>
              <a:noFill/>
            </a:ln>
          </p:spPr>
        </p:pic>
        <p:pic>
          <p:nvPicPr>
            <p:cNvPr descr="preencoded.png" id="45" name="Google Shape;45;g3ef4b2f3226_3_22"/>
            <p:cNvPicPr preferRelativeResize="0"/>
            <p:nvPr/>
          </p:nvPicPr>
          <p:blipFill rotWithShape="1">
            <a:blip r:embed="rId7">
              <a:alphaModFix/>
            </a:blip>
            <a:srcRect b="0" l="0" r="0" t="0"/>
            <a:stretch/>
          </p:blipFill>
          <p:spPr>
            <a:xfrm rot="10800000">
              <a:off x="666751" y="9191625"/>
              <a:ext cx="1898523" cy="230791"/>
            </a:xfrm>
            <a:prstGeom prst="rect">
              <a:avLst/>
            </a:prstGeom>
            <a:noFill/>
            <a:ln>
              <a:noFill/>
            </a:ln>
          </p:spPr>
        </p:pic>
        <p:pic>
          <p:nvPicPr>
            <p:cNvPr descr="preencoded.png" id="46" name="Google Shape;46;g3ef4b2f3226_3_22"/>
            <p:cNvPicPr preferRelativeResize="0"/>
            <p:nvPr/>
          </p:nvPicPr>
          <p:blipFill rotWithShape="1">
            <a:blip r:embed="rId8">
              <a:alphaModFix/>
            </a:blip>
            <a:srcRect b="0" l="0" r="0" t="0"/>
            <a:stretch/>
          </p:blipFill>
          <p:spPr>
            <a:xfrm>
              <a:off x="16937736" y="1095375"/>
              <a:ext cx="553213" cy="553212"/>
            </a:xfrm>
            <a:prstGeom prst="rect">
              <a:avLst/>
            </a:prstGeom>
            <a:noFill/>
            <a:ln>
              <a:noFill/>
            </a:ln>
          </p:spPr>
        </p:pic>
        <p:pic>
          <p:nvPicPr>
            <p:cNvPr descr="preencoded.png" id="47" name="Google Shape;47;g3ef4b2f3226_3_22"/>
            <p:cNvPicPr preferRelativeResize="0"/>
            <p:nvPr/>
          </p:nvPicPr>
          <p:blipFill rotWithShape="1">
            <a:blip r:embed="rId9">
              <a:alphaModFix/>
            </a:blip>
            <a:srcRect b="0" l="0" r="0" t="0"/>
            <a:stretch/>
          </p:blipFill>
          <p:spPr>
            <a:xfrm>
              <a:off x="8374856" y="9734550"/>
              <a:ext cx="553117" cy="553213"/>
            </a:xfrm>
            <a:prstGeom prst="rect">
              <a:avLst/>
            </a:prstGeom>
            <a:noFill/>
            <a:ln>
              <a:noFill/>
            </a:ln>
          </p:spPr>
        </p:pic>
        <p:pic>
          <p:nvPicPr>
            <p:cNvPr descr="preencoded.png" id="48" name="Google Shape;48;g3ef4b2f3226_3_22"/>
            <p:cNvPicPr preferRelativeResize="0"/>
            <p:nvPr/>
          </p:nvPicPr>
          <p:blipFill rotWithShape="1">
            <a:blip r:embed="rId10">
              <a:alphaModFix/>
            </a:blip>
            <a:srcRect b="0" l="0" r="0" t="0"/>
            <a:stretch/>
          </p:blipFill>
          <p:spPr>
            <a:xfrm>
              <a:off x="1349520" y="5400675"/>
              <a:ext cx="263253" cy="1315678"/>
            </a:xfrm>
            <a:prstGeom prst="rect">
              <a:avLst/>
            </a:prstGeom>
            <a:noFill/>
            <a:ln>
              <a:noFill/>
            </a:ln>
          </p:spPr>
        </p:pic>
        <p:pic>
          <p:nvPicPr>
            <p:cNvPr descr="preencoded.png" id="49" name="Google Shape;49;g3ef4b2f3226_3_22"/>
            <p:cNvPicPr preferRelativeResize="0"/>
            <p:nvPr/>
          </p:nvPicPr>
          <p:blipFill rotWithShape="1">
            <a:blip r:embed="rId11">
              <a:alphaModFix/>
            </a:blip>
            <a:srcRect b="0" l="0" r="0" t="0"/>
            <a:stretch/>
          </p:blipFill>
          <p:spPr>
            <a:xfrm>
              <a:off x="17494332" y="4210050"/>
              <a:ext cx="263318" cy="1315583"/>
            </a:xfrm>
            <a:prstGeom prst="rect">
              <a:avLst/>
            </a:prstGeom>
            <a:noFill/>
            <a:ln>
              <a:noFill/>
            </a:ln>
          </p:spPr>
        </p:pic>
        <p:pic>
          <p:nvPicPr>
            <p:cNvPr descr="preencoded.png" id="50" name="Google Shape;50;g3ef4b2f3226_3_22"/>
            <p:cNvPicPr preferRelativeResize="0"/>
            <p:nvPr/>
          </p:nvPicPr>
          <p:blipFill rotWithShape="1">
            <a:blip r:embed="rId12">
              <a:alphaModFix/>
            </a:blip>
            <a:srcRect b="0" l="0" r="0" t="0"/>
            <a:stretch/>
          </p:blipFill>
          <p:spPr>
            <a:xfrm rot="10800000">
              <a:off x="5362230" y="571500"/>
              <a:ext cx="1898618" cy="230696"/>
            </a:xfrm>
            <a:prstGeom prst="rect">
              <a:avLst/>
            </a:prstGeom>
            <a:noFill/>
            <a:ln>
              <a:noFill/>
            </a:ln>
          </p:spPr>
        </p:pic>
        <p:pic>
          <p:nvPicPr>
            <p:cNvPr descr="preencoded.png" id="51" name="Google Shape;51;g3ef4b2f3226_3_22"/>
            <p:cNvPicPr preferRelativeResize="0"/>
            <p:nvPr/>
          </p:nvPicPr>
          <p:blipFill rotWithShape="1">
            <a:blip r:embed="rId13">
              <a:alphaModFix/>
            </a:blip>
            <a:srcRect b="0" l="0" r="0" t="0"/>
            <a:stretch/>
          </p:blipFill>
          <p:spPr>
            <a:xfrm>
              <a:off x="15750350" y="7972425"/>
              <a:ext cx="854773" cy="708470"/>
            </a:xfrm>
            <a:prstGeom prst="rect">
              <a:avLst/>
            </a:prstGeom>
            <a:noFill/>
            <a:ln>
              <a:noFill/>
            </a:ln>
          </p:spPr>
        </p:pic>
      </p:grpSp>
      <p:pic>
        <p:nvPicPr>
          <p:cNvPr descr="preencoded.png" id="52" name="Google Shape;52;g3ef4b2f3226_3_22"/>
          <p:cNvPicPr preferRelativeResize="0"/>
          <p:nvPr/>
        </p:nvPicPr>
        <p:blipFill rotWithShape="1">
          <a:blip r:embed="rId14">
            <a:alphaModFix/>
          </a:blip>
          <a:srcRect b="0" l="0" r="0" t="0"/>
          <a:stretch/>
        </p:blipFill>
        <p:spPr>
          <a:xfrm>
            <a:off x="1352550" y="2314575"/>
            <a:ext cx="4705350" cy="6143625"/>
          </a:xfrm>
          <a:prstGeom prst="rect">
            <a:avLst/>
          </a:prstGeom>
          <a:noFill/>
          <a:ln>
            <a:noFill/>
          </a:ln>
        </p:spPr>
      </p:pic>
      <p:grpSp>
        <p:nvGrpSpPr>
          <p:cNvPr id="53" name="Google Shape;53;g3ef4b2f3226_3_22"/>
          <p:cNvGrpSpPr/>
          <p:nvPr/>
        </p:nvGrpSpPr>
        <p:grpSpPr>
          <a:xfrm>
            <a:off x="17640300" y="7994925"/>
            <a:ext cx="596549" cy="2063476"/>
            <a:chOff x="17640300" y="7994925"/>
            <a:chExt cx="596549" cy="2063476"/>
          </a:xfrm>
        </p:grpSpPr>
        <p:pic>
          <p:nvPicPr>
            <p:cNvPr descr="preencoded.png" id="54" name="Google Shape;54;g3ef4b2f3226_3_22"/>
            <p:cNvPicPr preferRelativeResize="0"/>
            <p:nvPr/>
          </p:nvPicPr>
          <p:blipFill rotWithShape="1">
            <a:blip r:embed="rId15">
              <a:alphaModFix/>
            </a:blip>
            <a:srcRect b="0" l="0" r="0" t="0"/>
            <a:stretch/>
          </p:blipFill>
          <p:spPr>
            <a:xfrm>
              <a:off x="17640300" y="9525000"/>
              <a:ext cx="533400" cy="533400"/>
            </a:xfrm>
            <a:prstGeom prst="rect">
              <a:avLst/>
            </a:prstGeom>
            <a:noFill/>
            <a:ln>
              <a:noFill/>
            </a:ln>
          </p:spPr>
        </p:pic>
        <p:sp>
          <p:nvSpPr>
            <p:cNvPr id="55" name="Google Shape;55;g3ef4b2f3226_3_2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6" name="Google Shape;56;g3ef4b2f3226_3_22"/>
          <p:cNvSpPr/>
          <p:nvPr/>
        </p:nvSpPr>
        <p:spPr>
          <a:xfrm>
            <a:off x="6511290" y="2724150"/>
            <a:ext cx="5198700" cy="256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4868E"/>
              </a:buClr>
              <a:buSzPts val="9600"/>
              <a:buFont typeface="Pacifico"/>
              <a:buNone/>
            </a:pPr>
            <a:r>
              <a:rPr b="0" i="0" lang="en-US" sz="9600" u="none" cap="none" strike="noStrike">
                <a:solidFill>
                  <a:srgbClr val="E4868E"/>
                </a:solidFill>
                <a:latin typeface="Pacifico"/>
                <a:ea typeface="Pacifico"/>
                <a:cs typeface="Pacifico"/>
                <a:sym typeface="Pacifico"/>
              </a:rPr>
              <a:t>Welcome</a:t>
            </a:r>
            <a:endParaRPr b="0" i="0" sz="9600" u="none" cap="none" strike="noStrike">
              <a:solidFill>
                <a:schemeClr val="dk1"/>
              </a:solidFill>
              <a:latin typeface="Calibri"/>
              <a:ea typeface="Calibri"/>
              <a:cs typeface="Calibri"/>
              <a:sym typeface="Calibri"/>
            </a:endParaRPr>
          </a:p>
        </p:txBody>
      </p:sp>
      <p:sp>
        <p:nvSpPr>
          <p:cNvPr id="57" name="Google Shape;57;g3ef4b2f3226_3_22"/>
          <p:cNvSpPr/>
          <p:nvPr/>
        </p:nvSpPr>
        <p:spPr>
          <a:xfrm>
            <a:off x="6724650" y="5276850"/>
            <a:ext cx="8538300" cy="239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588" name="Shape 588"/>
        <p:cNvGrpSpPr/>
        <p:nvPr/>
      </p:nvGrpSpPr>
      <p:grpSpPr>
        <a:xfrm>
          <a:off x="0" y="0"/>
          <a:ext cx="0" cy="0"/>
          <a:chOff x="0" y="0"/>
          <a:chExt cx="0" cy="0"/>
        </a:xfrm>
      </p:grpSpPr>
      <p:grpSp>
        <p:nvGrpSpPr>
          <p:cNvPr id="589" name="Google Shape;589;g3ef4b2f3226_3_554"/>
          <p:cNvGrpSpPr/>
          <p:nvPr/>
        </p:nvGrpSpPr>
        <p:grpSpPr>
          <a:xfrm>
            <a:off x="0" y="-161925"/>
            <a:ext cx="18288000" cy="10449688"/>
            <a:chOff x="0" y="-161925"/>
            <a:chExt cx="18288000" cy="10449688"/>
          </a:xfrm>
        </p:grpSpPr>
        <p:sp>
          <p:nvSpPr>
            <p:cNvPr id="590" name="Google Shape;590;g3ef4b2f3226_3_554"/>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91" name="Google Shape;591;g3ef4b2f3226_3_554"/>
            <p:cNvPicPr preferRelativeResize="0"/>
            <p:nvPr/>
          </p:nvPicPr>
          <p:blipFill rotWithShape="1">
            <a:blip r:embed="rId3">
              <a:alphaModFix/>
            </a:blip>
            <a:srcRect b="0" l="0" r="0" t="0"/>
            <a:stretch/>
          </p:blipFill>
          <p:spPr>
            <a:xfrm>
              <a:off x="9772650" y="-161925"/>
              <a:ext cx="8515350" cy="10448925"/>
            </a:xfrm>
            <a:prstGeom prst="rect">
              <a:avLst/>
            </a:prstGeom>
            <a:noFill/>
            <a:ln>
              <a:noFill/>
            </a:ln>
          </p:spPr>
        </p:pic>
        <p:pic>
          <p:nvPicPr>
            <p:cNvPr descr="preencoded.png" id="592" name="Google Shape;592;g3ef4b2f3226_3_554"/>
            <p:cNvPicPr preferRelativeResize="0"/>
            <p:nvPr/>
          </p:nvPicPr>
          <p:blipFill rotWithShape="1">
            <a:blip r:embed="rId4">
              <a:alphaModFix/>
            </a:blip>
            <a:srcRect b="0" l="0" r="0" t="0"/>
            <a:stretch/>
          </p:blipFill>
          <p:spPr>
            <a:xfrm>
              <a:off x="0" y="3390900"/>
              <a:ext cx="18288000" cy="6896100"/>
            </a:xfrm>
            <a:prstGeom prst="rect">
              <a:avLst/>
            </a:prstGeom>
            <a:noFill/>
            <a:ln>
              <a:noFill/>
            </a:ln>
          </p:spPr>
        </p:pic>
        <p:pic>
          <p:nvPicPr>
            <p:cNvPr descr="preencoded.png" id="593" name="Google Shape;593;g3ef4b2f3226_3_554"/>
            <p:cNvPicPr preferRelativeResize="0"/>
            <p:nvPr/>
          </p:nvPicPr>
          <p:blipFill rotWithShape="1">
            <a:blip r:embed="rId5">
              <a:alphaModFix/>
            </a:blip>
            <a:srcRect b="0" l="0" r="0" t="0"/>
            <a:stretch/>
          </p:blipFill>
          <p:spPr>
            <a:xfrm>
              <a:off x="15430500" y="1647825"/>
              <a:ext cx="854773" cy="708374"/>
            </a:xfrm>
            <a:prstGeom prst="rect">
              <a:avLst/>
            </a:prstGeom>
            <a:noFill/>
            <a:ln>
              <a:noFill/>
            </a:ln>
          </p:spPr>
        </p:pic>
        <p:pic>
          <p:nvPicPr>
            <p:cNvPr descr="preencoded.png" id="594" name="Google Shape;594;g3ef4b2f3226_3_554"/>
            <p:cNvPicPr preferRelativeResize="0"/>
            <p:nvPr/>
          </p:nvPicPr>
          <p:blipFill rotWithShape="1">
            <a:blip r:embed="rId6">
              <a:alphaModFix/>
            </a:blip>
            <a:srcRect b="0" l="0" r="0" t="0"/>
            <a:stretch/>
          </p:blipFill>
          <p:spPr>
            <a:xfrm>
              <a:off x="15859125" y="9191625"/>
              <a:ext cx="1898524" cy="230791"/>
            </a:xfrm>
            <a:prstGeom prst="rect">
              <a:avLst/>
            </a:prstGeom>
            <a:noFill/>
            <a:ln>
              <a:noFill/>
            </a:ln>
          </p:spPr>
        </p:pic>
        <p:pic>
          <p:nvPicPr>
            <p:cNvPr descr="preencoded.png" id="595" name="Google Shape;595;g3ef4b2f3226_3_554"/>
            <p:cNvPicPr preferRelativeResize="0"/>
            <p:nvPr/>
          </p:nvPicPr>
          <p:blipFill rotWithShape="1">
            <a:blip r:embed="rId7">
              <a:alphaModFix/>
            </a:blip>
            <a:srcRect b="0" l="0" r="0" t="0"/>
            <a:stretch/>
          </p:blipFill>
          <p:spPr>
            <a:xfrm>
              <a:off x="933450" y="1095375"/>
              <a:ext cx="553212" cy="553212"/>
            </a:xfrm>
            <a:prstGeom prst="rect">
              <a:avLst/>
            </a:prstGeom>
            <a:noFill/>
            <a:ln>
              <a:noFill/>
            </a:ln>
          </p:spPr>
        </p:pic>
        <p:pic>
          <p:nvPicPr>
            <p:cNvPr descr="preencoded.png" id="596" name="Google Shape;596;g3ef4b2f3226_3_554"/>
            <p:cNvPicPr preferRelativeResize="0"/>
            <p:nvPr/>
          </p:nvPicPr>
          <p:blipFill rotWithShape="1">
            <a:blip r:embed="rId8">
              <a:alphaModFix/>
            </a:blip>
            <a:srcRect b="0" l="0" r="0" t="0"/>
            <a:stretch/>
          </p:blipFill>
          <p:spPr>
            <a:xfrm>
              <a:off x="9496425" y="9734550"/>
              <a:ext cx="553117" cy="553213"/>
            </a:xfrm>
            <a:prstGeom prst="rect">
              <a:avLst/>
            </a:prstGeom>
            <a:noFill/>
            <a:ln>
              <a:noFill/>
            </a:ln>
          </p:spPr>
        </p:pic>
        <p:pic>
          <p:nvPicPr>
            <p:cNvPr descr="preencoded.png" id="597" name="Google Shape;597;g3ef4b2f3226_3_554"/>
            <p:cNvPicPr preferRelativeResize="0"/>
            <p:nvPr/>
          </p:nvPicPr>
          <p:blipFill rotWithShape="1">
            <a:blip r:embed="rId9">
              <a:alphaModFix/>
            </a:blip>
            <a:srcRect b="0" l="0" r="0" t="0"/>
            <a:stretch/>
          </p:blipFill>
          <p:spPr>
            <a:xfrm>
              <a:off x="16811625" y="5400675"/>
              <a:ext cx="263253" cy="1315678"/>
            </a:xfrm>
            <a:prstGeom prst="rect">
              <a:avLst/>
            </a:prstGeom>
            <a:noFill/>
            <a:ln>
              <a:noFill/>
            </a:ln>
          </p:spPr>
        </p:pic>
        <p:pic>
          <p:nvPicPr>
            <p:cNvPr descr="preencoded.png" id="598" name="Google Shape;598;g3ef4b2f3226_3_554"/>
            <p:cNvPicPr preferRelativeResize="0"/>
            <p:nvPr/>
          </p:nvPicPr>
          <p:blipFill rotWithShape="1">
            <a:blip r:embed="rId10">
              <a:alphaModFix/>
            </a:blip>
            <a:srcRect b="0" l="0" r="0" t="0"/>
            <a:stretch/>
          </p:blipFill>
          <p:spPr>
            <a:xfrm>
              <a:off x="666750" y="4210050"/>
              <a:ext cx="263318" cy="1315583"/>
            </a:xfrm>
            <a:prstGeom prst="rect">
              <a:avLst/>
            </a:prstGeom>
            <a:noFill/>
            <a:ln>
              <a:noFill/>
            </a:ln>
          </p:spPr>
        </p:pic>
        <p:pic>
          <p:nvPicPr>
            <p:cNvPr descr="preencoded.png" id="599" name="Google Shape;599;g3ef4b2f3226_3_554"/>
            <p:cNvPicPr preferRelativeResize="0"/>
            <p:nvPr/>
          </p:nvPicPr>
          <p:blipFill rotWithShape="1">
            <a:blip r:embed="rId11">
              <a:alphaModFix/>
            </a:blip>
            <a:srcRect b="0" l="0" r="0" t="0"/>
            <a:stretch/>
          </p:blipFill>
          <p:spPr>
            <a:xfrm>
              <a:off x="11163551" y="571500"/>
              <a:ext cx="1898618" cy="230696"/>
            </a:xfrm>
            <a:prstGeom prst="rect">
              <a:avLst/>
            </a:prstGeom>
            <a:noFill/>
            <a:ln>
              <a:noFill/>
            </a:ln>
          </p:spPr>
        </p:pic>
        <p:pic>
          <p:nvPicPr>
            <p:cNvPr descr="preencoded.png" id="600" name="Google Shape;600;g3ef4b2f3226_3_554"/>
            <p:cNvPicPr preferRelativeResize="0"/>
            <p:nvPr/>
          </p:nvPicPr>
          <p:blipFill rotWithShape="1">
            <a:blip r:embed="rId12">
              <a:alphaModFix/>
            </a:blip>
            <a:srcRect b="0" l="0" r="0" t="0"/>
            <a:stretch/>
          </p:blipFill>
          <p:spPr>
            <a:xfrm>
              <a:off x="1819275" y="7972425"/>
              <a:ext cx="854773" cy="708470"/>
            </a:xfrm>
            <a:prstGeom prst="rect">
              <a:avLst/>
            </a:prstGeom>
            <a:noFill/>
            <a:ln>
              <a:noFill/>
            </a:ln>
          </p:spPr>
        </p:pic>
      </p:grpSp>
      <p:grpSp>
        <p:nvGrpSpPr>
          <p:cNvPr id="601" name="Google Shape;601;g3ef4b2f3226_3_554"/>
          <p:cNvGrpSpPr/>
          <p:nvPr/>
        </p:nvGrpSpPr>
        <p:grpSpPr>
          <a:xfrm>
            <a:off x="17640300" y="7994925"/>
            <a:ext cx="596549" cy="2063476"/>
            <a:chOff x="17640300" y="7994925"/>
            <a:chExt cx="596549" cy="2063476"/>
          </a:xfrm>
        </p:grpSpPr>
        <p:pic>
          <p:nvPicPr>
            <p:cNvPr descr="preencoded.png" id="602" name="Google Shape;602;g3ef4b2f3226_3_554"/>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603" name="Google Shape;603;g3ef4b2f3226_3_55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04" name="Google Shape;604;g3ef4b2f3226_3_554"/>
          <p:cNvSpPr/>
          <p:nvPr/>
        </p:nvSpPr>
        <p:spPr>
          <a:xfrm>
            <a:off x="2686050" y="533400"/>
            <a:ext cx="4286400"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6000"/>
              <a:buFont typeface="Pacifico"/>
              <a:buNone/>
            </a:pPr>
            <a:r>
              <a:rPr b="0" i="0" lang="en-US" sz="6000" u="none" cap="none" strike="noStrike">
                <a:solidFill>
                  <a:srgbClr val="E4868E"/>
                </a:solidFill>
                <a:latin typeface="Pacifico"/>
                <a:ea typeface="Pacifico"/>
                <a:cs typeface="Pacifico"/>
                <a:sym typeface="Pacifico"/>
              </a:rPr>
              <a:t>Our Team</a:t>
            </a:r>
            <a:endParaRPr b="0" i="0" sz="6000" u="none" cap="none" strike="noStrike">
              <a:solidFill>
                <a:schemeClr val="dk1"/>
              </a:solidFill>
              <a:latin typeface="Calibri"/>
              <a:ea typeface="Calibri"/>
              <a:cs typeface="Calibri"/>
              <a:sym typeface="Calibri"/>
            </a:endParaRPr>
          </a:p>
        </p:txBody>
      </p:sp>
      <p:grpSp>
        <p:nvGrpSpPr>
          <p:cNvPr id="605" name="Google Shape;605;g3ef4b2f3226_3_554"/>
          <p:cNvGrpSpPr/>
          <p:nvPr/>
        </p:nvGrpSpPr>
        <p:grpSpPr>
          <a:xfrm>
            <a:off x="2621280" y="2009775"/>
            <a:ext cx="3682500" cy="7803000"/>
            <a:chOff x="2621280" y="2009775"/>
            <a:chExt cx="3682500" cy="7803000"/>
          </a:xfrm>
        </p:grpSpPr>
        <p:pic>
          <p:nvPicPr>
            <p:cNvPr descr="preencoded.png" id="606" name="Google Shape;606;g3ef4b2f3226_3_554"/>
            <p:cNvPicPr preferRelativeResize="0"/>
            <p:nvPr/>
          </p:nvPicPr>
          <p:blipFill rotWithShape="1">
            <a:blip r:embed="rId14">
              <a:alphaModFix/>
            </a:blip>
            <a:srcRect b="0" l="0" r="0" t="0"/>
            <a:stretch/>
          </p:blipFill>
          <p:spPr>
            <a:xfrm>
              <a:off x="2667000" y="2009775"/>
              <a:ext cx="3590925" cy="6172200"/>
            </a:xfrm>
            <a:prstGeom prst="rect">
              <a:avLst/>
            </a:prstGeom>
            <a:noFill/>
            <a:ln>
              <a:noFill/>
            </a:ln>
          </p:spPr>
        </p:pic>
        <p:sp>
          <p:nvSpPr>
            <p:cNvPr id="607" name="Google Shape;607;g3ef4b2f3226_3_554"/>
            <p:cNvSpPr/>
            <p:nvPr/>
          </p:nvSpPr>
          <p:spPr>
            <a:xfrm>
              <a:off x="2621280" y="8334375"/>
              <a:ext cx="3682500" cy="96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Eldruin</a:t>
              </a:r>
              <a:endParaRPr b="0" i="0" sz="3600" u="none" cap="none" strike="noStrike">
                <a:solidFill>
                  <a:schemeClr val="dk1"/>
                </a:solidFill>
                <a:latin typeface="Calibri"/>
                <a:ea typeface="Calibri"/>
                <a:cs typeface="Calibri"/>
                <a:sym typeface="Calibri"/>
              </a:endParaRPr>
            </a:p>
          </p:txBody>
        </p:sp>
        <p:sp>
          <p:nvSpPr>
            <p:cNvPr id="608" name="Google Shape;608;g3ef4b2f3226_3_554"/>
            <p:cNvSpPr/>
            <p:nvPr/>
          </p:nvSpPr>
          <p:spPr>
            <a:xfrm>
              <a:off x="2636520" y="9248775"/>
              <a:ext cx="36519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Fire Mage</a:t>
              </a:r>
              <a:endParaRPr b="0" i="0" sz="2400" u="none" cap="none" strike="noStrike">
                <a:solidFill>
                  <a:schemeClr val="dk1"/>
                </a:solidFill>
                <a:latin typeface="Calibri"/>
                <a:ea typeface="Calibri"/>
                <a:cs typeface="Calibri"/>
                <a:sym typeface="Calibri"/>
              </a:endParaRPr>
            </a:p>
          </p:txBody>
        </p:sp>
      </p:grpSp>
      <p:grpSp>
        <p:nvGrpSpPr>
          <p:cNvPr id="609" name="Google Shape;609;g3ef4b2f3226_3_554"/>
          <p:cNvGrpSpPr/>
          <p:nvPr/>
        </p:nvGrpSpPr>
        <p:grpSpPr>
          <a:xfrm>
            <a:off x="6821805" y="2009775"/>
            <a:ext cx="3682500" cy="7803000"/>
            <a:chOff x="6821805" y="2009775"/>
            <a:chExt cx="3682500" cy="7803000"/>
          </a:xfrm>
        </p:grpSpPr>
        <p:pic>
          <p:nvPicPr>
            <p:cNvPr descr="preencoded.png" id="610" name="Google Shape;610;g3ef4b2f3226_3_554"/>
            <p:cNvPicPr preferRelativeResize="0"/>
            <p:nvPr/>
          </p:nvPicPr>
          <p:blipFill rotWithShape="1">
            <a:blip r:embed="rId15">
              <a:alphaModFix/>
            </a:blip>
            <a:srcRect b="0" l="0" r="0" t="0"/>
            <a:stretch/>
          </p:blipFill>
          <p:spPr>
            <a:xfrm>
              <a:off x="6867525" y="2009775"/>
              <a:ext cx="3590925" cy="6172200"/>
            </a:xfrm>
            <a:prstGeom prst="rect">
              <a:avLst/>
            </a:prstGeom>
            <a:noFill/>
            <a:ln>
              <a:noFill/>
            </a:ln>
          </p:spPr>
        </p:pic>
        <p:sp>
          <p:nvSpPr>
            <p:cNvPr id="611" name="Google Shape;611;g3ef4b2f3226_3_554"/>
            <p:cNvSpPr/>
            <p:nvPr/>
          </p:nvSpPr>
          <p:spPr>
            <a:xfrm>
              <a:off x="6821805" y="8334375"/>
              <a:ext cx="3682500" cy="96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Elementalen</a:t>
              </a:r>
              <a:endParaRPr b="0" i="0" sz="3600" u="none" cap="none" strike="noStrike">
                <a:solidFill>
                  <a:schemeClr val="dk1"/>
                </a:solidFill>
                <a:latin typeface="Calibri"/>
                <a:ea typeface="Calibri"/>
                <a:cs typeface="Calibri"/>
                <a:sym typeface="Calibri"/>
              </a:endParaRPr>
            </a:p>
          </p:txBody>
        </p:sp>
        <p:sp>
          <p:nvSpPr>
            <p:cNvPr id="612" name="Google Shape;612;g3ef4b2f3226_3_554"/>
            <p:cNvSpPr/>
            <p:nvPr/>
          </p:nvSpPr>
          <p:spPr>
            <a:xfrm>
              <a:off x="6837045" y="9248775"/>
              <a:ext cx="36519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Guardian</a:t>
              </a:r>
              <a:endParaRPr b="0" i="0" sz="2400" u="none" cap="none" strike="noStrike">
                <a:solidFill>
                  <a:schemeClr val="dk1"/>
                </a:solidFill>
                <a:latin typeface="Calibri"/>
                <a:ea typeface="Calibri"/>
                <a:cs typeface="Calibri"/>
                <a:sym typeface="Calibri"/>
              </a:endParaRPr>
            </a:p>
          </p:txBody>
        </p:sp>
      </p:grpSp>
      <p:grpSp>
        <p:nvGrpSpPr>
          <p:cNvPr id="613" name="Google Shape;613;g3ef4b2f3226_3_554"/>
          <p:cNvGrpSpPr/>
          <p:nvPr/>
        </p:nvGrpSpPr>
        <p:grpSpPr>
          <a:xfrm>
            <a:off x="11022330" y="2009775"/>
            <a:ext cx="3682500" cy="7803000"/>
            <a:chOff x="11022330" y="2009775"/>
            <a:chExt cx="3682500" cy="7803000"/>
          </a:xfrm>
        </p:grpSpPr>
        <p:pic>
          <p:nvPicPr>
            <p:cNvPr descr="preencoded.png" id="614" name="Google Shape;614;g3ef4b2f3226_3_554"/>
            <p:cNvPicPr preferRelativeResize="0"/>
            <p:nvPr/>
          </p:nvPicPr>
          <p:blipFill rotWithShape="1">
            <a:blip r:embed="rId16">
              <a:alphaModFix/>
            </a:blip>
            <a:srcRect b="0" l="0" r="0" t="0"/>
            <a:stretch/>
          </p:blipFill>
          <p:spPr>
            <a:xfrm>
              <a:off x="11068050" y="2009775"/>
              <a:ext cx="3590925" cy="6172200"/>
            </a:xfrm>
            <a:prstGeom prst="rect">
              <a:avLst/>
            </a:prstGeom>
            <a:noFill/>
            <a:ln>
              <a:noFill/>
            </a:ln>
          </p:spPr>
        </p:pic>
        <p:sp>
          <p:nvSpPr>
            <p:cNvPr id="615" name="Google Shape;615;g3ef4b2f3226_3_554"/>
            <p:cNvSpPr/>
            <p:nvPr/>
          </p:nvSpPr>
          <p:spPr>
            <a:xfrm>
              <a:off x="11022330" y="8334375"/>
              <a:ext cx="3682500" cy="96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Lunaria</a:t>
              </a:r>
              <a:endParaRPr b="0" i="0" sz="3600" u="none" cap="none" strike="noStrike">
                <a:solidFill>
                  <a:schemeClr val="dk1"/>
                </a:solidFill>
                <a:latin typeface="Calibri"/>
                <a:ea typeface="Calibri"/>
                <a:cs typeface="Calibri"/>
                <a:sym typeface="Calibri"/>
              </a:endParaRPr>
            </a:p>
          </p:txBody>
        </p:sp>
        <p:sp>
          <p:nvSpPr>
            <p:cNvPr id="616" name="Google Shape;616;g3ef4b2f3226_3_554"/>
            <p:cNvSpPr/>
            <p:nvPr/>
          </p:nvSpPr>
          <p:spPr>
            <a:xfrm>
              <a:off x="11037570" y="9248775"/>
              <a:ext cx="36519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Moon Priestess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621" name="Shape 621"/>
        <p:cNvGrpSpPr/>
        <p:nvPr/>
      </p:nvGrpSpPr>
      <p:grpSpPr>
        <a:xfrm>
          <a:off x="0" y="0"/>
          <a:ext cx="0" cy="0"/>
          <a:chOff x="0" y="0"/>
          <a:chExt cx="0" cy="0"/>
        </a:xfrm>
      </p:grpSpPr>
      <p:grpSp>
        <p:nvGrpSpPr>
          <p:cNvPr id="622" name="Google Shape;622;g3ef4b2f3226_3_586"/>
          <p:cNvGrpSpPr/>
          <p:nvPr/>
        </p:nvGrpSpPr>
        <p:grpSpPr>
          <a:xfrm>
            <a:off x="0" y="-161925"/>
            <a:ext cx="18288000" cy="10449688"/>
            <a:chOff x="0" y="-161925"/>
            <a:chExt cx="18288000" cy="10449688"/>
          </a:xfrm>
        </p:grpSpPr>
        <p:sp>
          <p:nvSpPr>
            <p:cNvPr id="623" name="Google Shape;623;g3ef4b2f3226_3_586"/>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24" name="Google Shape;624;g3ef4b2f3226_3_586"/>
            <p:cNvPicPr preferRelativeResize="0"/>
            <p:nvPr/>
          </p:nvPicPr>
          <p:blipFill rotWithShape="1">
            <a:blip r:embed="rId3">
              <a:alphaModFix/>
            </a:blip>
            <a:srcRect b="0" l="0" r="0" t="0"/>
            <a:stretch/>
          </p:blipFill>
          <p:spPr>
            <a:xfrm>
              <a:off x="9772650" y="-161925"/>
              <a:ext cx="8515350" cy="10448925"/>
            </a:xfrm>
            <a:prstGeom prst="rect">
              <a:avLst/>
            </a:prstGeom>
            <a:noFill/>
            <a:ln>
              <a:noFill/>
            </a:ln>
          </p:spPr>
        </p:pic>
        <p:pic>
          <p:nvPicPr>
            <p:cNvPr descr="preencoded.png" id="625" name="Google Shape;625;g3ef4b2f3226_3_586"/>
            <p:cNvPicPr preferRelativeResize="0"/>
            <p:nvPr/>
          </p:nvPicPr>
          <p:blipFill rotWithShape="1">
            <a:blip r:embed="rId4">
              <a:alphaModFix/>
            </a:blip>
            <a:srcRect b="0" l="0" r="0" t="0"/>
            <a:stretch/>
          </p:blipFill>
          <p:spPr>
            <a:xfrm>
              <a:off x="0" y="3390900"/>
              <a:ext cx="18288000" cy="6896100"/>
            </a:xfrm>
            <a:prstGeom prst="rect">
              <a:avLst/>
            </a:prstGeom>
            <a:noFill/>
            <a:ln>
              <a:noFill/>
            </a:ln>
          </p:spPr>
        </p:pic>
        <p:pic>
          <p:nvPicPr>
            <p:cNvPr descr="preencoded.png" id="626" name="Google Shape;626;g3ef4b2f3226_3_586"/>
            <p:cNvPicPr preferRelativeResize="0"/>
            <p:nvPr/>
          </p:nvPicPr>
          <p:blipFill rotWithShape="1">
            <a:blip r:embed="rId5">
              <a:alphaModFix/>
            </a:blip>
            <a:srcRect b="0" l="0" r="0" t="0"/>
            <a:stretch/>
          </p:blipFill>
          <p:spPr>
            <a:xfrm>
              <a:off x="15430500" y="1647825"/>
              <a:ext cx="854773" cy="708374"/>
            </a:xfrm>
            <a:prstGeom prst="rect">
              <a:avLst/>
            </a:prstGeom>
            <a:noFill/>
            <a:ln>
              <a:noFill/>
            </a:ln>
          </p:spPr>
        </p:pic>
        <p:pic>
          <p:nvPicPr>
            <p:cNvPr descr="preencoded.png" id="627" name="Google Shape;627;g3ef4b2f3226_3_586"/>
            <p:cNvPicPr preferRelativeResize="0"/>
            <p:nvPr/>
          </p:nvPicPr>
          <p:blipFill rotWithShape="1">
            <a:blip r:embed="rId6">
              <a:alphaModFix/>
            </a:blip>
            <a:srcRect b="0" l="0" r="0" t="0"/>
            <a:stretch/>
          </p:blipFill>
          <p:spPr>
            <a:xfrm>
              <a:off x="15859125" y="9191625"/>
              <a:ext cx="1898524" cy="230791"/>
            </a:xfrm>
            <a:prstGeom prst="rect">
              <a:avLst/>
            </a:prstGeom>
            <a:noFill/>
            <a:ln>
              <a:noFill/>
            </a:ln>
          </p:spPr>
        </p:pic>
        <p:pic>
          <p:nvPicPr>
            <p:cNvPr descr="preencoded.png" id="628" name="Google Shape;628;g3ef4b2f3226_3_586"/>
            <p:cNvPicPr preferRelativeResize="0"/>
            <p:nvPr/>
          </p:nvPicPr>
          <p:blipFill rotWithShape="1">
            <a:blip r:embed="rId7">
              <a:alphaModFix/>
            </a:blip>
            <a:srcRect b="0" l="0" r="0" t="0"/>
            <a:stretch/>
          </p:blipFill>
          <p:spPr>
            <a:xfrm>
              <a:off x="933450" y="1095375"/>
              <a:ext cx="553212" cy="553212"/>
            </a:xfrm>
            <a:prstGeom prst="rect">
              <a:avLst/>
            </a:prstGeom>
            <a:noFill/>
            <a:ln>
              <a:noFill/>
            </a:ln>
          </p:spPr>
        </p:pic>
        <p:pic>
          <p:nvPicPr>
            <p:cNvPr descr="preencoded.png" id="629" name="Google Shape;629;g3ef4b2f3226_3_586"/>
            <p:cNvPicPr preferRelativeResize="0"/>
            <p:nvPr/>
          </p:nvPicPr>
          <p:blipFill rotWithShape="1">
            <a:blip r:embed="rId8">
              <a:alphaModFix/>
            </a:blip>
            <a:srcRect b="0" l="0" r="0" t="0"/>
            <a:stretch/>
          </p:blipFill>
          <p:spPr>
            <a:xfrm>
              <a:off x="9496425" y="9734550"/>
              <a:ext cx="553117" cy="553213"/>
            </a:xfrm>
            <a:prstGeom prst="rect">
              <a:avLst/>
            </a:prstGeom>
            <a:noFill/>
            <a:ln>
              <a:noFill/>
            </a:ln>
          </p:spPr>
        </p:pic>
        <p:pic>
          <p:nvPicPr>
            <p:cNvPr descr="preencoded.png" id="630" name="Google Shape;630;g3ef4b2f3226_3_586"/>
            <p:cNvPicPr preferRelativeResize="0"/>
            <p:nvPr/>
          </p:nvPicPr>
          <p:blipFill rotWithShape="1">
            <a:blip r:embed="rId9">
              <a:alphaModFix/>
            </a:blip>
            <a:srcRect b="0" l="0" r="0" t="0"/>
            <a:stretch/>
          </p:blipFill>
          <p:spPr>
            <a:xfrm>
              <a:off x="16811625" y="5400675"/>
              <a:ext cx="263253" cy="1315678"/>
            </a:xfrm>
            <a:prstGeom prst="rect">
              <a:avLst/>
            </a:prstGeom>
            <a:noFill/>
            <a:ln>
              <a:noFill/>
            </a:ln>
          </p:spPr>
        </p:pic>
        <p:pic>
          <p:nvPicPr>
            <p:cNvPr descr="preencoded.png" id="631" name="Google Shape;631;g3ef4b2f3226_3_586"/>
            <p:cNvPicPr preferRelativeResize="0"/>
            <p:nvPr/>
          </p:nvPicPr>
          <p:blipFill rotWithShape="1">
            <a:blip r:embed="rId10">
              <a:alphaModFix/>
            </a:blip>
            <a:srcRect b="0" l="0" r="0" t="0"/>
            <a:stretch/>
          </p:blipFill>
          <p:spPr>
            <a:xfrm>
              <a:off x="666750" y="4210050"/>
              <a:ext cx="263318" cy="1315583"/>
            </a:xfrm>
            <a:prstGeom prst="rect">
              <a:avLst/>
            </a:prstGeom>
            <a:noFill/>
            <a:ln>
              <a:noFill/>
            </a:ln>
          </p:spPr>
        </p:pic>
        <p:pic>
          <p:nvPicPr>
            <p:cNvPr descr="preencoded.png" id="632" name="Google Shape;632;g3ef4b2f3226_3_586"/>
            <p:cNvPicPr preferRelativeResize="0"/>
            <p:nvPr/>
          </p:nvPicPr>
          <p:blipFill rotWithShape="1">
            <a:blip r:embed="rId11">
              <a:alphaModFix/>
            </a:blip>
            <a:srcRect b="0" l="0" r="0" t="0"/>
            <a:stretch/>
          </p:blipFill>
          <p:spPr>
            <a:xfrm>
              <a:off x="11163551" y="571500"/>
              <a:ext cx="1898618" cy="230696"/>
            </a:xfrm>
            <a:prstGeom prst="rect">
              <a:avLst/>
            </a:prstGeom>
            <a:noFill/>
            <a:ln>
              <a:noFill/>
            </a:ln>
          </p:spPr>
        </p:pic>
        <p:pic>
          <p:nvPicPr>
            <p:cNvPr descr="preencoded.png" id="633" name="Google Shape;633;g3ef4b2f3226_3_586"/>
            <p:cNvPicPr preferRelativeResize="0"/>
            <p:nvPr/>
          </p:nvPicPr>
          <p:blipFill rotWithShape="1">
            <a:blip r:embed="rId12">
              <a:alphaModFix/>
            </a:blip>
            <a:srcRect b="0" l="0" r="0" t="0"/>
            <a:stretch/>
          </p:blipFill>
          <p:spPr>
            <a:xfrm>
              <a:off x="1819275" y="7972425"/>
              <a:ext cx="854773" cy="708470"/>
            </a:xfrm>
            <a:prstGeom prst="rect">
              <a:avLst/>
            </a:prstGeom>
            <a:noFill/>
            <a:ln>
              <a:noFill/>
            </a:ln>
          </p:spPr>
        </p:pic>
      </p:grpSp>
      <p:grpSp>
        <p:nvGrpSpPr>
          <p:cNvPr id="634" name="Google Shape;634;g3ef4b2f3226_3_586"/>
          <p:cNvGrpSpPr/>
          <p:nvPr/>
        </p:nvGrpSpPr>
        <p:grpSpPr>
          <a:xfrm>
            <a:off x="17640300" y="7994925"/>
            <a:ext cx="596549" cy="2063476"/>
            <a:chOff x="17640300" y="7994925"/>
            <a:chExt cx="596549" cy="2063476"/>
          </a:xfrm>
        </p:grpSpPr>
        <p:pic>
          <p:nvPicPr>
            <p:cNvPr descr="preencoded.png" id="635" name="Google Shape;635;g3ef4b2f3226_3_586"/>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636" name="Google Shape;636;g3ef4b2f3226_3_58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637" name="Google Shape;637;g3ef4b2f3226_3_586"/>
          <p:cNvGrpSpPr/>
          <p:nvPr/>
        </p:nvGrpSpPr>
        <p:grpSpPr>
          <a:xfrm>
            <a:off x="590550" y="2066925"/>
            <a:ext cx="17373600" cy="7029375"/>
            <a:chOff x="590550" y="2066925"/>
            <a:chExt cx="17373600" cy="7029375"/>
          </a:xfrm>
        </p:grpSpPr>
        <p:sp>
          <p:nvSpPr>
            <p:cNvPr id="638" name="Google Shape;638;g3ef4b2f3226_3_586"/>
            <p:cNvSpPr/>
            <p:nvPr/>
          </p:nvSpPr>
          <p:spPr>
            <a:xfrm>
              <a:off x="7629525" y="2066925"/>
              <a:ext cx="4114800" cy="1438200"/>
            </a:xfrm>
            <a:prstGeom prst="roundRect">
              <a:avLst>
                <a:gd fmla="val 63576" name="adj"/>
              </a:avLst>
            </a:prstGeom>
            <a:noFill/>
            <a:ln cap="flat" cmpd="sng" w="38100">
              <a:solidFill>
                <a:srgbClr val="E486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39" name="Google Shape;639;g3ef4b2f3226_3_586"/>
            <p:cNvPicPr preferRelativeResize="0"/>
            <p:nvPr/>
          </p:nvPicPr>
          <p:blipFill rotWithShape="1">
            <a:blip r:embed="rId14">
              <a:alphaModFix/>
            </a:blip>
            <a:srcRect b="0" l="0" r="0" t="0"/>
            <a:stretch/>
          </p:blipFill>
          <p:spPr>
            <a:xfrm>
              <a:off x="7858125" y="2366963"/>
              <a:ext cx="838200" cy="838200"/>
            </a:xfrm>
            <a:prstGeom prst="rect">
              <a:avLst/>
            </a:prstGeom>
            <a:noFill/>
            <a:ln>
              <a:noFill/>
            </a:ln>
          </p:spPr>
        </p:pic>
        <p:sp>
          <p:nvSpPr>
            <p:cNvPr id="640" name="Google Shape;640;g3ef4b2f3226_3_586"/>
            <p:cNvSpPr/>
            <p:nvPr/>
          </p:nvSpPr>
          <p:spPr>
            <a:xfrm>
              <a:off x="590550" y="4114800"/>
              <a:ext cx="4114800" cy="1438200"/>
            </a:xfrm>
            <a:prstGeom prst="roundRect">
              <a:avLst>
                <a:gd fmla="val 63576" name="adj"/>
              </a:avLst>
            </a:prstGeom>
            <a:noFill/>
            <a:ln cap="flat" cmpd="sng" w="38100">
              <a:solidFill>
                <a:srgbClr val="E486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1" name="Google Shape;641;g3ef4b2f3226_3_586"/>
            <p:cNvPicPr preferRelativeResize="0"/>
            <p:nvPr/>
          </p:nvPicPr>
          <p:blipFill rotWithShape="1">
            <a:blip r:embed="rId15">
              <a:alphaModFix/>
            </a:blip>
            <a:srcRect b="0" l="0" r="0" t="0"/>
            <a:stretch/>
          </p:blipFill>
          <p:spPr>
            <a:xfrm>
              <a:off x="819150" y="4414838"/>
              <a:ext cx="838200" cy="838200"/>
            </a:xfrm>
            <a:prstGeom prst="rect">
              <a:avLst/>
            </a:prstGeom>
            <a:noFill/>
            <a:ln>
              <a:noFill/>
            </a:ln>
          </p:spPr>
        </p:pic>
        <p:sp>
          <p:nvSpPr>
            <p:cNvPr id="642" name="Google Shape;642;g3ef4b2f3226_3_586"/>
            <p:cNvSpPr/>
            <p:nvPr/>
          </p:nvSpPr>
          <p:spPr>
            <a:xfrm>
              <a:off x="2876550" y="5867400"/>
              <a:ext cx="4114800" cy="1438200"/>
            </a:xfrm>
            <a:prstGeom prst="roundRect">
              <a:avLst>
                <a:gd fmla="val 63576" name="adj"/>
              </a:avLst>
            </a:prstGeom>
            <a:noFill/>
            <a:ln cap="flat" cmpd="sng" w="38100">
              <a:solidFill>
                <a:srgbClr val="E486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3" name="Google Shape;643;g3ef4b2f3226_3_586"/>
            <p:cNvPicPr preferRelativeResize="0"/>
            <p:nvPr/>
          </p:nvPicPr>
          <p:blipFill rotWithShape="1">
            <a:blip r:embed="rId16">
              <a:alphaModFix/>
            </a:blip>
            <a:srcRect b="0" l="0" r="0" t="0"/>
            <a:stretch/>
          </p:blipFill>
          <p:spPr>
            <a:xfrm>
              <a:off x="3105150" y="6167438"/>
              <a:ext cx="838200" cy="838200"/>
            </a:xfrm>
            <a:prstGeom prst="rect">
              <a:avLst/>
            </a:prstGeom>
            <a:noFill/>
            <a:ln>
              <a:noFill/>
            </a:ln>
          </p:spPr>
        </p:pic>
        <p:sp>
          <p:nvSpPr>
            <p:cNvPr id="644" name="Google Shape;644;g3ef4b2f3226_3_586"/>
            <p:cNvSpPr/>
            <p:nvPr/>
          </p:nvSpPr>
          <p:spPr>
            <a:xfrm>
              <a:off x="2876550" y="7658100"/>
              <a:ext cx="4114800" cy="1438200"/>
            </a:xfrm>
            <a:prstGeom prst="roundRect">
              <a:avLst>
                <a:gd fmla="val 63576" name="adj"/>
              </a:avLst>
            </a:prstGeom>
            <a:noFill/>
            <a:ln cap="flat" cmpd="sng" w="38100">
              <a:solidFill>
                <a:srgbClr val="E486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5" name="Google Shape;645;g3ef4b2f3226_3_586"/>
            <p:cNvPicPr preferRelativeResize="0"/>
            <p:nvPr/>
          </p:nvPicPr>
          <p:blipFill rotWithShape="1">
            <a:blip r:embed="rId17">
              <a:alphaModFix/>
            </a:blip>
            <a:srcRect b="0" l="0" r="0" t="0"/>
            <a:stretch/>
          </p:blipFill>
          <p:spPr>
            <a:xfrm>
              <a:off x="3105150" y="7958138"/>
              <a:ext cx="838200" cy="838200"/>
            </a:xfrm>
            <a:prstGeom prst="rect">
              <a:avLst/>
            </a:prstGeom>
            <a:noFill/>
            <a:ln>
              <a:noFill/>
            </a:ln>
          </p:spPr>
        </p:pic>
        <p:sp>
          <p:nvSpPr>
            <p:cNvPr id="646" name="Google Shape;646;g3ef4b2f3226_3_586"/>
            <p:cNvSpPr/>
            <p:nvPr/>
          </p:nvSpPr>
          <p:spPr>
            <a:xfrm>
              <a:off x="11506200" y="5886450"/>
              <a:ext cx="4114800" cy="1438200"/>
            </a:xfrm>
            <a:prstGeom prst="roundRect">
              <a:avLst>
                <a:gd fmla="val 63576" name="adj"/>
              </a:avLst>
            </a:prstGeom>
            <a:noFill/>
            <a:ln cap="flat" cmpd="sng" w="38100">
              <a:solidFill>
                <a:srgbClr val="E486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7" name="Google Shape;647;g3ef4b2f3226_3_586"/>
            <p:cNvPicPr preferRelativeResize="0"/>
            <p:nvPr/>
          </p:nvPicPr>
          <p:blipFill rotWithShape="1">
            <a:blip r:embed="rId18">
              <a:alphaModFix/>
            </a:blip>
            <a:srcRect b="0" l="0" r="0" t="0"/>
            <a:stretch/>
          </p:blipFill>
          <p:spPr>
            <a:xfrm>
              <a:off x="11734800" y="6186488"/>
              <a:ext cx="838200" cy="838200"/>
            </a:xfrm>
            <a:prstGeom prst="rect">
              <a:avLst/>
            </a:prstGeom>
            <a:noFill/>
            <a:ln>
              <a:noFill/>
            </a:ln>
          </p:spPr>
        </p:pic>
        <p:sp>
          <p:nvSpPr>
            <p:cNvPr id="648" name="Google Shape;648;g3ef4b2f3226_3_586"/>
            <p:cNvSpPr/>
            <p:nvPr/>
          </p:nvSpPr>
          <p:spPr>
            <a:xfrm>
              <a:off x="11506200" y="7658100"/>
              <a:ext cx="4114800" cy="1438200"/>
            </a:xfrm>
            <a:prstGeom prst="roundRect">
              <a:avLst>
                <a:gd fmla="val 63576" name="adj"/>
              </a:avLst>
            </a:prstGeom>
            <a:noFill/>
            <a:ln cap="flat" cmpd="sng" w="38100">
              <a:solidFill>
                <a:srgbClr val="E486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9" name="Google Shape;649;g3ef4b2f3226_3_586"/>
            <p:cNvPicPr preferRelativeResize="0"/>
            <p:nvPr/>
          </p:nvPicPr>
          <p:blipFill rotWithShape="1">
            <a:blip r:embed="rId19">
              <a:alphaModFix/>
            </a:blip>
            <a:srcRect b="0" l="0" r="0" t="0"/>
            <a:stretch/>
          </p:blipFill>
          <p:spPr>
            <a:xfrm>
              <a:off x="11734800" y="7958138"/>
              <a:ext cx="838200" cy="838200"/>
            </a:xfrm>
            <a:prstGeom prst="rect">
              <a:avLst/>
            </a:prstGeom>
            <a:noFill/>
            <a:ln>
              <a:noFill/>
            </a:ln>
          </p:spPr>
        </p:pic>
        <p:sp>
          <p:nvSpPr>
            <p:cNvPr id="650" name="Google Shape;650;g3ef4b2f3226_3_586"/>
            <p:cNvSpPr/>
            <p:nvPr/>
          </p:nvSpPr>
          <p:spPr>
            <a:xfrm>
              <a:off x="5010150" y="4114800"/>
              <a:ext cx="4114800" cy="1438200"/>
            </a:xfrm>
            <a:prstGeom prst="roundRect">
              <a:avLst>
                <a:gd fmla="val 63576" name="adj"/>
              </a:avLst>
            </a:prstGeom>
            <a:noFill/>
            <a:ln cap="flat" cmpd="sng" w="38100">
              <a:solidFill>
                <a:srgbClr val="E486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1" name="Google Shape;651;g3ef4b2f3226_3_586"/>
            <p:cNvPicPr preferRelativeResize="0"/>
            <p:nvPr/>
          </p:nvPicPr>
          <p:blipFill rotWithShape="1">
            <a:blip r:embed="rId20">
              <a:alphaModFix/>
            </a:blip>
            <a:srcRect b="0" l="0" r="0" t="0"/>
            <a:stretch/>
          </p:blipFill>
          <p:spPr>
            <a:xfrm>
              <a:off x="5238750" y="4414838"/>
              <a:ext cx="838200" cy="838200"/>
            </a:xfrm>
            <a:prstGeom prst="rect">
              <a:avLst/>
            </a:prstGeom>
            <a:noFill/>
            <a:ln>
              <a:noFill/>
            </a:ln>
          </p:spPr>
        </p:pic>
        <p:sp>
          <p:nvSpPr>
            <p:cNvPr id="652" name="Google Shape;652;g3ef4b2f3226_3_586"/>
            <p:cNvSpPr/>
            <p:nvPr/>
          </p:nvSpPr>
          <p:spPr>
            <a:xfrm>
              <a:off x="13849350" y="4114800"/>
              <a:ext cx="4114800" cy="1438200"/>
            </a:xfrm>
            <a:prstGeom prst="roundRect">
              <a:avLst>
                <a:gd fmla="val 63576" name="adj"/>
              </a:avLst>
            </a:prstGeom>
            <a:noFill/>
            <a:ln cap="flat" cmpd="sng" w="38100">
              <a:solidFill>
                <a:srgbClr val="E486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3" name="Google Shape;653;g3ef4b2f3226_3_586"/>
            <p:cNvPicPr preferRelativeResize="0"/>
            <p:nvPr/>
          </p:nvPicPr>
          <p:blipFill rotWithShape="1">
            <a:blip r:embed="rId21">
              <a:alphaModFix/>
            </a:blip>
            <a:srcRect b="0" l="0" r="0" t="0"/>
            <a:stretch/>
          </p:blipFill>
          <p:spPr>
            <a:xfrm>
              <a:off x="14077950" y="4414838"/>
              <a:ext cx="838200" cy="838200"/>
            </a:xfrm>
            <a:prstGeom prst="rect">
              <a:avLst/>
            </a:prstGeom>
            <a:noFill/>
            <a:ln>
              <a:noFill/>
            </a:ln>
          </p:spPr>
        </p:pic>
        <p:sp>
          <p:nvSpPr>
            <p:cNvPr id="654" name="Google Shape;654;g3ef4b2f3226_3_586"/>
            <p:cNvSpPr/>
            <p:nvPr/>
          </p:nvSpPr>
          <p:spPr>
            <a:xfrm>
              <a:off x="9429750" y="4114800"/>
              <a:ext cx="4114800" cy="1438200"/>
            </a:xfrm>
            <a:prstGeom prst="roundRect">
              <a:avLst>
                <a:gd fmla="val 63576" name="adj"/>
              </a:avLst>
            </a:prstGeom>
            <a:noFill/>
            <a:ln cap="flat" cmpd="sng" w="38100">
              <a:solidFill>
                <a:srgbClr val="E486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5" name="Google Shape;655;g3ef4b2f3226_3_586"/>
            <p:cNvPicPr preferRelativeResize="0"/>
            <p:nvPr/>
          </p:nvPicPr>
          <p:blipFill rotWithShape="1">
            <a:blip r:embed="rId22">
              <a:alphaModFix/>
            </a:blip>
            <a:srcRect b="0" l="0" r="0" t="0"/>
            <a:stretch/>
          </p:blipFill>
          <p:spPr>
            <a:xfrm>
              <a:off x="9658350" y="4414838"/>
              <a:ext cx="838200" cy="838200"/>
            </a:xfrm>
            <a:prstGeom prst="rect">
              <a:avLst/>
            </a:prstGeom>
            <a:noFill/>
            <a:ln>
              <a:noFill/>
            </a:ln>
          </p:spPr>
        </p:pic>
        <p:cxnSp>
          <p:nvCxnSpPr>
            <p:cNvPr id="656" name="Google Shape;656;g3ef4b2f3226_3_586"/>
            <p:cNvCxnSpPr/>
            <p:nvPr/>
          </p:nvCxnSpPr>
          <p:spPr>
            <a:xfrm rot="2489">
              <a:off x="2514598" y="3805274"/>
              <a:ext cx="13258803" cy="0"/>
            </a:xfrm>
            <a:prstGeom prst="straightConnector1">
              <a:avLst/>
            </a:prstGeom>
            <a:noFill/>
            <a:ln cap="flat" cmpd="sng" w="9525">
              <a:solidFill>
                <a:srgbClr val="4D4D4D"/>
              </a:solidFill>
              <a:prstDash val="solid"/>
              <a:round/>
              <a:headEnd len="sm" w="sm" type="none"/>
              <a:tailEnd len="sm" w="sm" type="none"/>
            </a:ln>
          </p:spPr>
        </p:cxnSp>
        <p:cxnSp>
          <p:nvCxnSpPr>
            <p:cNvPr id="657" name="Google Shape;657;g3ef4b2f3226_3_586"/>
            <p:cNvCxnSpPr/>
            <p:nvPr/>
          </p:nvCxnSpPr>
          <p:spPr>
            <a:xfrm rot="5291760">
              <a:off x="9605924" y="3657600"/>
              <a:ext cx="304951" cy="0"/>
            </a:xfrm>
            <a:prstGeom prst="straightConnector1">
              <a:avLst/>
            </a:prstGeom>
            <a:noFill/>
            <a:ln cap="flat" cmpd="sng" w="9525">
              <a:solidFill>
                <a:srgbClr val="4D4D4D"/>
              </a:solidFill>
              <a:prstDash val="solid"/>
              <a:round/>
              <a:headEnd len="sm" w="sm" type="none"/>
              <a:tailEnd len="sm" w="sm" type="none"/>
            </a:ln>
          </p:spPr>
        </p:cxnSp>
        <p:cxnSp>
          <p:nvCxnSpPr>
            <p:cNvPr id="658" name="Google Shape;658;g3ef4b2f3226_3_586"/>
            <p:cNvCxnSpPr/>
            <p:nvPr/>
          </p:nvCxnSpPr>
          <p:spPr>
            <a:xfrm rot="5295063">
              <a:off x="2362127" y="3967201"/>
              <a:ext cx="314547" cy="0"/>
            </a:xfrm>
            <a:prstGeom prst="straightConnector1">
              <a:avLst/>
            </a:prstGeom>
            <a:noFill/>
            <a:ln cap="flat" cmpd="sng" w="9525">
              <a:solidFill>
                <a:srgbClr val="4D4D4D"/>
              </a:solidFill>
              <a:prstDash val="solid"/>
              <a:round/>
              <a:headEnd len="sm" w="sm" type="none"/>
              <a:tailEnd len="sm" w="sm" type="none"/>
            </a:ln>
          </p:spPr>
        </p:cxnSp>
        <p:cxnSp>
          <p:nvCxnSpPr>
            <p:cNvPr id="659" name="Google Shape;659;g3ef4b2f3226_3_586"/>
            <p:cNvCxnSpPr/>
            <p:nvPr/>
          </p:nvCxnSpPr>
          <p:spPr>
            <a:xfrm rot="5295063">
              <a:off x="6981752" y="3967201"/>
              <a:ext cx="314547" cy="0"/>
            </a:xfrm>
            <a:prstGeom prst="straightConnector1">
              <a:avLst/>
            </a:prstGeom>
            <a:noFill/>
            <a:ln cap="flat" cmpd="sng" w="9525">
              <a:solidFill>
                <a:srgbClr val="4D4D4D"/>
              </a:solidFill>
              <a:prstDash val="solid"/>
              <a:round/>
              <a:headEnd len="sm" w="sm" type="none"/>
              <a:tailEnd len="sm" w="sm" type="none"/>
            </a:ln>
          </p:spPr>
        </p:cxnSp>
        <p:cxnSp>
          <p:nvCxnSpPr>
            <p:cNvPr id="660" name="Google Shape;660;g3ef4b2f3226_3_586"/>
            <p:cNvCxnSpPr/>
            <p:nvPr/>
          </p:nvCxnSpPr>
          <p:spPr>
            <a:xfrm rot="5295063">
              <a:off x="11401352" y="3967201"/>
              <a:ext cx="314547" cy="0"/>
            </a:xfrm>
            <a:prstGeom prst="straightConnector1">
              <a:avLst/>
            </a:prstGeom>
            <a:noFill/>
            <a:ln cap="flat" cmpd="sng" w="9525">
              <a:solidFill>
                <a:srgbClr val="4D4D4D"/>
              </a:solidFill>
              <a:prstDash val="solid"/>
              <a:round/>
              <a:headEnd len="sm" w="sm" type="none"/>
              <a:tailEnd len="sm" w="sm" type="none"/>
            </a:ln>
          </p:spPr>
        </p:cxnSp>
        <p:cxnSp>
          <p:nvCxnSpPr>
            <p:cNvPr id="661" name="Google Shape;661;g3ef4b2f3226_3_586"/>
            <p:cNvCxnSpPr/>
            <p:nvPr/>
          </p:nvCxnSpPr>
          <p:spPr>
            <a:xfrm rot="5295063">
              <a:off x="15611402" y="3967201"/>
              <a:ext cx="314547" cy="0"/>
            </a:xfrm>
            <a:prstGeom prst="straightConnector1">
              <a:avLst/>
            </a:prstGeom>
            <a:noFill/>
            <a:ln cap="flat" cmpd="sng" w="9525">
              <a:solidFill>
                <a:srgbClr val="4D4D4D"/>
              </a:solidFill>
              <a:prstDash val="solid"/>
              <a:round/>
              <a:headEnd len="sm" w="sm" type="none"/>
              <a:tailEnd len="sm" w="sm" type="none"/>
            </a:ln>
          </p:spPr>
        </p:cxnSp>
        <p:cxnSp>
          <p:nvCxnSpPr>
            <p:cNvPr id="662" name="Google Shape;662;g3ef4b2f3226_3_586"/>
            <p:cNvCxnSpPr/>
            <p:nvPr/>
          </p:nvCxnSpPr>
          <p:spPr>
            <a:xfrm rot="5389437">
              <a:off x="5576918" y="6734175"/>
              <a:ext cx="3124215" cy="0"/>
            </a:xfrm>
            <a:prstGeom prst="straightConnector1">
              <a:avLst/>
            </a:prstGeom>
            <a:noFill/>
            <a:ln cap="flat" cmpd="sng" w="9525">
              <a:solidFill>
                <a:srgbClr val="4D4D4D"/>
              </a:solidFill>
              <a:prstDash val="solid"/>
              <a:round/>
              <a:headEnd len="sm" w="sm" type="none"/>
              <a:tailEnd len="sm" w="sm" type="none"/>
            </a:ln>
          </p:spPr>
        </p:cxnSp>
        <p:cxnSp>
          <p:nvCxnSpPr>
            <p:cNvPr id="663" name="Google Shape;663;g3ef4b2f3226_3_586"/>
            <p:cNvCxnSpPr/>
            <p:nvPr/>
          </p:nvCxnSpPr>
          <p:spPr>
            <a:xfrm rot="216265">
              <a:off x="6991199" y="6443701"/>
              <a:ext cx="152702" cy="0"/>
            </a:xfrm>
            <a:prstGeom prst="straightConnector1">
              <a:avLst/>
            </a:prstGeom>
            <a:noFill/>
            <a:ln cap="flat" cmpd="sng" w="9525">
              <a:solidFill>
                <a:srgbClr val="4D4D4D"/>
              </a:solidFill>
              <a:prstDash val="solid"/>
              <a:round/>
              <a:headEnd len="sm" w="sm" type="none"/>
              <a:tailEnd len="sm" w="sm" type="none"/>
            </a:ln>
          </p:spPr>
        </p:cxnSp>
        <p:cxnSp>
          <p:nvCxnSpPr>
            <p:cNvPr id="664" name="Google Shape;664;g3ef4b2f3226_3_586"/>
            <p:cNvCxnSpPr/>
            <p:nvPr/>
          </p:nvCxnSpPr>
          <p:spPr>
            <a:xfrm rot="216265">
              <a:off x="15620849" y="6443701"/>
              <a:ext cx="152702" cy="0"/>
            </a:xfrm>
            <a:prstGeom prst="straightConnector1">
              <a:avLst/>
            </a:prstGeom>
            <a:noFill/>
            <a:ln cap="flat" cmpd="sng" w="9525">
              <a:solidFill>
                <a:srgbClr val="4D4D4D"/>
              </a:solidFill>
              <a:prstDash val="solid"/>
              <a:round/>
              <a:headEnd len="sm" w="sm" type="none"/>
              <a:tailEnd len="sm" w="sm" type="none"/>
            </a:ln>
          </p:spPr>
        </p:cxnSp>
        <p:cxnSp>
          <p:nvCxnSpPr>
            <p:cNvPr id="665" name="Google Shape;665;g3ef4b2f3226_3_586"/>
            <p:cNvCxnSpPr/>
            <p:nvPr/>
          </p:nvCxnSpPr>
          <p:spPr>
            <a:xfrm rot="216265">
              <a:off x="6991199" y="8291551"/>
              <a:ext cx="152702" cy="0"/>
            </a:xfrm>
            <a:prstGeom prst="straightConnector1">
              <a:avLst/>
            </a:prstGeom>
            <a:noFill/>
            <a:ln cap="flat" cmpd="sng" w="9525">
              <a:solidFill>
                <a:srgbClr val="4D4D4D"/>
              </a:solidFill>
              <a:prstDash val="solid"/>
              <a:round/>
              <a:headEnd len="sm" w="sm" type="none"/>
              <a:tailEnd len="sm" w="sm" type="none"/>
            </a:ln>
          </p:spPr>
        </p:cxnSp>
        <p:cxnSp>
          <p:nvCxnSpPr>
            <p:cNvPr id="666" name="Google Shape;666;g3ef4b2f3226_3_586"/>
            <p:cNvCxnSpPr/>
            <p:nvPr/>
          </p:nvCxnSpPr>
          <p:spPr>
            <a:xfrm rot="216265">
              <a:off x="15620849" y="8291551"/>
              <a:ext cx="152702" cy="0"/>
            </a:xfrm>
            <a:prstGeom prst="straightConnector1">
              <a:avLst/>
            </a:prstGeom>
            <a:noFill/>
            <a:ln cap="flat" cmpd="sng" w="9525">
              <a:solidFill>
                <a:srgbClr val="4D4D4D"/>
              </a:solidFill>
              <a:prstDash val="solid"/>
              <a:round/>
              <a:headEnd len="sm" w="sm" type="none"/>
              <a:tailEnd len="sm" w="sm" type="none"/>
            </a:ln>
          </p:spPr>
        </p:cxnSp>
        <p:cxnSp>
          <p:nvCxnSpPr>
            <p:cNvPr id="667" name="Google Shape;667;g3ef4b2f3226_3_586"/>
            <p:cNvCxnSpPr/>
            <p:nvPr/>
          </p:nvCxnSpPr>
          <p:spPr>
            <a:xfrm rot="5389070">
              <a:off x="14258917" y="6786601"/>
              <a:ext cx="3019515" cy="0"/>
            </a:xfrm>
            <a:prstGeom prst="straightConnector1">
              <a:avLst/>
            </a:prstGeom>
            <a:noFill/>
            <a:ln cap="flat" cmpd="sng" w="9525">
              <a:solidFill>
                <a:srgbClr val="4D4D4D"/>
              </a:solidFill>
              <a:prstDash val="solid"/>
              <a:round/>
              <a:headEnd len="sm" w="sm" type="none"/>
              <a:tailEnd len="sm" w="sm" type="none"/>
            </a:ln>
          </p:spPr>
        </p:cxnSp>
        <p:sp>
          <p:nvSpPr>
            <p:cNvPr id="668" name="Google Shape;668;g3ef4b2f3226_3_586"/>
            <p:cNvSpPr/>
            <p:nvPr/>
          </p:nvSpPr>
          <p:spPr>
            <a:xfrm>
              <a:off x="8848725" y="2219325"/>
              <a:ext cx="27357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Chloe Ng</a:t>
              </a:r>
              <a:endParaRPr b="0" i="0" sz="2700" u="none" cap="none" strike="noStrike">
                <a:solidFill>
                  <a:schemeClr val="dk1"/>
                </a:solidFill>
                <a:latin typeface="Calibri"/>
                <a:ea typeface="Calibri"/>
                <a:cs typeface="Calibri"/>
                <a:sym typeface="Calibri"/>
              </a:endParaRPr>
            </a:p>
          </p:txBody>
        </p:sp>
        <p:sp>
          <p:nvSpPr>
            <p:cNvPr id="669" name="Google Shape;669;g3ef4b2f3226_3_586"/>
            <p:cNvSpPr/>
            <p:nvPr/>
          </p:nvSpPr>
          <p:spPr>
            <a:xfrm>
              <a:off x="8848725" y="2895600"/>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Mage</a:t>
              </a:r>
              <a:endParaRPr b="0" i="0" sz="2400" u="none" cap="none" strike="noStrike">
                <a:solidFill>
                  <a:schemeClr val="dk1"/>
                </a:solidFill>
                <a:latin typeface="Calibri"/>
                <a:ea typeface="Calibri"/>
                <a:cs typeface="Calibri"/>
                <a:sym typeface="Calibri"/>
              </a:endParaRPr>
            </a:p>
          </p:txBody>
        </p:sp>
        <p:sp>
          <p:nvSpPr>
            <p:cNvPr id="670" name="Google Shape;670;g3ef4b2f3226_3_586"/>
            <p:cNvSpPr/>
            <p:nvPr/>
          </p:nvSpPr>
          <p:spPr>
            <a:xfrm>
              <a:off x="1809750" y="4267200"/>
              <a:ext cx="27357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Valtorin</a:t>
              </a:r>
              <a:endParaRPr b="0" i="0" sz="2700" u="none" cap="none" strike="noStrike">
                <a:solidFill>
                  <a:schemeClr val="dk1"/>
                </a:solidFill>
                <a:latin typeface="Calibri"/>
                <a:ea typeface="Calibri"/>
                <a:cs typeface="Calibri"/>
                <a:sym typeface="Calibri"/>
              </a:endParaRPr>
            </a:p>
          </p:txBody>
        </p:sp>
        <p:sp>
          <p:nvSpPr>
            <p:cNvPr id="671" name="Google Shape;671;g3ef4b2f3226_3_586"/>
            <p:cNvSpPr/>
            <p:nvPr/>
          </p:nvSpPr>
          <p:spPr>
            <a:xfrm>
              <a:off x="1809750" y="4943475"/>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Assassin</a:t>
              </a:r>
              <a:endParaRPr b="0" i="0" sz="2400" u="none" cap="none" strike="noStrike">
                <a:solidFill>
                  <a:schemeClr val="dk1"/>
                </a:solidFill>
                <a:latin typeface="Calibri"/>
                <a:ea typeface="Calibri"/>
                <a:cs typeface="Calibri"/>
                <a:sym typeface="Calibri"/>
              </a:endParaRPr>
            </a:p>
          </p:txBody>
        </p:sp>
        <p:sp>
          <p:nvSpPr>
            <p:cNvPr id="672" name="Google Shape;672;g3ef4b2f3226_3_586"/>
            <p:cNvSpPr/>
            <p:nvPr/>
          </p:nvSpPr>
          <p:spPr>
            <a:xfrm>
              <a:off x="4095750" y="6019800"/>
              <a:ext cx="27357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Lucian</a:t>
              </a:r>
              <a:endParaRPr b="0" i="0" sz="2700" u="none" cap="none" strike="noStrike">
                <a:solidFill>
                  <a:schemeClr val="dk1"/>
                </a:solidFill>
                <a:latin typeface="Calibri"/>
                <a:ea typeface="Calibri"/>
                <a:cs typeface="Calibri"/>
                <a:sym typeface="Calibri"/>
              </a:endParaRPr>
            </a:p>
          </p:txBody>
        </p:sp>
        <p:sp>
          <p:nvSpPr>
            <p:cNvPr id="673" name="Google Shape;673;g3ef4b2f3226_3_586"/>
            <p:cNvSpPr/>
            <p:nvPr/>
          </p:nvSpPr>
          <p:spPr>
            <a:xfrm>
              <a:off x="4095750" y="6696075"/>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Conjurer</a:t>
              </a:r>
              <a:endParaRPr b="0" i="0" sz="2400" u="none" cap="none" strike="noStrike">
                <a:solidFill>
                  <a:schemeClr val="dk1"/>
                </a:solidFill>
                <a:latin typeface="Calibri"/>
                <a:ea typeface="Calibri"/>
                <a:cs typeface="Calibri"/>
                <a:sym typeface="Calibri"/>
              </a:endParaRPr>
            </a:p>
          </p:txBody>
        </p:sp>
        <p:sp>
          <p:nvSpPr>
            <p:cNvPr id="674" name="Google Shape;674;g3ef4b2f3226_3_586"/>
            <p:cNvSpPr/>
            <p:nvPr/>
          </p:nvSpPr>
          <p:spPr>
            <a:xfrm>
              <a:off x="4095750" y="7810500"/>
              <a:ext cx="27357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Cedric</a:t>
              </a:r>
              <a:endParaRPr b="0" i="0" sz="2700" u="none" cap="none" strike="noStrike">
                <a:solidFill>
                  <a:schemeClr val="dk1"/>
                </a:solidFill>
                <a:latin typeface="Calibri"/>
                <a:ea typeface="Calibri"/>
                <a:cs typeface="Calibri"/>
                <a:sym typeface="Calibri"/>
              </a:endParaRPr>
            </a:p>
          </p:txBody>
        </p:sp>
        <p:sp>
          <p:nvSpPr>
            <p:cNvPr id="675" name="Google Shape;675;g3ef4b2f3226_3_586"/>
            <p:cNvSpPr/>
            <p:nvPr/>
          </p:nvSpPr>
          <p:spPr>
            <a:xfrm>
              <a:off x="4095750" y="8486775"/>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Timekeeper</a:t>
              </a:r>
              <a:endParaRPr b="0" i="0" sz="2400" u="none" cap="none" strike="noStrike">
                <a:solidFill>
                  <a:schemeClr val="dk1"/>
                </a:solidFill>
                <a:latin typeface="Calibri"/>
                <a:ea typeface="Calibri"/>
                <a:cs typeface="Calibri"/>
                <a:sym typeface="Calibri"/>
              </a:endParaRPr>
            </a:p>
          </p:txBody>
        </p:sp>
        <p:sp>
          <p:nvSpPr>
            <p:cNvPr id="676" name="Google Shape;676;g3ef4b2f3226_3_586"/>
            <p:cNvSpPr/>
            <p:nvPr/>
          </p:nvSpPr>
          <p:spPr>
            <a:xfrm>
              <a:off x="12725400" y="6038850"/>
              <a:ext cx="27357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Elvina</a:t>
              </a:r>
              <a:endParaRPr b="0" i="0" sz="2700" u="none" cap="none" strike="noStrike">
                <a:solidFill>
                  <a:schemeClr val="dk1"/>
                </a:solidFill>
                <a:latin typeface="Calibri"/>
                <a:ea typeface="Calibri"/>
                <a:cs typeface="Calibri"/>
                <a:sym typeface="Calibri"/>
              </a:endParaRPr>
            </a:p>
          </p:txBody>
        </p:sp>
        <p:sp>
          <p:nvSpPr>
            <p:cNvPr id="677" name="Google Shape;677;g3ef4b2f3226_3_586"/>
            <p:cNvSpPr/>
            <p:nvPr/>
          </p:nvSpPr>
          <p:spPr>
            <a:xfrm>
              <a:off x="12725400" y="6715125"/>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Oracle</a:t>
              </a:r>
              <a:endParaRPr b="0" i="0" sz="2400" u="none" cap="none" strike="noStrike">
                <a:solidFill>
                  <a:schemeClr val="dk1"/>
                </a:solidFill>
                <a:latin typeface="Calibri"/>
                <a:ea typeface="Calibri"/>
                <a:cs typeface="Calibri"/>
                <a:sym typeface="Calibri"/>
              </a:endParaRPr>
            </a:p>
          </p:txBody>
        </p:sp>
        <p:sp>
          <p:nvSpPr>
            <p:cNvPr id="678" name="Google Shape;678;g3ef4b2f3226_3_586"/>
            <p:cNvSpPr/>
            <p:nvPr/>
          </p:nvSpPr>
          <p:spPr>
            <a:xfrm>
              <a:off x="12725400" y="7810500"/>
              <a:ext cx="27357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Seraphina</a:t>
              </a:r>
              <a:endParaRPr b="0" i="0" sz="2700" u="none" cap="none" strike="noStrike">
                <a:solidFill>
                  <a:schemeClr val="dk1"/>
                </a:solidFill>
                <a:latin typeface="Calibri"/>
                <a:ea typeface="Calibri"/>
                <a:cs typeface="Calibri"/>
                <a:sym typeface="Calibri"/>
              </a:endParaRPr>
            </a:p>
          </p:txBody>
        </p:sp>
        <p:sp>
          <p:nvSpPr>
            <p:cNvPr id="679" name="Google Shape;679;g3ef4b2f3226_3_586"/>
            <p:cNvSpPr/>
            <p:nvPr/>
          </p:nvSpPr>
          <p:spPr>
            <a:xfrm>
              <a:off x="12725400" y="8486775"/>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Lightbringer</a:t>
              </a:r>
              <a:endParaRPr b="0" i="0" sz="2400" u="none" cap="none" strike="noStrike">
                <a:solidFill>
                  <a:schemeClr val="dk1"/>
                </a:solidFill>
                <a:latin typeface="Calibri"/>
                <a:ea typeface="Calibri"/>
                <a:cs typeface="Calibri"/>
                <a:sym typeface="Calibri"/>
              </a:endParaRPr>
            </a:p>
          </p:txBody>
        </p:sp>
        <p:sp>
          <p:nvSpPr>
            <p:cNvPr id="680" name="Google Shape;680;g3ef4b2f3226_3_586"/>
            <p:cNvSpPr/>
            <p:nvPr/>
          </p:nvSpPr>
          <p:spPr>
            <a:xfrm>
              <a:off x="6229350" y="4267200"/>
              <a:ext cx="27357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Aurielle</a:t>
              </a:r>
              <a:endParaRPr b="0" i="0" sz="2700" u="none" cap="none" strike="noStrike">
                <a:solidFill>
                  <a:schemeClr val="dk1"/>
                </a:solidFill>
                <a:latin typeface="Calibri"/>
                <a:ea typeface="Calibri"/>
                <a:cs typeface="Calibri"/>
                <a:sym typeface="Calibri"/>
              </a:endParaRPr>
            </a:p>
          </p:txBody>
        </p:sp>
        <p:sp>
          <p:nvSpPr>
            <p:cNvPr id="681" name="Google Shape;681;g3ef4b2f3226_3_586"/>
            <p:cNvSpPr/>
            <p:nvPr/>
          </p:nvSpPr>
          <p:spPr>
            <a:xfrm>
              <a:off x="6229350" y="4943475"/>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Priestess</a:t>
              </a:r>
              <a:endParaRPr b="0" i="0" sz="2400" u="none" cap="none" strike="noStrike">
                <a:solidFill>
                  <a:schemeClr val="dk1"/>
                </a:solidFill>
                <a:latin typeface="Calibri"/>
                <a:ea typeface="Calibri"/>
                <a:cs typeface="Calibri"/>
                <a:sym typeface="Calibri"/>
              </a:endParaRPr>
            </a:p>
          </p:txBody>
        </p:sp>
        <p:sp>
          <p:nvSpPr>
            <p:cNvPr id="682" name="Google Shape;682;g3ef4b2f3226_3_586"/>
            <p:cNvSpPr/>
            <p:nvPr/>
          </p:nvSpPr>
          <p:spPr>
            <a:xfrm>
              <a:off x="15068550" y="4267200"/>
              <a:ext cx="27357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Dariana</a:t>
              </a:r>
              <a:endParaRPr b="0" i="0" sz="2700" u="none" cap="none" strike="noStrike">
                <a:solidFill>
                  <a:schemeClr val="dk1"/>
                </a:solidFill>
                <a:latin typeface="Calibri"/>
                <a:ea typeface="Calibri"/>
                <a:cs typeface="Calibri"/>
                <a:sym typeface="Calibri"/>
              </a:endParaRPr>
            </a:p>
          </p:txBody>
        </p:sp>
        <p:sp>
          <p:nvSpPr>
            <p:cNvPr id="683" name="Google Shape;683;g3ef4b2f3226_3_586"/>
            <p:cNvSpPr/>
            <p:nvPr/>
          </p:nvSpPr>
          <p:spPr>
            <a:xfrm>
              <a:off x="15068550" y="4943475"/>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Shaman</a:t>
              </a:r>
              <a:endParaRPr b="0" i="0" sz="2400" u="none" cap="none" strike="noStrike">
                <a:solidFill>
                  <a:schemeClr val="dk1"/>
                </a:solidFill>
                <a:latin typeface="Calibri"/>
                <a:ea typeface="Calibri"/>
                <a:cs typeface="Calibri"/>
                <a:sym typeface="Calibri"/>
              </a:endParaRPr>
            </a:p>
          </p:txBody>
        </p:sp>
        <p:sp>
          <p:nvSpPr>
            <p:cNvPr id="684" name="Google Shape;684;g3ef4b2f3226_3_586"/>
            <p:cNvSpPr/>
            <p:nvPr/>
          </p:nvSpPr>
          <p:spPr>
            <a:xfrm>
              <a:off x="10648950" y="4267200"/>
              <a:ext cx="27357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Theronis</a:t>
              </a:r>
              <a:endParaRPr b="0" i="0" sz="2700" u="none" cap="none" strike="noStrike">
                <a:solidFill>
                  <a:schemeClr val="dk1"/>
                </a:solidFill>
                <a:latin typeface="Calibri"/>
                <a:ea typeface="Calibri"/>
                <a:cs typeface="Calibri"/>
                <a:sym typeface="Calibri"/>
              </a:endParaRPr>
            </a:p>
          </p:txBody>
        </p:sp>
        <p:sp>
          <p:nvSpPr>
            <p:cNvPr id="685" name="Google Shape;685;g3ef4b2f3226_3_586"/>
            <p:cNvSpPr/>
            <p:nvPr/>
          </p:nvSpPr>
          <p:spPr>
            <a:xfrm>
              <a:off x="10648950" y="4943475"/>
              <a:ext cx="27279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Warrior</a:t>
              </a:r>
              <a:endParaRPr b="0" i="0" sz="2400" u="none" cap="none" strike="noStrike">
                <a:solidFill>
                  <a:schemeClr val="dk1"/>
                </a:solidFill>
                <a:latin typeface="Calibri"/>
                <a:ea typeface="Calibri"/>
                <a:cs typeface="Calibri"/>
                <a:sym typeface="Calibri"/>
              </a:endParaRPr>
            </a:p>
          </p:txBody>
        </p:sp>
      </p:grpSp>
      <p:sp>
        <p:nvSpPr>
          <p:cNvPr id="686" name="Google Shape;686;g3ef4b2f3226_3_586"/>
          <p:cNvSpPr/>
          <p:nvPr/>
        </p:nvSpPr>
        <p:spPr>
          <a:xfrm>
            <a:off x="5810250" y="9601200"/>
            <a:ext cx="68028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Poppins"/>
              <a:buNone/>
            </a:pPr>
            <a:r>
              <a:rPr b="0" i="0" lang="en-US" sz="2400" u="none" cap="none" strike="noStrike">
                <a:solidFill>
                  <a:srgbClr val="000000"/>
                </a:solidFill>
                <a:latin typeface="Poppins"/>
                <a:ea typeface="Poppins"/>
                <a:cs typeface="Poppins"/>
                <a:sym typeface="Poppins"/>
              </a:rPr>
              <a:t>To download more editable chart, </a:t>
            </a:r>
            <a:r>
              <a:rPr b="0" i="0" lang="en-US" sz="24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2400" u="none" cap="none" strike="noStrike">
              <a:solidFill>
                <a:schemeClr val="dk1"/>
              </a:solidFill>
              <a:latin typeface="Calibri"/>
              <a:ea typeface="Calibri"/>
              <a:cs typeface="Calibri"/>
              <a:sym typeface="Calibri"/>
            </a:endParaRPr>
          </a:p>
        </p:txBody>
      </p:sp>
      <p:sp>
        <p:nvSpPr>
          <p:cNvPr id="687" name="Google Shape;687;g3ef4b2f3226_3_586"/>
          <p:cNvSpPr/>
          <p:nvPr/>
        </p:nvSpPr>
        <p:spPr>
          <a:xfrm>
            <a:off x="5162550" y="428625"/>
            <a:ext cx="7962900" cy="160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4868E"/>
              </a:buClr>
              <a:buSzPts val="6000"/>
              <a:buFont typeface="Pacifico"/>
              <a:buNone/>
            </a:pPr>
            <a:r>
              <a:rPr b="0" i="0" lang="en-US" sz="6000" u="none" cap="none" strike="noStrike">
                <a:solidFill>
                  <a:srgbClr val="E4868E"/>
                </a:solidFill>
                <a:latin typeface="Pacifico"/>
                <a:ea typeface="Pacifico"/>
                <a:cs typeface="Pacifico"/>
                <a:sym typeface="Pacifico"/>
              </a:rPr>
              <a:t>The Organization</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692" name="Shape 692"/>
        <p:cNvGrpSpPr/>
        <p:nvPr/>
      </p:nvGrpSpPr>
      <p:grpSpPr>
        <a:xfrm>
          <a:off x="0" y="0"/>
          <a:ext cx="0" cy="0"/>
          <a:chOff x="0" y="0"/>
          <a:chExt cx="0" cy="0"/>
        </a:xfrm>
      </p:grpSpPr>
      <p:grpSp>
        <p:nvGrpSpPr>
          <p:cNvPr id="693" name="Google Shape;693;g3ef4b2f3226_3_656"/>
          <p:cNvGrpSpPr/>
          <p:nvPr/>
        </p:nvGrpSpPr>
        <p:grpSpPr>
          <a:xfrm>
            <a:off x="-619124" y="-3571867"/>
            <a:ext cx="18907124" cy="17437555"/>
            <a:chOff x="-619124" y="-3571867"/>
            <a:chExt cx="18907124" cy="17437555"/>
          </a:xfrm>
        </p:grpSpPr>
        <p:sp>
          <p:nvSpPr>
            <p:cNvPr id="694" name="Google Shape;694;g3ef4b2f3226_3_656"/>
            <p:cNvSpPr/>
            <p:nvPr/>
          </p:nvSpPr>
          <p:spPr>
            <a:xfrm>
              <a:off x="0" y="0"/>
              <a:ext cx="18288000" cy="10287000"/>
            </a:xfrm>
            <a:prstGeom prst="rect">
              <a:avLst/>
            </a:prstGeom>
            <a:solidFill>
              <a:srgbClr val="FFE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95" name="Google Shape;695;g3ef4b2f3226_3_656"/>
            <p:cNvPicPr preferRelativeResize="0"/>
            <p:nvPr/>
          </p:nvPicPr>
          <p:blipFill rotWithShape="1">
            <a:blip r:embed="rId3">
              <a:alphaModFix/>
            </a:blip>
            <a:srcRect b="0" l="0" r="0" t="0"/>
            <a:stretch/>
          </p:blipFill>
          <p:spPr>
            <a:xfrm rot="10800000">
              <a:off x="0" y="-161925"/>
              <a:ext cx="8515350" cy="10448925"/>
            </a:xfrm>
            <a:prstGeom prst="rect">
              <a:avLst/>
            </a:prstGeom>
            <a:noFill/>
            <a:ln>
              <a:noFill/>
            </a:ln>
          </p:spPr>
        </p:pic>
        <p:pic>
          <p:nvPicPr>
            <p:cNvPr descr="preencoded.png" id="696" name="Google Shape;696;g3ef4b2f3226_3_656"/>
            <p:cNvPicPr preferRelativeResize="0"/>
            <p:nvPr/>
          </p:nvPicPr>
          <p:blipFill rotWithShape="1">
            <a:blip r:embed="rId4">
              <a:alphaModFix/>
            </a:blip>
            <a:srcRect b="0" l="0" r="0" t="0"/>
            <a:stretch/>
          </p:blipFill>
          <p:spPr>
            <a:xfrm rot="10800000">
              <a:off x="0" y="3305176"/>
              <a:ext cx="18288000" cy="6981823"/>
            </a:xfrm>
            <a:prstGeom prst="rect">
              <a:avLst/>
            </a:prstGeom>
            <a:noFill/>
            <a:ln>
              <a:noFill/>
            </a:ln>
          </p:spPr>
        </p:pic>
        <p:pic>
          <p:nvPicPr>
            <p:cNvPr descr="preencoded.png" id="697" name="Google Shape;697;g3ef4b2f3226_3_656"/>
            <p:cNvPicPr preferRelativeResize="0"/>
            <p:nvPr/>
          </p:nvPicPr>
          <p:blipFill rotWithShape="1">
            <a:blip r:embed="rId5">
              <a:alphaModFix/>
            </a:blip>
            <a:srcRect b="0" l="0" r="0" t="0"/>
            <a:stretch/>
          </p:blipFill>
          <p:spPr>
            <a:xfrm rot="9000000">
              <a:off x="1675720" y="-1179201"/>
              <a:ext cx="12960815" cy="12652222"/>
            </a:xfrm>
            <a:prstGeom prst="rect">
              <a:avLst/>
            </a:prstGeom>
            <a:noFill/>
            <a:ln>
              <a:noFill/>
            </a:ln>
          </p:spPr>
        </p:pic>
        <p:pic>
          <p:nvPicPr>
            <p:cNvPr descr="preencoded.png" id="698" name="Google Shape;698;g3ef4b2f3226_3_656"/>
            <p:cNvPicPr preferRelativeResize="0"/>
            <p:nvPr/>
          </p:nvPicPr>
          <p:blipFill rotWithShape="1">
            <a:blip r:embed="rId6">
              <a:alphaModFix/>
            </a:blip>
            <a:srcRect b="0" l="0" r="0" t="0"/>
            <a:stretch/>
          </p:blipFill>
          <p:spPr>
            <a:xfrm>
              <a:off x="2139125" y="1647825"/>
              <a:ext cx="854773" cy="708374"/>
            </a:xfrm>
            <a:prstGeom prst="rect">
              <a:avLst/>
            </a:prstGeom>
            <a:noFill/>
            <a:ln>
              <a:noFill/>
            </a:ln>
          </p:spPr>
        </p:pic>
        <p:pic>
          <p:nvPicPr>
            <p:cNvPr descr="preencoded.png" id="699" name="Google Shape;699;g3ef4b2f3226_3_656"/>
            <p:cNvPicPr preferRelativeResize="0"/>
            <p:nvPr/>
          </p:nvPicPr>
          <p:blipFill rotWithShape="1">
            <a:blip r:embed="rId7">
              <a:alphaModFix/>
            </a:blip>
            <a:srcRect b="0" l="0" r="0" t="0"/>
            <a:stretch/>
          </p:blipFill>
          <p:spPr>
            <a:xfrm rot="10800000">
              <a:off x="666751" y="9191625"/>
              <a:ext cx="1898523" cy="230791"/>
            </a:xfrm>
            <a:prstGeom prst="rect">
              <a:avLst/>
            </a:prstGeom>
            <a:noFill/>
            <a:ln>
              <a:noFill/>
            </a:ln>
          </p:spPr>
        </p:pic>
        <p:pic>
          <p:nvPicPr>
            <p:cNvPr descr="preencoded.png" id="700" name="Google Shape;700;g3ef4b2f3226_3_656"/>
            <p:cNvPicPr preferRelativeResize="0"/>
            <p:nvPr/>
          </p:nvPicPr>
          <p:blipFill rotWithShape="1">
            <a:blip r:embed="rId8">
              <a:alphaModFix/>
            </a:blip>
            <a:srcRect b="0" l="0" r="0" t="0"/>
            <a:stretch/>
          </p:blipFill>
          <p:spPr>
            <a:xfrm>
              <a:off x="16937736" y="1095375"/>
              <a:ext cx="553213" cy="553212"/>
            </a:xfrm>
            <a:prstGeom prst="rect">
              <a:avLst/>
            </a:prstGeom>
            <a:noFill/>
            <a:ln>
              <a:noFill/>
            </a:ln>
          </p:spPr>
        </p:pic>
        <p:pic>
          <p:nvPicPr>
            <p:cNvPr descr="preencoded.png" id="701" name="Google Shape;701;g3ef4b2f3226_3_656"/>
            <p:cNvPicPr preferRelativeResize="0"/>
            <p:nvPr/>
          </p:nvPicPr>
          <p:blipFill rotWithShape="1">
            <a:blip r:embed="rId9">
              <a:alphaModFix/>
            </a:blip>
            <a:srcRect b="0" l="0" r="0" t="0"/>
            <a:stretch/>
          </p:blipFill>
          <p:spPr>
            <a:xfrm>
              <a:off x="8374856" y="9734550"/>
              <a:ext cx="553117" cy="553213"/>
            </a:xfrm>
            <a:prstGeom prst="rect">
              <a:avLst/>
            </a:prstGeom>
            <a:noFill/>
            <a:ln>
              <a:noFill/>
            </a:ln>
          </p:spPr>
        </p:pic>
        <p:pic>
          <p:nvPicPr>
            <p:cNvPr descr="preencoded.png" id="702" name="Google Shape;702;g3ef4b2f3226_3_656"/>
            <p:cNvPicPr preferRelativeResize="0"/>
            <p:nvPr/>
          </p:nvPicPr>
          <p:blipFill rotWithShape="1">
            <a:blip r:embed="rId10">
              <a:alphaModFix/>
            </a:blip>
            <a:srcRect b="0" l="0" r="0" t="0"/>
            <a:stretch/>
          </p:blipFill>
          <p:spPr>
            <a:xfrm>
              <a:off x="1349520" y="5400675"/>
              <a:ext cx="263253" cy="1315678"/>
            </a:xfrm>
            <a:prstGeom prst="rect">
              <a:avLst/>
            </a:prstGeom>
            <a:noFill/>
            <a:ln>
              <a:noFill/>
            </a:ln>
          </p:spPr>
        </p:pic>
        <p:pic>
          <p:nvPicPr>
            <p:cNvPr descr="preencoded.png" id="703" name="Google Shape;703;g3ef4b2f3226_3_656"/>
            <p:cNvPicPr preferRelativeResize="0"/>
            <p:nvPr/>
          </p:nvPicPr>
          <p:blipFill rotWithShape="1">
            <a:blip r:embed="rId11">
              <a:alphaModFix/>
            </a:blip>
            <a:srcRect b="0" l="0" r="0" t="0"/>
            <a:stretch/>
          </p:blipFill>
          <p:spPr>
            <a:xfrm>
              <a:off x="17494332" y="4210050"/>
              <a:ext cx="263318" cy="1315583"/>
            </a:xfrm>
            <a:prstGeom prst="rect">
              <a:avLst/>
            </a:prstGeom>
            <a:noFill/>
            <a:ln>
              <a:noFill/>
            </a:ln>
          </p:spPr>
        </p:pic>
        <p:pic>
          <p:nvPicPr>
            <p:cNvPr descr="preencoded.png" id="704" name="Google Shape;704;g3ef4b2f3226_3_656"/>
            <p:cNvPicPr preferRelativeResize="0"/>
            <p:nvPr/>
          </p:nvPicPr>
          <p:blipFill rotWithShape="1">
            <a:blip r:embed="rId12">
              <a:alphaModFix/>
            </a:blip>
            <a:srcRect b="0" l="0" r="0" t="0"/>
            <a:stretch/>
          </p:blipFill>
          <p:spPr>
            <a:xfrm rot="10800000">
              <a:off x="5362230" y="571500"/>
              <a:ext cx="1898618" cy="230696"/>
            </a:xfrm>
            <a:prstGeom prst="rect">
              <a:avLst/>
            </a:prstGeom>
            <a:noFill/>
            <a:ln>
              <a:noFill/>
            </a:ln>
          </p:spPr>
        </p:pic>
        <p:pic>
          <p:nvPicPr>
            <p:cNvPr descr="preencoded.png" id="705" name="Google Shape;705;g3ef4b2f3226_3_656"/>
            <p:cNvPicPr preferRelativeResize="0"/>
            <p:nvPr/>
          </p:nvPicPr>
          <p:blipFill rotWithShape="1">
            <a:blip r:embed="rId13">
              <a:alphaModFix/>
            </a:blip>
            <a:srcRect b="0" l="0" r="0" t="0"/>
            <a:stretch/>
          </p:blipFill>
          <p:spPr>
            <a:xfrm>
              <a:off x="15750350" y="7972425"/>
              <a:ext cx="854773" cy="708470"/>
            </a:xfrm>
            <a:prstGeom prst="rect">
              <a:avLst/>
            </a:prstGeom>
            <a:noFill/>
            <a:ln>
              <a:noFill/>
            </a:ln>
          </p:spPr>
        </p:pic>
      </p:grpSp>
      <p:grpSp>
        <p:nvGrpSpPr>
          <p:cNvPr id="706" name="Google Shape;706;g3ef4b2f3226_3_656"/>
          <p:cNvGrpSpPr/>
          <p:nvPr/>
        </p:nvGrpSpPr>
        <p:grpSpPr>
          <a:xfrm>
            <a:off x="17640300" y="7994925"/>
            <a:ext cx="596549" cy="2063476"/>
            <a:chOff x="17640300" y="7994925"/>
            <a:chExt cx="596549" cy="2063476"/>
          </a:xfrm>
        </p:grpSpPr>
        <p:pic>
          <p:nvPicPr>
            <p:cNvPr descr="preencoded.png" id="707" name="Google Shape;707;g3ef4b2f3226_3_656"/>
            <p:cNvPicPr preferRelativeResize="0"/>
            <p:nvPr/>
          </p:nvPicPr>
          <p:blipFill rotWithShape="1">
            <a:blip r:embed="rId14">
              <a:alphaModFix/>
            </a:blip>
            <a:srcRect b="0" l="0" r="0" t="0"/>
            <a:stretch/>
          </p:blipFill>
          <p:spPr>
            <a:xfrm>
              <a:off x="17640300" y="9525000"/>
              <a:ext cx="533400" cy="533400"/>
            </a:xfrm>
            <a:prstGeom prst="rect">
              <a:avLst/>
            </a:prstGeom>
            <a:noFill/>
            <a:ln>
              <a:noFill/>
            </a:ln>
          </p:spPr>
        </p:pic>
        <p:sp>
          <p:nvSpPr>
            <p:cNvPr id="708" name="Google Shape;708;g3ef4b2f3226_3_65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709" name="Google Shape;709;g3ef4b2f3226_3_656"/>
          <p:cNvGrpSpPr/>
          <p:nvPr/>
        </p:nvGrpSpPr>
        <p:grpSpPr>
          <a:xfrm>
            <a:off x="2752725" y="1952625"/>
            <a:ext cx="6743700" cy="6812400"/>
            <a:chOff x="2752725" y="1952625"/>
            <a:chExt cx="6743700" cy="6812400"/>
          </a:xfrm>
        </p:grpSpPr>
        <p:sp>
          <p:nvSpPr>
            <p:cNvPr id="710" name="Google Shape;710;g3ef4b2f3226_3_656"/>
            <p:cNvSpPr/>
            <p:nvPr/>
          </p:nvSpPr>
          <p:spPr>
            <a:xfrm>
              <a:off x="2752725" y="1952625"/>
              <a:ext cx="6743700" cy="293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6000"/>
                <a:buFont typeface="Pacifico"/>
                <a:buNone/>
              </a:pPr>
              <a:r>
                <a:rPr b="0" i="0" lang="en-US" sz="6000" u="none" cap="none" strike="noStrike">
                  <a:solidFill>
                    <a:srgbClr val="E4868E"/>
                  </a:solidFill>
                  <a:latin typeface="Pacifico"/>
                  <a:ea typeface="Pacifico"/>
                  <a:cs typeface="Pacifico"/>
                  <a:sym typeface="Pacifico"/>
                </a:rPr>
                <a:t>Thank you for choosing EaTemp</a:t>
              </a:r>
              <a:endParaRPr b="0" i="0" sz="6000" u="none" cap="none" strike="noStrike">
                <a:solidFill>
                  <a:schemeClr val="dk1"/>
                </a:solidFill>
                <a:latin typeface="Calibri"/>
                <a:ea typeface="Calibri"/>
                <a:cs typeface="Calibri"/>
                <a:sym typeface="Calibri"/>
              </a:endParaRPr>
            </a:p>
          </p:txBody>
        </p:sp>
        <p:sp>
          <p:nvSpPr>
            <p:cNvPr id="711" name="Google Shape;711;g3ef4b2f3226_3_656"/>
            <p:cNvSpPr/>
            <p:nvPr/>
          </p:nvSpPr>
          <p:spPr>
            <a:xfrm>
              <a:off x="2752725" y="5076825"/>
              <a:ext cx="6652200" cy="36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spcBef>
                  <a:spcPts val="120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grpSp>
      <p:sp>
        <p:nvSpPr>
          <p:cNvPr id="712" name="Google Shape;712;g3ef4b2f3226_3_656"/>
          <p:cNvSpPr/>
          <p:nvPr/>
        </p:nvSpPr>
        <p:spPr>
          <a:xfrm rot="-5400000">
            <a:off x="16649625" y="6168450"/>
            <a:ext cx="2737500" cy="3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00"/>
              <a:buFont typeface="Inter"/>
              <a:buNone/>
            </a:pPr>
            <a:r>
              <a:rPr b="0" i="0" lang="en-US" sz="1800" u="none" cap="none" strike="noStrike">
                <a:solidFill>
                  <a:srgbClr val="000000"/>
                </a:solidFill>
                <a:latin typeface="Inter"/>
                <a:ea typeface="Inter"/>
                <a:cs typeface="Inter"/>
                <a:sym typeface="Inter"/>
              </a:rPr>
              <a:t>Credit | Image: </a:t>
            </a:r>
            <a:r>
              <a:rPr b="0" i="0" lang="en-US" sz="1800" u="sng" cap="none" strike="noStrike">
                <a:solidFill>
                  <a:srgbClr val="000000"/>
                </a:solidFill>
                <a:latin typeface="Inter"/>
                <a:ea typeface="Inter"/>
                <a:cs typeface="Inter"/>
                <a:sym typeface="Inter"/>
                <a:hlinkClick r:id="rId15">
                  <a:extLst>
                    <a:ext uri="{A12FA001-AC4F-418D-AE19-62706E023703}">
                      <ahyp:hlinkClr val="tx"/>
                    </a:ext>
                  </a:extLst>
                </a:hlinkClick>
              </a:rPr>
              <a:t>Unsplash</a:t>
            </a:r>
            <a:r>
              <a:rPr b="0" i="0" lang="en-US" sz="1800" u="none" cap="none" strike="noStrike">
                <a:solidFill>
                  <a:srgbClr val="000000"/>
                </a:solidFill>
                <a:latin typeface="Inter"/>
                <a:ea typeface="Inter"/>
                <a:cs typeface="Inter"/>
                <a:sym typeface="Inter"/>
              </a:rPr>
              <a:t> </a:t>
            </a:r>
            <a:endParaRPr b="0" i="0" sz="1800" u="none" cap="none" strike="noStrike">
              <a:solidFill>
                <a:schemeClr val="dk1"/>
              </a:solidFill>
              <a:latin typeface="Calibri"/>
              <a:ea typeface="Calibri"/>
              <a:cs typeface="Calibri"/>
              <a:sym typeface="Calibri"/>
            </a:endParaRPr>
          </a:p>
        </p:txBody>
      </p:sp>
      <p:pic>
        <p:nvPicPr>
          <p:cNvPr descr="preencoded.png" id="713" name="Google Shape;713;g3ef4b2f3226_3_656"/>
          <p:cNvPicPr preferRelativeResize="0"/>
          <p:nvPr/>
        </p:nvPicPr>
        <p:blipFill rotWithShape="1">
          <a:blip r:embed="rId16">
            <a:alphaModFix/>
          </a:blip>
          <a:srcRect b="0" l="0" r="0" t="0"/>
          <a:stretch/>
        </p:blipFill>
        <p:spPr>
          <a:xfrm>
            <a:off x="9144000" y="1219200"/>
            <a:ext cx="6905625" cy="7848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62" name="Shape 62"/>
        <p:cNvGrpSpPr/>
        <p:nvPr/>
      </p:nvGrpSpPr>
      <p:grpSpPr>
        <a:xfrm>
          <a:off x="0" y="0"/>
          <a:ext cx="0" cy="0"/>
          <a:chOff x="0" y="0"/>
          <a:chExt cx="0" cy="0"/>
        </a:xfrm>
      </p:grpSpPr>
      <p:grpSp>
        <p:nvGrpSpPr>
          <p:cNvPr id="63" name="Google Shape;63;g3ef4b2f3226_3_45"/>
          <p:cNvGrpSpPr/>
          <p:nvPr/>
        </p:nvGrpSpPr>
        <p:grpSpPr>
          <a:xfrm>
            <a:off x="0" y="0"/>
            <a:ext cx="18288000" cy="10519698"/>
            <a:chOff x="0" y="0"/>
            <a:chExt cx="18288000" cy="10519698"/>
          </a:xfrm>
        </p:grpSpPr>
        <p:sp>
          <p:nvSpPr>
            <p:cNvPr id="64" name="Google Shape;64;g3ef4b2f3226_3_45"/>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 name="Google Shape;65;g3ef4b2f3226_3_45"/>
            <p:cNvPicPr preferRelativeResize="0"/>
            <p:nvPr/>
          </p:nvPicPr>
          <p:blipFill rotWithShape="1">
            <a:blip r:embed="rId3">
              <a:alphaModFix/>
            </a:blip>
            <a:srcRect b="0" l="0" r="0" t="0"/>
            <a:stretch/>
          </p:blipFill>
          <p:spPr>
            <a:xfrm>
              <a:off x="0" y="3000375"/>
              <a:ext cx="18288000" cy="7286625"/>
            </a:xfrm>
            <a:prstGeom prst="rect">
              <a:avLst/>
            </a:prstGeom>
            <a:noFill/>
            <a:ln>
              <a:noFill/>
            </a:ln>
          </p:spPr>
        </p:pic>
        <p:pic>
          <p:nvPicPr>
            <p:cNvPr descr="preencoded.png" id="66" name="Google Shape;66;g3ef4b2f3226_3_45"/>
            <p:cNvPicPr preferRelativeResize="0"/>
            <p:nvPr/>
          </p:nvPicPr>
          <p:blipFill rotWithShape="1">
            <a:blip r:embed="rId4">
              <a:alphaModFix/>
            </a:blip>
            <a:srcRect b="0" l="0" r="0" t="0"/>
            <a:stretch/>
          </p:blipFill>
          <p:spPr>
            <a:xfrm>
              <a:off x="0" y="0"/>
              <a:ext cx="6991350" cy="10287000"/>
            </a:xfrm>
            <a:prstGeom prst="rect">
              <a:avLst/>
            </a:prstGeom>
            <a:noFill/>
            <a:ln>
              <a:noFill/>
            </a:ln>
          </p:spPr>
        </p:pic>
        <p:pic>
          <p:nvPicPr>
            <p:cNvPr descr="preencoded.png" id="67" name="Google Shape;67;g3ef4b2f3226_3_45"/>
            <p:cNvPicPr preferRelativeResize="0"/>
            <p:nvPr/>
          </p:nvPicPr>
          <p:blipFill rotWithShape="1">
            <a:blip r:embed="rId5">
              <a:alphaModFix/>
            </a:blip>
            <a:srcRect b="0" l="0" r="0" t="0"/>
            <a:stretch/>
          </p:blipFill>
          <p:spPr>
            <a:xfrm>
              <a:off x="8031100" y="9966485"/>
              <a:ext cx="553117" cy="553213"/>
            </a:xfrm>
            <a:prstGeom prst="rect">
              <a:avLst/>
            </a:prstGeom>
            <a:noFill/>
            <a:ln>
              <a:noFill/>
            </a:ln>
          </p:spPr>
        </p:pic>
        <p:pic>
          <p:nvPicPr>
            <p:cNvPr descr="preencoded.png" id="68" name="Google Shape;68;g3ef4b2f3226_3_45"/>
            <p:cNvPicPr preferRelativeResize="0"/>
            <p:nvPr/>
          </p:nvPicPr>
          <p:blipFill rotWithShape="1">
            <a:blip r:embed="rId6">
              <a:alphaModFix/>
            </a:blip>
            <a:srcRect b="0" l="0" r="0" t="0"/>
            <a:stretch/>
          </p:blipFill>
          <p:spPr>
            <a:xfrm>
              <a:off x="1824512" y="6155627"/>
              <a:ext cx="553117" cy="553212"/>
            </a:xfrm>
            <a:prstGeom prst="rect">
              <a:avLst/>
            </a:prstGeom>
            <a:noFill/>
            <a:ln>
              <a:noFill/>
            </a:ln>
          </p:spPr>
        </p:pic>
        <p:pic>
          <p:nvPicPr>
            <p:cNvPr descr="preencoded.png" id="69" name="Google Shape;69;g3ef4b2f3226_3_45"/>
            <p:cNvPicPr preferRelativeResize="0"/>
            <p:nvPr/>
          </p:nvPicPr>
          <p:blipFill rotWithShape="1">
            <a:blip r:embed="rId7">
              <a:alphaModFix/>
            </a:blip>
            <a:srcRect b="0" l="0" r="0" t="0"/>
            <a:stretch/>
          </p:blipFill>
          <p:spPr>
            <a:xfrm>
              <a:off x="9723988" y="1823"/>
              <a:ext cx="1315678" cy="263315"/>
            </a:xfrm>
            <a:prstGeom prst="rect">
              <a:avLst/>
            </a:prstGeom>
            <a:noFill/>
            <a:ln>
              <a:noFill/>
            </a:ln>
          </p:spPr>
        </p:pic>
        <p:pic>
          <p:nvPicPr>
            <p:cNvPr descr="preencoded.png" id="70" name="Google Shape;70;g3ef4b2f3226_3_45"/>
            <p:cNvPicPr preferRelativeResize="0"/>
            <p:nvPr/>
          </p:nvPicPr>
          <p:blipFill rotWithShape="1">
            <a:blip r:embed="rId8">
              <a:alphaModFix/>
            </a:blip>
            <a:srcRect b="0" l="0" r="0" t="0"/>
            <a:stretch/>
          </p:blipFill>
          <p:spPr>
            <a:xfrm>
              <a:off x="15963900" y="8943975"/>
              <a:ext cx="1315679" cy="263316"/>
            </a:xfrm>
            <a:prstGeom prst="rect">
              <a:avLst/>
            </a:prstGeom>
            <a:noFill/>
            <a:ln>
              <a:noFill/>
            </a:ln>
          </p:spPr>
        </p:pic>
        <p:pic>
          <p:nvPicPr>
            <p:cNvPr descr="preencoded.png" id="71" name="Google Shape;71;g3ef4b2f3226_3_45"/>
            <p:cNvPicPr preferRelativeResize="0"/>
            <p:nvPr/>
          </p:nvPicPr>
          <p:blipFill rotWithShape="1">
            <a:blip r:embed="rId9">
              <a:alphaModFix/>
            </a:blip>
            <a:srcRect b="0" l="0" r="0" t="0"/>
            <a:stretch/>
          </p:blipFill>
          <p:spPr>
            <a:xfrm>
              <a:off x="2381" y="2908743"/>
              <a:ext cx="230791" cy="1898618"/>
            </a:xfrm>
            <a:prstGeom prst="rect">
              <a:avLst/>
            </a:prstGeom>
            <a:noFill/>
            <a:ln>
              <a:noFill/>
            </a:ln>
          </p:spPr>
        </p:pic>
        <p:pic>
          <p:nvPicPr>
            <p:cNvPr descr="preencoded.png" id="72" name="Google Shape;72;g3ef4b2f3226_3_45"/>
            <p:cNvPicPr preferRelativeResize="0"/>
            <p:nvPr/>
          </p:nvPicPr>
          <p:blipFill rotWithShape="1">
            <a:blip r:embed="rId10">
              <a:alphaModFix/>
            </a:blip>
            <a:srcRect b="0" l="0" r="0" t="0"/>
            <a:stretch/>
          </p:blipFill>
          <p:spPr>
            <a:xfrm>
              <a:off x="16840200" y="4991100"/>
              <a:ext cx="230791" cy="1898619"/>
            </a:xfrm>
            <a:prstGeom prst="rect">
              <a:avLst/>
            </a:prstGeom>
            <a:noFill/>
            <a:ln>
              <a:noFill/>
            </a:ln>
          </p:spPr>
        </p:pic>
        <p:pic>
          <p:nvPicPr>
            <p:cNvPr descr="preencoded.png" id="73" name="Google Shape;73;g3ef4b2f3226_3_45"/>
            <p:cNvPicPr preferRelativeResize="0"/>
            <p:nvPr/>
          </p:nvPicPr>
          <p:blipFill rotWithShape="1">
            <a:blip r:embed="rId11">
              <a:alphaModFix/>
            </a:blip>
            <a:srcRect b="0" l="0" r="0" t="0"/>
            <a:stretch/>
          </p:blipFill>
          <p:spPr>
            <a:xfrm>
              <a:off x="15687675" y="819150"/>
              <a:ext cx="854773" cy="708470"/>
            </a:xfrm>
            <a:prstGeom prst="rect">
              <a:avLst/>
            </a:prstGeom>
            <a:noFill/>
            <a:ln>
              <a:noFill/>
            </a:ln>
          </p:spPr>
        </p:pic>
        <p:pic>
          <p:nvPicPr>
            <p:cNvPr descr="preencoded.png" id="74" name="Google Shape;74;g3ef4b2f3226_3_45"/>
            <p:cNvPicPr preferRelativeResize="0"/>
            <p:nvPr/>
          </p:nvPicPr>
          <p:blipFill rotWithShape="1">
            <a:blip r:embed="rId12">
              <a:alphaModFix/>
            </a:blip>
            <a:srcRect b="0" l="0" r="0" t="0"/>
            <a:stretch/>
          </p:blipFill>
          <p:spPr>
            <a:xfrm>
              <a:off x="155925" y="9438894"/>
              <a:ext cx="854869" cy="708470"/>
            </a:xfrm>
            <a:prstGeom prst="rect">
              <a:avLst/>
            </a:prstGeom>
            <a:noFill/>
            <a:ln>
              <a:noFill/>
            </a:ln>
          </p:spPr>
        </p:pic>
      </p:grpSp>
      <p:grpSp>
        <p:nvGrpSpPr>
          <p:cNvPr id="75" name="Google Shape;75;g3ef4b2f3226_3_45"/>
          <p:cNvGrpSpPr/>
          <p:nvPr/>
        </p:nvGrpSpPr>
        <p:grpSpPr>
          <a:xfrm>
            <a:off x="17640300" y="7994925"/>
            <a:ext cx="596549" cy="2063476"/>
            <a:chOff x="17640300" y="7994925"/>
            <a:chExt cx="596549" cy="2063476"/>
          </a:xfrm>
        </p:grpSpPr>
        <p:pic>
          <p:nvPicPr>
            <p:cNvPr descr="preencoded.png" id="76" name="Google Shape;76;g3ef4b2f3226_3_45"/>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77" name="Google Shape;77;g3ef4b2f3226_3_4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78" name="Google Shape;78;g3ef4b2f3226_3_45"/>
          <p:cNvSpPr/>
          <p:nvPr/>
        </p:nvSpPr>
        <p:spPr>
          <a:xfrm>
            <a:off x="800100" y="762000"/>
            <a:ext cx="9361200" cy="25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9600"/>
              <a:buFont typeface="Pacifico"/>
              <a:buNone/>
            </a:pPr>
            <a:r>
              <a:rPr b="0" i="0" lang="en-US" sz="9600" u="none" cap="none" strike="noStrike">
                <a:solidFill>
                  <a:srgbClr val="E4868E"/>
                </a:solidFill>
                <a:latin typeface="Pacifico"/>
                <a:ea typeface="Pacifico"/>
                <a:cs typeface="Pacifico"/>
                <a:sym typeface="Pacifico"/>
              </a:rPr>
              <a:t>Table of Contents</a:t>
            </a:r>
            <a:endParaRPr b="0" i="0" sz="9600" u="none" cap="none" strike="noStrike">
              <a:solidFill>
                <a:schemeClr val="dk1"/>
              </a:solidFill>
              <a:latin typeface="Calibri"/>
              <a:ea typeface="Calibri"/>
              <a:cs typeface="Calibri"/>
              <a:sym typeface="Calibri"/>
            </a:endParaRPr>
          </a:p>
        </p:txBody>
      </p:sp>
      <p:grpSp>
        <p:nvGrpSpPr>
          <p:cNvPr id="79" name="Google Shape;79;g3ef4b2f3226_3_45"/>
          <p:cNvGrpSpPr/>
          <p:nvPr/>
        </p:nvGrpSpPr>
        <p:grpSpPr>
          <a:xfrm>
            <a:off x="752475" y="3038475"/>
            <a:ext cx="5577900" cy="1440300"/>
            <a:chOff x="752475" y="3038475"/>
            <a:chExt cx="5577900" cy="1440300"/>
          </a:xfrm>
        </p:grpSpPr>
        <p:sp>
          <p:nvSpPr>
            <p:cNvPr id="80" name="Google Shape;80;g3ef4b2f3226_3_45"/>
            <p:cNvSpPr/>
            <p:nvPr/>
          </p:nvSpPr>
          <p:spPr>
            <a:xfrm>
              <a:off x="752475" y="3095625"/>
              <a:ext cx="1219200" cy="1219200"/>
            </a:xfrm>
            <a:prstGeom prst="ellipse">
              <a:avLst/>
            </a:prstGeom>
            <a:solidFill>
              <a:srgbClr val="E486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3ef4b2f3226_3_45"/>
            <p:cNvSpPr/>
            <p:nvPr/>
          </p:nvSpPr>
          <p:spPr>
            <a:xfrm>
              <a:off x="1067753" y="3225165"/>
              <a:ext cx="588600" cy="96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Pacifico"/>
                <a:buNone/>
              </a:pPr>
              <a:r>
                <a:rPr b="0" i="0" lang="en-US" sz="3600" u="none" cap="none" strike="noStrike">
                  <a:solidFill>
                    <a:srgbClr val="FFFFFF"/>
                  </a:solidFill>
                  <a:latin typeface="Pacifico"/>
                  <a:ea typeface="Pacifico"/>
                  <a:cs typeface="Pacifico"/>
                  <a:sym typeface="Pacifico"/>
                </a:rPr>
                <a:t>01</a:t>
              </a:r>
              <a:endParaRPr b="0" i="0" sz="3600" u="none" cap="none" strike="noStrike">
                <a:solidFill>
                  <a:schemeClr val="dk1"/>
                </a:solidFill>
                <a:latin typeface="Calibri"/>
                <a:ea typeface="Calibri"/>
                <a:cs typeface="Calibri"/>
                <a:sym typeface="Calibri"/>
              </a:endParaRPr>
            </a:p>
          </p:txBody>
        </p:sp>
        <p:sp>
          <p:nvSpPr>
            <p:cNvPr id="82" name="Google Shape;82;g3ef4b2f3226_3_45"/>
            <p:cNvSpPr/>
            <p:nvPr/>
          </p:nvSpPr>
          <p:spPr>
            <a:xfrm>
              <a:off x="2124075" y="3038475"/>
              <a:ext cx="4206300" cy="9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Introduction</a:t>
              </a:r>
              <a:endParaRPr b="0" i="0" sz="3600" u="none" cap="none" strike="noStrike">
                <a:solidFill>
                  <a:schemeClr val="dk1"/>
                </a:solidFill>
                <a:latin typeface="Calibri"/>
                <a:ea typeface="Calibri"/>
                <a:cs typeface="Calibri"/>
                <a:sym typeface="Calibri"/>
              </a:endParaRPr>
            </a:p>
          </p:txBody>
        </p:sp>
        <p:sp>
          <p:nvSpPr>
            <p:cNvPr id="83" name="Google Shape;83;g3ef4b2f3226_3_45"/>
            <p:cNvSpPr/>
            <p:nvPr/>
          </p:nvSpPr>
          <p:spPr>
            <a:xfrm>
              <a:off x="2124075" y="3914775"/>
              <a:ext cx="41757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Extraordinary Realm</a:t>
              </a:r>
              <a:endParaRPr b="0" i="0" sz="2400" u="none" cap="none" strike="noStrike">
                <a:solidFill>
                  <a:schemeClr val="dk1"/>
                </a:solidFill>
                <a:latin typeface="Calibri"/>
                <a:ea typeface="Calibri"/>
                <a:cs typeface="Calibri"/>
                <a:sym typeface="Calibri"/>
              </a:endParaRPr>
            </a:p>
          </p:txBody>
        </p:sp>
      </p:grpSp>
      <p:grpSp>
        <p:nvGrpSpPr>
          <p:cNvPr id="84" name="Google Shape;84;g3ef4b2f3226_3_45"/>
          <p:cNvGrpSpPr/>
          <p:nvPr/>
        </p:nvGrpSpPr>
        <p:grpSpPr>
          <a:xfrm>
            <a:off x="6353175" y="3038475"/>
            <a:ext cx="5577900" cy="1440300"/>
            <a:chOff x="6353175" y="3038475"/>
            <a:chExt cx="5577900" cy="1440300"/>
          </a:xfrm>
        </p:grpSpPr>
        <p:sp>
          <p:nvSpPr>
            <p:cNvPr id="85" name="Google Shape;85;g3ef4b2f3226_3_45"/>
            <p:cNvSpPr/>
            <p:nvPr/>
          </p:nvSpPr>
          <p:spPr>
            <a:xfrm>
              <a:off x="6353175" y="3095625"/>
              <a:ext cx="1219200" cy="1219200"/>
            </a:xfrm>
            <a:prstGeom prst="ellipse">
              <a:avLst/>
            </a:prstGeom>
            <a:solidFill>
              <a:srgbClr val="E486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3ef4b2f3226_3_45"/>
            <p:cNvSpPr/>
            <p:nvPr/>
          </p:nvSpPr>
          <p:spPr>
            <a:xfrm>
              <a:off x="6630353" y="3225165"/>
              <a:ext cx="664800" cy="96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Pacifico"/>
                <a:buNone/>
              </a:pPr>
              <a:r>
                <a:rPr b="0" i="0" lang="en-US" sz="3600" u="none" cap="none" strike="noStrike">
                  <a:solidFill>
                    <a:srgbClr val="FFFFFF"/>
                  </a:solidFill>
                  <a:latin typeface="Pacifico"/>
                  <a:ea typeface="Pacifico"/>
                  <a:cs typeface="Pacifico"/>
                  <a:sym typeface="Pacifico"/>
                </a:rPr>
                <a:t>02</a:t>
              </a:r>
              <a:endParaRPr b="0" i="0" sz="3600" u="none" cap="none" strike="noStrike">
                <a:solidFill>
                  <a:schemeClr val="dk1"/>
                </a:solidFill>
                <a:latin typeface="Calibri"/>
                <a:ea typeface="Calibri"/>
                <a:cs typeface="Calibri"/>
                <a:sym typeface="Calibri"/>
              </a:endParaRPr>
            </a:p>
          </p:txBody>
        </p:sp>
        <p:sp>
          <p:nvSpPr>
            <p:cNvPr id="87" name="Google Shape;87;g3ef4b2f3226_3_45"/>
            <p:cNvSpPr/>
            <p:nvPr/>
          </p:nvSpPr>
          <p:spPr>
            <a:xfrm>
              <a:off x="7724775" y="3038475"/>
              <a:ext cx="4206300" cy="9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Encounters</a:t>
              </a:r>
              <a:endParaRPr b="0" i="0" sz="3600" u="none" cap="none" strike="noStrike">
                <a:solidFill>
                  <a:schemeClr val="dk1"/>
                </a:solidFill>
                <a:latin typeface="Calibri"/>
                <a:ea typeface="Calibri"/>
                <a:cs typeface="Calibri"/>
                <a:sym typeface="Calibri"/>
              </a:endParaRPr>
            </a:p>
          </p:txBody>
        </p:sp>
        <p:sp>
          <p:nvSpPr>
            <p:cNvPr id="88" name="Google Shape;88;g3ef4b2f3226_3_45"/>
            <p:cNvSpPr/>
            <p:nvPr/>
          </p:nvSpPr>
          <p:spPr>
            <a:xfrm>
              <a:off x="7724775" y="3914775"/>
              <a:ext cx="41757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Unicorn Sightings</a:t>
              </a:r>
              <a:endParaRPr b="0" i="0" sz="2400" u="none" cap="none" strike="noStrike">
                <a:solidFill>
                  <a:schemeClr val="dk1"/>
                </a:solidFill>
                <a:latin typeface="Calibri"/>
                <a:ea typeface="Calibri"/>
                <a:cs typeface="Calibri"/>
                <a:sym typeface="Calibri"/>
              </a:endParaRPr>
            </a:p>
          </p:txBody>
        </p:sp>
      </p:grpSp>
      <p:grpSp>
        <p:nvGrpSpPr>
          <p:cNvPr id="89" name="Google Shape;89;g3ef4b2f3226_3_45"/>
          <p:cNvGrpSpPr/>
          <p:nvPr/>
        </p:nvGrpSpPr>
        <p:grpSpPr>
          <a:xfrm>
            <a:off x="752475" y="5276850"/>
            <a:ext cx="5577900" cy="1440300"/>
            <a:chOff x="752475" y="5276850"/>
            <a:chExt cx="5577900" cy="1440300"/>
          </a:xfrm>
        </p:grpSpPr>
        <p:sp>
          <p:nvSpPr>
            <p:cNvPr id="90" name="Google Shape;90;g3ef4b2f3226_3_45"/>
            <p:cNvSpPr/>
            <p:nvPr/>
          </p:nvSpPr>
          <p:spPr>
            <a:xfrm>
              <a:off x="752475" y="5334000"/>
              <a:ext cx="1219200" cy="1219200"/>
            </a:xfrm>
            <a:prstGeom prst="ellipse">
              <a:avLst/>
            </a:prstGeom>
            <a:solidFill>
              <a:srgbClr val="E486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3ef4b2f3226_3_45"/>
            <p:cNvSpPr/>
            <p:nvPr/>
          </p:nvSpPr>
          <p:spPr>
            <a:xfrm>
              <a:off x="1039178" y="5463540"/>
              <a:ext cx="645900" cy="96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Pacifico"/>
                <a:buNone/>
              </a:pPr>
              <a:r>
                <a:rPr b="0" i="0" lang="en-US" sz="3600" u="none" cap="none" strike="noStrike">
                  <a:solidFill>
                    <a:srgbClr val="FFFFFF"/>
                  </a:solidFill>
                  <a:latin typeface="Pacifico"/>
                  <a:ea typeface="Pacifico"/>
                  <a:cs typeface="Pacifico"/>
                  <a:sym typeface="Pacifico"/>
                </a:rPr>
                <a:t>03</a:t>
              </a:r>
              <a:endParaRPr b="0" i="0" sz="3600" u="none" cap="none" strike="noStrike">
                <a:solidFill>
                  <a:schemeClr val="dk1"/>
                </a:solidFill>
                <a:latin typeface="Calibri"/>
                <a:ea typeface="Calibri"/>
                <a:cs typeface="Calibri"/>
                <a:sym typeface="Calibri"/>
              </a:endParaRPr>
            </a:p>
          </p:txBody>
        </p:sp>
        <p:sp>
          <p:nvSpPr>
            <p:cNvPr id="92" name="Google Shape;92;g3ef4b2f3226_3_45"/>
            <p:cNvSpPr/>
            <p:nvPr/>
          </p:nvSpPr>
          <p:spPr>
            <a:xfrm>
              <a:off x="2124075" y="5276850"/>
              <a:ext cx="4206300" cy="9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Wonders</a:t>
              </a:r>
              <a:endParaRPr b="0" i="0" sz="3600" u="none" cap="none" strike="noStrike">
                <a:solidFill>
                  <a:schemeClr val="dk1"/>
                </a:solidFill>
                <a:latin typeface="Calibri"/>
                <a:ea typeface="Calibri"/>
                <a:cs typeface="Calibri"/>
                <a:sym typeface="Calibri"/>
              </a:endParaRPr>
            </a:p>
          </p:txBody>
        </p:sp>
        <p:sp>
          <p:nvSpPr>
            <p:cNvPr id="93" name="Google Shape;93;g3ef4b2f3226_3_45"/>
            <p:cNvSpPr/>
            <p:nvPr/>
          </p:nvSpPr>
          <p:spPr>
            <a:xfrm>
              <a:off x="2124075" y="6153150"/>
              <a:ext cx="41757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Wishes Granted</a:t>
              </a:r>
              <a:endParaRPr b="0" i="0" sz="2400" u="none" cap="none" strike="noStrike">
                <a:solidFill>
                  <a:schemeClr val="dk1"/>
                </a:solidFill>
                <a:latin typeface="Calibri"/>
                <a:ea typeface="Calibri"/>
                <a:cs typeface="Calibri"/>
                <a:sym typeface="Calibri"/>
              </a:endParaRPr>
            </a:p>
          </p:txBody>
        </p:sp>
      </p:grpSp>
      <p:grpSp>
        <p:nvGrpSpPr>
          <p:cNvPr id="94" name="Google Shape;94;g3ef4b2f3226_3_45"/>
          <p:cNvGrpSpPr/>
          <p:nvPr/>
        </p:nvGrpSpPr>
        <p:grpSpPr>
          <a:xfrm>
            <a:off x="6353175" y="5276850"/>
            <a:ext cx="5577900" cy="1440300"/>
            <a:chOff x="6353175" y="5276850"/>
            <a:chExt cx="5577900" cy="1440300"/>
          </a:xfrm>
        </p:grpSpPr>
        <p:sp>
          <p:nvSpPr>
            <p:cNvPr id="95" name="Google Shape;95;g3ef4b2f3226_3_45"/>
            <p:cNvSpPr/>
            <p:nvPr/>
          </p:nvSpPr>
          <p:spPr>
            <a:xfrm>
              <a:off x="6353175" y="5334000"/>
              <a:ext cx="1219200" cy="1219200"/>
            </a:xfrm>
            <a:prstGeom prst="ellipse">
              <a:avLst/>
            </a:prstGeom>
            <a:solidFill>
              <a:srgbClr val="E486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3ef4b2f3226_3_45"/>
            <p:cNvSpPr/>
            <p:nvPr/>
          </p:nvSpPr>
          <p:spPr>
            <a:xfrm>
              <a:off x="6625590" y="5463540"/>
              <a:ext cx="674400" cy="96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Pacifico"/>
                <a:buNone/>
              </a:pPr>
              <a:r>
                <a:rPr b="0" i="0" lang="en-US" sz="3600" u="none" cap="none" strike="noStrike">
                  <a:solidFill>
                    <a:srgbClr val="FFFFFF"/>
                  </a:solidFill>
                  <a:latin typeface="Pacifico"/>
                  <a:ea typeface="Pacifico"/>
                  <a:cs typeface="Pacifico"/>
                  <a:sym typeface="Pacifico"/>
                </a:rPr>
                <a:t>04</a:t>
              </a:r>
              <a:endParaRPr b="0" i="0" sz="3600" u="none" cap="none" strike="noStrike">
                <a:solidFill>
                  <a:schemeClr val="dk1"/>
                </a:solidFill>
                <a:latin typeface="Calibri"/>
                <a:ea typeface="Calibri"/>
                <a:cs typeface="Calibri"/>
                <a:sym typeface="Calibri"/>
              </a:endParaRPr>
            </a:p>
          </p:txBody>
        </p:sp>
        <p:sp>
          <p:nvSpPr>
            <p:cNvPr id="97" name="Google Shape;97;g3ef4b2f3226_3_45"/>
            <p:cNvSpPr/>
            <p:nvPr/>
          </p:nvSpPr>
          <p:spPr>
            <a:xfrm>
              <a:off x="7724775" y="5276850"/>
              <a:ext cx="4206300" cy="9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Magic</a:t>
              </a:r>
              <a:endParaRPr b="0" i="0" sz="3600" u="none" cap="none" strike="noStrike">
                <a:solidFill>
                  <a:schemeClr val="dk1"/>
                </a:solidFill>
                <a:latin typeface="Calibri"/>
                <a:ea typeface="Calibri"/>
                <a:cs typeface="Calibri"/>
                <a:sym typeface="Calibri"/>
              </a:endParaRPr>
            </a:p>
          </p:txBody>
        </p:sp>
        <p:sp>
          <p:nvSpPr>
            <p:cNvPr id="98" name="Google Shape;98;g3ef4b2f3226_3_45"/>
            <p:cNvSpPr/>
            <p:nvPr/>
          </p:nvSpPr>
          <p:spPr>
            <a:xfrm>
              <a:off x="7724775" y="6153150"/>
              <a:ext cx="41757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Spellcasting</a:t>
              </a:r>
              <a:endParaRPr b="0" i="0" sz="2400" u="none" cap="none" strike="noStrike">
                <a:solidFill>
                  <a:schemeClr val="dk1"/>
                </a:solidFill>
                <a:latin typeface="Calibri"/>
                <a:ea typeface="Calibri"/>
                <a:cs typeface="Calibri"/>
                <a:sym typeface="Calibri"/>
              </a:endParaRPr>
            </a:p>
          </p:txBody>
        </p:sp>
      </p:grpSp>
      <p:grpSp>
        <p:nvGrpSpPr>
          <p:cNvPr id="99" name="Google Shape;99;g3ef4b2f3226_3_45"/>
          <p:cNvGrpSpPr/>
          <p:nvPr/>
        </p:nvGrpSpPr>
        <p:grpSpPr>
          <a:xfrm>
            <a:off x="752475" y="7515225"/>
            <a:ext cx="5577900" cy="1440300"/>
            <a:chOff x="752475" y="7515225"/>
            <a:chExt cx="5577900" cy="1440300"/>
          </a:xfrm>
        </p:grpSpPr>
        <p:sp>
          <p:nvSpPr>
            <p:cNvPr id="100" name="Google Shape;100;g3ef4b2f3226_3_45"/>
            <p:cNvSpPr/>
            <p:nvPr/>
          </p:nvSpPr>
          <p:spPr>
            <a:xfrm>
              <a:off x="752475" y="7572375"/>
              <a:ext cx="1219200" cy="1219200"/>
            </a:xfrm>
            <a:prstGeom prst="ellipse">
              <a:avLst/>
            </a:prstGeom>
            <a:solidFill>
              <a:srgbClr val="E486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g3ef4b2f3226_3_45"/>
            <p:cNvSpPr/>
            <p:nvPr/>
          </p:nvSpPr>
          <p:spPr>
            <a:xfrm>
              <a:off x="1039178" y="7701915"/>
              <a:ext cx="645900" cy="96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Pacifico"/>
                <a:buNone/>
              </a:pPr>
              <a:r>
                <a:rPr b="0" i="0" lang="en-US" sz="3600" u="none" cap="none" strike="noStrike">
                  <a:solidFill>
                    <a:srgbClr val="FFFFFF"/>
                  </a:solidFill>
                  <a:latin typeface="Pacifico"/>
                  <a:ea typeface="Pacifico"/>
                  <a:cs typeface="Pacifico"/>
                  <a:sym typeface="Pacifico"/>
                </a:rPr>
                <a:t>05</a:t>
              </a:r>
              <a:endParaRPr b="0" i="0" sz="3600" u="none" cap="none" strike="noStrike">
                <a:solidFill>
                  <a:schemeClr val="dk1"/>
                </a:solidFill>
                <a:latin typeface="Calibri"/>
                <a:ea typeface="Calibri"/>
                <a:cs typeface="Calibri"/>
                <a:sym typeface="Calibri"/>
              </a:endParaRPr>
            </a:p>
          </p:txBody>
        </p:sp>
        <p:sp>
          <p:nvSpPr>
            <p:cNvPr id="102" name="Google Shape;102;g3ef4b2f3226_3_45"/>
            <p:cNvSpPr/>
            <p:nvPr/>
          </p:nvSpPr>
          <p:spPr>
            <a:xfrm>
              <a:off x="2124075" y="7515225"/>
              <a:ext cx="4206300" cy="9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Adventure</a:t>
              </a:r>
              <a:endParaRPr b="0" i="0" sz="3600" u="none" cap="none" strike="noStrike">
                <a:solidFill>
                  <a:schemeClr val="dk1"/>
                </a:solidFill>
                <a:latin typeface="Calibri"/>
                <a:ea typeface="Calibri"/>
                <a:cs typeface="Calibri"/>
                <a:sym typeface="Calibri"/>
              </a:endParaRPr>
            </a:p>
          </p:txBody>
        </p:sp>
        <p:sp>
          <p:nvSpPr>
            <p:cNvPr id="103" name="Google Shape;103;g3ef4b2f3226_3_45"/>
            <p:cNvSpPr/>
            <p:nvPr/>
          </p:nvSpPr>
          <p:spPr>
            <a:xfrm>
              <a:off x="2124075" y="8391525"/>
              <a:ext cx="41757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Happily Ever After</a:t>
              </a:r>
              <a:endParaRPr b="0" i="0" sz="2400" u="none" cap="none" strike="noStrike">
                <a:solidFill>
                  <a:schemeClr val="dk1"/>
                </a:solidFill>
                <a:latin typeface="Calibri"/>
                <a:ea typeface="Calibri"/>
                <a:cs typeface="Calibri"/>
                <a:sym typeface="Calibri"/>
              </a:endParaRPr>
            </a:p>
          </p:txBody>
        </p:sp>
      </p:grpSp>
      <p:grpSp>
        <p:nvGrpSpPr>
          <p:cNvPr id="104" name="Google Shape;104;g3ef4b2f3226_3_45"/>
          <p:cNvGrpSpPr/>
          <p:nvPr/>
        </p:nvGrpSpPr>
        <p:grpSpPr>
          <a:xfrm>
            <a:off x="6353175" y="7515225"/>
            <a:ext cx="5577900" cy="1440300"/>
            <a:chOff x="6353175" y="7515225"/>
            <a:chExt cx="5577900" cy="1440300"/>
          </a:xfrm>
        </p:grpSpPr>
        <p:sp>
          <p:nvSpPr>
            <p:cNvPr id="105" name="Google Shape;105;g3ef4b2f3226_3_45"/>
            <p:cNvSpPr/>
            <p:nvPr/>
          </p:nvSpPr>
          <p:spPr>
            <a:xfrm>
              <a:off x="6353175" y="7572375"/>
              <a:ext cx="1219200" cy="1219200"/>
            </a:xfrm>
            <a:prstGeom prst="ellipse">
              <a:avLst/>
            </a:prstGeom>
            <a:solidFill>
              <a:srgbClr val="E486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3ef4b2f3226_3_45"/>
            <p:cNvSpPr/>
            <p:nvPr/>
          </p:nvSpPr>
          <p:spPr>
            <a:xfrm>
              <a:off x="6630353" y="7701915"/>
              <a:ext cx="664800" cy="960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3600"/>
                <a:buFont typeface="Pacifico"/>
                <a:buNone/>
              </a:pPr>
              <a:r>
                <a:rPr b="0" i="0" lang="en-US" sz="3600" u="none" cap="none" strike="noStrike">
                  <a:solidFill>
                    <a:srgbClr val="FFFFFF"/>
                  </a:solidFill>
                  <a:latin typeface="Pacifico"/>
                  <a:ea typeface="Pacifico"/>
                  <a:cs typeface="Pacifico"/>
                  <a:sym typeface="Pacifico"/>
                </a:rPr>
                <a:t>06</a:t>
              </a:r>
              <a:endParaRPr b="0" i="0" sz="3600" u="none" cap="none" strike="noStrike">
                <a:solidFill>
                  <a:schemeClr val="dk1"/>
                </a:solidFill>
                <a:latin typeface="Calibri"/>
                <a:ea typeface="Calibri"/>
                <a:cs typeface="Calibri"/>
                <a:sym typeface="Calibri"/>
              </a:endParaRPr>
            </a:p>
          </p:txBody>
        </p:sp>
        <p:sp>
          <p:nvSpPr>
            <p:cNvPr id="107" name="Google Shape;107;g3ef4b2f3226_3_45"/>
            <p:cNvSpPr/>
            <p:nvPr/>
          </p:nvSpPr>
          <p:spPr>
            <a:xfrm>
              <a:off x="7724775" y="7515225"/>
              <a:ext cx="4206300" cy="9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Conclusion</a:t>
              </a:r>
              <a:endParaRPr b="0" i="0" sz="3600" u="none" cap="none" strike="noStrike">
                <a:solidFill>
                  <a:schemeClr val="dk1"/>
                </a:solidFill>
                <a:latin typeface="Calibri"/>
                <a:ea typeface="Calibri"/>
                <a:cs typeface="Calibri"/>
                <a:sym typeface="Calibri"/>
              </a:endParaRPr>
            </a:p>
          </p:txBody>
        </p:sp>
        <p:sp>
          <p:nvSpPr>
            <p:cNvPr id="108" name="Google Shape;108;g3ef4b2f3226_3_45"/>
            <p:cNvSpPr/>
            <p:nvPr/>
          </p:nvSpPr>
          <p:spPr>
            <a:xfrm>
              <a:off x="7724775" y="8391525"/>
              <a:ext cx="41757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Embrace the Fantasy</a:t>
              </a:r>
              <a:endParaRPr b="0" i="0" sz="2400" u="none" cap="none" strike="noStrike">
                <a:solidFill>
                  <a:schemeClr val="dk1"/>
                </a:solidFill>
                <a:latin typeface="Calibri"/>
                <a:ea typeface="Calibri"/>
                <a:cs typeface="Calibri"/>
                <a:sym typeface="Calibri"/>
              </a:endParaRPr>
            </a:p>
          </p:txBody>
        </p:sp>
      </p:grpSp>
      <p:pic>
        <p:nvPicPr>
          <p:cNvPr descr="preencoded.png" id="109" name="Google Shape;109;g3ef4b2f3226_3_45"/>
          <p:cNvPicPr preferRelativeResize="0"/>
          <p:nvPr/>
        </p:nvPicPr>
        <p:blipFill rotWithShape="1">
          <a:blip r:embed="rId14">
            <a:alphaModFix/>
          </a:blip>
          <a:srcRect b="0" l="0" r="0" t="0"/>
          <a:stretch/>
        </p:blipFill>
        <p:spPr>
          <a:xfrm>
            <a:off x="10677525" y="1104900"/>
            <a:ext cx="6915150" cy="86582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114" name="Shape 114"/>
        <p:cNvGrpSpPr/>
        <p:nvPr/>
      </p:nvGrpSpPr>
      <p:grpSpPr>
        <a:xfrm>
          <a:off x="0" y="0"/>
          <a:ext cx="0" cy="0"/>
          <a:chOff x="0" y="0"/>
          <a:chExt cx="0" cy="0"/>
        </a:xfrm>
      </p:grpSpPr>
      <p:grpSp>
        <p:nvGrpSpPr>
          <p:cNvPr id="115" name="Google Shape;115;g3ef4b2f3226_3_96"/>
          <p:cNvGrpSpPr/>
          <p:nvPr/>
        </p:nvGrpSpPr>
        <p:grpSpPr>
          <a:xfrm>
            <a:off x="0" y="-3716"/>
            <a:ext cx="18288000" cy="10290716"/>
            <a:chOff x="0" y="-3716"/>
            <a:chExt cx="18288000" cy="10290716"/>
          </a:xfrm>
        </p:grpSpPr>
        <p:sp>
          <p:nvSpPr>
            <p:cNvPr id="116" name="Google Shape;116;g3ef4b2f3226_3_96"/>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7" name="Google Shape;117;g3ef4b2f3226_3_96"/>
            <p:cNvPicPr preferRelativeResize="0"/>
            <p:nvPr/>
          </p:nvPicPr>
          <p:blipFill rotWithShape="1">
            <a:blip r:embed="rId3">
              <a:alphaModFix/>
            </a:blip>
            <a:srcRect b="0" l="0" r="0" t="0"/>
            <a:stretch/>
          </p:blipFill>
          <p:spPr>
            <a:xfrm rot="10800000">
              <a:off x="0" y="3686175"/>
              <a:ext cx="18288000" cy="6600825"/>
            </a:xfrm>
            <a:prstGeom prst="rect">
              <a:avLst/>
            </a:prstGeom>
            <a:noFill/>
            <a:ln>
              <a:noFill/>
            </a:ln>
          </p:spPr>
        </p:pic>
        <p:pic>
          <p:nvPicPr>
            <p:cNvPr descr="preencoded.png" id="118" name="Google Shape;118;g3ef4b2f3226_3_96"/>
            <p:cNvPicPr preferRelativeResize="0"/>
            <p:nvPr/>
          </p:nvPicPr>
          <p:blipFill rotWithShape="1">
            <a:blip r:embed="rId4">
              <a:alphaModFix/>
            </a:blip>
            <a:srcRect b="0" l="0" r="0" t="0"/>
            <a:stretch/>
          </p:blipFill>
          <p:spPr>
            <a:xfrm rot="10800000">
              <a:off x="9239250" y="0"/>
              <a:ext cx="9048750" cy="10287000"/>
            </a:xfrm>
            <a:prstGeom prst="rect">
              <a:avLst/>
            </a:prstGeom>
            <a:noFill/>
            <a:ln>
              <a:noFill/>
            </a:ln>
          </p:spPr>
        </p:pic>
        <p:pic>
          <p:nvPicPr>
            <p:cNvPr descr="preencoded.png" id="119" name="Google Shape;119;g3ef4b2f3226_3_96"/>
            <p:cNvPicPr preferRelativeResize="0"/>
            <p:nvPr/>
          </p:nvPicPr>
          <p:blipFill rotWithShape="1">
            <a:blip r:embed="rId5">
              <a:alphaModFix/>
            </a:blip>
            <a:srcRect b="0" l="0" r="0" t="0"/>
            <a:stretch/>
          </p:blipFill>
          <p:spPr>
            <a:xfrm>
              <a:off x="1819275" y="9048750"/>
              <a:ext cx="553213" cy="553213"/>
            </a:xfrm>
            <a:prstGeom prst="rect">
              <a:avLst/>
            </a:prstGeom>
            <a:noFill/>
            <a:ln>
              <a:noFill/>
            </a:ln>
          </p:spPr>
        </p:pic>
        <p:pic>
          <p:nvPicPr>
            <p:cNvPr descr="preencoded.png" id="120" name="Google Shape;120;g3ef4b2f3226_3_96"/>
            <p:cNvPicPr preferRelativeResize="0"/>
            <p:nvPr/>
          </p:nvPicPr>
          <p:blipFill rotWithShape="1">
            <a:blip r:embed="rId6">
              <a:alphaModFix/>
            </a:blip>
            <a:srcRect b="0" l="0" r="0" t="0"/>
            <a:stretch/>
          </p:blipFill>
          <p:spPr>
            <a:xfrm>
              <a:off x="14430375" y="1162050"/>
              <a:ext cx="553213" cy="553212"/>
            </a:xfrm>
            <a:prstGeom prst="rect">
              <a:avLst/>
            </a:prstGeom>
            <a:noFill/>
            <a:ln>
              <a:noFill/>
            </a:ln>
          </p:spPr>
        </p:pic>
        <p:pic>
          <p:nvPicPr>
            <p:cNvPr descr="preencoded.png" id="121" name="Google Shape;121;g3ef4b2f3226_3_96"/>
            <p:cNvPicPr preferRelativeResize="0"/>
            <p:nvPr/>
          </p:nvPicPr>
          <p:blipFill rotWithShape="1">
            <a:blip r:embed="rId7">
              <a:alphaModFix/>
            </a:blip>
            <a:srcRect b="0" l="0" r="0" t="0"/>
            <a:stretch/>
          </p:blipFill>
          <p:spPr>
            <a:xfrm>
              <a:off x="4322541" y="14769"/>
              <a:ext cx="1315678" cy="263253"/>
            </a:xfrm>
            <a:prstGeom prst="rect">
              <a:avLst/>
            </a:prstGeom>
            <a:noFill/>
            <a:ln>
              <a:noFill/>
            </a:ln>
          </p:spPr>
        </p:pic>
        <p:pic>
          <p:nvPicPr>
            <p:cNvPr descr="preencoded.png" id="122" name="Google Shape;122;g3ef4b2f3226_3_96"/>
            <p:cNvPicPr preferRelativeResize="0"/>
            <p:nvPr/>
          </p:nvPicPr>
          <p:blipFill rotWithShape="1">
            <a:blip r:embed="rId8">
              <a:alphaModFix/>
            </a:blip>
            <a:srcRect b="0" l="0" r="0" t="0"/>
            <a:stretch/>
          </p:blipFill>
          <p:spPr>
            <a:xfrm>
              <a:off x="16068675" y="9191625"/>
              <a:ext cx="1315678" cy="263296"/>
            </a:xfrm>
            <a:prstGeom prst="rect">
              <a:avLst/>
            </a:prstGeom>
            <a:noFill/>
            <a:ln>
              <a:noFill/>
            </a:ln>
          </p:spPr>
        </p:pic>
        <p:pic>
          <p:nvPicPr>
            <p:cNvPr descr="preencoded.png" id="123" name="Google Shape;123;g3ef4b2f3226_3_96"/>
            <p:cNvPicPr preferRelativeResize="0"/>
            <p:nvPr/>
          </p:nvPicPr>
          <p:blipFill rotWithShape="1">
            <a:blip r:embed="rId9">
              <a:alphaModFix/>
            </a:blip>
            <a:srcRect b="0" l="0" r="0" t="0"/>
            <a:stretch/>
          </p:blipFill>
          <p:spPr>
            <a:xfrm>
              <a:off x="1590675" y="2609850"/>
              <a:ext cx="230791" cy="1898618"/>
            </a:xfrm>
            <a:prstGeom prst="rect">
              <a:avLst/>
            </a:prstGeom>
            <a:noFill/>
            <a:ln>
              <a:noFill/>
            </a:ln>
          </p:spPr>
        </p:pic>
        <p:pic>
          <p:nvPicPr>
            <p:cNvPr descr="preencoded.png" id="124" name="Google Shape;124;g3ef4b2f3226_3_96"/>
            <p:cNvPicPr preferRelativeResize="0"/>
            <p:nvPr/>
          </p:nvPicPr>
          <p:blipFill rotWithShape="1">
            <a:blip r:embed="rId10">
              <a:alphaModFix/>
            </a:blip>
            <a:srcRect b="0" l="0" r="0" t="0"/>
            <a:stretch/>
          </p:blipFill>
          <p:spPr>
            <a:xfrm>
              <a:off x="16964025" y="5143500"/>
              <a:ext cx="230696" cy="1898618"/>
            </a:xfrm>
            <a:prstGeom prst="rect">
              <a:avLst/>
            </a:prstGeom>
            <a:noFill/>
            <a:ln>
              <a:noFill/>
            </a:ln>
          </p:spPr>
        </p:pic>
        <p:pic>
          <p:nvPicPr>
            <p:cNvPr descr="preencoded.png" id="125" name="Google Shape;125;g3ef4b2f3226_3_96"/>
            <p:cNvPicPr preferRelativeResize="0"/>
            <p:nvPr/>
          </p:nvPicPr>
          <p:blipFill rotWithShape="1">
            <a:blip r:embed="rId11">
              <a:alphaModFix/>
            </a:blip>
            <a:srcRect b="0" l="0" r="0" t="0"/>
            <a:stretch/>
          </p:blipFill>
          <p:spPr>
            <a:xfrm>
              <a:off x="4000" y="-3716"/>
              <a:ext cx="854869" cy="708469"/>
            </a:xfrm>
            <a:prstGeom prst="rect">
              <a:avLst/>
            </a:prstGeom>
            <a:noFill/>
            <a:ln>
              <a:noFill/>
            </a:ln>
          </p:spPr>
        </p:pic>
        <p:pic>
          <p:nvPicPr>
            <p:cNvPr descr="preencoded.png" id="126" name="Google Shape;126;g3ef4b2f3226_3_96"/>
            <p:cNvPicPr preferRelativeResize="0"/>
            <p:nvPr/>
          </p:nvPicPr>
          <p:blipFill rotWithShape="1">
            <a:blip r:embed="rId12">
              <a:alphaModFix/>
            </a:blip>
            <a:srcRect b="0" l="0" r="0" t="0"/>
            <a:stretch/>
          </p:blipFill>
          <p:spPr>
            <a:xfrm>
              <a:off x="16297275" y="2533650"/>
              <a:ext cx="854773" cy="708470"/>
            </a:xfrm>
            <a:prstGeom prst="rect">
              <a:avLst/>
            </a:prstGeom>
            <a:noFill/>
            <a:ln>
              <a:noFill/>
            </a:ln>
          </p:spPr>
        </p:pic>
      </p:grpSp>
      <p:grpSp>
        <p:nvGrpSpPr>
          <p:cNvPr id="127" name="Google Shape;127;g3ef4b2f3226_3_96"/>
          <p:cNvGrpSpPr/>
          <p:nvPr/>
        </p:nvGrpSpPr>
        <p:grpSpPr>
          <a:xfrm>
            <a:off x="17640300" y="7994925"/>
            <a:ext cx="596549" cy="2063476"/>
            <a:chOff x="17640300" y="7994925"/>
            <a:chExt cx="596549" cy="2063476"/>
          </a:xfrm>
        </p:grpSpPr>
        <p:pic>
          <p:nvPicPr>
            <p:cNvPr descr="preencoded.png" id="128" name="Google Shape;128;g3ef4b2f3226_3_96"/>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129" name="Google Shape;129;g3ef4b2f3226_3_9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130" name="Google Shape;130;g3ef4b2f3226_3_96"/>
          <p:cNvSpPr/>
          <p:nvPr/>
        </p:nvSpPr>
        <p:spPr>
          <a:xfrm>
            <a:off x="2219325" y="2057400"/>
            <a:ext cx="10668000"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6000"/>
              <a:buFont typeface="Pacifico"/>
              <a:buNone/>
            </a:pPr>
            <a:r>
              <a:rPr b="0" i="0" lang="en-US" sz="6000" u="none" cap="none" strike="noStrike">
                <a:solidFill>
                  <a:srgbClr val="E4868E"/>
                </a:solidFill>
                <a:latin typeface="Pacifico"/>
                <a:ea typeface="Pacifico"/>
                <a:cs typeface="Pacifico"/>
                <a:sym typeface="Pacifico"/>
              </a:rPr>
              <a:t>The Realm of the Extraordinary</a:t>
            </a:r>
            <a:endParaRPr b="0" i="0" sz="6000" u="none" cap="none" strike="noStrike">
              <a:solidFill>
                <a:schemeClr val="dk1"/>
              </a:solidFill>
              <a:latin typeface="Calibri"/>
              <a:ea typeface="Calibri"/>
              <a:cs typeface="Calibri"/>
              <a:sym typeface="Calibri"/>
            </a:endParaRPr>
          </a:p>
        </p:txBody>
      </p:sp>
      <p:grpSp>
        <p:nvGrpSpPr>
          <p:cNvPr id="131" name="Google Shape;131;g3ef4b2f3226_3_96"/>
          <p:cNvGrpSpPr/>
          <p:nvPr/>
        </p:nvGrpSpPr>
        <p:grpSpPr>
          <a:xfrm>
            <a:off x="2219325" y="3552825"/>
            <a:ext cx="13910175" cy="5136000"/>
            <a:chOff x="2219325" y="3552825"/>
            <a:chExt cx="13910175" cy="5136000"/>
          </a:xfrm>
        </p:grpSpPr>
        <p:sp>
          <p:nvSpPr>
            <p:cNvPr id="132" name="Google Shape;132;g3ef4b2f3226_3_96"/>
            <p:cNvSpPr/>
            <p:nvPr/>
          </p:nvSpPr>
          <p:spPr>
            <a:xfrm>
              <a:off x="2219325" y="3552825"/>
              <a:ext cx="6604500" cy="513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133" name="Google Shape;133;g3ef4b2f3226_3_96"/>
            <p:cNvSpPr/>
            <p:nvPr/>
          </p:nvSpPr>
          <p:spPr>
            <a:xfrm>
              <a:off x="9525000" y="3552825"/>
              <a:ext cx="6604500" cy="513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138" name="Shape 138"/>
        <p:cNvGrpSpPr/>
        <p:nvPr/>
      </p:nvGrpSpPr>
      <p:grpSpPr>
        <a:xfrm>
          <a:off x="0" y="0"/>
          <a:ext cx="0" cy="0"/>
          <a:chOff x="0" y="0"/>
          <a:chExt cx="0" cy="0"/>
        </a:xfrm>
      </p:grpSpPr>
      <p:grpSp>
        <p:nvGrpSpPr>
          <p:cNvPr id="139" name="Google Shape;139;g3ef4b2f3226_3_119"/>
          <p:cNvGrpSpPr/>
          <p:nvPr/>
        </p:nvGrpSpPr>
        <p:grpSpPr>
          <a:xfrm>
            <a:off x="0" y="-161925"/>
            <a:ext cx="18288000" cy="10449688"/>
            <a:chOff x="0" y="-161925"/>
            <a:chExt cx="18288000" cy="10449688"/>
          </a:xfrm>
        </p:grpSpPr>
        <p:sp>
          <p:nvSpPr>
            <p:cNvPr id="140" name="Google Shape;140;g3ef4b2f3226_3_119"/>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1" name="Google Shape;141;g3ef4b2f3226_3_119"/>
            <p:cNvPicPr preferRelativeResize="0"/>
            <p:nvPr/>
          </p:nvPicPr>
          <p:blipFill rotWithShape="1">
            <a:blip r:embed="rId3">
              <a:alphaModFix/>
            </a:blip>
            <a:srcRect b="0" l="0" r="0" t="0"/>
            <a:stretch/>
          </p:blipFill>
          <p:spPr>
            <a:xfrm>
              <a:off x="9772650" y="-161925"/>
              <a:ext cx="8515350" cy="10448925"/>
            </a:xfrm>
            <a:prstGeom prst="rect">
              <a:avLst/>
            </a:prstGeom>
            <a:noFill/>
            <a:ln>
              <a:noFill/>
            </a:ln>
          </p:spPr>
        </p:pic>
        <p:pic>
          <p:nvPicPr>
            <p:cNvPr descr="preencoded.png" id="142" name="Google Shape;142;g3ef4b2f3226_3_119"/>
            <p:cNvPicPr preferRelativeResize="0"/>
            <p:nvPr/>
          </p:nvPicPr>
          <p:blipFill rotWithShape="1">
            <a:blip r:embed="rId4">
              <a:alphaModFix/>
            </a:blip>
            <a:srcRect b="0" l="0" r="0" t="0"/>
            <a:stretch/>
          </p:blipFill>
          <p:spPr>
            <a:xfrm>
              <a:off x="0" y="3390900"/>
              <a:ext cx="18288000" cy="6896100"/>
            </a:xfrm>
            <a:prstGeom prst="rect">
              <a:avLst/>
            </a:prstGeom>
            <a:noFill/>
            <a:ln>
              <a:noFill/>
            </a:ln>
          </p:spPr>
        </p:pic>
        <p:pic>
          <p:nvPicPr>
            <p:cNvPr descr="preencoded.png" id="143" name="Google Shape;143;g3ef4b2f3226_3_119"/>
            <p:cNvPicPr preferRelativeResize="0"/>
            <p:nvPr/>
          </p:nvPicPr>
          <p:blipFill rotWithShape="1">
            <a:blip r:embed="rId5">
              <a:alphaModFix/>
            </a:blip>
            <a:srcRect b="0" l="0" r="0" t="0"/>
            <a:stretch/>
          </p:blipFill>
          <p:spPr>
            <a:xfrm>
              <a:off x="15430500" y="1647825"/>
              <a:ext cx="854773" cy="708374"/>
            </a:xfrm>
            <a:prstGeom prst="rect">
              <a:avLst/>
            </a:prstGeom>
            <a:noFill/>
            <a:ln>
              <a:noFill/>
            </a:ln>
          </p:spPr>
        </p:pic>
        <p:pic>
          <p:nvPicPr>
            <p:cNvPr descr="preencoded.png" id="144" name="Google Shape;144;g3ef4b2f3226_3_119"/>
            <p:cNvPicPr preferRelativeResize="0"/>
            <p:nvPr/>
          </p:nvPicPr>
          <p:blipFill rotWithShape="1">
            <a:blip r:embed="rId6">
              <a:alphaModFix/>
            </a:blip>
            <a:srcRect b="0" l="0" r="0" t="0"/>
            <a:stretch/>
          </p:blipFill>
          <p:spPr>
            <a:xfrm>
              <a:off x="15859125" y="9191625"/>
              <a:ext cx="1898524" cy="230791"/>
            </a:xfrm>
            <a:prstGeom prst="rect">
              <a:avLst/>
            </a:prstGeom>
            <a:noFill/>
            <a:ln>
              <a:noFill/>
            </a:ln>
          </p:spPr>
        </p:pic>
        <p:pic>
          <p:nvPicPr>
            <p:cNvPr descr="preencoded.png" id="145" name="Google Shape;145;g3ef4b2f3226_3_119"/>
            <p:cNvPicPr preferRelativeResize="0"/>
            <p:nvPr/>
          </p:nvPicPr>
          <p:blipFill rotWithShape="1">
            <a:blip r:embed="rId7">
              <a:alphaModFix/>
            </a:blip>
            <a:srcRect b="0" l="0" r="0" t="0"/>
            <a:stretch/>
          </p:blipFill>
          <p:spPr>
            <a:xfrm>
              <a:off x="933450" y="1095375"/>
              <a:ext cx="553212" cy="553212"/>
            </a:xfrm>
            <a:prstGeom prst="rect">
              <a:avLst/>
            </a:prstGeom>
            <a:noFill/>
            <a:ln>
              <a:noFill/>
            </a:ln>
          </p:spPr>
        </p:pic>
        <p:pic>
          <p:nvPicPr>
            <p:cNvPr descr="preencoded.png" id="146" name="Google Shape;146;g3ef4b2f3226_3_119"/>
            <p:cNvPicPr preferRelativeResize="0"/>
            <p:nvPr/>
          </p:nvPicPr>
          <p:blipFill rotWithShape="1">
            <a:blip r:embed="rId8">
              <a:alphaModFix/>
            </a:blip>
            <a:srcRect b="0" l="0" r="0" t="0"/>
            <a:stretch/>
          </p:blipFill>
          <p:spPr>
            <a:xfrm>
              <a:off x="9496425" y="9734550"/>
              <a:ext cx="553117" cy="553213"/>
            </a:xfrm>
            <a:prstGeom prst="rect">
              <a:avLst/>
            </a:prstGeom>
            <a:noFill/>
            <a:ln>
              <a:noFill/>
            </a:ln>
          </p:spPr>
        </p:pic>
        <p:pic>
          <p:nvPicPr>
            <p:cNvPr descr="preencoded.png" id="147" name="Google Shape;147;g3ef4b2f3226_3_119"/>
            <p:cNvPicPr preferRelativeResize="0"/>
            <p:nvPr/>
          </p:nvPicPr>
          <p:blipFill rotWithShape="1">
            <a:blip r:embed="rId9">
              <a:alphaModFix/>
            </a:blip>
            <a:srcRect b="0" l="0" r="0" t="0"/>
            <a:stretch/>
          </p:blipFill>
          <p:spPr>
            <a:xfrm>
              <a:off x="16811625" y="5400675"/>
              <a:ext cx="263253" cy="1315678"/>
            </a:xfrm>
            <a:prstGeom prst="rect">
              <a:avLst/>
            </a:prstGeom>
            <a:noFill/>
            <a:ln>
              <a:noFill/>
            </a:ln>
          </p:spPr>
        </p:pic>
        <p:pic>
          <p:nvPicPr>
            <p:cNvPr descr="preencoded.png" id="148" name="Google Shape;148;g3ef4b2f3226_3_119"/>
            <p:cNvPicPr preferRelativeResize="0"/>
            <p:nvPr/>
          </p:nvPicPr>
          <p:blipFill rotWithShape="1">
            <a:blip r:embed="rId10">
              <a:alphaModFix/>
            </a:blip>
            <a:srcRect b="0" l="0" r="0" t="0"/>
            <a:stretch/>
          </p:blipFill>
          <p:spPr>
            <a:xfrm>
              <a:off x="666750" y="4210050"/>
              <a:ext cx="263318" cy="1315583"/>
            </a:xfrm>
            <a:prstGeom prst="rect">
              <a:avLst/>
            </a:prstGeom>
            <a:noFill/>
            <a:ln>
              <a:noFill/>
            </a:ln>
          </p:spPr>
        </p:pic>
        <p:pic>
          <p:nvPicPr>
            <p:cNvPr descr="preencoded.png" id="149" name="Google Shape;149;g3ef4b2f3226_3_119"/>
            <p:cNvPicPr preferRelativeResize="0"/>
            <p:nvPr/>
          </p:nvPicPr>
          <p:blipFill rotWithShape="1">
            <a:blip r:embed="rId11">
              <a:alphaModFix/>
            </a:blip>
            <a:srcRect b="0" l="0" r="0" t="0"/>
            <a:stretch/>
          </p:blipFill>
          <p:spPr>
            <a:xfrm>
              <a:off x="11163551" y="571500"/>
              <a:ext cx="1898618" cy="230696"/>
            </a:xfrm>
            <a:prstGeom prst="rect">
              <a:avLst/>
            </a:prstGeom>
            <a:noFill/>
            <a:ln>
              <a:noFill/>
            </a:ln>
          </p:spPr>
        </p:pic>
        <p:pic>
          <p:nvPicPr>
            <p:cNvPr descr="preencoded.png" id="150" name="Google Shape;150;g3ef4b2f3226_3_119"/>
            <p:cNvPicPr preferRelativeResize="0"/>
            <p:nvPr/>
          </p:nvPicPr>
          <p:blipFill rotWithShape="1">
            <a:blip r:embed="rId12">
              <a:alphaModFix/>
            </a:blip>
            <a:srcRect b="0" l="0" r="0" t="0"/>
            <a:stretch/>
          </p:blipFill>
          <p:spPr>
            <a:xfrm>
              <a:off x="1819275" y="7972425"/>
              <a:ext cx="854773" cy="708470"/>
            </a:xfrm>
            <a:prstGeom prst="rect">
              <a:avLst/>
            </a:prstGeom>
            <a:noFill/>
            <a:ln>
              <a:noFill/>
            </a:ln>
          </p:spPr>
        </p:pic>
      </p:grpSp>
      <p:grpSp>
        <p:nvGrpSpPr>
          <p:cNvPr id="151" name="Google Shape;151;g3ef4b2f3226_3_119"/>
          <p:cNvGrpSpPr/>
          <p:nvPr/>
        </p:nvGrpSpPr>
        <p:grpSpPr>
          <a:xfrm>
            <a:off x="17640300" y="7994925"/>
            <a:ext cx="596549" cy="2063476"/>
            <a:chOff x="17640300" y="7994925"/>
            <a:chExt cx="596549" cy="2063476"/>
          </a:xfrm>
        </p:grpSpPr>
        <p:pic>
          <p:nvPicPr>
            <p:cNvPr descr="preencoded.png" id="152" name="Google Shape;152;g3ef4b2f3226_3_119"/>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153" name="Google Shape;153;g3ef4b2f3226_3_11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54" name="Google Shape;154;g3ef4b2f3226_3_119"/>
          <p:cNvPicPr preferRelativeResize="0"/>
          <p:nvPr/>
        </p:nvPicPr>
        <p:blipFill rotWithShape="1">
          <a:blip r:embed="rId14">
            <a:alphaModFix/>
          </a:blip>
          <a:srcRect b="0" l="0" r="0" t="0"/>
          <a:stretch/>
        </p:blipFill>
        <p:spPr>
          <a:xfrm>
            <a:off x="0" y="0"/>
            <a:ext cx="8763000" cy="10287000"/>
          </a:xfrm>
          <a:prstGeom prst="rect">
            <a:avLst/>
          </a:prstGeom>
          <a:noFill/>
          <a:ln>
            <a:noFill/>
          </a:ln>
        </p:spPr>
      </p:pic>
      <p:grpSp>
        <p:nvGrpSpPr>
          <p:cNvPr id="155" name="Google Shape;155;g3ef4b2f3226_3_119"/>
          <p:cNvGrpSpPr/>
          <p:nvPr/>
        </p:nvGrpSpPr>
        <p:grpSpPr>
          <a:xfrm>
            <a:off x="9952883" y="2028825"/>
            <a:ext cx="7359817" cy="2888100"/>
            <a:chOff x="9952883" y="2028825"/>
            <a:chExt cx="7359817" cy="2888100"/>
          </a:xfrm>
        </p:grpSpPr>
        <p:pic>
          <p:nvPicPr>
            <p:cNvPr descr="preencoded.png" id="156" name="Google Shape;156;g3ef4b2f3226_3_119"/>
            <p:cNvPicPr preferRelativeResize="0"/>
            <p:nvPr/>
          </p:nvPicPr>
          <p:blipFill rotWithShape="1">
            <a:blip r:embed="rId15">
              <a:alphaModFix/>
            </a:blip>
            <a:srcRect b="0" l="0" r="0" t="0"/>
            <a:stretch/>
          </p:blipFill>
          <p:spPr>
            <a:xfrm>
              <a:off x="9952883" y="2890838"/>
              <a:ext cx="897075" cy="1057275"/>
            </a:xfrm>
            <a:prstGeom prst="rect">
              <a:avLst/>
            </a:prstGeom>
            <a:noFill/>
            <a:ln>
              <a:noFill/>
            </a:ln>
          </p:spPr>
        </p:pic>
        <p:sp>
          <p:nvSpPr>
            <p:cNvPr id="157" name="Google Shape;157;g3ef4b2f3226_3_119"/>
            <p:cNvSpPr/>
            <p:nvPr/>
          </p:nvSpPr>
          <p:spPr>
            <a:xfrm>
              <a:off x="11315700" y="2028825"/>
              <a:ext cx="5997000" cy="9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Unicorn Sightings</a:t>
              </a:r>
              <a:endParaRPr b="0" i="0" sz="3600" u="none" cap="none" strike="noStrike">
                <a:solidFill>
                  <a:schemeClr val="dk1"/>
                </a:solidFill>
                <a:latin typeface="Calibri"/>
                <a:ea typeface="Calibri"/>
                <a:cs typeface="Calibri"/>
                <a:sym typeface="Calibri"/>
              </a:endParaRPr>
            </a:p>
          </p:txBody>
        </p:sp>
        <p:sp>
          <p:nvSpPr>
            <p:cNvPr id="158" name="Google Shape;158;g3ef4b2f3226_3_119"/>
            <p:cNvSpPr/>
            <p:nvPr/>
          </p:nvSpPr>
          <p:spPr>
            <a:xfrm>
              <a:off x="11315700" y="2981325"/>
              <a:ext cx="5966400" cy="193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nvGrpSpPr>
          <p:cNvPr id="159" name="Google Shape;159;g3ef4b2f3226_3_119"/>
          <p:cNvGrpSpPr/>
          <p:nvPr/>
        </p:nvGrpSpPr>
        <p:grpSpPr>
          <a:xfrm>
            <a:off x="9982914" y="5143500"/>
            <a:ext cx="7329786" cy="2888100"/>
            <a:chOff x="9982914" y="5143500"/>
            <a:chExt cx="7329786" cy="2888100"/>
          </a:xfrm>
        </p:grpSpPr>
        <p:pic>
          <p:nvPicPr>
            <p:cNvPr descr="preencoded.png" id="160" name="Google Shape;160;g3ef4b2f3226_3_119"/>
            <p:cNvPicPr preferRelativeResize="0"/>
            <p:nvPr/>
          </p:nvPicPr>
          <p:blipFill rotWithShape="1">
            <a:blip r:embed="rId16">
              <a:alphaModFix/>
            </a:blip>
            <a:srcRect b="0" l="0" r="0" t="0"/>
            <a:stretch/>
          </p:blipFill>
          <p:spPr>
            <a:xfrm>
              <a:off x="9982914" y="6000750"/>
              <a:ext cx="837009" cy="1066919"/>
            </a:xfrm>
            <a:prstGeom prst="rect">
              <a:avLst/>
            </a:prstGeom>
            <a:noFill/>
            <a:ln>
              <a:noFill/>
            </a:ln>
          </p:spPr>
        </p:pic>
        <p:sp>
          <p:nvSpPr>
            <p:cNvPr id="161" name="Google Shape;161;g3ef4b2f3226_3_119"/>
            <p:cNvSpPr/>
            <p:nvPr/>
          </p:nvSpPr>
          <p:spPr>
            <a:xfrm>
              <a:off x="11315700" y="5143500"/>
              <a:ext cx="5997000" cy="9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Dragon Taming</a:t>
              </a:r>
              <a:endParaRPr b="0" i="0" sz="3600" u="none" cap="none" strike="noStrike">
                <a:solidFill>
                  <a:schemeClr val="dk1"/>
                </a:solidFill>
                <a:latin typeface="Calibri"/>
                <a:ea typeface="Calibri"/>
                <a:cs typeface="Calibri"/>
                <a:sym typeface="Calibri"/>
              </a:endParaRPr>
            </a:p>
          </p:txBody>
        </p:sp>
        <p:sp>
          <p:nvSpPr>
            <p:cNvPr id="162" name="Google Shape;162;g3ef4b2f3226_3_119"/>
            <p:cNvSpPr/>
            <p:nvPr/>
          </p:nvSpPr>
          <p:spPr>
            <a:xfrm>
              <a:off x="11315700" y="6096000"/>
              <a:ext cx="5966400" cy="193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167" name="Shape 167"/>
        <p:cNvGrpSpPr/>
        <p:nvPr/>
      </p:nvGrpSpPr>
      <p:grpSpPr>
        <a:xfrm>
          <a:off x="0" y="0"/>
          <a:ext cx="0" cy="0"/>
          <a:chOff x="0" y="0"/>
          <a:chExt cx="0" cy="0"/>
        </a:xfrm>
      </p:grpSpPr>
      <p:grpSp>
        <p:nvGrpSpPr>
          <p:cNvPr id="168" name="Google Shape;168;g3ef4b2f3226_3_147"/>
          <p:cNvGrpSpPr/>
          <p:nvPr/>
        </p:nvGrpSpPr>
        <p:grpSpPr>
          <a:xfrm>
            <a:off x="0" y="0"/>
            <a:ext cx="18288000" cy="10519698"/>
            <a:chOff x="0" y="0"/>
            <a:chExt cx="18288000" cy="10519698"/>
          </a:xfrm>
        </p:grpSpPr>
        <p:sp>
          <p:nvSpPr>
            <p:cNvPr id="169" name="Google Shape;169;g3ef4b2f3226_3_147"/>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0" name="Google Shape;170;g3ef4b2f3226_3_147"/>
            <p:cNvPicPr preferRelativeResize="0"/>
            <p:nvPr/>
          </p:nvPicPr>
          <p:blipFill rotWithShape="1">
            <a:blip r:embed="rId3">
              <a:alphaModFix/>
            </a:blip>
            <a:srcRect b="0" l="0" r="0" t="0"/>
            <a:stretch/>
          </p:blipFill>
          <p:spPr>
            <a:xfrm>
              <a:off x="0" y="3000375"/>
              <a:ext cx="18288000" cy="7286625"/>
            </a:xfrm>
            <a:prstGeom prst="rect">
              <a:avLst/>
            </a:prstGeom>
            <a:noFill/>
            <a:ln>
              <a:noFill/>
            </a:ln>
          </p:spPr>
        </p:pic>
        <p:pic>
          <p:nvPicPr>
            <p:cNvPr descr="preencoded.png" id="171" name="Google Shape;171;g3ef4b2f3226_3_147"/>
            <p:cNvPicPr preferRelativeResize="0"/>
            <p:nvPr/>
          </p:nvPicPr>
          <p:blipFill rotWithShape="1">
            <a:blip r:embed="rId4">
              <a:alphaModFix/>
            </a:blip>
            <a:srcRect b="0" l="0" r="0" t="0"/>
            <a:stretch/>
          </p:blipFill>
          <p:spPr>
            <a:xfrm>
              <a:off x="0" y="0"/>
              <a:ext cx="6991350" cy="10287000"/>
            </a:xfrm>
            <a:prstGeom prst="rect">
              <a:avLst/>
            </a:prstGeom>
            <a:noFill/>
            <a:ln>
              <a:noFill/>
            </a:ln>
          </p:spPr>
        </p:pic>
        <p:pic>
          <p:nvPicPr>
            <p:cNvPr descr="preencoded.png" id="172" name="Google Shape;172;g3ef4b2f3226_3_147"/>
            <p:cNvPicPr preferRelativeResize="0"/>
            <p:nvPr/>
          </p:nvPicPr>
          <p:blipFill rotWithShape="1">
            <a:blip r:embed="rId5">
              <a:alphaModFix/>
            </a:blip>
            <a:srcRect b="0" l="0" r="0" t="0"/>
            <a:stretch/>
          </p:blipFill>
          <p:spPr>
            <a:xfrm>
              <a:off x="8031100" y="9966485"/>
              <a:ext cx="553117" cy="553213"/>
            </a:xfrm>
            <a:prstGeom prst="rect">
              <a:avLst/>
            </a:prstGeom>
            <a:noFill/>
            <a:ln>
              <a:noFill/>
            </a:ln>
          </p:spPr>
        </p:pic>
        <p:pic>
          <p:nvPicPr>
            <p:cNvPr descr="preencoded.png" id="173" name="Google Shape;173;g3ef4b2f3226_3_147"/>
            <p:cNvPicPr preferRelativeResize="0"/>
            <p:nvPr/>
          </p:nvPicPr>
          <p:blipFill rotWithShape="1">
            <a:blip r:embed="rId6">
              <a:alphaModFix/>
            </a:blip>
            <a:srcRect b="0" l="0" r="0" t="0"/>
            <a:stretch/>
          </p:blipFill>
          <p:spPr>
            <a:xfrm>
              <a:off x="1824512" y="6155624"/>
              <a:ext cx="553117" cy="553212"/>
            </a:xfrm>
            <a:prstGeom prst="rect">
              <a:avLst/>
            </a:prstGeom>
            <a:noFill/>
            <a:ln>
              <a:noFill/>
            </a:ln>
          </p:spPr>
        </p:pic>
        <p:pic>
          <p:nvPicPr>
            <p:cNvPr descr="preencoded.png" id="174" name="Google Shape;174;g3ef4b2f3226_3_147"/>
            <p:cNvPicPr preferRelativeResize="0"/>
            <p:nvPr/>
          </p:nvPicPr>
          <p:blipFill rotWithShape="1">
            <a:blip r:embed="rId7">
              <a:alphaModFix/>
            </a:blip>
            <a:srcRect b="0" l="0" r="0" t="0"/>
            <a:stretch/>
          </p:blipFill>
          <p:spPr>
            <a:xfrm>
              <a:off x="9723988" y="1823"/>
              <a:ext cx="1315678" cy="263315"/>
            </a:xfrm>
            <a:prstGeom prst="rect">
              <a:avLst/>
            </a:prstGeom>
            <a:noFill/>
            <a:ln>
              <a:noFill/>
            </a:ln>
          </p:spPr>
        </p:pic>
        <p:pic>
          <p:nvPicPr>
            <p:cNvPr descr="preencoded.png" id="175" name="Google Shape;175;g3ef4b2f3226_3_147"/>
            <p:cNvPicPr preferRelativeResize="0"/>
            <p:nvPr/>
          </p:nvPicPr>
          <p:blipFill rotWithShape="1">
            <a:blip r:embed="rId8">
              <a:alphaModFix/>
            </a:blip>
            <a:srcRect b="0" l="0" r="0" t="0"/>
            <a:stretch/>
          </p:blipFill>
          <p:spPr>
            <a:xfrm>
              <a:off x="15963900" y="8943975"/>
              <a:ext cx="1315679" cy="263316"/>
            </a:xfrm>
            <a:prstGeom prst="rect">
              <a:avLst/>
            </a:prstGeom>
            <a:noFill/>
            <a:ln>
              <a:noFill/>
            </a:ln>
          </p:spPr>
        </p:pic>
        <p:pic>
          <p:nvPicPr>
            <p:cNvPr descr="preencoded.png" id="176" name="Google Shape;176;g3ef4b2f3226_3_147"/>
            <p:cNvPicPr preferRelativeResize="0"/>
            <p:nvPr/>
          </p:nvPicPr>
          <p:blipFill rotWithShape="1">
            <a:blip r:embed="rId9">
              <a:alphaModFix/>
            </a:blip>
            <a:srcRect b="0" l="0" r="0" t="0"/>
            <a:stretch/>
          </p:blipFill>
          <p:spPr>
            <a:xfrm>
              <a:off x="2381" y="2908743"/>
              <a:ext cx="230791" cy="1898618"/>
            </a:xfrm>
            <a:prstGeom prst="rect">
              <a:avLst/>
            </a:prstGeom>
            <a:noFill/>
            <a:ln>
              <a:noFill/>
            </a:ln>
          </p:spPr>
        </p:pic>
        <p:pic>
          <p:nvPicPr>
            <p:cNvPr descr="preencoded.png" id="177" name="Google Shape;177;g3ef4b2f3226_3_147"/>
            <p:cNvPicPr preferRelativeResize="0"/>
            <p:nvPr/>
          </p:nvPicPr>
          <p:blipFill rotWithShape="1">
            <a:blip r:embed="rId10">
              <a:alphaModFix/>
            </a:blip>
            <a:srcRect b="0" l="0" r="0" t="0"/>
            <a:stretch/>
          </p:blipFill>
          <p:spPr>
            <a:xfrm>
              <a:off x="16840200" y="4991100"/>
              <a:ext cx="230791" cy="1898619"/>
            </a:xfrm>
            <a:prstGeom prst="rect">
              <a:avLst/>
            </a:prstGeom>
            <a:noFill/>
            <a:ln>
              <a:noFill/>
            </a:ln>
          </p:spPr>
        </p:pic>
        <p:pic>
          <p:nvPicPr>
            <p:cNvPr descr="preencoded.png" id="178" name="Google Shape;178;g3ef4b2f3226_3_147"/>
            <p:cNvPicPr preferRelativeResize="0"/>
            <p:nvPr/>
          </p:nvPicPr>
          <p:blipFill rotWithShape="1">
            <a:blip r:embed="rId11">
              <a:alphaModFix/>
            </a:blip>
            <a:srcRect b="0" l="0" r="0" t="0"/>
            <a:stretch/>
          </p:blipFill>
          <p:spPr>
            <a:xfrm>
              <a:off x="15687675" y="819150"/>
              <a:ext cx="854773" cy="708470"/>
            </a:xfrm>
            <a:prstGeom prst="rect">
              <a:avLst/>
            </a:prstGeom>
            <a:noFill/>
            <a:ln>
              <a:noFill/>
            </a:ln>
          </p:spPr>
        </p:pic>
        <p:pic>
          <p:nvPicPr>
            <p:cNvPr descr="preencoded.png" id="179" name="Google Shape;179;g3ef4b2f3226_3_147"/>
            <p:cNvPicPr preferRelativeResize="0"/>
            <p:nvPr/>
          </p:nvPicPr>
          <p:blipFill rotWithShape="1">
            <a:blip r:embed="rId12">
              <a:alphaModFix/>
            </a:blip>
            <a:srcRect b="0" l="0" r="0" t="0"/>
            <a:stretch/>
          </p:blipFill>
          <p:spPr>
            <a:xfrm>
              <a:off x="155925" y="9438894"/>
              <a:ext cx="854869" cy="708470"/>
            </a:xfrm>
            <a:prstGeom prst="rect">
              <a:avLst/>
            </a:prstGeom>
            <a:noFill/>
            <a:ln>
              <a:noFill/>
            </a:ln>
          </p:spPr>
        </p:pic>
      </p:grpSp>
      <p:grpSp>
        <p:nvGrpSpPr>
          <p:cNvPr id="180" name="Google Shape;180;g3ef4b2f3226_3_147"/>
          <p:cNvGrpSpPr/>
          <p:nvPr/>
        </p:nvGrpSpPr>
        <p:grpSpPr>
          <a:xfrm>
            <a:off x="17640300" y="7994925"/>
            <a:ext cx="596549" cy="2063476"/>
            <a:chOff x="17640300" y="7994925"/>
            <a:chExt cx="596549" cy="2063476"/>
          </a:xfrm>
        </p:grpSpPr>
        <p:pic>
          <p:nvPicPr>
            <p:cNvPr descr="preencoded.png" id="181" name="Google Shape;181;g3ef4b2f3226_3_147"/>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182" name="Google Shape;182;g3ef4b2f3226_3_14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83" name="Google Shape;183;g3ef4b2f3226_3_147"/>
          <p:cNvGrpSpPr/>
          <p:nvPr/>
        </p:nvGrpSpPr>
        <p:grpSpPr>
          <a:xfrm>
            <a:off x="2626995" y="1114425"/>
            <a:ext cx="6156900" cy="8334375"/>
            <a:chOff x="2626995" y="1114425"/>
            <a:chExt cx="6156900" cy="8334375"/>
          </a:xfrm>
        </p:grpSpPr>
        <p:pic>
          <p:nvPicPr>
            <p:cNvPr descr="preencoded.png" id="184" name="Google Shape;184;g3ef4b2f3226_3_147"/>
            <p:cNvPicPr preferRelativeResize="0"/>
            <p:nvPr/>
          </p:nvPicPr>
          <p:blipFill rotWithShape="1">
            <a:blip r:embed="rId14">
              <a:alphaModFix/>
            </a:blip>
            <a:srcRect b="0" l="0" r="0" t="0"/>
            <a:stretch/>
          </p:blipFill>
          <p:spPr>
            <a:xfrm>
              <a:off x="5214938" y="1114425"/>
              <a:ext cx="981075" cy="1066800"/>
            </a:xfrm>
            <a:prstGeom prst="rect">
              <a:avLst/>
            </a:prstGeom>
            <a:noFill/>
            <a:ln>
              <a:noFill/>
            </a:ln>
          </p:spPr>
        </p:pic>
        <p:pic>
          <p:nvPicPr>
            <p:cNvPr descr="preencoded.png" id="185" name="Google Shape;185;g3ef4b2f3226_3_147"/>
            <p:cNvPicPr preferRelativeResize="0"/>
            <p:nvPr/>
          </p:nvPicPr>
          <p:blipFill rotWithShape="1">
            <a:blip r:embed="rId15">
              <a:alphaModFix/>
            </a:blip>
            <a:srcRect b="0" l="0" r="0" t="0"/>
            <a:stretch/>
          </p:blipFill>
          <p:spPr>
            <a:xfrm>
              <a:off x="2657475" y="5800725"/>
              <a:ext cx="6096000" cy="3648075"/>
            </a:xfrm>
            <a:prstGeom prst="rect">
              <a:avLst/>
            </a:prstGeom>
            <a:noFill/>
            <a:ln>
              <a:noFill/>
            </a:ln>
          </p:spPr>
        </p:pic>
        <p:sp>
          <p:nvSpPr>
            <p:cNvPr id="186" name="Google Shape;186;g3ef4b2f3226_3_147"/>
            <p:cNvSpPr/>
            <p:nvPr/>
          </p:nvSpPr>
          <p:spPr>
            <a:xfrm>
              <a:off x="3976687" y="2714625"/>
              <a:ext cx="3617700" cy="9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Unicorn Sightings</a:t>
              </a:r>
              <a:endParaRPr b="0" i="0" sz="3600" u="none" cap="none" strike="noStrike">
                <a:solidFill>
                  <a:schemeClr val="dk1"/>
                </a:solidFill>
                <a:latin typeface="Calibri"/>
                <a:ea typeface="Calibri"/>
                <a:cs typeface="Calibri"/>
                <a:sym typeface="Calibri"/>
              </a:endParaRPr>
            </a:p>
          </p:txBody>
        </p:sp>
        <p:sp>
          <p:nvSpPr>
            <p:cNvPr id="187" name="Google Shape;187;g3ef4b2f3226_3_147"/>
            <p:cNvSpPr/>
            <p:nvPr/>
          </p:nvSpPr>
          <p:spPr>
            <a:xfrm>
              <a:off x="2626995" y="3971925"/>
              <a:ext cx="6156900" cy="147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grpSp>
      <p:grpSp>
        <p:nvGrpSpPr>
          <p:cNvPr id="188" name="Google Shape;188;g3ef4b2f3226_3_147"/>
          <p:cNvGrpSpPr/>
          <p:nvPr/>
        </p:nvGrpSpPr>
        <p:grpSpPr>
          <a:xfrm>
            <a:off x="9465945" y="1162171"/>
            <a:ext cx="6156900" cy="8286629"/>
            <a:chOff x="9465945" y="1162171"/>
            <a:chExt cx="6156900" cy="8286629"/>
          </a:xfrm>
        </p:grpSpPr>
        <p:pic>
          <p:nvPicPr>
            <p:cNvPr descr="preencoded.png" id="189" name="Google Shape;189;g3ef4b2f3226_3_147"/>
            <p:cNvPicPr preferRelativeResize="0"/>
            <p:nvPr/>
          </p:nvPicPr>
          <p:blipFill rotWithShape="1">
            <a:blip r:embed="rId16">
              <a:alphaModFix/>
            </a:blip>
            <a:srcRect b="0" l="0" r="0" t="0"/>
            <a:stretch/>
          </p:blipFill>
          <p:spPr>
            <a:xfrm>
              <a:off x="12058741" y="1162171"/>
              <a:ext cx="971489" cy="971193"/>
            </a:xfrm>
            <a:prstGeom prst="rect">
              <a:avLst/>
            </a:prstGeom>
            <a:noFill/>
            <a:ln>
              <a:noFill/>
            </a:ln>
          </p:spPr>
        </p:pic>
        <p:pic>
          <p:nvPicPr>
            <p:cNvPr descr="preencoded.png" id="190" name="Google Shape;190;g3ef4b2f3226_3_147"/>
            <p:cNvPicPr preferRelativeResize="0"/>
            <p:nvPr/>
          </p:nvPicPr>
          <p:blipFill rotWithShape="1">
            <a:blip r:embed="rId17">
              <a:alphaModFix/>
            </a:blip>
            <a:srcRect b="0" l="0" r="0" t="0"/>
            <a:stretch/>
          </p:blipFill>
          <p:spPr>
            <a:xfrm>
              <a:off x="9496425" y="5800725"/>
              <a:ext cx="6096000" cy="3648075"/>
            </a:xfrm>
            <a:prstGeom prst="rect">
              <a:avLst/>
            </a:prstGeom>
            <a:noFill/>
            <a:ln>
              <a:noFill/>
            </a:ln>
          </p:spPr>
        </p:pic>
        <p:sp>
          <p:nvSpPr>
            <p:cNvPr id="191" name="Google Shape;191;g3ef4b2f3226_3_147"/>
            <p:cNvSpPr/>
            <p:nvPr/>
          </p:nvSpPr>
          <p:spPr>
            <a:xfrm>
              <a:off x="11072813" y="2714625"/>
              <a:ext cx="3103200" cy="96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Dragon Taming</a:t>
              </a:r>
              <a:endParaRPr b="0" i="0" sz="3600" u="none" cap="none" strike="noStrike">
                <a:solidFill>
                  <a:schemeClr val="dk1"/>
                </a:solidFill>
                <a:latin typeface="Calibri"/>
                <a:ea typeface="Calibri"/>
                <a:cs typeface="Calibri"/>
                <a:sym typeface="Calibri"/>
              </a:endParaRPr>
            </a:p>
          </p:txBody>
        </p:sp>
        <p:sp>
          <p:nvSpPr>
            <p:cNvPr id="192" name="Google Shape;192;g3ef4b2f3226_3_147"/>
            <p:cNvSpPr/>
            <p:nvPr/>
          </p:nvSpPr>
          <p:spPr>
            <a:xfrm>
              <a:off x="9465945" y="3971925"/>
              <a:ext cx="6156900" cy="147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197" name="Shape 197"/>
        <p:cNvGrpSpPr/>
        <p:nvPr/>
      </p:nvGrpSpPr>
      <p:grpSpPr>
        <a:xfrm>
          <a:off x="0" y="0"/>
          <a:ext cx="0" cy="0"/>
          <a:chOff x="0" y="0"/>
          <a:chExt cx="0" cy="0"/>
        </a:xfrm>
      </p:grpSpPr>
      <p:grpSp>
        <p:nvGrpSpPr>
          <p:cNvPr id="198" name="Google Shape;198;g3ef4b2f3226_3_176"/>
          <p:cNvGrpSpPr/>
          <p:nvPr/>
        </p:nvGrpSpPr>
        <p:grpSpPr>
          <a:xfrm>
            <a:off x="0" y="-1076325"/>
            <a:ext cx="18288000" cy="12439650"/>
            <a:chOff x="0" y="-1076325"/>
            <a:chExt cx="18288000" cy="12439650"/>
          </a:xfrm>
        </p:grpSpPr>
        <p:sp>
          <p:nvSpPr>
            <p:cNvPr id="199" name="Google Shape;199;g3ef4b2f3226_3_176"/>
            <p:cNvSpPr/>
            <p:nvPr/>
          </p:nvSpPr>
          <p:spPr>
            <a:xfrm>
              <a:off x="0" y="0"/>
              <a:ext cx="18288000" cy="10287000"/>
            </a:xfrm>
            <a:prstGeom prst="rect">
              <a:avLst/>
            </a:prstGeom>
            <a:solidFill>
              <a:srgbClr val="FFE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0" name="Google Shape;200;g3ef4b2f3226_3_176"/>
            <p:cNvPicPr preferRelativeResize="0"/>
            <p:nvPr/>
          </p:nvPicPr>
          <p:blipFill rotWithShape="1">
            <a:blip r:embed="rId3">
              <a:alphaModFix/>
            </a:blip>
            <a:srcRect b="0" l="0" r="0" t="0"/>
            <a:stretch/>
          </p:blipFill>
          <p:spPr>
            <a:xfrm rot="10800000">
              <a:off x="0" y="-161925"/>
              <a:ext cx="8515350" cy="10448925"/>
            </a:xfrm>
            <a:prstGeom prst="rect">
              <a:avLst/>
            </a:prstGeom>
            <a:noFill/>
            <a:ln>
              <a:noFill/>
            </a:ln>
          </p:spPr>
        </p:pic>
        <p:pic>
          <p:nvPicPr>
            <p:cNvPr descr="preencoded.png" id="201" name="Google Shape;201;g3ef4b2f3226_3_176"/>
            <p:cNvPicPr preferRelativeResize="0"/>
            <p:nvPr/>
          </p:nvPicPr>
          <p:blipFill rotWithShape="1">
            <a:blip r:embed="rId4">
              <a:alphaModFix/>
            </a:blip>
            <a:srcRect b="0" l="0" r="0" t="0"/>
            <a:stretch/>
          </p:blipFill>
          <p:spPr>
            <a:xfrm rot="10800000">
              <a:off x="0" y="3305176"/>
              <a:ext cx="18288000" cy="6981823"/>
            </a:xfrm>
            <a:prstGeom prst="rect">
              <a:avLst/>
            </a:prstGeom>
            <a:noFill/>
            <a:ln>
              <a:noFill/>
            </a:ln>
          </p:spPr>
        </p:pic>
        <p:pic>
          <p:nvPicPr>
            <p:cNvPr descr="preencoded.png" id="202" name="Google Shape;202;g3ef4b2f3226_3_176"/>
            <p:cNvPicPr preferRelativeResize="0"/>
            <p:nvPr/>
          </p:nvPicPr>
          <p:blipFill rotWithShape="1">
            <a:blip r:embed="rId5">
              <a:alphaModFix/>
            </a:blip>
            <a:srcRect b="0" l="0" r="0" t="0"/>
            <a:stretch/>
          </p:blipFill>
          <p:spPr>
            <a:xfrm>
              <a:off x="2771776" y="-1076325"/>
              <a:ext cx="12744450" cy="12439650"/>
            </a:xfrm>
            <a:prstGeom prst="rect">
              <a:avLst/>
            </a:prstGeom>
            <a:noFill/>
            <a:ln>
              <a:noFill/>
            </a:ln>
          </p:spPr>
        </p:pic>
        <p:pic>
          <p:nvPicPr>
            <p:cNvPr descr="preencoded.png" id="203" name="Google Shape;203;g3ef4b2f3226_3_176"/>
            <p:cNvPicPr preferRelativeResize="0"/>
            <p:nvPr/>
          </p:nvPicPr>
          <p:blipFill rotWithShape="1">
            <a:blip r:embed="rId6">
              <a:alphaModFix/>
            </a:blip>
            <a:srcRect b="0" l="0" r="0" t="0"/>
            <a:stretch/>
          </p:blipFill>
          <p:spPr>
            <a:xfrm>
              <a:off x="2139125" y="1647825"/>
              <a:ext cx="854773" cy="708374"/>
            </a:xfrm>
            <a:prstGeom prst="rect">
              <a:avLst/>
            </a:prstGeom>
            <a:noFill/>
            <a:ln>
              <a:noFill/>
            </a:ln>
          </p:spPr>
        </p:pic>
        <p:pic>
          <p:nvPicPr>
            <p:cNvPr descr="preencoded.png" id="204" name="Google Shape;204;g3ef4b2f3226_3_176"/>
            <p:cNvPicPr preferRelativeResize="0"/>
            <p:nvPr/>
          </p:nvPicPr>
          <p:blipFill rotWithShape="1">
            <a:blip r:embed="rId7">
              <a:alphaModFix/>
            </a:blip>
            <a:srcRect b="0" l="0" r="0" t="0"/>
            <a:stretch/>
          </p:blipFill>
          <p:spPr>
            <a:xfrm rot="10800000">
              <a:off x="666751" y="9191625"/>
              <a:ext cx="1898523" cy="230791"/>
            </a:xfrm>
            <a:prstGeom prst="rect">
              <a:avLst/>
            </a:prstGeom>
            <a:noFill/>
            <a:ln>
              <a:noFill/>
            </a:ln>
          </p:spPr>
        </p:pic>
        <p:pic>
          <p:nvPicPr>
            <p:cNvPr descr="preencoded.png" id="205" name="Google Shape;205;g3ef4b2f3226_3_176"/>
            <p:cNvPicPr preferRelativeResize="0"/>
            <p:nvPr/>
          </p:nvPicPr>
          <p:blipFill rotWithShape="1">
            <a:blip r:embed="rId8">
              <a:alphaModFix/>
            </a:blip>
            <a:srcRect b="0" l="0" r="0" t="0"/>
            <a:stretch/>
          </p:blipFill>
          <p:spPr>
            <a:xfrm>
              <a:off x="16937736" y="1095375"/>
              <a:ext cx="553213" cy="553212"/>
            </a:xfrm>
            <a:prstGeom prst="rect">
              <a:avLst/>
            </a:prstGeom>
            <a:noFill/>
            <a:ln>
              <a:noFill/>
            </a:ln>
          </p:spPr>
        </p:pic>
        <p:pic>
          <p:nvPicPr>
            <p:cNvPr descr="preencoded.png" id="206" name="Google Shape;206;g3ef4b2f3226_3_176"/>
            <p:cNvPicPr preferRelativeResize="0"/>
            <p:nvPr/>
          </p:nvPicPr>
          <p:blipFill rotWithShape="1">
            <a:blip r:embed="rId9">
              <a:alphaModFix/>
            </a:blip>
            <a:srcRect b="0" l="0" r="0" t="0"/>
            <a:stretch/>
          </p:blipFill>
          <p:spPr>
            <a:xfrm>
              <a:off x="8374856" y="9734550"/>
              <a:ext cx="553117" cy="553213"/>
            </a:xfrm>
            <a:prstGeom prst="rect">
              <a:avLst/>
            </a:prstGeom>
            <a:noFill/>
            <a:ln>
              <a:noFill/>
            </a:ln>
          </p:spPr>
        </p:pic>
        <p:pic>
          <p:nvPicPr>
            <p:cNvPr descr="preencoded.png" id="207" name="Google Shape;207;g3ef4b2f3226_3_176"/>
            <p:cNvPicPr preferRelativeResize="0"/>
            <p:nvPr/>
          </p:nvPicPr>
          <p:blipFill rotWithShape="1">
            <a:blip r:embed="rId10">
              <a:alphaModFix/>
            </a:blip>
            <a:srcRect b="0" l="0" r="0" t="0"/>
            <a:stretch/>
          </p:blipFill>
          <p:spPr>
            <a:xfrm>
              <a:off x="1349520" y="5400675"/>
              <a:ext cx="263253" cy="1315678"/>
            </a:xfrm>
            <a:prstGeom prst="rect">
              <a:avLst/>
            </a:prstGeom>
            <a:noFill/>
            <a:ln>
              <a:noFill/>
            </a:ln>
          </p:spPr>
        </p:pic>
        <p:pic>
          <p:nvPicPr>
            <p:cNvPr descr="preencoded.png" id="208" name="Google Shape;208;g3ef4b2f3226_3_176"/>
            <p:cNvPicPr preferRelativeResize="0"/>
            <p:nvPr/>
          </p:nvPicPr>
          <p:blipFill rotWithShape="1">
            <a:blip r:embed="rId11">
              <a:alphaModFix/>
            </a:blip>
            <a:srcRect b="0" l="0" r="0" t="0"/>
            <a:stretch/>
          </p:blipFill>
          <p:spPr>
            <a:xfrm>
              <a:off x="17494332" y="4210050"/>
              <a:ext cx="263318" cy="1315583"/>
            </a:xfrm>
            <a:prstGeom prst="rect">
              <a:avLst/>
            </a:prstGeom>
            <a:noFill/>
            <a:ln>
              <a:noFill/>
            </a:ln>
          </p:spPr>
        </p:pic>
        <p:pic>
          <p:nvPicPr>
            <p:cNvPr descr="preencoded.png" id="209" name="Google Shape;209;g3ef4b2f3226_3_176"/>
            <p:cNvPicPr preferRelativeResize="0"/>
            <p:nvPr/>
          </p:nvPicPr>
          <p:blipFill rotWithShape="1">
            <a:blip r:embed="rId12">
              <a:alphaModFix/>
            </a:blip>
            <a:srcRect b="0" l="0" r="0" t="0"/>
            <a:stretch/>
          </p:blipFill>
          <p:spPr>
            <a:xfrm rot="10800000">
              <a:off x="5362230" y="571500"/>
              <a:ext cx="1898618" cy="230696"/>
            </a:xfrm>
            <a:prstGeom prst="rect">
              <a:avLst/>
            </a:prstGeom>
            <a:noFill/>
            <a:ln>
              <a:noFill/>
            </a:ln>
          </p:spPr>
        </p:pic>
        <p:pic>
          <p:nvPicPr>
            <p:cNvPr descr="preencoded.png" id="210" name="Google Shape;210;g3ef4b2f3226_3_176"/>
            <p:cNvPicPr preferRelativeResize="0"/>
            <p:nvPr/>
          </p:nvPicPr>
          <p:blipFill rotWithShape="1">
            <a:blip r:embed="rId13">
              <a:alphaModFix/>
            </a:blip>
            <a:srcRect b="0" l="0" r="0" t="0"/>
            <a:stretch/>
          </p:blipFill>
          <p:spPr>
            <a:xfrm>
              <a:off x="15750350" y="7972425"/>
              <a:ext cx="854773" cy="708470"/>
            </a:xfrm>
            <a:prstGeom prst="rect">
              <a:avLst/>
            </a:prstGeom>
            <a:noFill/>
            <a:ln>
              <a:noFill/>
            </a:ln>
          </p:spPr>
        </p:pic>
      </p:grpSp>
      <p:grpSp>
        <p:nvGrpSpPr>
          <p:cNvPr id="211" name="Google Shape;211;g3ef4b2f3226_3_176"/>
          <p:cNvGrpSpPr/>
          <p:nvPr/>
        </p:nvGrpSpPr>
        <p:grpSpPr>
          <a:xfrm>
            <a:off x="17640300" y="7994925"/>
            <a:ext cx="596549" cy="2063476"/>
            <a:chOff x="17640300" y="7994925"/>
            <a:chExt cx="596549" cy="2063476"/>
          </a:xfrm>
        </p:grpSpPr>
        <p:pic>
          <p:nvPicPr>
            <p:cNvPr descr="preencoded.png" id="212" name="Google Shape;212;g3ef4b2f3226_3_176"/>
            <p:cNvPicPr preferRelativeResize="0"/>
            <p:nvPr/>
          </p:nvPicPr>
          <p:blipFill rotWithShape="1">
            <a:blip r:embed="rId14">
              <a:alphaModFix/>
            </a:blip>
            <a:srcRect b="0" l="0" r="0" t="0"/>
            <a:stretch/>
          </p:blipFill>
          <p:spPr>
            <a:xfrm>
              <a:off x="17640300" y="9525000"/>
              <a:ext cx="533400" cy="533400"/>
            </a:xfrm>
            <a:prstGeom prst="rect">
              <a:avLst/>
            </a:prstGeom>
            <a:noFill/>
            <a:ln>
              <a:noFill/>
            </a:ln>
          </p:spPr>
        </p:pic>
        <p:sp>
          <p:nvSpPr>
            <p:cNvPr id="213" name="Google Shape;213;g3ef4b2f3226_3_17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14" name="Google Shape;214;g3ef4b2f3226_3_176"/>
          <p:cNvPicPr preferRelativeResize="0"/>
          <p:nvPr/>
        </p:nvPicPr>
        <p:blipFill rotWithShape="1">
          <a:blip r:embed="rId15">
            <a:alphaModFix/>
          </a:blip>
          <a:srcRect b="0" l="0" r="0" t="0"/>
          <a:stretch/>
        </p:blipFill>
        <p:spPr>
          <a:xfrm>
            <a:off x="0" y="962025"/>
            <a:ext cx="4474463" cy="3328416"/>
          </a:xfrm>
          <a:prstGeom prst="rect">
            <a:avLst/>
          </a:prstGeom>
          <a:noFill/>
          <a:ln>
            <a:noFill/>
          </a:ln>
        </p:spPr>
      </p:pic>
      <p:grpSp>
        <p:nvGrpSpPr>
          <p:cNvPr id="215" name="Google Shape;215;g3ef4b2f3226_3_176"/>
          <p:cNvGrpSpPr/>
          <p:nvPr/>
        </p:nvGrpSpPr>
        <p:grpSpPr>
          <a:xfrm>
            <a:off x="3790950" y="1590675"/>
            <a:ext cx="8406750" cy="5749200"/>
            <a:chOff x="3790950" y="1590675"/>
            <a:chExt cx="8406750" cy="5749200"/>
          </a:xfrm>
        </p:grpSpPr>
        <p:sp>
          <p:nvSpPr>
            <p:cNvPr id="216" name="Google Shape;216;g3ef4b2f3226_3_176"/>
            <p:cNvSpPr/>
            <p:nvPr/>
          </p:nvSpPr>
          <p:spPr>
            <a:xfrm>
              <a:off x="3790950" y="1590675"/>
              <a:ext cx="8378100" cy="496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217" name="Google Shape;217;g3ef4b2f3226_3_176"/>
            <p:cNvSpPr/>
            <p:nvPr/>
          </p:nvSpPr>
          <p:spPr>
            <a:xfrm>
              <a:off x="9182100" y="6619875"/>
              <a:ext cx="3015600" cy="72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Pacifico"/>
                <a:buNone/>
              </a:pPr>
              <a:r>
                <a:rPr b="0" i="0" lang="en-US" sz="2700" u="none" cap="none" strike="noStrike">
                  <a:solidFill>
                    <a:srgbClr val="0E0E0E"/>
                  </a:solidFill>
                  <a:latin typeface="Pacifico"/>
                  <a:ea typeface="Pacifico"/>
                  <a:cs typeface="Pacifico"/>
                  <a:sym typeface="Pacifico"/>
                </a:rPr>
                <a:t>The Dream Weaver</a:t>
              </a:r>
              <a:endParaRPr b="0" i="0" sz="2700" u="none" cap="none" strike="noStrike">
                <a:solidFill>
                  <a:schemeClr val="dk1"/>
                </a:solidFill>
                <a:latin typeface="Calibri"/>
                <a:ea typeface="Calibri"/>
                <a:cs typeface="Calibri"/>
                <a:sym typeface="Calibri"/>
              </a:endParaRPr>
            </a:p>
          </p:txBody>
        </p:sp>
      </p:grpSp>
      <p:pic>
        <p:nvPicPr>
          <p:cNvPr descr="preencoded.png" id="218" name="Google Shape;218;g3ef4b2f3226_3_176"/>
          <p:cNvPicPr preferRelativeResize="0"/>
          <p:nvPr/>
        </p:nvPicPr>
        <p:blipFill rotWithShape="1">
          <a:blip r:embed="rId16">
            <a:alphaModFix/>
          </a:blip>
          <a:srcRect b="0" l="0" r="0" t="0"/>
          <a:stretch/>
        </p:blipFill>
        <p:spPr>
          <a:xfrm>
            <a:off x="12477750" y="1724025"/>
            <a:ext cx="4705350" cy="59721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223" name="Shape 223"/>
        <p:cNvGrpSpPr/>
        <p:nvPr/>
      </p:nvGrpSpPr>
      <p:grpSpPr>
        <a:xfrm>
          <a:off x="0" y="0"/>
          <a:ext cx="0" cy="0"/>
          <a:chOff x="0" y="0"/>
          <a:chExt cx="0" cy="0"/>
        </a:xfrm>
      </p:grpSpPr>
      <p:grpSp>
        <p:nvGrpSpPr>
          <p:cNvPr id="224" name="Google Shape;224;g3ef4b2f3226_3_201"/>
          <p:cNvGrpSpPr/>
          <p:nvPr/>
        </p:nvGrpSpPr>
        <p:grpSpPr>
          <a:xfrm>
            <a:off x="0" y="-3711"/>
            <a:ext cx="18288000" cy="10290711"/>
            <a:chOff x="0" y="-3711"/>
            <a:chExt cx="18288000" cy="10290711"/>
          </a:xfrm>
        </p:grpSpPr>
        <p:sp>
          <p:nvSpPr>
            <p:cNvPr id="225" name="Google Shape;225;g3ef4b2f3226_3_201"/>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6" name="Google Shape;226;g3ef4b2f3226_3_201"/>
            <p:cNvPicPr preferRelativeResize="0"/>
            <p:nvPr/>
          </p:nvPicPr>
          <p:blipFill rotWithShape="1">
            <a:blip r:embed="rId3">
              <a:alphaModFix/>
            </a:blip>
            <a:srcRect b="0" l="0" r="0" t="0"/>
            <a:stretch/>
          </p:blipFill>
          <p:spPr>
            <a:xfrm rot="10800000">
              <a:off x="0" y="3686175"/>
              <a:ext cx="18288000" cy="6600825"/>
            </a:xfrm>
            <a:prstGeom prst="rect">
              <a:avLst/>
            </a:prstGeom>
            <a:noFill/>
            <a:ln>
              <a:noFill/>
            </a:ln>
          </p:spPr>
        </p:pic>
        <p:pic>
          <p:nvPicPr>
            <p:cNvPr descr="preencoded.png" id="227" name="Google Shape;227;g3ef4b2f3226_3_201"/>
            <p:cNvPicPr preferRelativeResize="0"/>
            <p:nvPr/>
          </p:nvPicPr>
          <p:blipFill rotWithShape="1">
            <a:blip r:embed="rId4">
              <a:alphaModFix/>
            </a:blip>
            <a:srcRect b="0" l="0" r="0" t="0"/>
            <a:stretch/>
          </p:blipFill>
          <p:spPr>
            <a:xfrm rot="10800000">
              <a:off x="9239250" y="0"/>
              <a:ext cx="9048750" cy="10287000"/>
            </a:xfrm>
            <a:prstGeom prst="rect">
              <a:avLst/>
            </a:prstGeom>
            <a:noFill/>
            <a:ln>
              <a:noFill/>
            </a:ln>
          </p:spPr>
        </p:pic>
        <p:pic>
          <p:nvPicPr>
            <p:cNvPr descr="preencoded.png" id="228" name="Google Shape;228;g3ef4b2f3226_3_201"/>
            <p:cNvPicPr preferRelativeResize="0"/>
            <p:nvPr/>
          </p:nvPicPr>
          <p:blipFill rotWithShape="1">
            <a:blip r:embed="rId5">
              <a:alphaModFix/>
            </a:blip>
            <a:srcRect b="0" l="0" r="0" t="0"/>
            <a:stretch/>
          </p:blipFill>
          <p:spPr>
            <a:xfrm>
              <a:off x="1819275" y="9048750"/>
              <a:ext cx="553213" cy="553213"/>
            </a:xfrm>
            <a:prstGeom prst="rect">
              <a:avLst/>
            </a:prstGeom>
            <a:noFill/>
            <a:ln>
              <a:noFill/>
            </a:ln>
          </p:spPr>
        </p:pic>
        <p:pic>
          <p:nvPicPr>
            <p:cNvPr descr="preencoded.png" id="229" name="Google Shape;229;g3ef4b2f3226_3_201"/>
            <p:cNvPicPr preferRelativeResize="0"/>
            <p:nvPr/>
          </p:nvPicPr>
          <p:blipFill rotWithShape="1">
            <a:blip r:embed="rId6">
              <a:alphaModFix/>
            </a:blip>
            <a:srcRect b="0" l="0" r="0" t="0"/>
            <a:stretch/>
          </p:blipFill>
          <p:spPr>
            <a:xfrm>
              <a:off x="14430375" y="1162050"/>
              <a:ext cx="553213" cy="553212"/>
            </a:xfrm>
            <a:prstGeom prst="rect">
              <a:avLst/>
            </a:prstGeom>
            <a:noFill/>
            <a:ln>
              <a:noFill/>
            </a:ln>
          </p:spPr>
        </p:pic>
        <p:pic>
          <p:nvPicPr>
            <p:cNvPr descr="preencoded.png" id="230" name="Google Shape;230;g3ef4b2f3226_3_201"/>
            <p:cNvPicPr preferRelativeResize="0"/>
            <p:nvPr/>
          </p:nvPicPr>
          <p:blipFill rotWithShape="1">
            <a:blip r:embed="rId7">
              <a:alphaModFix/>
            </a:blip>
            <a:srcRect b="0" l="0" r="0" t="0"/>
            <a:stretch/>
          </p:blipFill>
          <p:spPr>
            <a:xfrm>
              <a:off x="4322541" y="14771"/>
              <a:ext cx="1315678" cy="263253"/>
            </a:xfrm>
            <a:prstGeom prst="rect">
              <a:avLst/>
            </a:prstGeom>
            <a:noFill/>
            <a:ln>
              <a:noFill/>
            </a:ln>
          </p:spPr>
        </p:pic>
        <p:pic>
          <p:nvPicPr>
            <p:cNvPr descr="preencoded.png" id="231" name="Google Shape;231;g3ef4b2f3226_3_201"/>
            <p:cNvPicPr preferRelativeResize="0"/>
            <p:nvPr/>
          </p:nvPicPr>
          <p:blipFill rotWithShape="1">
            <a:blip r:embed="rId8">
              <a:alphaModFix/>
            </a:blip>
            <a:srcRect b="0" l="0" r="0" t="0"/>
            <a:stretch/>
          </p:blipFill>
          <p:spPr>
            <a:xfrm>
              <a:off x="16068675" y="9191625"/>
              <a:ext cx="1315678" cy="263296"/>
            </a:xfrm>
            <a:prstGeom prst="rect">
              <a:avLst/>
            </a:prstGeom>
            <a:noFill/>
            <a:ln>
              <a:noFill/>
            </a:ln>
          </p:spPr>
        </p:pic>
        <p:pic>
          <p:nvPicPr>
            <p:cNvPr descr="preencoded.png" id="232" name="Google Shape;232;g3ef4b2f3226_3_201"/>
            <p:cNvPicPr preferRelativeResize="0"/>
            <p:nvPr/>
          </p:nvPicPr>
          <p:blipFill rotWithShape="1">
            <a:blip r:embed="rId9">
              <a:alphaModFix/>
            </a:blip>
            <a:srcRect b="0" l="0" r="0" t="0"/>
            <a:stretch/>
          </p:blipFill>
          <p:spPr>
            <a:xfrm>
              <a:off x="1590675" y="2609850"/>
              <a:ext cx="230791" cy="1898618"/>
            </a:xfrm>
            <a:prstGeom prst="rect">
              <a:avLst/>
            </a:prstGeom>
            <a:noFill/>
            <a:ln>
              <a:noFill/>
            </a:ln>
          </p:spPr>
        </p:pic>
        <p:pic>
          <p:nvPicPr>
            <p:cNvPr descr="preencoded.png" id="233" name="Google Shape;233;g3ef4b2f3226_3_201"/>
            <p:cNvPicPr preferRelativeResize="0"/>
            <p:nvPr/>
          </p:nvPicPr>
          <p:blipFill rotWithShape="1">
            <a:blip r:embed="rId10">
              <a:alphaModFix/>
            </a:blip>
            <a:srcRect b="0" l="0" r="0" t="0"/>
            <a:stretch/>
          </p:blipFill>
          <p:spPr>
            <a:xfrm>
              <a:off x="16964025" y="5143500"/>
              <a:ext cx="230696" cy="1898618"/>
            </a:xfrm>
            <a:prstGeom prst="rect">
              <a:avLst/>
            </a:prstGeom>
            <a:noFill/>
            <a:ln>
              <a:noFill/>
            </a:ln>
          </p:spPr>
        </p:pic>
        <p:pic>
          <p:nvPicPr>
            <p:cNvPr descr="preencoded.png" id="234" name="Google Shape;234;g3ef4b2f3226_3_201"/>
            <p:cNvPicPr preferRelativeResize="0"/>
            <p:nvPr/>
          </p:nvPicPr>
          <p:blipFill rotWithShape="1">
            <a:blip r:embed="rId11">
              <a:alphaModFix/>
            </a:blip>
            <a:srcRect b="0" l="0" r="0" t="0"/>
            <a:stretch/>
          </p:blipFill>
          <p:spPr>
            <a:xfrm>
              <a:off x="4000" y="-3711"/>
              <a:ext cx="854869" cy="708469"/>
            </a:xfrm>
            <a:prstGeom prst="rect">
              <a:avLst/>
            </a:prstGeom>
            <a:noFill/>
            <a:ln>
              <a:noFill/>
            </a:ln>
          </p:spPr>
        </p:pic>
        <p:pic>
          <p:nvPicPr>
            <p:cNvPr descr="preencoded.png" id="235" name="Google Shape;235;g3ef4b2f3226_3_201"/>
            <p:cNvPicPr preferRelativeResize="0"/>
            <p:nvPr/>
          </p:nvPicPr>
          <p:blipFill rotWithShape="1">
            <a:blip r:embed="rId12">
              <a:alphaModFix/>
            </a:blip>
            <a:srcRect b="0" l="0" r="0" t="0"/>
            <a:stretch/>
          </p:blipFill>
          <p:spPr>
            <a:xfrm>
              <a:off x="16297275" y="2533650"/>
              <a:ext cx="854773" cy="708470"/>
            </a:xfrm>
            <a:prstGeom prst="rect">
              <a:avLst/>
            </a:prstGeom>
            <a:noFill/>
            <a:ln>
              <a:noFill/>
            </a:ln>
          </p:spPr>
        </p:pic>
      </p:grpSp>
      <p:grpSp>
        <p:nvGrpSpPr>
          <p:cNvPr id="236" name="Google Shape;236;g3ef4b2f3226_3_201"/>
          <p:cNvGrpSpPr/>
          <p:nvPr/>
        </p:nvGrpSpPr>
        <p:grpSpPr>
          <a:xfrm>
            <a:off x="17640300" y="7994925"/>
            <a:ext cx="596549" cy="2063476"/>
            <a:chOff x="17640300" y="7994925"/>
            <a:chExt cx="596549" cy="2063476"/>
          </a:xfrm>
        </p:grpSpPr>
        <p:pic>
          <p:nvPicPr>
            <p:cNvPr descr="preencoded.png" id="237" name="Google Shape;237;g3ef4b2f3226_3_201"/>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238" name="Google Shape;238;g3ef4b2f3226_3_20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39" name="Google Shape;239;g3ef4b2f3226_3_201"/>
          <p:cNvPicPr preferRelativeResize="0"/>
          <p:nvPr/>
        </p:nvPicPr>
        <p:blipFill rotWithShape="1">
          <a:blip r:embed="rId14">
            <a:alphaModFix/>
          </a:blip>
          <a:srcRect b="0" l="0" r="0" t="0"/>
          <a:stretch/>
        </p:blipFill>
        <p:spPr>
          <a:xfrm>
            <a:off x="1285875" y="1257300"/>
            <a:ext cx="10829925" cy="7781925"/>
          </a:xfrm>
          <a:prstGeom prst="rect">
            <a:avLst/>
          </a:prstGeom>
          <a:noFill/>
          <a:ln>
            <a:noFill/>
          </a:ln>
        </p:spPr>
      </p:pic>
      <p:grpSp>
        <p:nvGrpSpPr>
          <p:cNvPr id="240" name="Google Shape;240;g3ef4b2f3226_3_201"/>
          <p:cNvGrpSpPr/>
          <p:nvPr/>
        </p:nvGrpSpPr>
        <p:grpSpPr>
          <a:xfrm>
            <a:off x="12515850" y="1847850"/>
            <a:ext cx="4206300" cy="3307200"/>
            <a:chOff x="12515850" y="1847850"/>
            <a:chExt cx="4206300" cy="3307200"/>
          </a:xfrm>
        </p:grpSpPr>
        <p:sp>
          <p:nvSpPr>
            <p:cNvPr id="241" name="Google Shape;241;g3ef4b2f3226_3_201"/>
            <p:cNvSpPr/>
            <p:nvPr/>
          </p:nvSpPr>
          <p:spPr>
            <a:xfrm>
              <a:off x="12515850" y="1847850"/>
              <a:ext cx="4206300" cy="176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Dragon Taming Technique</a:t>
              </a:r>
              <a:endParaRPr b="0" i="0" sz="3600" u="none" cap="none" strike="noStrike">
                <a:solidFill>
                  <a:schemeClr val="dk1"/>
                </a:solidFill>
                <a:latin typeface="Calibri"/>
                <a:ea typeface="Calibri"/>
                <a:cs typeface="Calibri"/>
                <a:sym typeface="Calibri"/>
              </a:endParaRPr>
            </a:p>
          </p:txBody>
        </p:sp>
        <p:sp>
          <p:nvSpPr>
            <p:cNvPr id="242" name="Google Shape;242;g3ef4b2f3226_3_201"/>
            <p:cNvSpPr/>
            <p:nvPr/>
          </p:nvSpPr>
          <p:spPr>
            <a:xfrm>
              <a:off x="12515850" y="3676650"/>
              <a:ext cx="41757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243" name="Google Shape;243;g3ef4b2f3226_3_201"/>
          <p:cNvGrpSpPr/>
          <p:nvPr/>
        </p:nvGrpSpPr>
        <p:grpSpPr>
          <a:xfrm>
            <a:off x="12515850" y="5734050"/>
            <a:ext cx="4206300" cy="3307200"/>
            <a:chOff x="12515850" y="5734050"/>
            <a:chExt cx="4206300" cy="3307200"/>
          </a:xfrm>
        </p:grpSpPr>
        <p:sp>
          <p:nvSpPr>
            <p:cNvPr id="244" name="Google Shape;244;g3ef4b2f3226_3_201"/>
            <p:cNvSpPr/>
            <p:nvPr/>
          </p:nvSpPr>
          <p:spPr>
            <a:xfrm>
              <a:off x="12515850" y="5734050"/>
              <a:ext cx="4206300" cy="176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The Art of Unicorn Sighting</a:t>
              </a:r>
              <a:endParaRPr b="0" i="0" sz="3600" u="none" cap="none" strike="noStrike">
                <a:solidFill>
                  <a:schemeClr val="dk1"/>
                </a:solidFill>
                <a:latin typeface="Calibri"/>
                <a:ea typeface="Calibri"/>
                <a:cs typeface="Calibri"/>
                <a:sym typeface="Calibri"/>
              </a:endParaRPr>
            </a:p>
          </p:txBody>
        </p:sp>
        <p:sp>
          <p:nvSpPr>
            <p:cNvPr id="245" name="Google Shape;245;g3ef4b2f3226_3_201"/>
            <p:cNvSpPr/>
            <p:nvPr/>
          </p:nvSpPr>
          <p:spPr>
            <a:xfrm>
              <a:off x="12515850" y="7562850"/>
              <a:ext cx="41757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Poppins"/>
                <a:buNone/>
              </a:pPr>
              <a:r>
                <a:rPr b="0" i="0" lang="en-US" sz="2400" u="none" cap="none" strike="noStrike">
                  <a:solidFill>
                    <a:srgbClr val="0E0E0E"/>
                  </a:solidFill>
                  <a:latin typeface="Poppins"/>
                  <a:ea typeface="Poppins"/>
                  <a:cs typeface="Poppins"/>
                  <a:sym typeface="Poppins"/>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E9"/>
        </a:solidFill>
      </p:bgPr>
    </p:bg>
    <p:spTree>
      <p:nvGrpSpPr>
        <p:cNvPr id="250" name="Shape 250"/>
        <p:cNvGrpSpPr/>
        <p:nvPr/>
      </p:nvGrpSpPr>
      <p:grpSpPr>
        <a:xfrm>
          <a:off x="0" y="0"/>
          <a:ext cx="0" cy="0"/>
          <a:chOff x="0" y="0"/>
          <a:chExt cx="0" cy="0"/>
        </a:xfrm>
      </p:grpSpPr>
      <p:grpSp>
        <p:nvGrpSpPr>
          <p:cNvPr id="251" name="Google Shape;251;g3ef4b2f3226_3_227"/>
          <p:cNvGrpSpPr/>
          <p:nvPr/>
        </p:nvGrpSpPr>
        <p:grpSpPr>
          <a:xfrm>
            <a:off x="0" y="0"/>
            <a:ext cx="18288000" cy="10519693"/>
            <a:chOff x="0" y="0"/>
            <a:chExt cx="18288000" cy="10519693"/>
          </a:xfrm>
        </p:grpSpPr>
        <p:sp>
          <p:nvSpPr>
            <p:cNvPr id="252" name="Google Shape;252;g3ef4b2f3226_3_227"/>
            <p:cNvSpPr/>
            <p:nvPr/>
          </p:nvSpPr>
          <p:spPr>
            <a:xfrm>
              <a:off x="0" y="0"/>
              <a:ext cx="18288000" cy="10287000"/>
            </a:xfrm>
            <a:prstGeom prst="rect">
              <a:avLst/>
            </a:prstGeom>
            <a:solidFill>
              <a:srgbClr val="FFF2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3" name="Google Shape;253;g3ef4b2f3226_3_227"/>
            <p:cNvPicPr preferRelativeResize="0"/>
            <p:nvPr/>
          </p:nvPicPr>
          <p:blipFill rotWithShape="1">
            <a:blip r:embed="rId3">
              <a:alphaModFix/>
            </a:blip>
            <a:srcRect b="0" l="0" r="0" t="0"/>
            <a:stretch/>
          </p:blipFill>
          <p:spPr>
            <a:xfrm>
              <a:off x="0" y="3000375"/>
              <a:ext cx="18288000" cy="7286625"/>
            </a:xfrm>
            <a:prstGeom prst="rect">
              <a:avLst/>
            </a:prstGeom>
            <a:noFill/>
            <a:ln>
              <a:noFill/>
            </a:ln>
          </p:spPr>
        </p:pic>
        <p:pic>
          <p:nvPicPr>
            <p:cNvPr descr="preencoded.png" id="254" name="Google Shape;254;g3ef4b2f3226_3_227"/>
            <p:cNvPicPr preferRelativeResize="0"/>
            <p:nvPr/>
          </p:nvPicPr>
          <p:blipFill rotWithShape="1">
            <a:blip r:embed="rId4">
              <a:alphaModFix/>
            </a:blip>
            <a:srcRect b="0" l="0" r="0" t="0"/>
            <a:stretch/>
          </p:blipFill>
          <p:spPr>
            <a:xfrm>
              <a:off x="0" y="0"/>
              <a:ext cx="6991350" cy="10287000"/>
            </a:xfrm>
            <a:prstGeom prst="rect">
              <a:avLst/>
            </a:prstGeom>
            <a:noFill/>
            <a:ln>
              <a:noFill/>
            </a:ln>
          </p:spPr>
        </p:pic>
        <p:pic>
          <p:nvPicPr>
            <p:cNvPr descr="preencoded.png" id="255" name="Google Shape;255;g3ef4b2f3226_3_227"/>
            <p:cNvPicPr preferRelativeResize="0"/>
            <p:nvPr/>
          </p:nvPicPr>
          <p:blipFill rotWithShape="1">
            <a:blip r:embed="rId5">
              <a:alphaModFix/>
            </a:blip>
            <a:srcRect b="0" l="0" r="0" t="0"/>
            <a:stretch/>
          </p:blipFill>
          <p:spPr>
            <a:xfrm>
              <a:off x="8031100" y="9966480"/>
              <a:ext cx="553117" cy="553213"/>
            </a:xfrm>
            <a:prstGeom prst="rect">
              <a:avLst/>
            </a:prstGeom>
            <a:noFill/>
            <a:ln>
              <a:noFill/>
            </a:ln>
          </p:spPr>
        </p:pic>
        <p:pic>
          <p:nvPicPr>
            <p:cNvPr descr="preencoded.png" id="256" name="Google Shape;256;g3ef4b2f3226_3_227"/>
            <p:cNvPicPr preferRelativeResize="0"/>
            <p:nvPr/>
          </p:nvPicPr>
          <p:blipFill rotWithShape="1">
            <a:blip r:embed="rId6">
              <a:alphaModFix/>
            </a:blip>
            <a:srcRect b="0" l="0" r="0" t="0"/>
            <a:stretch/>
          </p:blipFill>
          <p:spPr>
            <a:xfrm>
              <a:off x="1824512" y="6155624"/>
              <a:ext cx="553117" cy="553212"/>
            </a:xfrm>
            <a:prstGeom prst="rect">
              <a:avLst/>
            </a:prstGeom>
            <a:noFill/>
            <a:ln>
              <a:noFill/>
            </a:ln>
          </p:spPr>
        </p:pic>
        <p:pic>
          <p:nvPicPr>
            <p:cNvPr descr="preencoded.png" id="257" name="Google Shape;257;g3ef4b2f3226_3_227"/>
            <p:cNvPicPr preferRelativeResize="0"/>
            <p:nvPr/>
          </p:nvPicPr>
          <p:blipFill rotWithShape="1">
            <a:blip r:embed="rId7">
              <a:alphaModFix/>
            </a:blip>
            <a:srcRect b="0" l="0" r="0" t="0"/>
            <a:stretch/>
          </p:blipFill>
          <p:spPr>
            <a:xfrm>
              <a:off x="9723988" y="1823"/>
              <a:ext cx="1315678" cy="263315"/>
            </a:xfrm>
            <a:prstGeom prst="rect">
              <a:avLst/>
            </a:prstGeom>
            <a:noFill/>
            <a:ln>
              <a:noFill/>
            </a:ln>
          </p:spPr>
        </p:pic>
        <p:pic>
          <p:nvPicPr>
            <p:cNvPr descr="preencoded.png" id="258" name="Google Shape;258;g3ef4b2f3226_3_227"/>
            <p:cNvPicPr preferRelativeResize="0"/>
            <p:nvPr/>
          </p:nvPicPr>
          <p:blipFill rotWithShape="1">
            <a:blip r:embed="rId8">
              <a:alphaModFix/>
            </a:blip>
            <a:srcRect b="0" l="0" r="0" t="0"/>
            <a:stretch/>
          </p:blipFill>
          <p:spPr>
            <a:xfrm>
              <a:off x="15963900" y="8943975"/>
              <a:ext cx="1315679" cy="263316"/>
            </a:xfrm>
            <a:prstGeom prst="rect">
              <a:avLst/>
            </a:prstGeom>
            <a:noFill/>
            <a:ln>
              <a:noFill/>
            </a:ln>
          </p:spPr>
        </p:pic>
        <p:pic>
          <p:nvPicPr>
            <p:cNvPr descr="preencoded.png" id="259" name="Google Shape;259;g3ef4b2f3226_3_227"/>
            <p:cNvPicPr preferRelativeResize="0"/>
            <p:nvPr/>
          </p:nvPicPr>
          <p:blipFill rotWithShape="1">
            <a:blip r:embed="rId9">
              <a:alphaModFix/>
            </a:blip>
            <a:srcRect b="0" l="0" r="0" t="0"/>
            <a:stretch/>
          </p:blipFill>
          <p:spPr>
            <a:xfrm>
              <a:off x="2381" y="2908743"/>
              <a:ext cx="230791" cy="1898618"/>
            </a:xfrm>
            <a:prstGeom prst="rect">
              <a:avLst/>
            </a:prstGeom>
            <a:noFill/>
            <a:ln>
              <a:noFill/>
            </a:ln>
          </p:spPr>
        </p:pic>
        <p:pic>
          <p:nvPicPr>
            <p:cNvPr descr="preencoded.png" id="260" name="Google Shape;260;g3ef4b2f3226_3_227"/>
            <p:cNvPicPr preferRelativeResize="0"/>
            <p:nvPr/>
          </p:nvPicPr>
          <p:blipFill rotWithShape="1">
            <a:blip r:embed="rId10">
              <a:alphaModFix/>
            </a:blip>
            <a:srcRect b="0" l="0" r="0" t="0"/>
            <a:stretch/>
          </p:blipFill>
          <p:spPr>
            <a:xfrm>
              <a:off x="16840200" y="4991100"/>
              <a:ext cx="230791" cy="1898619"/>
            </a:xfrm>
            <a:prstGeom prst="rect">
              <a:avLst/>
            </a:prstGeom>
            <a:noFill/>
            <a:ln>
              <a:noFill/>
            </a:ln>
          </p:spPr>
        </p:pic>
        <p:pic>
          <p:nvPicPr>
            <p:cNvPr descr="preencoded.png" id="261" name="Google Shape;261;g3ef4b2f3226_3_227"/>
            <p:cNvPicPr preferRelativeResize="0"/>
            <p:nvPr/>
          </p:nvPicPr>
          <p:blipFill rotWithShape="1">
            <a:blip r:embed="rId11">
              <a:alphaModFix/>
            </a:blip>
            <a:srcRect b="0" l="0" r="0" t="0"/>
            <a:stretch/>
          </p:blipFill>
          <p:spPr>
            <a:xfrm>
              <a:off x="15687675" y="819150"/>
              <a:ext cx="854773" cy="708470"/>
            </a:xfrm>
            <a:prstGeom prst="rect">
              <a:avLst/>
            </a:prstGeom>
            <a:noFill/>
            <a:ln>
              <a:noFill/>
            </a:ln>
          </p:spPr>
        </p:pic>
        <p:pic>
          <p:nvPicPr>
            <p:cNvPr descr="preencoded.png" id="262" name="Google Shape;262;g3ef4b2f3226_3_227"/>
            <p:cNvPicPr preferRelativeResize="0"/>
            <p:nvPr/>
          </p:nvPicPr>
          <p:blipFill rotWithShape="1">
            <a:blip r:embed="rId12">
              <a:alphaModFix/>
            </a:blip>
            <a:srcRect b="0" l="0" r="0" t="0"/>
            <a:stretch/>
          </p:blipFill>
          <p:spPr>
            <a:xfrm>
              <a:off x="155925" y="9438894"/>
              <a:ext cx="854869" cy="708470"/>
            </a:xfrm>
            <a:prstGeom prst="rect">
              <a:avLst/>
            </a:prstGeom>
            <a:noFill/>
            <a:ln>
              <a:noFill/>
            </a:ln>
          </p:spPr>
        </p:pic>
      </p:grpSp>
      <p:grpSp>
        <p:nvGrpSpPr>
          <p:cNvPr id="263" name="Google Shape;263;g3ef4b2f3226_3_227"/>
          <p:cNvGrpSpPr/>
          <p:nvPr/>
        </p:nvGrpSpPr>
        <p:grpSpPr>
          <a:xfrm>
            <a:off x="17640300" y="7994925"/>
            <a:ext cx="596549" cy="2063476"/>
            <a:chOff x="17640300" y="7994925"/>
            <a:chExt cx="596549" cy="2063476"/>
          </a:xfrm>
        </p:grpSpPr>
        <p:pic>
          <p:nvPicPr>
            <p:cNvPr descr="preencoded.png" id="264" name="Google Shape;264;g3ef4b2f3226_3_227"/>
            <p:cNvPicPr preferRelativeResize="0"/>
            <p:nvPr/>
          </p:nvPicPr>
          <p:blipFill rotWithShape="1">
            <a:blip r:embed="rId13">
              <a:alphaModFix/>
            </a:blip>
            <a:srcRect b="0" l="0" r="0" t="0"/>
            <a:stretch/>
          </p:blipFill>
          <p:spPr>
            <a:xfrm>
              <a:off x="17640300" y="9525000"/>
              <a:ext cx="533400" cy="533400"/>
            </a:xfrm>
            <a:prstGeom prst="rect">
              <a:avLst/>
            </a:prstGeom>
            <a:noFill/>
            <a:ln>
              <a:noFill/>
            </a:ln>
          </p:spPr>
        </p:pic>
        <p:sp>
          <p:nvSpPr>
            <p:cNvPr id="265" name="Google Shape;265;g3ef4b2f3226_3_22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2710"/>
                <a:buFont typeface="Inter"/>
                <a:buNone/>
              </a:pPr>
              <a:r>
                <a:rPr b="1" i="0" lang="en-US" sz="2710" u="none" cap="none" strike="noStrike">
                  <a:solidFill>
                    <a:srgbClr val="E4868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66" name="Google Shape;266;g3ef4b2f3226_3_227"/>
          <p:cNvSpPr/>
          <p:nvPr/>
        </p:nvSpPr>
        <p:spPr>
          <a:xfrm>
            <a:off x="6829425" y="352425"/>
            <a:ext cx="4343400" cy="160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4868E"/>
              </a:buClr>
              <a:buSzPts val="6000"/>
              <a:buFont typeface="Pacifico"/>
              <a:buNone/>
            </a:pPr>
            <a:r>
              <a:rPr b="0" i="0" lang="en-US" sz="6000" u="none" cap="none" strike="noStrike">
                <a:solidFill>
                  <a:srgbClr val="E4868E"/>
                </a:solidFill>
                <a:latin typeface="Pacifico"/>
                <a:ea typeface="Pacifico"/>
                <a:cs typeface="Pacifico"/>
                <a:sym typeface="Pacifico"/>
              </a:rPr>
              <a:t>Pricing Plan</a:t>
            </a:r>
            <a:endParaRPr b="0" i="0" sz="6000" u="none" cap="none" strike="noStrike">
              <a:solidFill>
                <a:schemeClr val="dk1"/>
              </a:solidFill>
              <a:latin typeface="Calibri"/>
              <a:ea typeface="Calibri"/>
              <a:cs typeface="Calibri"/>
              <a:sym typeface="Calibri"/>
            </a:endParaRPr>
          </a:p>
        </p:txBody>
      </p:sp>
      <p:grpSp>
        <p:nvGrpSpPr>
          <p:cNvPr id="267" name="Google Shape;267;g3ef4b2f3226_3_227"/>
          <p:cNvGrpSpPr/>
          <p:nvPr/>
        </p:nvGrpSpPr>
        <p:grpSpPr>
          <a:xfrm>
            <a:off x="1333500" y="1866900"/>
            <a:ext cx="15630450" cy="8153400"/>
            <a:chOff x="1333500" y="1866900"/>
            <a:chExt cx="15630450" cy="8153400"/>
          </a:xfrm>
        </p:grpSpPr>
        <p:sp>
          <p:nvSpPr>
            <p:cNvPr id="268" name="Google Shape;268;g3ef4b2f3226_3_227"/>
            <p:cNvSpPr/>
            <p:nvPr/>
          </p:nvSpPr>
          <p:spPr>
            <a:xfrm>
              <a:off x="1333500" y="1866900"/>
              <a:ext cx="4829100" cy="8153400"/>
            </a:xfrm>
            <a:prstGeom prst="roundRect">
              <a:avLst>
                <a:gd fmla="val 1195" name="adj"/>
              </a:avLst>
            </a:prstGeom>
            <a:noFill/>
            <a:ln cap="flat" cmpd="sng" w="9525">
              <a:solidFill>
                <a:srgbClr val="E486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ef4b2f3226_3_227"/>
            <p:cNvSpPr/>
            <p:nvPr/>
          </p:nvSpPr>
          <p:spPr>
            <a:xfrm>
              <a:off x="3138488" y="2209800"/>
              <a:ext cx="1219200" cy="1219200"/>
            </a:xfrm>
            <a:prstGeom prst="ellipse">
              <a:avLst/>
            </a:prstGeom>
            <a:solidFill>
              <a:srgbClr val="E486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70" name="Google Shape;270;g3ef4b2f3226_3_227"/>
            <p:cNvPicPr preferRelativeResize="0"/>
            <p:nvPr/>
          </p:nvPicPr>
          <p:blipFill rotWithShape="1">
            <a:blip r:embed="rId14">
              <a:alphaModFix/>
            </a:blip>
            <a:srcRect b="0" l="0" r="0" t="0"/>
            <a:stretch/>
          </p:blipFill>
          <p:spPr>
            <a:xfrm>
              <a:off x="3502521" y="2486025"/>
              <a:ext cx="491133" cy="666750"/>
            </a:xfrm>
            <a:prstGeom prst="rect">
              <a:avLst/>
            </a:prstGeom>
            <a:noFill/>
            <a:ln>
              <a:noFill/>
            </a:ln>
          </p:spPr>
        </p:pic>
        <p:sp>
          <p:nvSpPr>
            <p:cNvPr id="271" name="Google Shape;271;g3ef4b2f3226_3_227"/>
            <p:cNvSpPr/>
            <p:nvPr/>
          </p:nvSpPr>
          <p:spPr>
            <a:xfrm>
              <a:off x="6734175" y="1866900"/>
              <a:ext cx="4829100" cy="8153400"/>
            </a:xfrm>
            <a:prstGeom prst="roundRect">
              <a:avLst>
                <a:gd fmla="val 1195" name="adj"/>
              </a:avLst>
            </a:prstGeom>
            <a:noFill/>
            <a:ln cap="flat" cmpd="sng" w="9525">
              <a:solidFill>
                <a:srgbClr val="E486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ef4b2f3226_3_227"/>
            <p:cNvSpPr/>
            <p:nvPr/>
          </p:nvSpPr>
          <p:spPr>
            <a:xfrm>
              <a:off x="8539163" y="2209800"/>
              <a:ext cx="1219200" cy="1219200"/>
            </a:xfrm>
            <a:prstGeom prst="ellipse">
              <a:avLst/>
            </a:prstGeom>
            <a:solidFill>
              <a:srgbClr val="E486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73" name="Google Shape;273;g3ef4b2f3226_3_227"/>
            <p:cNvPicPr preferRelativeResize="0"/>
            <p:nvPr/>
          </p:nvPicPr>
          <p:blipFill rotWithShape="1">
            <a:blip r:embed="rId15">
              <a:alphaModFix/>
            </a:blip>
            <a:srcRect b="0" l="0" r="0" t="0"/>
            <a:stretch/>
          </p:blipFill>
          <p:spPr>
            <a:xfrm>
              <a:off x="8840714" y="2527734"/>
              <a:ext cx="616099" cy="583369"/>
            </a:xfrm>
            <a:prstGeom prst="rect">
              <a:avLst/>
            </a:prstGeom>
            <a:noFill/>
            <a:ln>
              <a:noFill/>
            </a:ln>
          </p:spPr>
        </p:pic>
        <p:sp>
          <p:nvSpPr>
            <p:cNvPr id="274" name="Google Shape;274;g3ef4b2f3226_3_227"/>
            <p:cNvSpPr/>
            <p:nvPr/>
          </p:nvSpPr>
          <p:spPr>
            <a:xfrm>
              <a:off x="12134850" y="1866900"/>
              <a:ext cx="4829100" cy="8153400"/>
            </a:xfrm>
            <a:prstGeom prst="roundRect">
              <a:avLst>
                <a:gd fmla="val 1195" name="adj"/>
              </a:avLst>
            </a:prstGeom>
            <a:noFill/>
            <a:ln cap="flat" cmpd="sng" w="9525">
              <a:solidFill>
                <a:srgbClr val="E4868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3ef4b2f3226_3_227"/>
            <p:cNvSpPr/>
            <p:nvPr/>
          </p:nvSpPr>
          <p:spPr>
            <a:xfrm>
              <a:off x="13939838" y="2209800"/>
              <a:ext cx="1219200" cy="1219200"/>
            </a:xfrm>
            <a:prstGeom prst="ellipse">
              <a:avLst/>
            </a:prstGeom>
            <a:solidFill>
              <a:srgbClr val="E4868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76" name="Google Shape;276;g3ef4b2f3226_3_227"/>
            <p:cNvPicPr preferRelativeResize="0"/>
            <p:nvPr/>
          </p:nvPicPr>
          <p:blipFill rotWithShape="1">
            <a:blip r:embed="rId16">
              <a:alphaModFix/>
            </a:blip>
            <a:srcRect b="0" l="0" r="0" t="0"/>
            <a:stretch/>
          </p:blipFill>
          <p:spPr>
            <a:xfrm>
              <a:off x="14263688" y="2557463"/>
              <a:ext cx="571500" cy="523875"/>
            </a:xfrm>
            <a:prstGeom prst="rect">
              <a:avLst/>
            </a:prstGeom>
            <a:noFill/>
            <a:ln>
              <a:noFill/>
            </a:ln>
          </p:spPr>
        </p:pic>
        <p:sp>
          <p:nvSpPr>
            <p:cNvPr id="277" name="Google Shape;277;g3ef4b2f3226_3_227"/>
            <p:cNvSpPr/>
            <p:nvPr/>
          </p:nvSpPr>
          <p:spPr>
            <a:xfrm>
              <a:off x="3129915" y="3657600"/>
              <a:ext cx="1236300" cy="96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4868E"/>
                </a:buClr>
                <a:buSzPts val="3600"/>
                <a:buFont typeface="Pacifico"/>
                <a:buNone/>
              </a:pPr>
              <a:r>
                <a:rPr b="0" i="0" lang="en-US" sz="3600" u="none" cap="none" strike="noStrike">
                  <a:solidFill>
                    <a:srgbClr val="E4868E"/>
                  </a:solidFill>
                  <a:latin typeface="Pacifico"/>
                  <a:ea typeface="Pacifico"/>
                  <a:cs typeface="Pacifico"/>
                  <a:sym typeface="Pacifico"/>
                </a:rPr>
                <a:t>Basic</a:t>
              </a:r>
              <a:endParaRPr b="0" i="0" sz="3600" u="none" cap="none" strike="noStrike">
                <a:solidFill>
                  <a:schemeClr val="dk1"/>
                </a:solidFill>
                <a:latin typeface="Calibri"/>
                <a:ea typeface="Calibri"/>
                <a:cs typeface="Calibri"/>
                <a:sym typeface="Calibri"/>
              </a:endParaRPr>
            </a:p>
          </p:txBody>
        </p:sp>
        <p:sp>
          <p:nvSpPr>
            <p:cNvPr id="278" name="Google Shape;278;g3ef4b2f3226_3_227"/>
            <p:cNvSpPr/>
            <p:nvPr/>
          </p:nvSpPr>
          <p:spPr>
            <a:xfrm>
              <a:off x="1676400" y="4686300"/>
              <a:ext cx="4204200" cy="4069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79" name="Google Shape;279;g3ef4b2f3226_3_227"/>
            <p:cNvSpPr/>
            <p:nvPr/>
          </p:nvSpPr>
          <p:spPr>
            <a:xfrm>
              <a:off x="2658428" y="8877300"/>
              <a:ext cx="2179200" cy="96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$10/month</a:t>
              </a:r>
              <a:endParaRPr b="0" i="0" sz="3600" u="none" cap="none" strike="noStrike">
                <a:solidFill>
                  <a:schemeClr val="dk1"/>
                </a:solidFill>
                <a:latin typeface="Calibri"/>
                <a:ea typeface="Calibri"/>
                <a:cs typeface="Calibri"/>
                <a:sym typeface="Calibri"/>
              </a:endParaRPr>
            </a:p>
          </p:txBody>
        </p:sp>
        <p:sp>
          <p:nvSpPr>
            <p:cNvPr id="280" name="Google Shape;280;g3ef4b2f3226_3_227"/>
            <p:cNvSpPr/>
            <p:nvPr/>
          </p:nvSpPr>
          <p:spPr>
            <a:xfrm>
              <a:off x="8597265" y="3657600"/>
              <a:ext cx="1103100" cy="96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4868E"/>
                </a:buClr>
                <a:buSzPts val="3600"/>
                <a:buFont typeface="Pacifico"/>
                <a:buNone/>
              </a:pPr>
              <a:r>
                <a:rPr b="0" i="0" lang="en-US" sz="3600" u="none" cap="none" strike="noStrike">
                  <a:solidFill>
                    <a:srgbClr val="E4868E"/>
                  </a:solidFill>
                  <a:latin typeface="Pacifico"/>
                  <a:ea typeface="Pacifico"/>
                  <a:cs typeface="Pacifico"/>
                  <a:sym typeface="Pacifico"/>
                </a:rPr>
                <a:t>Elite</a:t>
              </a:r>
              <a:endParaRPr b="0" i="0" sz="3600" u="none" cap="none" strike="noStrike">
                <a:solidFill>
                  <a:schemeClr val="dk1"/>
                </a:solidFill>
                <a:latin typeface="Calibri"/>
                <a:ea typeface="Calibri"/>
                <a:cs typeface="Calibri"/>
                <a:sym typeface="Calibri"/>
              </a:endParaRPr>
            </a:p>
          </p:txBody>
        </p:sp>
        <p:sp>
          <p:nvSpPr>
            <p:cNvPr id="281" name="Google Shape;281;g3ef4b2f3226_3_227"/>
            <p:cNvSpPr/>
            <p:nvPr/>
          </p:nvSpPr>
          <p:spPr>
            <a:xfrm>
              <a:off x="7077075" y="4686300"/>
              <a:ext cx="4204200" cy="4069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Ability to form larger parties with fellow adventurers.</a:t>
              </a:r>
              <a:endParaRPr b="0" i="0" sz="2400" u="none" cap="none" strike="noStrike">
                <a:solidFill>
                  <a:schemeClr val="dk1"/>
                </a:solidFill>
                <a:latin typeface="Calibri"/>
                <a:ea typeface="Calibri"/>
                <a:cs typeface="Calibri"/>
                <a:sym typeface="Calibri"/>
              </a:endParaRPr>
            </a:p>
          </p:txBody>
        </p:sp>
        <p:sp>
          <p:nvSpPr>
            <p:cNvPr id="282" name="Google Shape;282;g3ef4b2f3226_3_227"/>
            <p:cNvSpPr/>
            <p:nvPr/>
          </p:nvSpPr>
          <p:spPr>
            <a:xfrm>
              <a:off x="8030528" y="8877300"/>
              <a:ext cx="2236500" cy="96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$50/month</a:t>
              </a:r>
              <a:endParaRPr b="0" i="0" sz="3600" u="none" cap="none" strike="noStrike">
                <a:solidFill>
                  <a:schemeClr val="dk1"/>
                </a:solidFill>
                <a:latin typeface="Calibri"/>
                <a:ea typeface="Calibri"/>
                <a:cs typeface="Calibri"/>
                <a:sym typeface="Calibri"/>
              </a:endParaRPr>
            </a:p>
          </p:txBody>
        </p:sp>
        <p:sp>
          <p:nvSpPr>
            <p:cNvPr id="283" name="Google Shape;283;g3ef4b2f3226_3_227"/>
            <p:cNvSpPr/>
            <p:nvPr/>
          </p:nvSpPr>
          <p:spPr>
            <a:xfrm>
              <a:off x="13464540" y="3657600"/>
              <a:ext cx="2169900" cy="96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4868E"/>
                </a:buClr>
                <a:buSzPts val="3600"/>
                <a:buFont typeface="Pacifico"/>
                <a:buNone/>
              </a:pPr>
              <a:r>
                <a:rPr b="0" i="0" lang="en-US" sz="3600" u="none" cap="none" strike="noStrike">
                  <a:solidFill>
                    <a:srgbClr val="E4868E"/>
                  </a:solidFill>
                  <a:latin typeface="Pacifico"/>
                  <a:ea typeface="Pacifico"/>
                  <a:cs typeface="Pacifico"/>
                  <a:sym typeface="Pacifico"/>
                </a:rPr>
                <a:t>Legendary</a:t>
              </a:r>
              <a:endParaRPr b="0" i="0" sz="3600" u="none" cap="none" strike="noStrike">
                <a:solidFill>
                  <a:schemeClr val="dk1"/>
                </a:solidFill>
                <a:latin typeface="Calibri"/>
                <a:ea typeface="Calibri"/>
                <a:cs typeface="Calibri"/>
                <a:sym typeface="Calibri"/>
              </a:endParaRPr>
            </a:p>
          </p:txBody>
        </p:sp>
        <p:sp>
          <p:nvSpPr>
            <p:cNvPr id="284" name="Google Shape;284;g3ef4b2f3226_3_227"/>
            <p:cNvSpPr/>
            <p:nvPr/>
          </p:nvSpPr>
          <p:spPr>
            <a:xfrm>
              <a:off x="12477750" y="4686300"/>
              <a:ext cx="4204200" cy="4069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Access to the most challenging dungeons and encounters.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Poppins"/>
                <a:buChar char="•"/>
              </a:pPr>
              <a:r>
                <a:rPr b="0" i="0" lang="en-US" sz="2400" u="none" cap="none" strike="noStrike">
                  <a:solidFill>
                    <a:srgbClr val="0E0E0E"/>
                  </a:solidFill>
                  <a:latin typeface="Poppins"/>
                  <a:ea typeface="Poppins"/>
                  <a:cs typeface="Poppins"/>
                  <a:sym typeface="Poppins"/>
                </a:rPr>
                <a:t>The ability to form the largest parties with fellow adventurers.</a:t>
              </a:r>
              <a:endParaRPr b="0" i="0" sz="2400" u="none" cap="none" strike="noStrike">
                <a:solidFill>
                  <a:schemeClr val="dk1"/>
                </a:solidFill>
                <a:latin typeface="Calibri"/>
                <a:ea typeface="Calibri"/>
                <a:cs typeface="Calibri"/>
                <a:sym typeface="Calibri"/>
              </a:endParaRPr>
            </a:p>
          </p:txBody>
        </p:sp>
        <p:sp>
          <p:nvSpPr>
            <p:cNvPr id="285" name="Google Shape;285;g3ef4b2f3226_3_227"/>
            <p:cNvSpPr/>
            <p:nvPr/>
          </p:nvSpPr>
          <p:spPr>
            <a:xfrm>
              <a:off x="13335953" y="8877300"/>
              <a:ext cx="2427000" cy="96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Pacifico"/>
                <a:buNone/>
              </a:pPr>
              <a:r>
                <a:rPr b="0" i="0" lang="en-US" sz="3600" u="none" cap="none" strike="noStrike">
                  <a:solidFill>
                    <a:srgbClr val="0E0E0E"/>
                  </a:solidFill>
                  <a:latin typeface="Pacifico"/>
                  <a:ea typeface="Pacifico"/>
                  <a:cs typeface="Pacifico"/>
                  <a:sym typeface="Pacifico"/>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2026-06-25T08:25:26Z</dcterms:created>
  <dc:creator>PptxGenJS</dc:creator>
</cp:coreProperties>
</file>