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10287000" cx="18288000"/>
  <p:notesSz cx="10287000" cy="18288000"/>
  <p:embeddedFontLst>
    <p:embeddedFont>
      <p:font typeface="Inter"/>
      <p:regular r:id="rId27"/>
      <p:bold r:id="rId28"/>
      <p:italic r:id="rId29"/>
      <p:boldItalic r:id="rId30"/>
    </p:embeddedFont>
    <p:embeddedFont>
      <p:font typeface="Poppins"/>
      <p:regular r:id="rId31"/>
      <p:bold r:id="rId32"/>
      <p:italic r:id="rId33"/>
      <p:boldItalic r:id="rId34"/>
    </p:embeddedFont>
    <p:embeddedFont>
      <p:font typeface="Montserrat"/>
      <p:regular r:id="rId35"/>
      <p:bold r:id="rId36"/>
      <p:italic r:id="rId37"/>
      <p:boldItalic r:id="rId38"/>
    </p:embeddedFont>
    <p:embeddedFont>
      <p:font typeface="Pacifico"/>
      <p:regular r:id="rId39"/>
    </p:embeddedFont>
    <p:embeddedFont>
      <p:font typeface="Poppins SemiBold"/>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h/yIIPc0wJxCLEYUY6j/0/Z6Udk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SemiBold-regular.fntdata"/><Relationship Id="rId20" Type="http://schemas.openxmlformats.org/officeDocument/2006/relationships/slide" Target="slides/slide16.xml"/><Relationship Id="rId42" Type="http://schemas.openxmlformats.org/officeDocument/2006/relationships/font" Target="fonts/PoppinsSemiBold-italic.fntdata"/><Relationship Id="rId41" Type="http://schemas.openxmlformats.org/officeDocument/2006/relationships/font" Target="fonts/PoppinsSemiBold-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PoppinsSemiBold-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Inter-bold.fntdata"/><Relationship Id="rId27" Type="http://schemas.openxmlformats.org/officeDocument/2006/relationships/font" Target="fonts/Inter-regular.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Inter-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regular.fntdata"/><Relationship Id="rId30" Type="http://schemas.openxmlformats.org/officeDocument/2006/relationships/font" Target="fonts/Inter-boldItalic.fntdata"/><Relationship Id="rId11" Type="http://schemas.openxmlformats.org/officeDocument/2006/relationships/slide" Target="slides/slide7.xml"/><Relationship Id="rId33" Type="http://schemas.openxmlformats.org/officeDocument/2006/relationships/font" Target="fonts/Poppins-italic.fntdata"/><Relationship Id="rId10" Type="http://schemas.openxmlformats.org/officeDocument/2006/relationships/slide" Target="slides/slide6.xml"/><Relationship Id="rId32" Type="http://schemas.openxmlformats.org/officeDocument/2006/relationships/font" Target="fonts/Poppins-bold.fntdata"/><Relationship Id="rId13" Type="http://schemas.openxmlformats.org/officeDocument/2006/relationships/slide" Target="slides/slide9.xml"/><Relationship Id="rId35" Type="http://schemas.openxmlformats.org/officeDocument/2006/relationships/font" Target="fonts/Montserrat-regular.fntdata"/><Relationship Id="rId12" Type="http://schemas.openxmlformats.org/officeDocument/2006/relationships/slide" Target="slides/slide8.xml"/><Relationship Id="rId34" Type="http://schemas.openxmlformats.org/officeDocument/2006/relationships/font" Target="fonts/Poppins-boldItalic.fntdata"/><Relationship Id="rId15" Type="http://schemas.openxmlformats.org/officeDocument/2006/relationships/slide" Target="slides/slide11.xml"/><Relationship Id="rId37" Type="http://schemas.openxmlformats.org/officeDocument/2006/relationships/font" Target="fonts/Montserrat-italic.fntdata"/><Relationship Id="rId14" Type="http://schemas.openxmlformats.org/officeDocument/2006/relationships/slide" Target="slides/slide10.xml"/><Relationship Id="rId36" Type="http://schemas.openxmlformats.org/officeDocument/2006/relationships/font" Target="fonts/Montserrat-bold.fntdata"/><Relationship Id="rId17" Type="http://schemas.openxmlformats.org/officeDocument/2006/relationships/slide" Target="slides/slide13.xml"/><Relationship Id="rId39" Type="http://schemas.openxmlformats.org/officeDocument/2006/relationships/font" Target="fonts/Pacifico-regular.fntdata"/><Relationship Id="rId16" Type="http://schemas.openxmlformats.org/officeDocument/2006/relationships/slide" Target="slides/slide12.xml"/><Relationship Id="rId38" Type="http://schemas.openxmlformats.org/officeDocument/2006/relationships/font" Target="fonts/Montserra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3ef4b2f3226_3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3ef4b2f3226_3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3ef4b2f3226_3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ef4b2f3226_3_2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ef4b2f3226_3_2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3ef4b2f3226_3_2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ef4b2f3226_3_3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1" name="Google Shape;331;g3ef4b2f3226_3_3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3ef4b2f3226_3_3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g3ef4b2f3226_3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4" name="Google Shape;364;g3ef4b2f3226_3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g3ef4b2f3226_3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ef4b2f3226_3_3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ef4b2f3226_3_3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2" name="Google Shape;392;g3ef4b2f3226_3_3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3ef4b2f3226_3_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3" name="Google Shape;423;g3ef4b2f3226_3_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g3ef4b2f3226_3_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ef4b2f3226_3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9" name="Google Shape;449;g3ef4b2f3226_3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0" name="Google Shape;450;g3ef4b2f3226_3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ef4b2f3226_3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3ef4b2f3226_3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7" name="Google Shape;477;g3ef4b2f3226_3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ef4b2f3226_3_4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3ef4b2f3226_3_4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5" name="Google Shape;505;g3ef4b2f3226_3_4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g3ef4b2f3226_3_4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4" name="Google Shape;514;g3ef4b2f3226_3_4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5" name="Google Shape;515;g3ef4b2f3226_3_4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3ef4b2f3226_3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3ef4b2f3226_3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6" name="Google Shape;546;g3ef4b2f3226_3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 name="Shape 34"/>
        <p:cNvGrpSpPr/>
        <p:nvPr/>
      </p:nvGrpSpPr>
      <p:grpSpPr>
        <a:xfrm>
          <a:off x="0" y="0"/>
          <a:ext cx="0" cy="0"/>
          <a:chOff x="0" y="0"/>
          <a:chExt cx="0" cy="0"/>
        </a:xfrm>
      </p:grpSpPr>
      <p:sp>
        <p:nvSpPr>
          <p:cNvPr id="35" name="Google Shape;35;g3ef4b2f3226_3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 name="Google Shape;36;g3ef4b2f3226_3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 name="Google Shape;37;g3ef4b2f3226_3_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4" name="Shape 584"/>
        <p:cNvGrpSpPr/>
        <p:nvPr/>
      </p:nvGrpSpPr>
      <p:grpSpPr>
        <a:xfrm>
          <a:off x="0" y="0"/>
          <a:ext cx="0" cy="0"/>
          <a:chOff x="0" y="0"/>
          <a:chExt cx="0" cy="0"/>
        </a:xfrm>
      </p:grpSpPr>
      <p:sp>
        <p:nvSpPr>
          <p:cNvPr id="585" name="Google Shape;585;g3ef4b2f3226_3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6" name="Google Shape;586;g3ef4b2f3226_3_5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3ef4b2f3226_3_5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3ef4b2f3226_3_5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9" name="Google Shape;619;g3ef4b2f3226_3_5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0" name="Google Shape;620;g3ef4b2f3226_3_5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3ef4b2f3226_3_6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3ef4b2f3226_3_6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1" name="Google Shape;691;g3ef4b2f3226_3_6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3ef4b2f3226_3_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 name="Google Shape;60;g3ef4b2f3226_3_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 name="Google Shape;61;g3ef4b2f3226_3_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ef4b2f3226_3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3ef4b2f3226_3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g3ef4b2f3226_3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3ef4b2f3226_3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 name="Google Shape;136;g3ef4b2f3226_3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3ef4b2f3226_3_1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3ef4b2f3226_3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 name="Google Shape;165;g3ef4b2f3226_3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g3ef4b2f3226_3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3ef4b2f3226_3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3ef4b2f3226_3_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6" name="Google Shape;196;g3ef4b2f3226_3_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ef4b2f3226_3_2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3ef4b2f3226_3_20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g3ef4b2f3226_3_2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ef4b2f3226_3_2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3ef4b2f3226_3_2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9" name="Google Shape;249;g3ef4b2f3226_3_2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6.png"/><Relationship Id="rId13" Type="http://schemas.openxmlformats.org/officeDocument/2006/relationships/image" Target="../media/image17.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3.png"/><Relationship Id="rId14" Type="http://schemas.openxmlformats.org/officeDocument/2006/relationships/image" Target="../media/image25.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4.png"/></Relationships>
</file>

<file path=ppt/slides/_rels/slide10.xml.rels><?xml version="1.0" encoding="UTF-8" standalone="yes"?><Relationships xmlns="http://schemas.openxmlformats.org/package/2006/relationships"><Relationship Id="rId20" Type="http://schemas.openxmlformats.org/officeDocument/2006/relationships/image" Target="../media/image131.png"/><Relationship Id="rId11" Type="http://schemas.openxmlformats.org/officeDocument/2006/relationships/image" Target="../media/image56.png"/><Relationship Id="rId10" Type="http://schemas.openxmlformats.org/officeDocument/2006/relationships/image" Target="../media/image57.png"/><Relationship Id="rId21" Type="http://schemas.openxmlformats.org/officeDocument/2006/relationships/image" Target="../media/image142.png"/><Relationship Id="rId13" Type="http://schemas.openxmlformats.org/officeDocument/2006/relationships/image" Target="../media/image17.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52.png"/><Relationship Id="rId9" Type="http://schemas.openxmlformats.org/officeDocument/2006/relationships/image" Target="../media/image80.png"/><Relationship Id="rId15" Type="http://schemas.openxmlformats.org/officeDocument/2006/relationships/image" Target="../media/image120.png"/><Relationship Id="rId14" Type="http://schemas.openxmlformats.org/officeDocument/2006/relationships/image" Target="../media/image138.png"/><Relationship Id="rId17" Type="http://schemas.openxmlformats.org/officeDocument/2006/relationships/image" Target="../media/image148.png"/><Relationship Id="rId16" Type="http://schemas.openxmlformats.org/officeDocument/2006/relationships/image" Target="../media/image132.png"/><Relationship Id="rId5" Type="http://schemas.openxmlformats.org/officeDocument/2006/relationships/image" Target="../media/image53.png"/><Relationship Id="rId19" Type="http://schemas.openxmlformats.org/officeDocument/2006/relationships/image" Target="../media/image125.png"/><Relationship Id="rId6" Type="http://schemas.openxmlformats.org/officeDocument/2006/relationships/image" Target="../media/image34.png"/><Relationship Id="rId18" Type="http://schemas.openxmlformats.org/officeDocument/2006/relationships/image" Target="../media/image170.png"/><Relationship Id="rId7" Type="http://schemas.openxmlformats.org/officeDocument/2006/relationships/image" Target="../media/image46.png"/><Relationship Id="rId8" Type="http://schemas.openxmlformats.org/officeDocument/2006/relationships/image" Target="../media/image48.png"/></Relationships>
</file>

<file path=ppt/slides/_rels/slide11.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6.png"/><Relationship Id="rId13" Type="http://schemas.openxmlformats.org/officeDocument/2006/relationships/image" Target="../media/image17.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3.png"/><Relationship Id="rId15" Type="http://schemas.openxmlformats.org/officeDocument/2006/relationships/image" Target="../media/image174.png"/><Relationship Id="rId14" Type="http://schemas.openxmlformats.org/officeDocument/2006/relationships/image" Target="../media/image160.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4.png"/></Relationships>
</file>

<file path=ppt/slides/_rels/slide12.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1.png"/><Relationship Id="rId13" Type="http://schemas.openxmlformats.org/officeDocument/2006/relationships/image" Target="../media/image1.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5.png"/><Relationship Id="rId15" Type="http://schemas.openxmlformats.org/officeDocument/2006/relationships/image" Target="../media/image161.png"/><Relationship Id="rId14" Type="http://schemas.openxmlformats.org/officeDocument/2006/relationships/image" Target="../media/image17.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s/_rels/slide13.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9.png"/><Relationship Id="rId13" Type="http://schemas.openxmlformats.org/officeDocument/2006/relationships/image" Target="../media/image17.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23.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2.png"/></Relationships>
</file>

<file path=ppt/slides/_rels/slide14.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6.png"/><Relationship Id="rId13" Type="http://schemas.openxmlformats.org/officeDocument/2006/relationships/image" Target="../media/image17.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3.png"/><Relationship Id="rId15" Type="http://schemas.openxmlformats.org/officeDocument/2006/relationships/image" Target="../media/image200.png"/><Relationship Id="rId14" Type="http://schemas.openxmlformats.org/officeDocument/2006/relationships/image" Target="../media/image192.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4.png"/></Relationships>
</file>

<file path=ppt/slides/_rels/slide15.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9.png"/><Relationship Id="rId13" Type="http://schemas.openxmlformats.org/officeDocument/2006/relationships/image" Target="../media/image17.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23.png"/><Relationship Id="rId15" Type="http://schemas.openxmlformats.org/officeDocument/2006/relationships/image" Target="../media/image205.png"/><Relationship Id="rId14" Type="http://schemas.openxmlformats.org/officeDocument/2006/relationships/image" Target="../media/image204.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2.png"/></Relationships>
</file>

<file path=ppt/slides/_rels/slide16.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7.png"/><Relationship Id="rId13" Type="http://schemas.openxmlformats.org/officeDocument/2006/relationships/image" Target="../media/image17.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52.png"/><Relationship Id="rId9" Type="http://schemas.openxmlformats.org/officeDocument/2006/relationships/image" Target="../media/image80.png"/><Relationship Id="rId15" Type="http://schemas.openxmlformats.org/officeDocument/2006/relationships/image" Target="../media/image255.png"/><Relationship Id="rId14" Type="http://schemas.openxmlformats.org/officeDocument/2006/relationships/image" Target="../media/image219.png"/><Relationship Id="rId5" Type="http://schemas.openxmlformats.org/officeDocument/2006/relationships/image" Target="../media/image53.png"/><Relationship Id="rId6" Type="http://schemas.openxmlformats.org/officeDocument/2006/relationships/image" Target="../media/image34.png"/><Relationship Id="rId7" Type="http://schemas.openxmlformats.org/officeDocument/2006/relationships/image" Target="../media/image46.png"/><Relationship Id="rId8"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59.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9.png"/><Relationship Id="rId13" Type="http://schemas.openxmlformats.org/officeDocument/2006/relationships/image" Target="../media/image17.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23.png"/><Relationship Id="rId14" Type="http://schemas.openxmlformats.org/officeDocument/2006/relationships/image" Target="../media/image242.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2.png"/></Relationships>
</file>

<file path=ppt/slides/_rels/slide19.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7.png"/><Relationship Id="rId13" Type="http://schemas.openxmlformats.org/officeDocument/2006/relationships/image" Target="../media/image17.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52.png"/><Relationship Id="rId9" Type="http://schemas.openxmlformats.org/officeDocument/2006/relationships/image" Target="../media/image80.png"/><Relationship Id="rId5" Type="http://schemas.openxmlformats.org/officeDocument/2006/relationships/image" Target="../media/image53.png"/><Relationship Id="rId6" Type="http://schemas.openxmlformats.org/officeDocument/2006/relationships/image" Target="../media/image34.png"/><Relationship Id="rId7" Type="http://schemas.openxmlformats.org/officeDocument/2006/relationships/image" Target="../media/image46.png"/><Relationship Id="rId8" Type="http://schemas.openxmlformats.org/officeDocument/2006/relationships/image" Target="../media/image48.png"/></Relationships>
</file>

<file path=ppt/slides/_rels/slide2.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1.png"/><Relationship Id="rId13" Type="http://schemas.openxmlformats.org/officeDocument/2006/relationships/image" Target="../media/image1.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5.png"/><Relationship Id="rId15" Type="http://schemas.openxmlformats.org/officeDocument/2006/relationships/image" Target="../media/image17.png"/><Relationship Id="rId14"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s/_rels/slide20.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6.png"/><Relationship Id="rId13" Type="http://schemas.openxmlformats.org/officeDocument/2006/relationships/image" Target="../media/image17.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3.png"/><Relationship Id="rId15" Type="http://schemas.openxmlformats.org/officeDocument/2006/relationships/image" Target="../media/image268.png"/><Relationship Id="rId14" Type="http://schemas.openxmlformats.org/officeDocument/2006/relationships/image" Target="../media/image258.png"/><Relationship Id="rId16" Type="http://schemas.openxmlformats.org/officeDocument/2006/relationships/image" Target="../media/image267.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4.png"/></Relationships>
</file>

<file path=ppt/slides/_rels/slide21.xml.rels><?xml version="1.0" encoding="UTF-8" standalone="yes"?><Relationships xmlns="http://schemas.openxmlformats.org/package/2006/relationships"><Relationship Id="rId20" Type="http://schemas.openxmlformats.org/officeDocument/2006/relationships/image" Target="../media/image282.png"/><Relationship Id="rId11" Type="http://schemas.openxmlformats.org/officeDocument/2006/relationships/image" Target="../media/image16.png"/><Relationship Id="rId22" Type="http://schemas.openxmlformats.org/officeDocument/2006/relationships/image" Target="../media/image275.png"/><Relationship Id="rId10" Type="http://schemas.openxmlformats.org/officeDocument/2006/relationships/image" Target="../media/image6.png"/><Relationship Id="rId21" Type="http://schemas.openxmlformats.org/officeDocument/2006/relationships/image" Target="../media/image260.png"/><Relationship Id="rId13" Type="http://schemas.openxmlformats.org/officeDocument/2006/relationships/image" Target="../media/image17.png"/><Relationship Id="rId12" Type="http://schemas.openxmlformats.org/officeDocument/2006/relationships/image" Target="../media/image1.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3.png"/><Relationship Id="rId15" Type="http://schemas.openxmlformats.org/officeDocument/2006/relationships/image" Target="../media/image264.png"/><Relationship Id="rId14" Type="http://schemas.openxmlformats.org/officeDocument/2006/relationships/image" Target="../media/image270.png"/><Relationship Id="rId17" Type="http://schemas.openxmlformats.org/officeDocument/2006/relationships/image" Target="../media/image281.png"/><Relationship Id="rId16" Type="http://schemas.openxmlformats.org/officeDocument/2006/relationships/image" Target="../media/image266.png"/><Relationship Id="rId5" Type="http://schemas.openxmlformats.org/officeDocument/2006/relationships/image" Target="../media/image9.png"/><Relationship Id="rId19" Type="http://schemas.openxmlformats.org/officeDocument/2006/relationships/image" Target="../media/image274.png"/><Relationship Id="rId6" Type="http://schemas.openxmlformats.org/officeDocument/2006/relationships/image" Target="../media/image3.png"/><Relationship Id="rId18" Type="http://schemas.openxmlformats.org/officeDocument/2006/relationships/image" Target="../media/image278.png"/><Relationship Id="rId7" Type="http://schemas.openxmlformats.org/officeDocument/2006/relationships/image" Target="../media/image10.png"/><Relationship Id="rId8" Type="http://schemas.openxmlformats.org/officeDocument/2006/relationships/image" Target="../media/image14.png"/></Relationships>
</file>

<file path=ppt/slides/_rels/slide22.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1.png"/><Relationship Id="rId13" Type="http://schemas.openxmlformats.org/officeDocument/2006/relationships/image" Target="../media/image1.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5.png"/><Relationship Id="rId15" Type="http://schemas.openxmlformats.org/officeDocument/2006/relationships/hyperlink" Target="https://unsplash.com/" TargetMode="External"/><Relationship Id="rId14" Type="http://schemas.openxmlformats.org/officeDocument/2006/relationships/image" Target="../media/image17.png"/><Relationship Id="rId16" Type="http://schemas.openxmlformats.org/officeDocument/2006/relationships/image" Target="../media/image284.png"/><Relationship Id="rId5" Type="http://schemas.openxmlformats.org/officeDocument/2006/relationships/image" Target="../media/image265.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s/_rels/slide3.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9.png"/><Relationship Id="rId13" Type="http://schemas.openxmlformats.org/officeDocument/2006/relationships/image" Target="../media/image17.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23.png"/><Relationship Id="rId14" Type="http://schemas.openxmlformats.org/officeDocument/2006/relationships/image" Target="../media/image40.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2.png"/></Relationships>
</file>

<file path=ppt/slides/_rels/slide4.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7.png"/><Relationship Id="rId13" Type="http://schemas.openxmlformats.org/officeDocument/2006/relationships/image" Target="../media/image17.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8.png"/><Relationship Id="rId4" Type="http://schemas.openxmlformats.org/officeDocument/2006/relationships/image" Target="../media/image52.png"/><Relationship Id="rId9" Type="http://schemas.openxmlformats.org/officeDocument/2006/relationships/image" Target="../media/image80.png"/><Relationship Id="rId5" Type="http://schemas.openxmlformats.org/officeDocument/2006/relationships/image" Target="../media/image53.png"/><Relationship Id="rId6" Type="http://schemas.openxmlformats.org/officeDocument/2006/relationships/image" Target="../media/image34.png"/><Relationship Id="rId7" Type="http://schemas.openxmlformats.org/officeDocument/2006/relationships/image" Target="../media/image46.png"/><Relationship Id="rId8" Type="http://schemas.openxmlformats.org/officeDocument/2006/relationships/image" Target="../media/image48.png"/></Relationships>
</file>

<file path=ppt/slides/_rels/slide5.xml.rels><?xml version="1.0" encoding="UTF-8" standalone="yes"?><Relationships xmlns="http://schemas.openxmlformats.org/package/2006/relationships"><Relationship Id="rId11" Type="http://schemas.openxmlformats.org/officeDocument/2006/relationships/image" Target="../media/image16.png"/><Relationship Id="rId10" Type="http://schemas.openxmlformats.org/officeDocument/2006/relationships/image" Target="../media/image6.png"/><Relationship Id="rId13" Type="http://schemas.openxmlformats.org/officeDocument/2006/relationships/image" Target="../media/image17.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5.png"/><Relationship Id="rId4" Type="http://schemas.openxmlformats.org/officeDocument/2006/relationships/image" Target="../media/image19.png"/><Relationship Id="rId9" Type="http://schemas.openxmlformats.org/officeDocument/2006/relationships/image" Target="../media/image13.png"/><Relationship Id="rId15" Type="http://schemas.openxmlformats.org/officeDocument/2006/relationships/image" Target="../media/image70.png"/><Relationship Id="rId14" Type="http://schemas.openxmlformats.org/officeDocument/2006/relationships/image" Target="../media/image94.png"/><Relationship Id="rId16" Type="http://schemas.openxmlformats.org/officeDocument/2006/relationships/image" Target="../media/image61.png"/><Relationship Id="rId5" Type="http://schemas.openxmlformats.org/officeDocument/2006/relationships/image" Target="../media/image9.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4.png"/></Relationships>
</file>

<file path=ppt/slides/_rels/slide6.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9.png"/><Relationship Id="rId13" Type="http://schemas.openxmlformats.org/officeDocument/2006/relationships/image" Target="../media/image17.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23.png"/><Relationship Id="rId15" Type="http://schemas.openxmlformats.org/officeDocument/2006/relationships/image" Target="../media/image91.png"/><Relationship Id="rId14" Type="http://schemas.openxmlformats.org/officeDocument/2006/relationships/image" Target="../media/image86.png"/><Relationship Id="rId17" Type="http://schemas.openxmlformats.org/officeDocument/2006/relationships/image" Target="../media/image82.png"/><Relationship Id="rId16" Type="http://schemas.openxmlformats.org/officeDocument/2006/relationships/image" Target="../media/image84.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1" Type="http://schemas.openxmlformats.org/officeDocument/2006/relationships/image" Target="../media/image27.png"/><Relationship Id="rId10" Type="http://schemas.openxmlformats.org/officeDocument/2006/relationships/image" Target="../media/image31.png"/><Relationship Id="rId13" Type="http://schemas.openxmlformats.org/officeDocument/2006/relationships/image" Target="../media/image1.png"/><Relationship Id="rId12" Type="http://schemas.openxmlformats.org/officeDocument/2006/relationships/image" Target="../media/image21.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0.png"/><Relationship Id="rId9" Type="http://schemas.openxmlformats.org/officeDocument/2006/relationships/image" Target="../media/image5.png"/><Relationship Id="rId15" Type="http://schemas.openxmlformats.org/officeDocument/2006/relationships/image" Target="../media/image99.png"/><Relationship Id="rId14" Type="http://schemas.openxmlformats.org/officeDocument/2006/relationships/image" Target="../media/image17.png"/><Relationship Id="rId16" Type="http://schemas.openxmlformats.org/officeDocument/2006/relationships/image" Target="../media/image113.png"/><Relationship Id="rId5" Type="http://schemas.openxmlformats.org/officeDocument/2006/relationships/image" Target="../media/image11.png"/><Relationship Id="rId6" Type="http://schemas.openxmlformats.org/officeDocument/2006/relationships/image" Target="../media/image8.png"/><Relationship Id="rId7" Type="http://schemas.openxmlformats.org/officeDocument/2006/relationships/image" Target="../media/image2.png"/><Relationship Id="rId8" Type="http://schemas.openxmlformats.org/officeDocument/2006/relationships/image" Target="../media/image4.png"/></Relationships>
</file>

<file path=ppt/slides/_rels/slide8.xml.rels><?xml version="1.0" encoding="UTF-8" standalone="yes"?><Relationships xmlns="http://schemas.openxmlformats.org/package/2006/relationships"><Relationship Id="rId11" Type="http://schemas.openxmlformats.org/officeDocument/2006/relationships/image" Target="../media/image56.png"/><Relationship Id="rId10" Type="http://schemas.openxmlformats.org/officeDocument/2006/relationships/image" Target="../media/image57.png"/><Relationship Id="rId13" Type="http://schemas.openxmlformats.org/officeDocument/2006/relationships/image" Target="../media/image17.png"/><Relationship Id="rId12" Type="http://schemas.openxmlformats.org/officeDocument/2006/relationships/image" Target="../media/image37.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8.png"/><Relationship Id="rId4" Type="http://schemas.openxmlformats.org/officeDocument/2006/relationships/image" Target="../media/image52.png"/><Relationship Id="rId9" Type="http://schemas.openxmlformats.org/officeDocument/2006/relationships/image" Target="../media/image80.png"/><Relationship Id="rId14" Type="http://schemas.openxmlformats.org/officeDocument/2006/relationships/image" Target="../media/image129.png"/><Relationship Id="rId5" Type="http://schemas.openxmlformats.org/officeDocument/2006/relationships/image" Target="../media/image53.png"/><Relationship Id="rId6" Type="http://schemas.openxmlformats.org/officeDocument/2006/relationships/image" Target="../media/image34.png"/><Relationship Id="rId7" Type="http://schemas.openxmlformats.org/officeDocument/2006/relationships/image" Target="../media/image46.png"/><Relationship Id="rId8" Type="http://schemas.openxmlformats.org/officeDocument/2006/relationships/image" Target="../media/image48.png"/></Relationships>
</file>

<file path=ppt/slides/_rels/slide9.xml.rels><?xml version="1.0" encoding="UTF-8" standalone="yes"?><Relationships xmlns="http://schemas.openxmlformats.org/package/2006/relationships"><Relationship Id="rId11" Type="http://schemas.openxmlformats.org/officeDocument/2006/relationships/image" Target="../media/image29.png"/><Relationship Id="rId10" Type="http://schemas.openxmlformats.org/officeDocument/2006/relationships/image" Target="../media/image39.png"/><Relationship Id="rId13" Type="http://schemas.openxmlformats.org/officeDocument/2006/relationships/image" Target="../media/image17.png"/><Relationship Id="rId12" Type="http://schemas.openxmlformats.org/officeDocument/2006/relationships/image" Target="../media/image56.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23.png"/><Relationship Id="rId15" Type="http://schemas.openxmlformats.org/officeDocument/2006/relationships/image" Target="../media/image122.png"/><Relationship Id="rId14" Type="http://schemas.openxmlformats.org/officeDocument/2006/relationships/image" Target="../media/image123.png"/><Relationship Id="rId16" Type="http://schemas.openxmlformats.org/officeDocument/2006/relationships/image" Target="../media/image119.png"/><Relationship Id="rId5" Type="http://schemas.openxmlformats.org/officeDocument/2006/relationships/image" Target="../media/image35.png"/><Relationship Id="rId6" Type="http://schemas.openxmlformats.org/officeDocument/2006/relationships/image" Target="../media/image30.png"/><Relationship Id="rId7" Type="http://schemas.openxmlformats.org/officeDocument/2006/relationships/image" Target="../media/image33.png"/><Relationship Id="rId8"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15" name="Shape 15"/>
        <p:cNvGrpSpPr/>
        <p:nvPr/>
      </p:nvGrpSpPr>
      <p:grpSpPr>
        <a:xfrm>
          <a:off x="0" y="0"/>
          <a:ext cx="0" cy="0"/>
          <a:chOff x="0" y="0"/>
          <a:chExt cx="0" cy="0"/>
        </a:xfrm>
      </p:grpSpPr>
      <p:grpSp>
        <p:nvGrpSpPr>
          <p:cNvPr id="16" name="Google Shape;16;g3ef4b2f3226_3_0"/>
          <p:cNvGrpSpPr/>
          <p:nvPr/>
        </p:nvGrpSpPr>
        <p:grpSpPr>
          <a:xfrm>
            <a:off x="0" y="-161925"/>
            <a:ext cx="18288000" cy="10449688"/>
            <a:chOff x="0" y="-161925"/>
            <a:chExt cx="18288000" cy="10449688"/>
          </a:xfrm>
        </p:grpSpPr>
        <p:sp>
          <p:nvSpPr>
            <p:cNvPr id="17" name="Google Shape;17;g3ef4b2f3226_3_0"/>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8" name="Google Shape;18;g3ef4b2f3226_3_0"/>
            <p:cNvPicPr preferRelativeResize="0"/>
            <p:nvPr/>
          </p:nvPicPr>
          <p:blipFill rotWithShape="1">
            <a:blip r:embed="rId3">
              <a:alphaModFix/>
            </a:blip>
            <a:srcRect b="0" l="0" r="0" t="0"/>
            <a:stretch/>
          </p:blipFill>
          <p:spPr>
            <a:xfrm>
              <a:off x="9772650" y="-161925"/>
              <a:ext cx="8515350" cy="10448925"/>
            </a:xfrm>
            <a:prstGeom prst="rect">
              <a:avLst/>
            </a:prstGeom>
            <a:noFill/>
            <a:ln>
              <a:noFill/>
            </a:ln>
          </p:spPr>
        </p:pic>
        <p:pic>
          <p:nvPicPr>
            <p:cNvPr descr="preencoded.png" id="19" name="Google Shape;19;g3ef4b2f3226_3_0"/>
            <p:cNvPicPr preferRelativeResize="0"/>
            <p:nvPr/>
          </p:nvPicPr>
          <p:blipFill rotWithShape="1">
            <a:blip r:embed="rId4">
              <a:alphaModFix/>
            </a:blip>
            <a:srcRect b="0" l="0" r="0" t="0"/>
            <a:stretch/>
          </p:blipFill>
          <p:spPr>
            <a:xfrm>
              <a:off x="0" y="3390900"/>
              <a:ext cx="18288000" cy="6896100"/>
            </a:xfrm>
            <a:prstGeom prst="rect">
              <a:avLst/>
            </a:prstGeom>
            <a:noFill/>
            <a:ln>
              <a:noFill/>
            </a:ln>
          </p:spPr>
        </p:pic>
        <p:pic>
          <p:nvPicPr>
            <p:cNvPr descr="preencoded.png" id="20" name="Google Shape;20;g3ef4b2f3226_3_0"/>
            <p:cNvPicPr preferRelativeResize="0"/>
            <p:nvPr/>
          </p:nvPicPr>
          <p:blipFill rotWithShape="1">
            <a:blip r:embed="rId5">
              <a:alphaModFix/>
            </a:blip>
            <a:srcRect b="0" l="0" r="0" t="0"/>
            <a:stretch/>
          </p:blipFill>
          <p:spPr>
            <a:xfrm>
              <a:off x="15430500" y="1647825"/>
              <a:ext cx="854773" cy="708374"/>
            </a:xfrm>
            <a:prstGeom prst="rect">
              <a:avLst/>
            </a:prstGeom>
            <a:noFill/>
            <a:ln>
              <a:noFill/>
            </a:ln>
          </p:spPr>
        </p:pic>
        <p:pic>
          <p:nvPicPr>
            <p:cNvPr descr="preencoded.png" id="21" name="Google Shape;21;g3ef4b2f3226_3_0"/>
            <p:cNvPicPr preferRelativeResize="0"/>
            <p:nvPr/>
          </p:nvPicPr>
          <p:blipFill rotWithShape="1">
            <a:blip r:embed="rId6">
              <a:alphaModFix/>
            </a:blip>
            <a:srcRect b="0" l="0" r="0" t="0"/>
            <a:stretch/>
          </p:blipFill>
          <p:spPr>
            <a:xfrm>
              <a:off x="15859125" y="9191625"/>
              <a:ext cx="1898524" cy="230791"/>
            </a:xfrm>
            <a:prstGeom prst="rect">
              <a:avLst/>
            </a:prstGeom>
            <a:noFill/>
            <a:ln>
              <a:noFill/>
            </a:ln>
          </p:spPr>
        </p:pic>
        <p:pic>
          <p:nvPicPr>
            <p:cNvPr descr="preencoded.png" id="22" name="Google Shape;22;g3ef4b2f3226_3_0"/>
            <p:cNvPicPr preferRelativeResize="0"/>
            <p:nvPr/>
          </p:nvPicPr>
          <p:blipFill rotWithShape="1">
            <a:blip r:embed="rId7">
              <a:alphaModFix/>
            </a:blip>
            <a:srcRect b="0" l="0" r="0" t="0"/>
            <a:stretch/>
          </p:blipFill>
          <p:spPr>
            <a:xfrm>
              <a:off x="933450" y="1095375"/>
              <a:ext cx="553212" cy="553212"/>
            </a:xfrm>
            <a:prstGeom prst="rect">
              <a:avLst/>
            </a:prstGeom>
            <a:noFill/>
            <a:ln>
              <a:noFill/>
            </a:ln>
          </p:spPr>
        </p:pic>
        <p:pic>
          <p:nvPicPr>
            <p:cNvPr descr="preencoded.png" id="23" name="Google Shape;23;g3ef4b2f3226_3_0"/>
            <p:cNvPicPr preferRelativeResize="0"/>
            <p:nvPr/>
          </p:nvPicPr>
          <p:blipFill rotWithShape="1">
            <a:blip r:embed="rId8">
              <a:alphaModFix/>
            </a:blip>
            <a:srcRect b="0" l="0" r="0" t="0"/>
            <a:stretch/>
          </p:blipFill>
          <p:spPr>
            <a:xfrm>
              <a:off x="9496425" y="9734550"/>
              <a:ext cx="553117" cy="553213"/>
            </a:xfrm>
            <a:prstGeom prst="rect">
              <a:avLst/>
            </a:prstGeom>
            <a:noFill/>
            <a:ln>
              <a:noFill/>
            </a:ln>
          </p:spPr>
        </p:pic>
        <p:pic>
          <p:nvPicPr>
            <p:cNvPr descr="preencoded.png" id="24" name="Google Shape;24;g3ef4b2f3226_3_0"/>
            <p:cNvPicPr preferRelativeResize="0"/>
            <p:nvPr/>
          </p:nvPicPr>
          <p:blipFill rotWithShape="1">
            <a:blip r:embed="rId9">
              <a:alphaModFix/>
            </a:blip>
            <a:srcRect b="0" l="0" r="0" t="0"/>
            <a:stretch/>
          </p:blipFill>
          <p:spPr>
            <a:xfrm>
              <a:off x="16811625" y="5400675"/>
              <a:ext cx="263253" cy="1315678"/>
            </a:xfrm>
            <a:prstGeom prst="rect">
              <a:avLst/>
            </a:prstGeom>
            <a:noFill/>
            <a:ln>
              <a:noFill/>
            </a:ln>
          </p:spPr>
        </p:pic>
        <p:pic>
          <p:nvPicPr>
            <p:cNvPr descr="preencoded.png" id="25" name="Google Shape;25;g3ef4b2f3226_3_0"/>
            <p:cNvPicPr preferRelativeResize="0"/>
            <p:nvPr/>
          </p:nvPicPr>
          <p:blipFill rotWithShape="1">
            <a:blip r:embed="rId10">
              <a:alphaModFix/>
            </a:blip>
            <a:srcRect b="0" l="0" r="0" t="0"/>
            <a:stretch/>
          </p:blipFill>
          <p:spPr>
            <a:xfrm>
              <a:off x="666750" y="4210050"/>
              <a:ext cx="263318" cy="1315583"/>
            </a:xfrm>
            <a:prstGeom prst="rect">
              <a:avLst/>
            </a:prstGeom>
            <a:noFill/>
            <a:ln>
              <a:noFill/>
            </a:ln>
          </p:spPr>
        </p:pic>
        <p:pic>
          <p:nvPicPr>
            <p:cNvPr descr="preencoded.png" id="26" name="Google Shape;26;g3ef4b2f3226_3_0"/>
            <p:cNvPicPr preferRelativeResize="0"/>
            <p:nvPr/>
          </p:nvPicPr>
          <p:blipFill rotWithShape="1">
            <a:blip r:embed="rId11">
              <a:alphaModFix/>
            </a:blip>
            <a:srcRect b="0" l="0" r="0" t="0"/>
            <a:stretch/>
          </p:blipFill>
          <p:spPr>
            <a:xfrm>
              <a:off x="11163551" y="571500"/>
              <a:ext cx="1898618" cy="230696"/>
            </a:xfrm>
            <a:prstGeom prst="rect">
              <a:avLst/>
            </a:prstGeom>
            <a:noFill/>
            <a:ln>
              <a:noFill/>
            </a:ln>
          </p:spPr>
        </p:pic>
        <p:pic>
          <p:nvPicPr>
            <p:cNvPr descr="preencoded.png" id="27" name="Google Shape;27;g3ef4b2f3226_3_0"/>
            <p:cNvPicPr preferRelativeResize="0"/>
            <p:nvPr/>
          </p:nvPicPr>
          <p:blipFill rotWithShape="1">
            <a:blip r:embed="rId12">
              <a:alphaModFix/>
            </a:blip>
            <a:srcRect b="0" l="0" r="0" t="0"/>
            <a:stretch/>
          </p:blipFill>
          <p:spPr>
            <a:xfrm>
              <a:off x="1819275" y="7972425"/>
              <a:ext cx="854773" cy="708470"/>
            </a:xfrm>
            <a:prstGeom prst="rect">
              <a:avLst/>
            </a:prstGeom>
            <a:noFill/>
            <a:ln>
              <a:noFill/>
            </a:ln>
          </p:spPr>
        </p:pic>
      </p:grpSp>
      <p:grpSp>
        <p:nvGrpSpPr>
          <p:cNvPr id="28" name="Google Shape;28;g3ef4b2f3226_3_0"/>
          <p:cNvGrpSpPr/>
          <p:nvPr/>
        </p:nvGrpSpPr>
        <p:grpSpPr>
          <a:xfrm>
            <a:off x="17640300" y="7994925"/>
            <a:ext cx="596549" cy="2063476"/>
            <a:chOff x="17640300" y="7994925"/>
            <a:chExt cx="596549" cy="2063476"/>
          </a:xfrm>
        </p:grpSpPr>
        <p:pic>
          <p:nvPicPr>
            <p:cNvPr descr="preencoded.png" id="29" name="Google Shape;29;g3ef4b2f3226_3_0"/>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30" name="Google Shape;30;g3ef4b2f3226_3_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31" name="Google Shape;31;g3ef4b2f3226_3_0"/>
          <p:cNvSpPr/>
          <p:nvPr/>
        </p:nvSpPr>
        <p:spPr>
          <a:xfrm>
            <a:off x="5857875" y="1543050"/>
            <a:ext cx="12468300" cy="481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18000"/>
              <a:buFont typeface="Pacifico"/>
              <a:buNone/>
            </a:pPr>
            <a:r>
              <a:rPr b="0" i="0" lang="en-US" sz="18000" u="none" cap="none" strike="noStrike">
                <a:solidFill>
                  <a:srgbClr val="E4868E"/>
                </a:solidFill>
                <a:latin typeface="Pacifico"/>
                <a:ea typeface="Pacifico"/>
                <a:cs typeface="Pacifico"/>
                <a:sym typeface="Pacifico"/>
              </a:rPr>
              <a:t>Hello Kitty</a:t>
            </a:r>
            <a:endParaRPr b="0" i="0" sz="18000" u="none" cap="none" strike="noStrike">
              <a:solidFill>
                <a:schemeClr val="dk1"/>
              </a:solidFill>
              <a:latin typeface="Calibri"/>
              <a:ea typeface="Calibri"/>
              <a:cs typeface="Calibri"/>
              <a:sym typeface="Calibri"/>
            </a:endParaRPr>
          </a:p>
        </p:txBody>
      </p:sp>
      <p:sp>
        <p:nvSpPr>
          <p:cNvPr id="32" name="Google Shape;32;g3ef4b2f3226_3_0"/>
          <p:cNvSpPr/>
          <p:nvPr/>
        </p:nvSpPr>
        <p:spPr>
          <a:xfrm>
            <a:off x="9079230" y="6848475"/>
            <a:ext cx="7837200" cy="2042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Poppins SemiBold"/>
              <a:buNone/>
            </a:pPr>
            <a:r>
              <a:rPr b="0" i="0" lang="en-US" sz="4800" u="none" cap="none" strike="noStrike">
                <a:solidFill>
                  <a:srgbClr val="0E0E0E"/>
                </a:solidFill>
                <a:latin typeface="Poppins SemiBold"/>
                <a:ea typeface="Poppins SemiBold"/>
                <a:cs typeface="Poppins SemiBold"/>
                <a:sym typeface="Poppins SemiBold"/>
              </a:rPr>
              <a:t>FREE PRESENTATION TEMPLATE</a:t>
            </a:r>
            <a:endParaRPr b="0" i="0" sz="4800" u="none" cap="none" strike="noStrike">
              <a:solidFill>
                <a:schemeClr val="dk1"/>
              </a:solidFill>
              <a:latin typeface="Calibri"/>
              <a:ea typeface="Calibri"/>
              <a:cs typeface="Calibri"/>
              <a:sym typeface="Calibri"/>
            </a:endParaRPr>
          </a:p>
        </p:txBody>
      </p:sp>
      <p:pic>
        <p:nvPicPr>
          <p:cNvPr descr="preencoded.png" id="33" name="Google Shape;33;g3ef4b2f3226_3_0"/>
          <p:cNvPicPr preferRelativeResize="0"/>
          <p:nvPr/>
        </p:nvPicPr>
        <p:blipFill rotWithShape="1">
          <a:blip r:embed="rId14">
            <a:alphaModFix/>
          </a:blip>
          <a:srcRect b="0" l="0" r="0" t="0"/>
          <a:stretch/>
        </p:blipFill>
        <p:spPr>
          <a:xfrm>
            <a:off x="0" y="1181100"/>
            <a:ext cx="7448550" cy="79152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290" name="Shape 290"/>
        <p:cNvGrpSpPr/>
        <p:nvPr/>
      </p:nvGrpSpPr>
      <p:grpSpPr>
        <a:xfrm>
          <a:off x="0" y="0"/>
          <a:ext cx="0" cy="0"/>
          <a:chOff x="0" y="0"/>
          <a:chExt cx="0" cy="0"/>
        </a:xfrm>
      </p:grpSpPr>
      <p:grpSp>
        <p:nvGrpSpPr>
          <p:cNvPr id="291" name="Google Shape;291;g3ef4b2f3226_3_266"/>
          <p:cNvGrpSpPr/>
          <p:nvPr/>
        </p:nvGrpSpPr>
        <p:grpSpPr>
          <a:xfrm>
            <a:off x="0" y="-3711"/>
            <a:ext cx="18288000" cy="10290711"/>
            <a:chOff x="0" y="-3711"/>
            <a:chExt cx="18288000" cy="10290711"/>
          </a:xfrm>
        </p:grpSpPr>
        <p:sp>
          <p:nvSpPr>
            <p:cNvPr id="292" name="Google Shape;292;g3ef4b2f3226_3_266"/>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93" name="Google Shape;293;g3ef4b2f3226_3_266"/>
            <p:cNvPicPr preferRelativeResize="0"/>
            <p:nvPr/>
          </p:nvPicPr>
          <p:blipFill rotWithShape="1">
            <a:blip r:embed="rId3">
              <a:alphaModFix/>
            </a:blip>
            <a:srcRect b="0" l="0" r="0" t="0"/>
            <a:stretch/>
          </p:blipFill>
          <p:spPr>
            <a:xfrm rot="10800000">
              <a:off x="0" y="3686175"/>
              <a:ext cx="18288000" cy="6600825"/>
            </a:xfrm>
            <a:prstGeom prst="rect">
              <a:avLst/>
            </a:prstGeom>
            <a:noFill/>
            <a:ln>
              <a:noFill/>
            </a:ln>
          </p:spPr>
        </p:pic>
        <p:pic>
          <p:nvPicPr>
            <p:cNvPr descr="preencoded.png" id="294" name="Google Shape;294;g3ef4b2f3226_3_266"/>
            <p:cNvPicPr preferRelativeResize="0"/>
            <p:nvPr/>
          </p:nvPicPr>
          <p:blipFill rotWithShape="1">
            <a:blip r:embed="rId4">
              <a:alphaModFix/>
            </a:blip>
            <a:srcRect b="0" l="0" r="0" t="0"/>
            <a:stretch/>
          </p:blipFill>
          <p:spPr>
            <a:xfrm rot="10800000">
              <a:off x="9239250" y="0"/>
              <a:ext cx="9048750" cy="10287000"/>
            </a:xfrm>
            <a:prstGeom prst="rect">
              <a:avLst/>
            </a:prstGeom>
            <a:noFill/>
            <a:ln>
              <a:noFill/>
            </a:ln>
          </p:spPr>
        </p:pic>
        <p:pic>
          <p:nvPicPr>
            <p:cNvPr descr="preencoded.png" id="295" name="Google Shape;295;g3ef4b2f3226_3_266"/>
            <p:cNvPicPr preferRelativeResize="0"/>
            <p:nvPr/>
          </p:nvPicPr>
          <p:blipFill rotWithShape="1">
            <a:blip r:embed="rId5">
              <a:alphaModFix/>
            </a:blip>
            <a:srcRect b="0" l="0" r="0" t="0"/>
            <a:stretch/>
          </p:blipFill>
          <p:spPr>
            <a:xfrm>
              <a:off x="1819275" y="9048750"/>
              <a:ext cx="553213" cy="553213"/>
            </a:xfrm>
            <a:prstGeom prst="rect">
              <a:avLst/>
            </a:prstGeom>
            <a:noFill/>
            <a:ln>
              <a:noFill/>
            </a:ln>
          </p:spPr>
        </p:pic>
        <p:pic>
          <p:nvPicPr>
            <p:cNvPr descr="preencoded.png" id="296" name="Google Shape;296;g3ef4b2f3226_3_266"/>
            <p:cNvPicPr preferRelativeResize="0"/>
            <p:nvPr/>
          </p:nvPicPr>
          <p:blipFill rotWithShape="1">
            <a:blip r:embed="rId6">
              <a:alphaModFix/>
            </a:blip>
            <a:srcRect b="0" l="0" r="0" t="0"/>
            <a:stretch/>
          </p:blipFill>
          <p:spPr>
            <a:xfrm>
              <a:off x="14430375" y="1162050"/>
              <a:ext cx="553213" cy="553212"/>
            </a:xfrm>
            <a:prstGeom prst="rect">
              <a:avLst/>
            </a:prstGeom>
            <a:noFill/>
            <a:ln>
              <a:noFill/>
            </a:ln>
          </p:spPr>
        </p:pic>
        <p:pic>
          <p:nvPicPr>
            <p:cNvPr descr="preencoded.png" id="297" name="Google Shape;297;g3ef4b2f3226_3_266"/>
            <p:cNvPicPr preferRelativeResize="0"/>
            <p:nvPr/>
          </p:nvPicPr>
          <p:blipFill rotWithShape="1">
            <a:blip r:embed="rId7">
              <a:alphaModFix/>
            </a:blip>
            <a:srcRect b="0" l="0" r="0" t="0"/>
            <a:stretch/>
          </p:blipFill>
          <p:spPr>
            <a:xfrm>
              <a:off x="4322541" y="14771"/>
              <a:ext cx="1315678" cy="263253"/>
            </a:xfrm>
            <a:prstGeom prst="rect">
              <a:avLst/>
            </a:prstGeom>
            <a:noFill/>
            <a:ln>
              <a:noFill/>
            </a:ln>
          </p:spPr>
        </p:pic>
        <p:pic>
          <p:nvPicPr>
            <p:cNvPr descr="preencoded.png" id="298" name="Google Shape;298;g3ef4b2f3226_3_266"/>
            <p:cNvPicPr preferRelativeResize="0"/>
            <p:nvPr/>
          </p:nvPicPr>
          <p:blipFill rotWithShape="1">
            <a:blip r:embed="rId8">
              <a:alphaModFix/>
            </a:blip>
            <a:srcRect b="0" l="0" r="0" t="0"/>
            <a:stretch/>
          </p:blipFill>
          <p:spPr>
            <a:xfrm>
              <a:off x="16068675" y="9191625"/>
              <a:ext cx="1315678" cy="263296"/>
            </a:xfrm>
            <a:prstGeom prst="rect">
              <a:avLst/>
            </a:prstGeom>
            <a:noFill/>
            <a:ln>
              <a:noFill/>
            </a:ln>
          </p:spPr>
        </p:pic>
        <p:pic>
          <p:nvPicPr>
            <p:cNvPr descr="preencoded.png" id="299" name="Google Shape;299;g3ef4b2f3226_3_266"/>
            <p:cNvPicPr preferRelativeResize="0"/>
            <p:nvPr/>
          </p:nvPicPr>
          <p:blipFill rotWithShape="1">
            <a:blip r:embed="rId9">
              <a:alphaModFix/>
            </a:blip>
            <a:srcRect b="0" l="0" r="0" t="0"/>
            <a:stretch/>
          </p:blipFill>
          <p:spPr>
            <a:xfrm>
              <a:off x="1590675" y="2609850"/>
              <a:ext cx="230791" cy="1898618"/>
            </a:xfrm>
            <a:prstGeom prst="rect">
              <a:avLst/>
            </a:prstGeom>
            <a:noFill/>
            <a:ln>
              <a:noFill/>
            </a:ln>
          </p:spPr>
        </p:pic>
        <p:pic>
          <p:nvPicPr>
            <p:cNvPr descr="preencoded.png" id="300" name="Google Shape;300;g3ef4b2f3226_3_266"/>
            <p:cNvPicPr preferRelativeResize="0"/>
            <p:nvPr/>
          </p:nvPicPr>
          <p:blipFill rotWithShape="1">
            <a:blip r:embed="rId10">
              <a:alphaModFix/>
            </a:blip>
            <a:srcRect b="0" l="0" r="0" t="0"/>
            <a:stretch/>
          </p:blipFill>
          <p:spPr>
            <a:xfrm>
              <a:off x="16964025" y="5143500"/>
              <a:ext cx="230696" cy="1898618"/>
            </a:xfrm>
            <a:prstGeom prst="rect">
              <a:avLst/>
            </a:prstGeom>
            <a:noFill/>
            <a:ln>
              <a:noFill/>
            </a:ln>
          </p:spPr>
        </p:pic>
        <p:pic>
          <p:nvPicPr>
            <p:cNvPr descr="preencoded.png" id="301" name="Google Shape;301;g3ef4b2f3226_3_266"/>
            <p:cNvPicPr preferRelativeResize="0"/>
            <p:nvPr/>
          </p:nvPicPr>
          <p:blipFill rotWithShape="1">
            <a:blip r:embed="rId11">
              <a:alphaModFix/>
            </a:blip>
            <a:srcRect b="0" l="0" r="0" t="0"/>
            <a:stretch/>
          </p:blipFill>
          <p:spPr>
            <a:xfrm>
              <a:off x="4000" y="-3711"/>
              <a:ext cx="854869" cy="708469"/>
            </a:xfrm>
            <a:prstGeom prst="rect">
              <a:avLst/>
            </a:prstGeom>
            <a:noFill/>
            <a:ln>
              <a:noFill/>
            </a:ln>
          </p:spPr>
        </p:pic>
        <p:pic>
          <p:nvPicPr>
            <p:cNvPr descr="preencoded.png" id="302" name="Google Shape;302;g3ef4b2f3226_3_266"/>
            <p:cNvPicPr preferRelativeResize="0"/>
            <p:nvPr/>
          </p:nvPicPr>
          <p:blipFill rotWithShape="1">
            <a:blip r:embed="rId12">
              <a:alphaModFix/>
            </a:blip>
            <a:srcRect b="0" l="0" r="0" t="0"/>
            <a:stretch/>
          </p:blipFill>
          <p:spPr>
            <a:xfrm>
              <a:off x="16297275" y="2533650"/>
              <a:ext cx="854773" cy="708470"/>
            </a:xfrm>
            <a:prstGeom prst="rect">
              <a:avLst/>
            </a:prstGeom>
            <a:noFill/>
            <a:ln>
              <a:noFill/>
            </a:ln>
          </p:spPr>
        </p:pic>
      </p:grpSp>
      <p:grpSp>
        <p:nvGrpSpPr>
          <p:cNvPr id="303" name="Google Shape;303;g3ef4b2f3226_3_266"/>
          <p:cNvGrpSpPr/>
          <p:nvPr/>
        </p:nvGrpSpPr>
        <p:grpSpPr>
          <a:xfrm>
            <a:off x="17640300" y="7994925"/>
            <a:ext cx="596549" cy="2063476"/>
            <a:chOff x="17640300" y="7994925"/>
            <a:chExt cx="596549" cy="2063476"/>
          </a:xfrm>
        </p:grpSpPr>
        <p:pic>
          <p:nvPicPr>
            <p:cNvPr descr="preencoded.png" id="304" name="Google Shape;304;g3ef4b2f3226_3_266"/>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305" name="Google Shape;305;g3ef4b2f3226_3_26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06" name="Google Shape;306;g3ef4b2f3226_3_266"/>
          <p:cNvGrpSpPr/>
          <p:nvPr/>
        </p:nvGrpSpPr>
        <p:grpSpPr>
          <a:xfrm>
            <a:off x="2495550" y="809626"/>
            <a:ext cx="13356075" cy="8817412"/>
            <a:chOff x="2495550" y="809626"/>
            <a:chExt cx="13356075" cy="8817412"/>
          </a:xfrm>
        </p:grpSpPr>
        <p:pic>
          <p:nvPicPr>
            <p:cNvPr descr="preencoded.png" id="307" name="Google Shape;307;g3ef4b2f3226_3_266"/>
            <p:cNvPicPr preferRelativeResize="0"/>
            <p:nvPr/>
          </p:nvPicPr>
          <p:blipFill rotWithShape="1">
            <a:blip r:embed="rId14">
              <a:alphaModFix/>
            </a:blip>
            <a:srcRect b="0" l="0" r="0" t="0"/>
            <a:stretch/>
          </p:blipFill>
          <p:spPr>
            <a:xfrm>
              <a:off x="9029700" y="1209666"/>
              <a:ext cx="3914775" cy="3924309"/>
            </a:xfrm>
            <a:prstGeom prst="rect">
              <a:avLst/>
            </a:prstGeom>
            <a:noFill/>
            <a:ln>
              <a:noFill/>
            </a:ln>
          </p:spPr>
        </p:pic>
        <p:pic>
          <p:nvPicPr>
            <p:cNvPr descr="preencoded.png" id="308" name="Google Shape;308;g3ef4b2f3226_3_266"/>
            <p:cNvPicPr preferRelativeResize="0"/>
            <p:nvPr/>
          </p:nvPicPr>
          <p:blipFill rotWithShape="1">
            <a:blip r:embed="rId15">
              <a:alphaModFix/>
            </a:blip>
            <a:srcRect b="0" l="0" r="0" t="0"/>
            <a:stretch/>
          </p:blipFill>
          <p:spPr>
            <a:xfrm>
              <a:off x="5105400" y="1209666"/>
              <a:ext cx="3914775" cy="3924309"/>
            </a:xfrm>
            <a:prstGeom prst="rect">
              <a:avLst/>
            </a:prstGeom>
            <a:noFill/>
            <a:ln>
              <a:noFill/>
            </a:ln>
          </p:spPr>
        </p:pic>
        <p:pic>
          <p:nvPicPr>
            <p:cNvPr descr="preencoded.png" id="309" name="Google Shape;309;g3ef4b2f3226_3_266"/>
            <p:cNvPicPr preferRelativeResize="0"/>
            <p:nvPr/>
          </p:nvPicPr>
          <p:blipFill rotWithShape="1">
            <a:blip r:embed="rId16">
              <a:alphaModFix/>
            </a:blip>
            <a:srcRect b="0" l="0" r="0" t="0"/>
            <a:stretch/>
          </p:blipFill>
          <p:spPr>
            <a:xfrm>
              <a:off x="5105400" y="5143500"/>
              <a:ext cx="3914775" cy="3924309"/>
            </a:xfrm>
            <a:prstGeom prst="rect">
              <a:avLst/>
            </a:prstGeom>
            <a:noFill/>
            <a:ln>
              <a:noFill/>
            </a:ln>
          </p:spPr>
        </p:pic>
        <p:pic>
          <p:nvPicPr>
            <p:cNvPr descr="preencoded.png" id="310" name="Google Shape;310;g3ef4b2f3226_3_266"/>
            <p:cNvPicPr preferRelativeResize="0"/>
            <p:nvPr/>
          </p:nvPicPr>
          <p:blipFill rotWithShape="1">
            <a:blip r:embed="rId17">
              <a:alphaModFix/>
            </a:blip>
            <a:srcRect b="0" l="0" r="0" t="0"/>
            <a:stretch/>
          </p:blipFill>
          <p:spPr>
            <a:xfrm>
              <a:off x="9029700" y="5143500"/>
              <a:ext cx="3914775" cy="3924309"/>
            </a:xfrm>
            <a:prstGeom prst="rect">
              <a:avLst/>
            </a:prstGeom>
            <a:noFill/>
            <a:ln>
              <a:noFill/>
            </a:ln>
          </p:spPr>
        </p:pic>
        <p:cxnSp>
          <p:nvCxnSpPr>
            <p:cNvPr id="311" name="Google Shape;311;g3ef4b2f3226_3_266"/>
            <p:cNvCxnSpPr/>
            <p:nvPr/>
          </p:nvCxnSpPr>
          <p:spPr>
            <a:xfrm rot="5396197">
              <a:off x="4686371" y="5148226"/>
              <a:ext cx="8677205" cy="0"/>
            </a:xfrm>
            <a:prstGeom prst="straightConnector1">
              <a:avLst/>
            </a:prstGeom>
            <a:noFill/>
            <a:ln cap="flat" cmpd="sng" w="9525">
              <a:solidFill>
                <a:srgbClr val="000000"/>
              </a:solidFill>
              <a:prstDash val="solid"/>
              <a:round/>
              <a:headEnd len="sm" w="sm" type="none"/>
              <a:tailEnd len="sm" w="sm" type="none"/>
            </a:ln>
          </p:spPr>
        </p:cxnSp>
        <p:cxnSp>
          <p:nvCxnSpPr>
            <p:cNvPr id="312" name="Google Shape;312;g3ef4b2f3226_3_266"/>
            <p:cNvCxnSpPr/>
            <p:nvPr/>
          </p:nvCxnSpPr>
          <p:spPr>
            <a:xfrm rot="2529">
              <a:off x="2495548" y="5138776"/>
              <a:ext cx="13049104" cy="0"/>
            </a:xfrm>
            <a:prstGeom prst="straightConnector1">
              <a:avLst/>
            </a:prstGeom>
            <a:noFill/>
            <a:ln cap="flat" cmpd="sng" w="9525">
              <a:solidFill>
                <a:srgbClr val="000000"/>
              </a:solidFill>
              <a:prstDash val="solid"/>
              <a:round/>
              <a:headEnd len="sm" w="sm" type="none"/>
              <a:tailEnd len="sm" w="sm" type="none"/>
            </a:ln>
          </p:spPr>
        </p:cxnSp>
        <p:pic>
          <p:nvPicPr>
            <p:cNvPr descr="preencoded.png" id="313" name="Google Shape;313;g3ef4b2f3226_3_266"/>
            <p:cNvPicPr preferRelativeResize="0"/>
            <p:nvPr/>
          </p:nvPicPr>
          <p:blipFill rotWithShape="1">
            <a:blip r:embed="rId18">
              <a:alphaModFix/>
            </a:blip>
            <a:srcRect b="0" l="0" r="0" t="0"/>
            <a:stretch/>
          </p:blipFill>
          <p:spPr>
            <a:xfrm>
              <a:off x="2559058" y="873137"/>
              <a:ext cx="1092180" cy="1092182"/>
            </a:xfrm>
            <a:prstGeom prst="rect">
              <a:avLst/>
            </a:prstGeom>
            <a:noFill/>
            <a:ln>
              <a:noFill/>
            </a:ln>
          </p:spPr>
        </p:pic>
        <p:pic>
          <p:nvPicPr>
            <p:cNvPr descr="preencoded.png" id="314" name="Google Shape;314;g3ef4b2f3226_3_266"/>
            <p:cNvPicPr preferRelativeResize="0"/>
            <p:nvPr/>
          </p:nvPicPr>
          <p:blipFill rotWithShape="1">
            <a:blip r:embed="rId19">
              <a:alphaModFix/>
            </a:blip>
            <a:srcRect b="0" l="0" r="0" t="0"/>
            <a:stretch/>
          </p:blipFill>
          <p:spPr>
            <a:xfrm>
              <a:off x="2571731" y="6099572"/>
              <a:ext cx="1139446" cy="1139446"/>
            </a:xfrm>
            <a:prstGeom prst="rect">
              <a:avLst/>
            </a:prstGeom>
            <a:noFill/>
            <a:ln>
              <a:noFill/>
            </a:ln>
          </p:spPr>
        </p:pic>
        <p:pic>
          <p:nvPicPr>
            <p:cNvPr descr="preencoded.png" id="315" name="Google Shape;315;g3ef4b2f3226_3_266"/>
            <p:cNvPicPr preferRelativeResize="0"/>
            <p:nvPr/>
          </p:nvPicPr>
          <p:blipFill rotWithShape="1">
            <a:blip r:embed="rId20">
              <a:alphaModFix/>
            </a:blip>
            <a:srcRect b="0" l="0" r="0" t="0"/>
            <a:stretch/>
          </p:blipFill>
          <p:spPr>
            <a:xfrm>
              <a:off x="12506325" y="962025"/>
              <a:ext cx="894080" cy="892810"/>
            </a:xfrm>
            <a:prstGeom prst="rect">
              <a:avLst/>
            </a:prstGeom>
            <a:noFill/>
            <a:ln>
              <a:noFill/>
            </a:ln>
          </p:spPr>
        </p:pic>
        <p:pic>
          <p:nvPicPr>
            <p:cNvPr descr="preencoded.png" id="316" name="Google Shape;316;g3ef4b2f3226_3_266"/>
            <p:cNvPicPr preferRelativeResize="0"/>
            <p:nvPr/>
          </p:nvPicPr>
          <p:blipFill rotWithShape="1">
            <a:blip r:embed="rId21">
              <a:alphaModFix/>
            </a:blip>
            <a:srcRect b="0" l="0" r="0" t="0"/>
            <a:stretch/>
          </p:blipFill>
          <p:spPr>
            <a:xfrm>
              <a:off x="12430126" y="6095997"/>
              <a:ext cx="1117600" cy="1219200"/>
            </a:xfrm>
            <a:prstGeom prst="rect">
              <a:avLst/>
            </a:prstGeom>
            <a:noFill/>
            <a:ln>
              <a:noFill/>
            </a:ln>
          </p:spPr>
        </p:pic>
        <p:sp>
          <p:nvSpPr>
            <p:cNvPr id="317" name="Google Shape;317;g3ef4b2f3226_3_266"/>
            <p:cNvSpPr/>
            <p:nvPr/>
          </p:nvSpPr>
          <p:spPr>
            <a:xfrm>
              <a:off x="7496175" y="3076575"/>
              <a:ext cx="12744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9600"/>
                <a:buFont typeface="Pacifico"/>
                <a:buNone/>
              </a:pPr>
              <a:r>
                <a:rPr b="0" i="0" lang="en-US" sz="9600" u="none" cap="none" strike="noStrike">
                  <a:solidFill>
                    <a:srgbClr val="0E0E0E"/>
                  </a:solidFill>
                  <a:latin typeface="Pacifico"/>
                  <a:ea typeface="Pacifico"/>
                  <a:cs typeface="Pacifico"/>
                  <a:sym typeface="Pacifico"/>
                </a:rPr>
                <a:t>S</a:t>
              </a:r>
              <a:endParaRPr b="0" i="0" sz="9600" u="none" cap="none" strike="noStrike">
                <a:solidFill>
                  <a:schemeClr val="dk1"/>
                </a:solidFill>
                <a:latin typeface="Calibri"/>
                <a:ea typeface="Calibri"/>
                <a:cs typeface="Calibri"/>
                <a:sym typeface="Calibri"/>
              </a:endParaRPr>
            </a:p>
          </p:txBody>
        </p:sp>
        <p:sp>
          <p:nvSpPr>
            <p:cNvPr id="318" name="Google Shape;318;g3ef4b2f3226_3_266"/>
            <p:cNvSpPr/>
            <p:nvPr/>
          </p:nvSpPr>
          <p:spPr>
            <a:xfrm>
              <a:off x="9496425" y="3076575"/>
              <a:ext cx="19125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9600"/>
                <a:buFont typeface="Pacifico"/>
                <a:buNone/>
              </a:pPr>
              <a:r>
                <a:rPr b="0" i="0" lang="en-US" sz="9600" u="none" cap="none" strike="noStrike">
                  <a:solidFill>
                    <a:srgbClr val="FFFFFF"/>
                  </a:solidFill>
                  <a:latin typeface="Pacifico"/>
                  <a:ea typeface="Pacifico"/>
                  <a:cs typeface="Pacifico"/>
                  <a:sym typeface="Pacifico"/>
                </a:rPr>
                <a:t>W</a:t>
              </a:r>
              <a:endParaRPr b="0" i="0" sz="9600" u="none" cap="none" strike="noStrike">
                <a:solidFill>
                  <a:schemeClr val="dk1"/>
                </a:solidFill>
                <a:latin typeface="Calibri"/>
                <a:ea typeface="Calibri"/>
                <a:cs typeface="Calibri"/>
                <a:sym typeface="Calibri"/>
              </a:endParaRPr>
            </a:p>
          </p:txBody>
        </p:sp>
        <p:sp>
          <p:nvSpPr>
            <p:cNvPr id="319" name="Google Shape;319;g3ef4b2f3226_3_266"/>
            <p:cNvSpPr/>
            <p:nvPr/>
          </p:nvSpPr>
          <p:spPr>
            <a:xfrm>
              <a:off x="7391400" y="5638800"/>
              <a:ext cx="14268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9600"/>
                <a:buFont typeface="Pacifico"/>
                <a:buNone/>
              </a:pPr>
              <a:r>
                <a:rPr b="0" i="0" lang="en-US" sz="9600" u="none" cap="none" strike="noStrike">
                  <a:solidFill>
                    <a:srgbClr val="FFFFFF"/>
                  </a:solidFill>
                  <a:latin typeface="Pacifico"/>
                  <a:ea typeface="Pacifico"/>
                  <a:cs typeface="Pacifico"/>
                  <a:sym typeface="Pacifico"/>
                </a:rPr>
                <a:t>O</a:t>
              </a:r>
              <a:endParaRPr b="0" i="0" sz="9600" u="none" cap="none" strike="noStrike">
                <a:solidFill>
                  <a:schemeClr val="dk1"/>
                </a:solidFill>
                <a:latin typeface="Calibri"/>
                <a:ea typeface="Calibri"/>
                <a:cs typeface="Calibri"/>
                <a:sym typeface="Calibri"/>
              </a:endParaRPr>
            </a:p>
          </p:txBody>
        </p:sp>
        <p:sp>
          <p:nvSpPr>
            <p:cNvPr id="320" name="Google Shape;320;g3ef4b2f3226_3_266"/>
            <p:cNvSpPr/>
            <p:nvPr/>
          </p:nvSpPr>
          <p:spPr>
            <a:xfrm>
              <a:off x="9686925" y="5638800"/>
              <a:ext cx="12840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9600"/>
                <a:buFont typeface="Pacifico"/>
                <a:buNone/>
              </a:pPr>
              <a:r>
                <a:rPr b="0" i="0" lang="en-US" sz="9600" u="none" cap="none" strike="noStrike">
                  <a:solidFill>
                    <a:srgbClr val="0E0E0E"/>
                  </a:solidFill>
                  <a:latin typeface="Pacifico"/>
                  <a:ea typeface="Pacifico"/>
                  <a:cs typeface="Pacifico"/>
                  <a:sym typeface="Pacifico"/>
                </a:rPr>
                <a:t>T</a:t>
              </a:r>
              <a:endParaRPr b="0" i="0" sz="9600" u="none" cap="none" strike="noStrike">
                <a:solidFill>
                  <a:schemeClr val="dk1"/>
                </a:solidFill>
                <a:latin typeface="Calibri"/>
                <a:ea typeface="Calibri"/>
                <a:cs typeface="Calibri"/>
                <a:sym typeface="Calibri"/>
              </a:endParaRPr>
            </a:p>
          </p:txBody>
        </p:sp>
        <p:sp>
          <p:nvSpPr>
            <p:cNvPr id="321" name="Google Shape;321;g3ef4b2f3226_3_266"/>
            <p:cNvSpPr/>
            <p:nvPr/>
          </p:nvSpPr>
          <p:spPr>
            <a:xfrm>
              <a:off x="2495550" y="2566988"/>
              <a:ext cx="3497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Strengths</a:t>
              </a:r>
              <a:endParaRPr b="0" i="0" sz="2700" u="none" cap="none" strike="noStrike">
                <a:solidFill>
                  <a:schemeClr val="dk1"/>
                </a:solidFill>
                <a:latin typeface="Calibri"/>
                <a:ea typeface="Calibri"/>
                <a:cs typeface="Calibri"/>
                <a:sym typeface="Calibri"/>
              </a:endParaRPr>
            </a:p>
          </p:txBody>
        </p:sp>
        <p:sp>
          <p:nvSpPr>
            <p:cNvPr id="322" name="Google Shape;322;g3ef4b2f3226_3_266"/>
            <p:cNvSpPr/>
            <p:nvPr/>
          </p:nvSpPr>
          <p:spPr>
            <a:xfrm>
              <a:off x="2495550" y="3319463"/>
              <a:ext cx="34899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323" name="Google Shape;323;g3ef4b2f3226_3_266"/>
            <p:cNvSpPr/>
            <p:nvPr/>
          </p:nvSpPr>
          <p:spPr>
            <a:xfrm>
              <a:off x="2495550" y="7853362"/>
              <a:ext cx="3497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Opportunities</a:t>
              </a:r>
              <a:endParaRPr b="0" i="0" sz="2700" u="none" cap="none" strike="noStrike">
                <a:solidFill>
                  <a:schemeClr val="dk1"/>
                </a:solidFill>
                <a:latin typeface="Calibri"/>
                <a:ea typeface="Calibri"/>
                <a:cs typeface="Calibri"/>
                <a:sym typeface="Calibri"/>
              </a:endParaRPr>
            </a:p>
          </p:txBody>
        </p:sp>
        <p:sp>
          <p:nvSpPr>
            <p:cNvPr id="324" name="Google Shape;324;g3ef4b2f3226_3_266"/>
            <p:cNvSpPr/>
            <p:nvPr/>
          </p:nvSpPr>
          <p:spPr>
            <a:xfrm>
              <a:off x="2495550" y="8605838"/>
              <a:ext cx="34899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325" name="Google Shape;325;g3ef4b2f3226_3_266"/>
            <p:cNvSpPr/>
            <p:nvPr/>
          </p:nvSpPr>
          <p:spPr>
            <a:xfrm>
              <a:off x="12353925" y="2566988"/>
              <a:ext cx="3497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Weaknesses</a:t>
              </a:r>
              <a:endParaRPr b="0" i="0" sz="2700" u="none" cap="none" strike="noStrike">
                <a:solidFill>
                  <a:schemeClr val="dk1"/>
                </a:solidFill>
                <a:latin typeface="Calibri"/>
                <a:ea typeface="Calibri"/>
                <a:cs typeface="Calibri"/>
                <a:sym typeface="Calibri"/>
              </a:endParaRPr>
            </a:p>
          </p:txBody>
        </p:sp>
        <p:sp>
          <p:nvSpPr>
            <p:cNvPr id="326" name="Google Shape;326;g3ef4b2f3226_3_266"/>
            <p:cNvSpPr/>
            <p:nvPr/>
          </p:nvSpPr>
          <p:spPr>
            <a:xfrm>
              <a:off x="12353925" y="3319463"/>
              <a:ext cx="34899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sp>
          <p:nvSpPr>
            <p:cNvPr id="327" name="Google Shape;327;g3ef4b2f3226_3_266"/>
            <p:cNvSpPr/>
            <p:nvPr/>
          </p:nvSpPr>
          <p:spPr>
            <a:xfrm>
              <a:off x="12353925" y="7853362"/>
              <a:ext cx="3497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Threats</a:t>
              </a:r>
              <a:endParaRPr b="0" i="0" sz="2700" u="none" cap="none" strike="noStrike">
                <a:solidFill>
                  <a:schemeClr val="dk1"/>
                </a:solidFill>
                <a:latin typeface="Calibri"/>
                <a:ea typeface="Calibri"/>
                <a:cs typeface="Calibri"/>
                <a:sym typeface="Calibri"/>
              </a:endParaRPr>
            </a:p>
          </p:txBody>
        </p:sp>
        <p:sp>
          <p:nvSpPr>
            <p:cNvPr id="328" name="Google Shape;328;g3ef4b2f3226_3_266"/>
            <p:cNvSpPr/>
            <p:nvPr/>
          </p:nvSpPr>
          <p:spPr>
            <a:xfrm>
              <a:off x="12353925" y="8605838"/>
              <a:ext cx="34899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Rare event causes unpredictable magic.</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333" name="Shape 333"/>
        <p:cNvGrpSpPr/>
        <p:nvPr/>
      </p:nvGrpSpPr>
      <p:grpSpPr>
        <a:xfrm>
          <a:off x="0" y="0"/>
          <a:ext cx="0" cy="0"/>
          <a:chOff x="0" y="0"/>
          <a:chExt cx="0" cy="0"/>
        </a:xfrm>
      </p:grpSpPr>
      <p:grpSp>
        <p:nvGrpSpPr>
          <p:cNvPr id="334" name="Google Shape;334;g3ef4b2f3226_3_308"/>
          <p:cNvGrpSpPr/>
          <p:nvPr/>
        </p:nvGrpSpPr>
        <p:grpSpPr>
          <a:xfrm>
            <a:off x="0" y="-161925"/>
            <a:ext cx="18288000" cy="10449688"/>
            <a:chOff x="0" y="-161925"/>
            <a:chExt cx="18288000" cy="10449688"/>
          </a:xfrm>
        </p:grpSpPr>
        <p:sp>
          <p:nvSpPr>
            <p:cNvPr id="335" name="Google Shape;335;g3ef4b2f3226_3_308"/>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36" name="Google Shape;336;g3ef4b2f3226_3_308"/>
            <p:cNvPicPr preferRelativeResize="0"/>
            <p:nvPr/>
          </p:nvPicPr>
          <p:blipFill rotWithShape="1">
            <a:blip r:embed="rId3">
              <a:alphaModFix/>
            </a:blip>
            <a:srcRect b="0" l="0" r="0" t="0"/>
            <a:stretch/>
          </p:blipFill>
          <p:spPr>
            <a:xfrm>
              <a:off x="9772650" y="-161925"/>
              <a:ext cx="8515350" cy="10448925"/>
            </a:xfrm>
            <a:prstGeom prst="rect">
              <a:avLst/>
            </a:prstGeom>
            <a:noFill/>
            <a:ln>
              <a:noFill/>
            </a:ln>
          </p:spPr>
        </p:pic>
        <p:pic>
          <p:nvPicPr>
            <p:cNvPr descr="preencoded.png" id="337" name="Google Shape;337;g3ef4b2f3226_3_308"/>
            <p:cNvPicPr preferRelativeResize="0"/>
            <p:nvPr/>
          </p:nvPicPr>
          <p:blipFill rotWithShape="1">
            <a:blip r:embed="rId4">
              <a:alphaModFix/>
            </a:blip>
            <a:srcRect b="0" l="0" r="0" t="0"/>
            <a:stretch/>
          </p:blipFill>
          <p:spPr>
            <a:xfrm>
              <a:off x="0" y="3390900"/>
              <a:ext cx="18288000" cy="6896100"/>
            </a:xfrm>
            <a:prstGeom prst="rect">
              <a:avLst/>
            </a:prstGeom>
            <a:noFill/>
            <a:ln>
              <a:noFill/>
            </a:ln>
          </p:spPr>
        </p:pic>
        <p:pic>
          <p:nvPicPr>
            <p:cNvPr descr="preencoded.png" id="338" name="Google Shape;338;g3ef4b2f3226_3_308"/>
            <p:cNvPicPr preferRelativeResize="0"/>
            <p:nvPr/>
          </p:nvPicPr>
          <p:blipFill rotWithShape="1">
            <a:blip r:embed="rId5">
              <a:alphaModFix/>
            </a:blip>
            <a:srcRect b="0" l="0" r="0" t="0"/>
            <a:stretch/>
          </p:blipFill>
          <p:spPr>
            <a:xfrm>
              <a:off x="15430500" y="1647825"/>
              <a:ext cx="854773" cy="708374"/>
            </a:xfrm>
            <a:prstGeom prst="rect">
              <a:avLst/>
            </a:prstGeom>
            <a:noFill/>
            <a:ln>
              <a:noFill/>
            </a:ln>
          </p:spPr>
        </p:pic>
        <p:pic>
          <p:nvPicPr>
            <p:cNvPr descr="preencoded.png" id="339" name="Google Shape;339;g3ef4b2f3226_3_308"/>
            <p:cNvPicPr preferRelativeResize="0"/>
            <p:nvPr/>
          </p:nvPicPr>
          <p:blipFill rotWithShape="1">
            <a:blip r:embed="rId6">
              <a:alphaModFix/>
            </a:blip>
            <a:srcRect b="0" l="0" r="0" t="0"/>
            <a:stretch/>
          </p:blipFill>
          <p:spPr>
            <a:xfrm>
              <a:off x="15859125" y="9191625"/>
              <a:ext cx="1898524" cy="230791"/>
            </a:xfrm>
            <a:prstGeom prst="rect">
              <a:avLst/>
            </a:prstGeom>
            <a:noFill/>
            <a:ln>
              <a:noFill/>
            </a:ln>
          </p:spPr>
        </p:pic>
        <p:pic>
          <p:nvPicPr>
            <p:cNvPr descr="preencoded.png" id="340" name="Google Shape;340;g3ef4b2f3226_3_308"/>
            <p:cNvPicPr preferRelativeResize="0"/>
            <p:nvPr/>
          </p:nvPicPr>
          <p:blipFill rotWithShape="1">
            <a:blip r:embed="rId7">
              <a:alphaModFix/>
            </a:blip>
            <a:srcRect b="0" l="0" r="0" t="0"/>
            <a:stretch/>
          </p:blipFill>
          <p:spPr>
            <a:xfrm>
              <a:off x="933450" y="1095375"/>
              <a:ext cx="553212" cy="553212"/>
            </a:xfrm>
            <a:prstGeom prst="rect">
              <a:avLst/>
            </a:prstGeom>
            <a:noFill/>
            <a:ln>
              <a:noFill/>
            </a:ln>
          </p:spPr>
        </p:pic>
        <p:pic>
          <p:nvPicPr>
            <p:cNvPr descr="preencoded.png" id="341" name="Google Shape;341;g3ef4b2f3226_3_308"/>
            <p:cNvPicPr preferRelativeResize="0"/>
            <p:nvPr/>
          </p:nvPicPr>
          <p:blipFill rotWithShape="1">
            <a:blip r:embed="rId8">
              <a:alphaModFix/>
            </a:blip>
            <a:srcRect b="0" l="0" r="0" t="0"/>
            <a:stretch/>
          </p:blipFill>
          <p:spPr>
            <a:xfrm>
              <a:off x="9496425" y="9734550"/>
              <a:ext cx="553117" cy="553213"/>
            </a:xfrm>
            <a:prstGeom prst="rect">
              <a:avLst/>
            </a:prstGeom>
            <a:noFill/>
            <a:ln>
              <a:noFill/>
            </a:ln>
          </p:spPr>
        </p:pic>
        <p:pic>
          <p:nvPicPr>
            <p:cNvPr descr="preencoded.png" id="342" name="Google Shape;342;g3ef4b2f3226_3_308"/>
            <p:cNvPicPr preferRelativeResize="0"/>
            <p:nvPr/>
          </p:nvPicPr>
          <p:blipFill rotWithShape="1">
            <a:blip r:embed="rId9">
              <a:alphaModFix/>
            </a:blip>
            <a:srcRect b="0" l="0" r="0" t="0"/>
            <a:stretch/>
          </p:blipFill>
          <p:spPr>
            <a:xfrm>
              <a:off x="16811625" y="5400675"/>
              <a:ext cx="263253" cy="1315678"/>
            </a:xfrm>
            <a:prstGeom prst="rect">
              <a:avLst/>
            </a:prstGeom>
            <a:noFill/>
            <a:ln>
              <a:noFill/>
            </a:ln>
          </p:spPr>
        </p:pic>
        <p:pic>
          <p:nvPicPr>
            <p:cNvPr descr="preencoded.png" id="343" name="Google Shape;343;g3ef4b2f3226_3_308"/>
            <p:cNvPicPr preferRelativeResize="0"/>
            <p:nvPr/>
          </p:nvPicPr>
          <p:blipFill rotWithShape="1">
            <a:blip r:embed="rId10">
              <a:alphaModFix/>
            </a:blip>
            <a:srcRect b="0" l="0" r="0" t="0"/>
            <a:stretch/>
          </p:blipFill>
          <p:spPr>
            <a:xfrm>
              <a:off x="666750" y="4210050"/>
              <a:ext cx="263318" cy="1315583"/>
            </a:xfrm>
            <a:prstGeom prst="rect">
              <a:avLst/>
            </a:prstGeom>
            <a:noFill/>
            <a:ln>
              <a:noFill/>
            </a:ln>
          </p:spPr>
        </p:pic>
        <p:pic>
          <p:nvPicPr>
            <p:cNvPr descr="preencoded.png" id="344" name="Google Shape;344;g3ef4b2f3226_3_308"/>
            <p:cNvPicPr preferRelativeResize="0"/>
            <p:nvPr/>
          </p:nvPicPr>
          <p:blipFill rotWithShape="1">
            <a:blip r:embed="rId11">
              <a:alphaModFix/>
            </a:blip>
            <a:srcRect b="0" l="0" r="0" t="0"/>
            <a:stretch/>
          </p:blipFill>
          <p:spPr>
            <a:xfrm>
              <a:off x="11163551" y="571500"/>
              <a:ext cx="1898618" cy="230696"/>
            </a:xfrm>
            <a:prstGeom prst="rect">
              <a:avLst/>
            </a:prstGeom>
            <a:noFill/>
            <a:ln>
              <a:noFill/>
            </a:ln>
          </p:spPr>
        </p:pic>
        <p:pic>
          <p:nvPicPr>
            <p:cNvPr descr="preencoded.png" id="345" name="Google Shape;345;g3ef4b2f3226_3_308"/>
            <p:cNvPicPr preferRelativeResize="0"/>
            <p:nvPr/>
          </p:nvPicPr>
          <p:blipFill rotWithShape="1">
            <a:blip r:embed="rId12">
              <a:alphaModFix/>
            </a:blip>
            <a:srcRect b="0" l="0" r="0" t="0"/>
            <a:stretch/>
          </p:blipFill>
          <p:spPr>
            <a:xfrm>
              <a:off x="1819275" y="7972425"/>
              <a:ext cx="854773" cy="708470"/>
            </a:xfrm>
            <a:prstGeom prst="rect">
              <a:avLst/>
            </a:prstGeom>
            <a:noFill/>
            <a:ln>
              <a:noFill/>
            </a:ln>
          </p:spPr>
        </p:pic>
      </p:grpSp>
      <p:grpSp>
        <p:nvGrpSpPr>
          <p:cNvPr id="346" name="Google Shape;346;g3ef4b2f3226_3_308"/>
          <p:cNvGrpSpPr/>
          <p:nvPr/>
        </p:nvGrpSpPr>
        <p:grpSpPr>
          <a:xfrm>
            <a:off x="17640300" y="7994925"/>
            <a:ext cx="596549" cy="2063476"/>
            <a:chOff x="17640300" y="7994925"/>
            <a:chExt cx="596549" cy="2063476"/>
          </a:xfrm>
        </p:grpSpPr>
        <p:pic>
          <p:nvPicPr>
            <p:cNvPr descr="preencoded.png" id="347" name="Google Shape;347;g3ef4b2f3226_3_308"/>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348" name="Google Shape;348;g3ef4b2f3226_3_30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349" name="Google Shape;349;g3ef4b2f3226_3_308"/>
          <p:cNvPicPr preferRelativeResize="0"/>
          <p:nvPr/>
        </p:nvPicPr>
        <p:blipFill rotWithShape="1">
          <a:blip r:embed="rId14">
            <a:alphaModFix/>
          </a:blip>
          <a:srcRect b="0" l="0" r="0" t="0"/>
          <a:stretch/>
        </p:blipFill>
        <p:spPr>
          <a:xfrm>
            <a:off x="12677775" y="-76200"/>
            <a:ext cx="4562475" cy="9277350"/>
          </a:xfrm>
          <a:prstGeom prst="rect">
            <a:avLst/>
          </a:prstGeom>
          <a:noFill/>
          <a:ln>
            <a:noFill/>
          </a:ln>
        </p:spPr>
      </p:pic>
      <p:pic>
        <p:nvPicPr>
          <p:cNvPr descr="preencoded.png" id="350" name="Google Shape;350;g3ef4b2f3226_3_308"/>
          <p:cNvPicPr preferRelativeResize="0"/>
          <p:nvPr/>
        </p:nvPicPr>
        <p:blipFill rotWithShape="1">
          <a:blip r:embed="rId15">
            <a:alphaModFix/>
          </a:blip>
          <a:srcRect b="0" l="0" r="0" t="0"/>
          <a:stretch/>
        </p:blipFill>
        <p:spPr>
          <a:xfrm>
            <a:off x="7867650" y="1009650"/>
            <a:ext cx="4562475" cy="9277350"/>
          </a:xfrm>
          <a:prstGeom prst="rect">
            <a:avLst/>
          </a:prstGeom>
          <a:noFill/>
          <a:ln>
            <a:noFill/>
          </a:ln>
        </p:spPr>
      </p:pic>
      <p:sp>
        <p:nvSpPr>
          <p:cNvPr id="351" name="Google Shape;351;g3ef4b2f3226_3_308"/>
          <p:cNvSpPr/>
          <p:nvPr/>
        </p:nvSpPr>
        <p:spPr>
          <a:xfrm>
            <a:off x="1047750" y="857250"/>
            <a:ext cx="79152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000"/>
              <a:buFont typeface="Pacifico"/>
              <a:buNone/>
            </a:pPr>
            <a:r>
              <a:rPr b="0" i="0" lang="en-US" sz="6000" u="none" cap="none" strike="noStrike">
                <a:solidFill>
                  <a:srgbClr val="0E0E0E"/>
                </a:solidFill>
                <a:latin typeface="Pacifico"/>
                <a:ea typeface="Pacifico"/>
                <a:cs typeface="Pacifico"/>
                <a:sym typeface="Pacifico"/>
              </a:rPr>
              <a:t>Some Data</a:t>
            </a:r>
            <a:endParaRPr b="0" i="0" sz="6000" u="none" cap="none" strike="noStrike">
              <a:solidFill>
                <a:schemeClr val="dk1"/>
              </a:solidFill>
              <a:latin typeface="Calibri"/>
              <a:ea typeface="Calibri"/>
              <a:cs typeface="Calibri"/>
              <a:sym typeface="Calibri"/>
            </a:endParaRPr>
          </a:p>
        </p:txBody>
      </p:sp>
      <p:grpSp>
        <p:nvGrpSpPr>
          <p:cNvPr id="352" name="Google Shape;352;g3ef4b2f3226_3_308"/>
          <p:cNvGrpSpPr/>
          <p:nvPr/>
        </p:nvGrpSpPr>
        <p:grpSpPr>
          <a:xfrm>
            <a:off x="933450" y="3771900"/>
            <a:ext cx="6498075" cy="5567362"/>
            <a:chOff x="933450" y="3771900"/>
            <a:chExt cx="6498075" cy="5567362"/>
          </a:xfrm>
        </p:grpSpPr>
        <p:sp>
          <p:nvSpPr>
            <p:cNvPr id="353" name="Google Shape;353;g3ef4b2f3226_3_308"/>
            <p:cNvSpPr/>
            <p:nvPr/>
          </p:nvSpPr>
          <p:spPr>
            <a:xfrm>
              <a:off x="933450" y="3900488"/>
              <a:ext cx="17241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75%</a:t>
              </a:r>
              <a:endParaRPr b="0" i="0" sz="6000" u="none" cap="none" strike="noStrike">
                <a:solidFill>
                  <a:schemeClr val="dk1"/>
                </a:solidFill>
                <a:latin typeface="Calibri"/>
                <a:ea typeface="Calibri"/>
                <a:cs typeface="Calibri"/>
                <a:sym typeface="Calibri"/>
              </a:endParaRPr>
            </a:p>
          </p:txBody>
        </p:sp>
        <p:sp>
          <p:nvSpPr>
            <p:cNvPr id="354" name="Google Shape;354;g3ef4b2f3226_3_308"/>
            <p:cNvSpPr/>
            <p:nvPr/>
          </p:nvSpPr>
          <p:spPr>
            <a:xfrm>
              <a:off x="2543175" y="3771900"/>
              <a:ext cx="48882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Enchanted Creatures</a:t>
              </a:r>
              <a:endParaRPr b="0" i="0" sz="2700" u="none" cap="none" strike="noStrike">
                <a:solidFill>
                  <a:schemeClr val="dk1"/>
                </a:solidFill>
                <a:latin typeface="Calibri"/>
                <a:ea typeface="Calibri"/>
                <a:cs typeface="Calibri"/>
                <a:sym typeface="Calibri"/>
              </a:endParaRPr>
            </a:p>
          </p:txBody>
        </p:sp>
        <p:sp>
          <p:nvSpPr>
            <p:cNvPr id="355" name="Google Shape;355;g3ef4b2f3226_3_308"/>
            <p:cNvSpPr/>
            <p:nvPr/>
          </p:nvSpPr>
          <p:spPr>
            <a:xfrm>
              <a:off x="2543175" y="4448175"/>
              <a:ext cx="48807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possess the ability to cast spells.</a:t>
              </a:r>
              <a:endParaRPr b="0" i="0" sz="2400" u="none" cap="none" strike="noStrike">
                <a:solidFill>
                  <a:schemeClr val="dk1"/>
                </a:solidFill>
                <a:latin typeface="Calibri"/>
                <a:ea typeface="Calibri"/>
                <a:cs typeface="Calibri"/>
                <a:sym typeface="Calibri"/>
              </a:endParaRPr>
            </a:p>
          </p:txBody>
        </p:sp>
        <p:sp>
          <p:nvSpPr>
            <p:cNvPr id="356" name="Google Shape;356;g3ef4b2f3226_3_308"/>
            <p:cNvSpPr/>
            <p:nvPr/>
          </p:nvSpPr>
          <p:spPr>
            <a:xfrm>
              <a:off x="933450" y="5819775"/>
              <a:ext cx="17811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60%</a:t>
              </a:r>
              <a:endParaRPr b="0" i="0" sz="6000" u="none" cap="none" strike="noStrike">
                <a:solidFill>
                  <a:schemeClr val="dk1"/>
                </a:solidFill>
                <a:latin typeface="Calibri"/>
                <a:ea typeface="Calibri"/>
                <a:cs typeface="Calibri"/>
                <a:sym typeface="Calibri"/>
              </a:endParaRPr>
            </a:p>
          </p:txBody>
        </p:sp>
        <p:sp>
          <p:nvSpPr>
            <p:cNvPr id="357" name="Google Shape;357;g3ef4b2f3226_3_308"/>
            <p:cNvSpPr/>
            <p:nvPr/>
          </p:nvSpPr>
          <p:spPr>
            <a:xfrm>
              <a:off x="2600325" y="5919788"/>
              <a:ext cx="48312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Magic-Wielding Individuals</a:t>
              </a:r>
              <a:endParaRPr b="0" i="0" sz="2700" u="none" cap="none" strike="noStrike">
                <a:solidFill>
                  <a:schemeClr val="dk1"/>
                </a:solidFill>
                <a:latin typeface="Calibri"/>
                <a:ea typeface="Calibri"/>
                <a:cs typeface="Calibri"/>
                <a:sym typeface="Calibri"/>
              </a:endParaRPr>
            </a:p>
          </p:txBody>
        </p:sp>
        <p:sp>
          <p:nvSpPr>
            <p:cNvPr id="358" name="Google Shape;358;g3ef4b2f3226_3_308"/>
            <p:cNvSpPr/>
            <p:nvPr/>
          </p:nvSpPr>
          <p:spPr>
            <a:xfrm>
              <a:off x="2600325" y="6596063"/>
              <a:ext cx="48234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practice the art of illusions.</a:t>
              </a:r>
              <a:endParaRPr b="0" i="0" sz="2400" u="none" cap="none" strike="noStrike">
                <a:solidFill>
                  <a:schemeClr val="dk1"/>
                </a:solidFill>
                <a:latin typeface="Calibri"/>
                <a:ea typeface="Calibri"/>
                <a:cs typeface="Calibri"/>
                <a:sym typeface="Calibri"/>
              </a:endParaRPr>
            </a:p>
          </p:txBody>
        </p:sp>
        <p:sp>
          <p:nvSpPr>
            <p:cNvPr id="359" name="Google Shape;359;g3ef4b2f3226_3_308"/>
            <p:cNvSpPr/>
            <p:nvPr/>
          </p:nvSpPr>
          <p:spPr>
            <a:xfrm>
              <a:off x="933450" y="7739062"/>
              <a:ext cx="17811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90%</a:t>
              </a:r>
              <a:endParaRPr b="0" i="0" sz="6000" u="none" cap="none" strike="noStrike">
                <a:solidFill>
                  <a:schemeClr val="dk1"/>
                </a:solidFill>
                <a:latin typeface="Calibri"/>
                <a:ea typeface="Calibri"/>
                <a:cs typeface="Calibri"/>
                <a:sym typeface="Calibri"/>
              </a:endParaRPr>
            </a:p>
          </p:txBody>
        </p:sp>
        <p:sp>
          <p:nvSpPr>
            <p:cNvPr id="360" name="Google Shape;360;g3ef4b2f3226_3_308"/>
            <p:cNvSpPr/>
            <p:nvPr/>
          </p:nvSpPr>
          <p:spPr>
            <a:xfrm>
              <a:off x="2600325" y="7610475"/>
              <a:ext cx="48312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Spells Cast</a:t>
              </a:r>
              <a:endParaRPr b="0" i="0" sz="2700" u="none" cap="none" strike="noStrike">
                <a:solidFill>
                  <a:schemeClr val="dk1"/>
                </a:solidFill>
                <a:latin typeface="Calibri"/>
                <a:ea typeface="Calibri"/>
                <a:cs typeface="Calibri"/>
                <a:sym typeface="Calibri"/>
              </a:endParaRPr>
            </a:p>
          </p:txBody>
        </p:sp>
        <p:sp>
          <p:nvSpPr>
            <p:cNvPr id="361" name="Google Shape;361;g3ef4b2f3226_3_308"/>
            <p:cNvSpPr/>
            <p:nvPr/>
          </p:nvSpPr>
          <p:spPr>
            <a:xfrm>
              <a:off x="2600325" y="8286750"/>
              <a:ext cx="48234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are dark magic, foretelling danger.</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366" name="Shape 366"/>
        <p:cNvGrpSpPr/>
        <p:nvPr/>
      </p:nvGrpSpPr>
      <p:grpSpPr>
        <a:xfrm>
          <a:off x="0" y="0"/>
          <a:ext cx="0" cy="0"/>
          <a:chOff x="0" y="0"/>
          <a:chExt cx="0" cy="0"/>
        </a:xfrm>
      </p:grpSpPr>
      <p:grpSp>
        <p:nvGrpSpPr>
          <p:cNvPr id="367" name="Google Shape;367;g3ef4b2f3226_3_340"/>
          <p:cNvGrpSpPr/>
          <p:nvPr/>
        </p:nvGrpSpPr>
        <p:grpSpPr>
          <a:xfrm>
            <a:off x="0" y="-1076325"/>
            <a:ext cx="18288000" cy="12439650"/>
            <a:chOff x="0" y="-1076325"/>
            <a:chExt cx="18288000" cy="12439650"/>
          </a:xfrm>
        </p:grpSpPr>
        <p:sp>
          <p:nvSpPr>
            <p:cNvPr id="368" name="Google Shape;368;g3ef4b2f3226_3_340"/>
            <p:cNvSpPr/>
            <p:nvPr/>
          </p:nvSpPr>
          <p:spPr>
            <a:xfrm>
              <a:off x="0" y="0"/>
              <a:ext cx="18288000" cy="10287000"/>
            </a:xfrm>
            <a:prstGeom prst="rect">
              <a:avLst/>
            </a:prstGeom>
            <a:solidFill>
              <a:srgbClr val="FFE3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69" name="Google Shape;369;g3ef4b2f3226_3_340"/>
            <p:cNvPicPr preferRelativeResize="0"/>
            <p:nvPr/>
          </p:nvPicPr>
          <p:blipFill rotWithShape="1">
            <a:blip r:embed="rId3">
              <a:alphaModFix/>
            </a:blip>
            <a:srcRect b="0" l="0" r="0" t="0"/>
            <a:stretch/>
          </p:blipFill>
          <p:spPr>
            <a:xfrm rot="10800000">
              <a:off x="0" y="-161925"/>
              <a:ext cx="8515350" cy="10448925"/>
            </a:xfrm>
            <a:prstGeom prst="rect">
              <a:avLst/>
            </a:prstGeom>
            <a:noFill/>
            <a:ln>
              <a:noFill/>
            </a:ln>
          </p:spPr>
        </p:pic>
        <p:pic>
          <p:nvPicPr>
            <p:cNvPr descr="preencoded.png" id="370" name="Google Shape;370;g3ef4b2f3226_3_340"/>
            <p:cNvPicPr preferRelativeResize="0"/>
            <p:nvPr/>
          </p:nvPicPr>
          <p:blipFill rotWithShape="1">
            <a:blip r:embed="rId4">
              <a:alphaModFix/>
            </a:blip>
            <a:srcRect b="0" l="0" r="0" t="0"/>
            <a:stretch/>
          </p:blipFill>
          <p:spPr>
            <a:xfrm rot="10800000">
              <a:off x="0" y="3305176"/>
              <a:ext cx="18288000" cy="6981823"/>
            </a:xfrm>
            <a:prstGeom prst="rect">
              <a:avLst/>
            </a:prstGeom>
            <a:noFill/>
            <a:ln>
              <a:noFill/>
            </a:ln>
          </p:spPr>
        </p:pic>
        <p:pic>
          <p:nvPicPr>
            <p:cNvPr descr="preencoded.png" id="371" name="Google Shape;371;g3ef4b2f3226_3_340"/>
            <p:cNvPicPr preferRelativeResize="0"/>
            <p:nvPr/>
          </p:nvPicPr>
          <p:blipFill rotWithShape="1">
            <a:blip r:embed="rId5">
              <a:alphaModFix/>
            </a:blip>
            <a:srcRect b="0" l="0" r="0" t="0"/>
            <a:stretch/>
          </p:blipFill>
          <p:spPr>
            <a:xfrm>
              <a:off x="2771776" y="-1076325"/>
              <a:ext cx="12744450" cy="12439650"/>
            </a:xfrm>
            <a:prstGeom prst="rect">
              <a:avLst/>
            </a:prstGeom>
            <a:noFill/>
            <a:ln>
              <a:noFill/>
            </a:ln>
          </p:spPr>
        </p:pic>
        <p:pic>
          <p:nvPicPr>
            <p:cNvPr descr="preencoded.png" id="372" name="Google Shape;372;g3ef4b2f3226_3_340"/>
            <p:cNvPicPr preferRelativeResize="0"/>
            <p:nvPr/>
          </p:nvPicPr>
          <p:blipFill rotWithShape="1">
            <a:blip r:embed="rId6">
              <a:alphaModFix/>
            </a:blip>
            <a:srcRect b="0" l="0" r="0" t="0"/>
            <a:stretch/>
          </p:blipFill>
          <p:spPr>
            <a:xfrm>
              <a:off x="2139125" y="1647825"/>
              <a:ext cx="854773" cy="708374"/>
            </a:xfrm>
            <a:prstGeom prst="rect">
              <a:avLst/>
            </a:prstGeom>
            <a:noFill/>
            <a:ln>
              <a:noFill/>
            </a:ln>
          </p:spPr>
        </p:pic>
        <p:pic>
          <p:nvPicPr>
            <p:cNvPr descr="preencoded.png" id="373" name="Google Shape;373;g3ef4b2f3226_3_340"/>
            <p:cNvPicPr preferRelativeResize="0"/>
            <p:nvPr/>
          </p:nvPicPr>
          <p:blipFill rotWithShape="1">
            <a:blip r:embed="rId7">
              <a:alphaModFix/>
            </a:blip>
            <a:srcRect b="0" l="0" r="0" t="0"/>
            <a:stretch/>
          </p:blipFill>
          <p:spPr>
            <a:xfrm rot="10800000">
              <a:off x="666751" y="9191625"/>
              <a:ext cx="1898523" cy="230791"/>
            </a:xfrm>
            <a:prstGeom prst="rect">
              <a:avLst/>
            </a:prstGeom>
            <a:noFill/>
            <a:ln>
              <a:noFill/>
            </a:ln>
          </p:spPr>
        </p:pic>
        <p:pic>
          <p:nvPicPr>
            <p:cNvPr descr="preencoded.png" id="374" name="Google Shape;374;g3ef4b2f3226_3_340"/>
            <p:cNvPicPr preferRelativeResize="0"/>
            <p:nvPr/>
          </p:nvPicPr>
          <p:blipFill rotWithShape="1">
            <a:blip r:embed="rId8">
              <a:alphaModFix/>
            </a:blip>
            <a:srcRect b="0" l="0" r="0" t="0"/>
            <a:stretch/>
          </p:blipFill>
          <p:spPr>
            <a:xfrm>
              <a:off x="16937736" y="1095375"/>
              <a:ext cx="553213" cy="553212"/>
            </a:xfrm>
            <a:prstGeom prst="rect">
              <a:avLst/>
            </a:prstGeom>
            <a:noFill/>
            <a:ln>
              <a:noFill/>
            </a:ln>
          </p:spPr>
        </p:pic>
        <p:pic>
          <p:nvPicPr>
            <p:cNvPr descr="preencoded.png" id="375" name="Google Shape;375;g3ef4b2f3226_3_340"/>
            <p:cNvPicPr preferRelativeResize="0"/>
            <p:nvPr/>
          </p:nvPicPr>
          <p:blipFill rotWithShape="1">
            <a:blip r:embed="rId9">
              <a:alphaModFix/>
            </a:blip>
            <a:srcRect b="0" l="0" r="0" t="0"/>
            <a:stretch/>
          </p:blipFill>
          <p:spPr>
            <a:xfrm>
              <a:off x="8374856" y="9734550"/>
              <a:ext cx="553117" cy="553213"/>
            </a:xfrm>
            <a:prstGeom prst="rect">
              <a:avLst/>
            </a:prstGeom>
            <a:noFill/>
            <a:ln>
              <a:noFill/>
            </a:ln>
          </p:spPr>
        </p:pic>
        <p:pic>
          <p:nvPicPr>
            <p:cNvPr descr="preencoded.png" id="376" name="Google Shape;376;g3ef4b2f3226_3_340"/>
            <p:cNvPicPr preferRelativeResize="0"/>
            <p:nvPr/>
          </p:nvPicPr>
          <p:blipFill rotWithShape="1">
            <a:blip r:embed="rId10">
              <a:alphaModFix/>
            </a:blip>
            <a:srcRect b="0" l="0" r="0" t="0"/>
            <a:stretch/>
          </p:blipFill>
          <p:spPr>
            <a:xfrm>
              <a:off x="1349520" y="5400675"/>
              <a:ext cx="263253" cy="1315678"/>
            </a:xfrm>
            <a:prstGeom prst="rect">
              <a:avLst/>
            </a:prstGeom>
            <a:noFill/>
            <a:ln>
              <a:noFill/>
            </a:ln>
          </p:spPr>
        </p:pic>
        <p:pic>
          <p:nvPicPr>
            <p:cNvPr descr="preencoded.png" id="377" name="Google Shape;377;g3ef4b2f3226_3_340"/>
            <p:cNvPicPr preferRelativeResize="0"/>
            <p:nvPr/>
          </p:nvPicPr>
          <p:blipFill rotWithShape="1">
            <a:blip r:embed="rId11">
              <a:alphaModFix/>
            </a:blip>
            <a:srcRect b="0" l="0" r="0" t="0"/>
            <a:stretch/>
          </p:blipFill>
          <p:spPr>
            <a:xfrm>
              <a:off x="17494332" y="4210050"/>
              <a:ext cx="263318" cy="1315583"/>
            </a:xfrm>
            <a:prstGeom prst="rect">
              <a:avLst/>
            </a:prstGeom>
            <a:noFill/>
            <a:ln>
              <a:noFill/>
            </a:ln>
          </p:spPr>
        </p:pic>
        <p:pic>
          <p:nvPicPr>
            <p:cNvPr descr="preencoded.png" id="378" name="Google Shape;378;g3ef4b2f3226_3_340"/>
            <p:cNvPicPr preferRelativeResize="0"/>
            <p:nvPr/>
          </p:nvPicPr>
          <p:blipFill rotWithShape="1">
            <a:blip r:embed="rId12">
              <a:alphaModFix/>
            </a:blip>
            <a:srcRect b="0" l="0" r="0" t="0"/>
            <a:stretch/>
          </p:blipFill>
          <p:spPr>
            <a:xfrm rot="10800000">
              <a:off x="5362230" y="571500"/>
              <a:ext cx="1898618" cy="230696"/>
            </a:xfrm>
            <a:prstGeom prst="rect">
              <a:avLst/>
            </a:prstGeom>
            <a:noFill/>
            <a:ln>
              <a:noFill/>
            </a:ln>
          </p:spPr>
        </p:pic>
        <p:pic>
          <p:nvPicPr>
            <p:cNvPr descr="preencoded.png" id="379" name="Google Shape;379;g3ef4b2f3226_3_340"/>
            <p:cNvPicPr preferRelativeResize="0"/>
            <p:nvPr/>
          </p:nvPicPr>
          <p:blipFill rotWithShape="1">
            <a:blip r:embed="rId13">
              <a:alphaModFix/>
            </a:blip>
            <a:srcRect b="0" l="0" r="0" t="0"/>
            <a:stretch/>
          </p:blipFill>
          <p:spPr>
            <a:xfrm>
              <a:off x="15750350" y="7972425"/>
              <a:ext cx="854773" cy="708470"/>
            </a:xfrm>
            <a:prstGeom prst="rect">
              <a:avLst/>
            </a:prstGeom>
            <a:noFill/>
            <a:ln>
              <a:noFill/>
            </a:ln>
          </p:spPr>
        </p:pic>
      </p:grpSp>
      <p:grpSp>
        <p:nvGrpSpPr>
          <p:cNvPr id="380" name="Google Shape;380;g3ef4b2f3226_3_340"/>
          <p:cNvGrpSpPr/>
          <p:nvPr/>
        </p:nvGrpSpPr>
        <p:grpSpPr>
          <a:xfrm>
            <a:off x="17640300" y="7994925"/>
            <a:ext cx="596549" cy="2063476"/>
            <a:chOff x="17640300" y="7994925"/>
            <a:chExt cx="596549" cy="2063476"/>
          </a:xfrm>
        </p:grpSpPr>
        <p:pic>
          <p:nvPicPr>
            <p:cNvPr descr="preencoded.png" id="381" name="Google Shape;381;g3ef4b2f3226_3_340"/>
            <p:cNvPicPr preferRelativeResize="0"/>
            <p:nvPr/>
          </p:nvPicPr>
          <p:blipFill rotWithShape="1">
            <a:blip r:embed="rId14">
              <a:alphaModFix/>
            </a:blip>
            <a:srcRect b="0" l="0" r="0" t="0"/>
            <a:stretch/>
          </p:blipFill>
          <p:spPr>
            <a:xfrm>
              <a:off x="17640300" y="9525000"/>
              <a:ext cx="533400" cy="533400"/>
            </a:xfrm>
            <a:prstGeom prst="rect">
              <a:avLst/>
            </a:prstGeom>
            <a:noFill/>
            <a:ln>
              <a:noFill/>
            </a:ln>
          </p:spPr>
        </p:pic>
        <p:sp>
          <p:nvSpPr>
            <p:cNvPr id="382" name="Google Shape;382;g3ef4b2f3226_3_340"/>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383" name="Google Shape;383;g3ef4b2f3226_3_340"/>
          <p:cNvGrpSpPr/>
          <p:nvPr/>
        </p:nvGrpSpPr>
        <p:grpSpPr>
          <a:xfrm>
            <a:off x="-121920" y="2000250"/>
            <a:ext cx="11942535" cy="6402825"/>
            <a:chOff x="-121920" y="2000250"/>
            <a:chExt cx="11942535" cy="6402825"/>
          </a:xfrm>
        </p:grpSpPr>
        <p:grpSp>
          <p:nvGrpSpPr>
            <p:cNvPr id="384" name="Google Shape;384;g3ef4b2f3226_3_340"/>
            <p:cNvGrpSpPr/>
            <p:nvPr/>
          </p:nvGrpSpPr>
          <p:grpSpPr>
            <a:xfrm>
              <a:off x="-121920" y="2000250"/>
              <a:ext cx="11942400" cy="5290125"/>
              <a:chOff x="-121920" y="2000250"/>
              <a:chExt cx="11942400" cy="5290125"/>
            </a:xfrm>
          </p:grpSpPr>
          <p:sp>
            <p:nvSpPr>
              <p:cNvPr id="385" name="Google Shape;385;g3ef4b2f3226_3_340"/>
              <p:cNvSpPr/>
              <p:nvPr/>
            </p:nvSpPr>
            <p:spPr>
              <a:xfrm>
                <a:off x="3067050" y="2000250"/>
                <a:ext cx="8753400" cy="4810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4868E"/>
                  </a:buClr>
                  <a:buSzPts val="18000"/>
                  <a:buFont typeface="Pacifico"/>
                  <a:buNone/>
                </a:pPr>
                <a:r>
                  <a:rPr b="0" i="0" lang="en-US" sz="18000" u="none" cap="none" strike="noStrike">
                    <a:solidFill>
                      <a:srgbClr val="E4868E"/>
                    </a:solidFill>
                    <a:latin typeface="Pacifico"/>
                    <a:ea typeface="Pacifico"/>
                    <a:cs typeface="Pacifico"/>
                    <a:sym typeface="Pacifico"/>
                  </a:rPr>
                  <a:t>234,567</a:t>
                </a:r>
                <a:endParaRPr b="0" i="0" sz="18000" u="none" cap="none" strike="noStrike">
                  <a:solidFill>
                    <a:schemeClr val="dk1"/>
                  </a:solidFill>
                  <a:latin typeface="Calibri"/>
                  <a:ea typeface="Calibri"/>
                  <a:cs typeface="Calibri"/>
                  <a:sym typeface="Calibri"/>
                </a:endParaRPr>
              </a:p>
            </p:txBody>
          </p:sp>
          <p:sp>
            <p:nvSpPr>
              <p:cNvPr id="386" name="Google Shape;386;g3ef4b2f3226_3_340"/>
              <p:cNvSpPr/>
              <p:nvPr/>
            </p:nvSpPr>
            <p:spPr>
              <a:xfrm>
                <a:off x="-121920" y="6162675"/>
                <a:ext cx="11942400" cy="1127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4800"/>
                  <a:buFont typeface="Poppins SemiBold"/>
                  <a:buNone/>
                </a:pPr>
                <a:r>
                  <a:rPr b="0" i="0" lang="en-US" sz="4800" u="none" cap="none" strike="noStrike">
                    <a:solidFill>
                      <a:srgbClr val="0E0E0E"/>
                    </a:solidFill>
                    <a:latin typeface="Poppins SemiBold"/>
                    <a:ea typeface="Poppins SemiBold"/>
                    <a:cs typeface="Poppins SemiBold"/>
                    <a:sym typeface="Poppins SemiBold"/>
                  </a:rPr>
                  <a:t>UNICORN SIGHTINGS</a:t>
                </a:r>
                <a:endParaRPr b="0" i="0" sz="4800" u="none" cap="none" strike="noStrike">
                  <a:solidFill>
                    <a:schemeClr val="dk1"/>
                  </a:solidFill>
                  <a:latin typeface="Calibri"/>
                  <a:ea typeface="Calibri"/>
                  <a:cs typeface="Calibri"/>
                  <a:sym typeface="Calibri"/>
                </a:endParaRPr>
              </a:p>
            </p:txBody>
          </p:sp>
        </p:grpSp>
        <p:sp>
          <p:nvSpPr>
            <p:cNvPr id="387" name="Google Shape;387;g3ef4b2f3226_3_340"/>
            <p:cNvSpPr/>
            <p:nvPr/>
          </p:nvSpPr>
          <p:spPr>
            <a:xfrm>
              <a:off x="4806315" y="7381875"/>
              <a:ext cx="7014300" cy="1021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tally of the number of unicorns spotted in the fantasy realm.</a:t>
              </a:r>
              <a:endParaRPr b="0" i="0" sz="2400" u="none" cap="none" strike="noStrike">
                <a:solidFill>
                  <a:schemeClr val="dk1"/>
                </a:solidFill>
                <a:latin typeface="Calibri"/>
                <a:ea typeface="Calibri"/>
                <a:cs typeface="Calibri"/>
                <a:sym typeface="Calibri"/>
              </a:endParaRPr>
            </a:p>
          </p:txBody>
        </p:sp>
      </p:grpSp>
      <p:pic>
        <p:nvPicPr>
          <p:cNvPr descr="preencoded.png" id="388" name="Google Shape;388;g3ef4b2f3226_3_340"/>
          <p:cNvPicPr preferRelativeResize="0"/>
          <p:nvPr/>
        </p:nvPicPr>
        <p:blipFill rotWithShape="1">
          <a:blip r:embed="rId15">
            <a:alphaModFix/>
          </a:blip>
          <a:srcRect b="0" l="0" r="0" t="0"/>
          <a:stretch/>
        </p:blipFill>
        <p:spPr>
          <a:xfrm>
            <a:off x="11658600" y="1876425"/>
            <a:ext cx="5524500" cy="6534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393" name="Shape 393"/>
        <p:cNvGrpSpPr/>
        <p:nvPr/>
      </p:nvGrpSpPr>
      <p:grpSpPr>
        <a:xfrm>
          <a:off x="0" y="0"/>
          <a:ext cx="0" cy="0"/>
          <a:chOff x="0" y="0"/>
          <a:chExt cx="0" cy="0"/>
        </a:xfrm>
      </p:grpSpPr>
      <p:grpSp>
        <p:nvGrpSpPr>
          <p:cNvPr id="394" name="Google Shape;394;g3ef4b2f3226_3_366"/>
          <p:cNvGrpSpPr/>
          <p:nvPr/>
        </p:nvGrpSpPr>
        <p:grpSpPr>
          <a:xfrm>
            <a:off x="0" y="0"/>
            <a:ext cx="18288000" cy="10519693"/>
            <a:chOff x="0" y="0"/>
            <a:chExt cx="18288000" cy="10519693"/>
          </a:xfrm>
        </p:grpSpPr>
        <p:sp>
          <p:nvSpPr>
            <p:cNvPr id="395" name="Google Shape;395;g3ef4b2f3226_3_366"/>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396" name="Google Shape;396;g3ef4b2f3226_3_366"/>
            <p:cNvPicPr preferRelativeResize="0"/>
            <p:nvPr/>
          </p:nvPicPr>
          <p:blipFill rotWithShape="1">
            <a:blip r:embed="rId3">
              <a:alphaModFix/>
            </a:blip>
            <a:srcRect b="0" l="0" r="0" t="0"/>
            <a:stretch/>
          </p:blipFill>
          <p:spPr>
            <a:xfrm>
              <a:off x="0" y="3000375"/>
              <a:ext cx="18288000" cy="7286625"/>
            </a:xfrm>
            <a:prstGeom prst="rect">
              <a:avLst/>
            </a:prstGeom>
            <a:noFill/>
            <a:ln>
              <a:noFill/>
            </a:ln>
          </p:spPr>
        </p:pic>
        <p:pic>
          <p:nvPicPr>
            <p:cNvPr descr="preencoded.png" id="397" name="Google Shape;397;g3ef4b2f3226_3_366"/>
            <p:cNvPicPr preferRelativeResize="0"/>
            <p:nvPr/>
          </p:nvPicPr>
          <p:blipFill rotWithShape="1">
            <a:blip r:embed="rId4">
              <a:alphaModFix/>
            </a:blip>
            <a:srcRect b="0" l="0" r="0" t="0"/>
            <a:stretch/>
          </p:blipFill>
          <p:spPr>
            <a:xfrm>
              <a:off x="0" y="0"/>
              <a:ext cx="6991350" cy="10287000"/>
            </a:xfrm>
            <a:prstGeom prst="rect">
              <a:avLst/>
            </a:prstGeom>
            <a:noFill/>
            <a:ln>
              <a:noFill/>
            </a:ln>
          </p:spPr>
        </p:pic>
        <p:pic>
          <p:nvPicPr>
            <p:cNvPr descr="preencoded.png" id="398" name="Google Shape;398;g3ef4b2f3226_3_366"/>
            <p:cNvPicPr preferRelativeResize="0"/>
            <p:nvPr/>
          </p:nvPicPr>
          <p:blipFill rotWithShape="1">
            <a:blip r:embed="rId5">
              <a:alphaModFix/>
            </a:blip>
            <a:srcRect b="0" l="0" r="0" t="0"/>
            <a:stretch/>
          </p:blipFill>
          <p:spPr>
            <a:xfrm>
              <a:off x="8031100" y="9966480"/>
              <a:ext cx="553117" cy="553213"/>
            </a:xfrm>
            <a:prstGeom prst="rect">
              <a:avLst/>
            </a:prstGeom>
            <a:noFill/>
            <a:ln>
              <a:noFill/>
            </a:ln>
          </p:spPr>
        </p:pic>
        <p:pic>
          <p:nvPicPr>
            <p:cNvPr descr="preencoded.png" id="399" name="Google Shape;399;g3ef4b2f3226_3_366"/>
            <p:cNvPicPr preferRelativeResize="0"/>
            <p:nvPr/>
          </p:nvPicPr>
          <p:blipFill rotWithShape="1">
            <a:blip r:embed="rId6">
              <a:alphaModFix/>
            </a:blip>
            <a:srcRect b="0" l="0" r="0" t="0"/>
            <a:stretch/>
          </p:blipFill>
          <p:spPr>
            <a:xfrm>
              <a:off x="1824512" y="6155624"/>
              <a:ext cx="553117" cy="553212"/>
            </a:xfrm>
            <a:prstGeom prst="rect">
              <a:avLst/>
            </a:prstGeom>
            <a:noFill/>
            <a:ln>
              <a:noFill/>
            </a:ln>
          </p:spPr>
        </p:pic>
        <p:pic>
          <p:nvPicPr>
            <p:cNvPr descr="preencoded.png" id="400" name="Google Shape;400;g3ef4b2f3226_3_366"/>
            <p:cNvPicPr preferRelativeResize="0"/>
            <p:nvPr/>
          </p:nvPicPr>
          <p:blipFill rotWithShape="1">
            <a:blip r:embed="rId7">
              <a:alphaModFix/>
            </a:blip>
            <a:srcRect b="0" l="0" r="0" t="0"/>
            <a:stretch/>
          </p:blipFill>
          <p:spPr>
            <a:xfrm>
              <a:off x="9723988" y="1823"/>
              <a:ext cx="1315678" cy="263315"/>
            </a:xfrm>
            <a:prstGeom prst="rect">
              <a:avLst/>
            </a:prstGeom>
            <a:noFill/>
            <a:ln>
              <a:noFill/>
            </a:ln>
          </p:spPr>
        </p:pic>
        <p:pic>
          <p:nvPicPr>
            <p:cNvPr descr="preencoded.png" id="401" name="Google Shape;401;g3ef4b2f3226_3_366"/>
            <p:cNvPicPr preferRelativeResize="0"/>
            <p:nvPr/>
          </p:nvPicPr>
          <p:blipFill rotWithShape="1">
            <a:blip r:embed="rId8">
              <a:alphaModFix/>
            </a:blip>
            <a:srcRect b="0" l="0" r="0" t="0"/>
            <a:stretch/>
          </p:blipFill>
          <p:spPr>
            <a:xfrm>
              <a:off x="15963900" y="8943975"/>
              <a:ext cx="1315679" cy="263316"/>
            </a:xfrm>
            <a:prstGeom prst="rect">
              <a:avLst/>
            </a:prstGeom>
            <a:noFill/>
            <a:ln>
              <a:noFill/>
            </a:ln>
          </p:spPr>
        </p:pic>
        <p:pic>
          <p:nvPicPr>
            <p:cNvPr descr="preencoded.png" id="402" name="Google Shape;402;g3ef4b2f3226_3_366"/>
            <p:cNvPicPr preferRelativeResize="0"/>
            <p:nvPr/>
          </p:nvPicPr>
          <p:blipFill rotWithShape="1">
            <a:blip r:embed="rId9">
              <a:alphaModFix/>
            </a:blip>
            <a:srcRect b="0" l="0" r="0" t="0"/>
            <a:stretch/>
          </p:blipFill>
          <p:spPr>
            <a:xfrm>
              <a:off x="2381" y="2908743"/>
              <a:ext cx="230791" cy="1898618"/>
            </a:xfrm>
            <a:prstGeom prst="rect">
              <a:avLst/>
            </a:prstGeom>
            <a:noFill/>
            <a:ln>
              <a:noFill/>
            </a:ln>
          </p:spPr>
        </p:pic>
        <p:pic>
          <p:nvPicPr>
            <p:cNvPr descr="preencoded.png" id="403" name="Google Shape;403;g3ef4b2f3226_3_366"/>
            <p:cNvPicPr preferRelativeResize="0"/>
            <p:nvPr/>
          </p:nvPicPr>
          <p:blipFill rotWithShape="1">
            <a:blip r:embed="rId10">
              <a:alphaModFix/>
            </a:blip>
            <a:srcRect b="0" l="0" r="0" t="0"/>
            <a:stretch/>
          </p:blipFill>
          <p:spPr>
            <a:xfrm>
              <a:off x="16840200" y="4991100"/>
              <a:ext cx="230791" cy="1898619"/>
            </a:xfrm>
            <a:prstGeom prst="rect">
              <a:avLst/>
            </a:prstGeom>
            <a:noFill/>
            <a:ln>
              <a:noFill/>
            </a:ln>
          </p:spPr>
        </p:pic>
        <p:pic>
          <p:nvPicPr>
            <p:cNvPr descr="preencoded.png" id="404" name="Google Shape;404;g3ef4b2f3226_3_366"/>
            <p:cNvPicPr preferRelativeResize="0"/>
            <p:nvPr/>
          </p:nvPicPr>
          <p:blipFill rotWithShape="1">
            <a:blip r:embed="rId11">
              <a:alphaModFix/>
            </a:blip>
            <a:srcRect b="0" l="0" r="0" t="0"/>
            <a:stretch/>
          </p:blipFill>
          <p:spPr>
            <a:xfrm>
              <a:off x="15687675" y="819150"/>
              <a:ext cx="854773" cy="708470"/>
            </a:xfrm>
            <a:prstGeom prst="rect">
              <a:avLst/>
            </a:prstGeom>
            <a:noFill/>
            <a:ln>
              <a:noFill/>
            </a:ln>
          </p:spPr>
        </p:pic>
        <p:pic>
          <p:nvPicPr>
            <p:cNvPr descr="preencoded.png" id="405" name="Google Shape;405;g3ef4b2f3226_3_366"/>
            <p:cNvPicPr preferRelativeResize="0"/>
            <p:nvPr/>
          </p:nvPicPr>
          <p:blipFill rotWithShape="1">
            <a:blip r:embed="rId12">
              <a:alphaModFix/>
            </a:blip>
            <a:srcRect b="0" l="0" r="0" t="0"/>
            <a:stretch/>
          </p:blipFill>
          <p:spPr>
            <a:xfrm>
              <a:off x="155925" y="9438894"/>
              <a:ext cx="854869" cy="708470"/>
            </a:xfrm>
            <a:prstGeom prst="rect">
              <a:avLst/>
            </a:prstGeom>
            <a:noFill/>
            <a:ln>
              <a:noFill/>
            </a:ln>
          </p:spPr>
        </p:pic>
      </p:grpSp>
      <p:grpSp>
        <p:nvGrpSpPr>
          <p:cNvPr id="406" name="Google Shape;406;g3ef4b2f3226_3_366"/>
          <p:cNvGrpSpPr/>
          <p:nvPr/>
        </p:nvGrpSpPr>
        <p:grpSpPr>
          <a:xfrm>
            <a:off x="17640300" y="7994925"/>
            <a:ext cx="596549" cy="2063476"/>
            <a:chOff x="17640300" y="7994925"/>
            <a:chExt cx="596549" cy="2063476"/>
          </a:xfrm>
        </p:grpSpPr>
        <p:pic>
          <p:nvPicPr>
            <p:cNvPr descr="preencoded.png" id="407" name="Google Shape;407;g3ef4b2f3226_3_366"/>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408" name="Google Shape;408;g3ef4b2f3226_3_36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09" name="Google Shape;409;g3ef4b2f3226_3_366"/>
          <p:cNvGrpSpPr/>
          <p:nvPr/>
        </p:nvGrpSpPr>
        <p:grpSpPr>
          <a:xfrm>
            <a:off x="2512695" y="2447925"/>
            <a:ext cx="5966400" cy="2707125"/>
            <a:chOff x="2512695" y="2447925"/>
            <a:chExt cx="5966400" cy="2707125"/>
          </a:xfrm>
        </p:grpSpPr>
        <p:sp>
          <p:nvSpPr>
            <p:cNvPr id="410" name="Google Shape;410;g3ef4b2f3226_3_366"/>
            <p:cNvSpPr/>
            <p:nvPr/>
          </p:nvSpPr>
          <p:spPr>
            <a:xfrm>
              <a:off x="2976563" y="2447925"/>
              <a:ext cx="54654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9600"/>
                <a:buFont typeface="Pacifico"/>
                <a:buNone/>
              </a:pPr>
              <a:r>
                <a:rPr b="0" i="0" lang="en-US" sz="9600" u="none" cap="none" strike="noStrike">
                  <a:solidFill>
                    <a:srgbClr val="E4868E"/>
                  </a:solidFill>
                  <a:latin typeface="Pacifico"/>
                  <a:ea typeface="Pacifico"/>
                  <a:cs typeface="Pacifico"/>
                  <a:sym typeface="Pacifico"/>
                </a:rPr>
                <a:t>233 Coins</a:t>
              </a:r>
              <a:endParaRPr b="0" i="0" sz="9600" u="none" cap="none" strike="noStrike">
                <a:solidFill>
                  <a:schemeClr val="dk1"/>
                </a:solidFill>
                <a:latin typeface="Calibri"/>
                <a:ea typeface="Calibri"/>
                <a:cs typeface="Calibri"/>
                <a:sym typeface="Calibri"/>
              </a:endParaRPr>
            </a:p>
          </p:txBody>
        </p:sp>
        <p:sp>
          <p:nvSpPr>
            <p:cNvPr id="411" name="Google Shape;411;g3ef4b2f3226_3_366"/>
            <p:cNvSpPr/>
            <p:nvPr/>
          </p:nvSpPr>
          <p:spPr>
            <a:xfrm>
              <a:off x="2512695" y="4591050"/>
              <a:ext cx="5966400" cy="5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Treasure Found</a:t>
              </a:r>
              <a:endParaRPr b="0" i="0" sz="2400" u="none" cap="none" strike="noStrike">
                <a:solidFill>
                  <a:schemeClr val="dk1"/>
                </a:solidFill>
                <a:latin typeface="Calibri"/>
                <a:ea typeface="Calibri"/>
                <a:cs typeface="Calibri"/>
                <a:sym typeface="Calibri"/>
              </a:endParaRPr>
            </a:p>
          </p:txBody>
        </p:sp>
      </p:grpSp>
      <p:grpSp>
        <p:nvGrpSpPr>
          <p:cNvPr id="412" name="Google Shape;412;g3ef4b2f3226_3_366"/>
          <p:cNvGrpSpPr/>
          <p:nvPr/>
        </p:nvGrpSpPr>
        <p:grpSpPr>
          <a:xfrm>
            <a:off x="2512695" y="5238750"/>
            <a:ext cx="6262793" cy="2707125"/>
            <a:chOff x="2512695" y="5238750"/>
            <a:chExt cx="6262793" cy="2707125"/>
          </a:xfrm>
        </p:grpSpPr>
        <p:sp>
          <p:nvSpPr>
            <p:cNvPr id="413" name="Google Shape;413;g3ef4b2f3226_3_366"/>
            <p:cNvSpPr/>
            <p:nvPr/>
          </p:nvSpPr>
          <p:spPr>
            <a:xfrm>
              <a:off x="2643188" y="5238750"/>
              <a:ext cx="61323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9600"/>
                <a:buFont typeface="Pacifico"/>
                <a:buNone/>
              </a:pPr>
              <a:r>
                <a:rPr b="0" i="0" lang="en-US" sz="9600" u="none" cap="none" strike="noStrike">
                  <a:solidFill>
                    <a:srgbClr val="E4868E"/>
                  </a:solidFill>
                  <a:latin typeface="Pacifico"/>
                  <a:ea typeface="Pacifico"/>
                  <a:cs typeface="Pacifico"/>
                  <a:sym typeface="Pacifico"/>
                </a:rPr>
                <a:t>456 Hours</a:t>
              </a:r>
              <a:endParaRPr b="0" i="0" sz="9600" u="none" cap="none" strike="noStrike">
                <a:solidFill>
                  <a:schemeClr val="dk1"/>
                </a:solidFill>
                <a:latin typeface="Calibri"/>
                <a:ea typeface="Calibri"/>
                <a:cs typeface="Calibri"/>
                <a:sym typeface="Calibri"/>
              </a:endParaRPr>
            </a:p>
          </p:txBody>
        </p:sp>
        <p:sp>
          <p:nvSpPr>
            <p:cNvPr id="414" name="Google Shape;414;g3ef4b2f3226_3_366"/>
            <p:cNvSpPr/>
            <p:nvPr/>
          </p:nvSpPr>
          <p:spPr>
            <a:xfrm>
              <a:off x="2512695" y="7381875"/>
              <a:ext cx="5966400" cy="5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Duration of Spell Casting</a:t>
              </a:r>
              <a:endParaRPr b="0" i="0" sz="2400" u="none" cap="none" strike="noStrike">
                <a:solidFill>
                  <a:schemeClr val="dk1"/>
                </a:solidFill>
                <a:latin typeface="Calibri"/>
                <a:ea typeface="Calibri"/>
                <a:cs typeface="Calibri"/>
                <a:sym typeface="Calibri"/>
              </a:endParaRPr>
            </a:p>
          </p:txBody>
        </p:sp>
      </p:grpSp>
      <p:grpSp>
        <p:nvGrpSpPr>
          <p:cNvPr id="415" name="Google Shape;415;g3ef4b2f3226_3_366"/>
          <p:cNvGrpSpPr/>
          <p:nvPr/>
        </p:nvGrpSpPr>
        <p:grpSpPr>
          <a:xfrm>
            <a:off x="10132695" y="2447925"/>
            <a:ext cx="5966400" cy="2707125"/>
            <a:chOff x="10132695" y="2447925"/>
            <a:chExt cx="5966400" cy="2707125"/>
          </a:xfrm>
        </p:grpSpPr>
        <p:sp>
          <p:nvSpPr>
            <p:cNvPr id="416" name="Google Shape;416;g3ef4b2f3226_3_366"/>
            <p:cNvSpPr/>
            <p:nvPr/>
          </p:nvSpPr>
          <p:spPr>
            <a:xfrm>
              <a:off x="11939588" y="2447925"/>
              <a:ext cx="27795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9600"/>
                <a:buFont typeface="Pacifico"/>
                <a:buNone/>
              </a:pPr>
              <a:r>
                <a:rPr b="0" i="0" lang="en-US" sz="9600" u="none" cap="none" strike="noStrike">
                  <a:solidFill>
                    <a:srgbClr val="E4868E"/>
                  </a:solidFill>
                  <a:latin typeface="Pacifico"/>
                  <a:ea typeface="Pacifico"/>
                  <a:cs typeface="Pacifico"/>
                  <a:sym typeface="Pacifico"/>
                </a:rPr>
                <a:t>85%</a:t>
              </a:r>
              <a:endParaRPr b="0" i="0" sz="9600" u="none" cap="none" strike="noStrike">
                <a:solidFill>
                  <a:schemeClr val="dk1"/>
                </a:solidFill>
                <a:latin typeface="Calibri"/>
                <a:ea typeface="Calibri"/>
                <a:cs typeface="Calibri"/>
                <a:sym typeface="Calibri"/>
              </a:endParaRPr>
            </a:p>
          </p:txBody>
        </p:sp>
        <p:sp>
          <p:nvSpPr>
            <p:cNvPr id="417" name="Google Shape;417;g3ef4b2f3226_3_366"/>
            <p:cNvSpPr/>
            <p:nvPr/>
          </p:nvSpPr>
          <p:spPr>
            <a:xfrm>
              <a:off x="10132695" y="4591050"/>
              <a:ext cx="5966400" cy="5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Wished Granted</a:t>
              </a:r>
              <a:endParaRPr b="0" i="0" sz="2400" u="none" cap="none" strike="noStrike">
                <a:solidFill>
                  <a:schemeClr val="dk1"/>
                </a:solidFill>
                <a:latin typeface="Calibri"/>
                <a:ea typeface="Calibri"/>
                <a:cs typeface="Calibri"/>
                <a:sym typeface="Calibri"/>
              </a:endParaRPr>
            </a:p>
          </p:txBody>
        </p:sp>
      </p:grpSp>
      <p:grpSp>
        <p:nvGrpSpPr>
          <p:cNvPr id="418" name="Google Shape;418;g3ef4b2f3226_3_366"/>
          <p:cNvGrpSpPr/>
          <p:nvPr/>
        </p:nvGrpSpPr>
        <p:grpSpPr>
          <a:xfrm>
            <a:off x="10132695" y="5238750"/>
            <a:ext cx="5966400" cy="2707125"/>
            <a:chOff x="10132695" y="5238750"/>
            <a:chExt cx="5966400" cy="2707125"/>
          </a:xfrm>
        </p:grpSpPr>
        <p:sp>
          <p:nvSpPr>
            <p:cNvPr id="419" name="Google Shape;419;g3ef4b2f3226_3_366"/>
            <p:cNvSpPr/>
            <p:nvPr/>
          </p:nvSpPr>
          <p:spPr>
            <a:xfrm>
              <a:off x="10987088" y="5238750"/>
              <a:ext cx="46845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9600"/>
                <a:buFont typeface="Pacifico"/>
                <a:buNone/>
              </a:pPr>
              <a:r>
                <a:rPr b="0" i="0" lang="en-US" sz="9600" u="none" cap="none" strike="noStrike">
                  <a:solidFill>
                    <a:srgbClr val="E4868E"/>
                  </a:solidFill>
                  <a:latin typeface="Pacifico"/>
                  <a:ea typeface="Pacifico"/>
                  <a:cs typeface="Pacifico"/>
                  <a:sym typeface="Pacifico"/>
                </a:rPr>
                <a:t>535 Km</a:t>
              </a:r>
              <a:endParaRPr b="0" i="0" sz="9600" u="none" cap="none" strike="noStrike">
                <a:solidFill>
                  <a:schemeClr val="dk1"/>
                </a:solidFill>
                <a:latin typeface="Calibri"/>
                <a:ea typeface="Calibri"/>
                <a:cs typeface="Calibri"/>
                <a:sym typeface="Calibri"/>
              </a:endParaRPr>
            </a:p>
          </p:txBody>
        </p:sp>
        <p:sp>
          <p:nvSpPr>
            <p:cNvPr id="420" name="Google Shape;420;g3ef4b2f3226_3_366"/>
            <p:cNvSpPr/>
            <p:nvPr/>
          </p:nvSpPr>
          <p:spPr>
            <a:xfrm>
              <a:off x="10132695" y="7381875"/>
              <a:ext cx="5966400" cy="5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Journey Distance</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425" name="Shape 425"/>
        <p:cNvGrpSpPr/>
        <p:nvPr/>
      </p:nvGrpSpPr>
      <p:grpSpPr>
        <a:xfrm>
          <a:off x="0" y="0"/>
          <a:ext cx="0" cy="0"/>
          <a:chOff x="0" y="0"/>
          <a:chExt cx="0" cy="0"/>
        </a:xfrm>
      </p:grpSpPr>
      <p:grpSp>
        <p:nvGrpSpPr>
          <p:cNvPr id="426" name="Google Shape;426;g3ef4b2f3226_3_397"/>
          <p:cNvGrpSpPr/>
          <p:nvPr/>
        </p:nvGrpSpPr>
        <p:grpSpPr>
          <a:xfrm>
            <a:off x="0" y="-161925"/>
            <a:ext cx="18288000" cy="10449688"/>
            <a:chOff x="0" y="-161925"/>
            <a:chExt cx="18288000" cy="10449688"/>
          </a:xfrm>
        </p:grpSpPr>
        <p:sp>
          <p:nvSpPr>
            <p:cNvPr id="427" name="Google Shape;427;g3ef4b2f3226_3_397"/>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28" name="Google Shape;428;g3ef4b2f3226_3_397"/>
            <p:cNvPicPr preferRelativeResize="0"/>
            <p:nvPr/>
          </p:nvPicPr>
          <p:blipFill rotWithShape="1">
            <a:blip r:embed="rId3">
              <a:alphaModFix/>
            </a:blip>
            <a:srcRect b="0" l="0" r="0" t="0"/>
            <a:stretch/>
          </p:blipFill>
          <p:spPr>
            <a:xfrm>
              <a:off x="9772650" y="-161925"/>
              <a:ext cx="8515350" cy="10448925"/>
            </a:xfrm>
            <a:prstGeom prst="rect">
              <a:avLst/>
            </a:prstGeom>
            <a:noFill/>
            <a:ln>
              <a:noFill/>
            </a:ln>
          </p:spPr>
        </p:pic>
        <p:pic>
          <p:nvPicPr>
            <p:cNvPr descr="preencoded.png" id="429" name="Google Shape;429;g3ef4b2f3226_3_397"/>
            <p:cNvPicPr preferRelativeResize="0"/>
            <p:nvPr/>
          </p:nvPicPr>
          <p:blipFill rotWithShape="1">
            <a:blip r:embed="rId4">
              <a:alphaModFix/>
            </a:blip>
            <a:srcRect b="0" l="0" r="0" t="0"/>
            <a:stretch/>
          </p:blipFill>
          <p:spPr>
            <a:xfrm>
              <a:off x="0" y="3390900"/>
              <a:ext cx="18288000" cy="6896100"/>
            </a:xfrm>
            <a:prstGeom prst="rect">
              <a:avLst/>
            </a:prstGeom>
            <a:noFill/>
            <a:ln>
              <a:noFill/>
            </a:ln>
          </p:spPr>
        </p:pic>
        <p:pic>
          <p:nvPicPr>
            <p:cNvPr descr="preencoded.png" id="430" name="Google Shape;430;g3ef4b2f3226_3_397"/>
            <p:cNvPicPr preferRelativeResize="0"/>
            <p:nvPr/>
          </p:nvPicPr>
          <p:blipFill rotWithShape="1">
            <a:blip r:embed="rId5">
              <a:alphaModFix/>
            </a:blip>
            <a:srcRect b="0" l="0" r="0" t="0"/>
            <a:stretch/>
          </p:blipFill>
          <p:spPr>
            <a:xfrm>
              <a:off x="15430500" y="1647825"/>
              <a:ext cx="854773" cy="708374"/>
            </a:xfrm>
            <a:prstGeom prst="rect">
              <a:avLst/>
            </a:prstGeom>
            <a:noFill/>
            <a:ln>
              <a:noFill/>
            </a:ln>
          </p:spPr>
        </p:pic>
        <p:pic>
          <p:nvPicPr>
            <p:cNvPr descr="preencoded.png" id="431" name="Google Shape;431;g3ef4b2f3226_3_397"/>
            <p:cNvPicPr preferRelativeResize="0"/>
            <p:nvPr/>
          </p:nvPicPr>
          <p:blipFill rotWithShape="1">
            <a:blip r:embed="rId6">
              <a:alphaModFix/>
            </a:blip>
            <a:srcRect b="0" l="0" r="0" t="0"/>
            <a:stretch/>
          </p:blipFill>
          <p:spPr>
            <a:xfrm>
              <a:off x="15859125" y="9191625"/>
              <a:ext cx="1898524" cy="230791"/>
            </a:xfrm>
            <a:prstGeom prst="rect">
              <a:avLst/>
            </a:prstGeom>
            <a:noFill/>
            <a:ln>
              <a:noFill/>
            </a:ln>
          </p:spPr>
        </p:pic>
        <p:pic>
          <p:nvPicPr>
            <p:cNvPr descr="preencoded.png" id="432" name="Google Shape;432;g3ef4b2f3226_3_397"/>
            <p:cNvPicPr preferRelativeResize="0"/>
            <p:nvPr/>
          </p:nvPicPr>
          <p:blipFill rotWithShape="1">
            <a:blip r:embed="rId7">
              <a:alphaModFix/>
            </a:blip>
            <a:srcRect b="0" l="0" r="0" t="0"/>
            <a:stretch/>
          </p:blipFill>
          <p:spPr>
            <a:xfrm>
              <a:off x="933450" y="1095375"/>
              <a:ext cx="553212" cy="553212"/>
            </a:xfrm>
            <a:prstGeom prst="rect">
              <a:avLst/>
            </a:prstGeom>
            <a:noFill/>
            <a:ln>
              <a:noFill/>
            </a:ln>
          </p:spPr>
        </p:pic>
        <p:pic>
          <p:nvPicPr>
            <p:cNvPr descr="preencoded.png" id="433" name="Google Shape;433;g3ef4b2f3226_3_397"/>
            <p:cNvPicPr preferRelativeResize="0"/>
            <p:nvPr/>
          </p:nvPicPr>
          <p:blipFill rotWithShape="1">
            <a:blip r:embed="rId8">
              <a:alphaModFix/>
            </a:blip>
            <a:srcRect b="0" l="0" r="0" t="0"/>
            <a:stretch/>
          </p:blipFill>
          <p:spPr>
            <a:xfrm>
              <a:off x="9496425" y="9734550"/>
              <a:ext cx="553117" cy="553213"/>
            </a:xfrm>
            <a:prstGeom prst="rect">
              <a:avLst/>
            </a:prstGeom>
            <a:noFill/>
            <a:ln>
              <a:noFill/>
            </a:ln>
          </p:spPr>
        </p:pic>
        <p:pic>
          <p:nvPicPr>
            <p:cNvPr descr="preencoded.png" id="434" name="Google Shape;434;g3ef4b2f3226_3_397"/>
            <p:cNvPicPr preferRelativeResize="0"/>
            <p:nvPr/>
          </p:nvPicPr>
          <p:blipFill rotWithShape="1">
            <a:blip r:embed="rId9">
              <a:alphaModFix/>
            </a:blip>
            <a:srcRect b="0" l="0" r="0" t="0"/>
            <a:stretch/>
          </p:blipFill>
          <p:spPr>
            <a:xfrm>
              <a:off x="16811625" y="5400675"/>
              <a:ext cx="263253" cy="1315678"/>
            </a:xfrm>
            <a:prstGeom prst="rect">
              <a:avLst/>
            </a:prstGeom>
            <a:noFill/>
            <a:ln>
              <a:noFill/>
            </a:ln>
          </p:spPr>
        </p:pic>
        <p:pic>
          <p:nvPicPr>
            <p:cNvPr descr="preencoded.png" id="435" name="Google Shape;435;g3ef4b2f3226_3_397"/>
            <p:cNvPicPr preferRelativeResize="0"/>
            <p:nvPr/>
          </p:nvPicPr>
          <p:blipFill rotWithShape="1">
            <a:blip r:embed="rId10">
              <a:alphaModFix/>
            </a:blip>
            <a:srcRect b="0" l="0" r="0" t="0"/>
            <a:stretch/>
          </p:blipFill>
          <p:spPr>
            <a:xfrm>
              <a:off x="666750" y="4210050"/>
              <a:ext cx="263318" cy="1315583"/>
            </a:xfrm>
            <a:prstGeom prst="rect">
              <a:avLst/>
            </a:prstGeom>
            <a:noFill/>
            <a:ln>
              <a:noFill/>
            </a:ln>
          </p:spPr>
        </p:pic>
        <p:pic>
          <p:nvPicPr>
            <p:cNvPr descr="preencoded.png" id="436" name="Google Shape;436;g3ef4b2f3226_3_397"/>
            <p:cNvPicPr preferRelativeResize="0"/>
            <p:nvPr/>
          </p:nvPicPr>
          <p:blipFill rotWithShape="1">
            <a:blip r:embed="rId11">
              <a:alphaModFix/>
            </a:blip>
            <a:srcRect b="0" l="0" r="0" t="0"/>
            <a:stretch/>
          </p:blipFill>
          <p:spPr>
            <a:xfrm>
              <a:off x="11163551" y="571500"/>
              <a:ext cx="1898618" cy="230696"/>
            </a:xfrm>
            <a:prstGeom prst="rect">
              <a:avLst/>
            </a:prstGeom>
            <a:noFill/>
            <a:ln>
              <a:noFill/>
            </a:ln>
          </p:spPr>
        </p:pic>
        <p:pic>
          <p:nvPicPr>
            <p:cNvPr descr="preencoded.png" id="437" name="Google Shape;437;g3ef4b2f3226_3_397"/>
            <p:cNvPicPr preferRelativeResize="0"/>
            <p:nvPr/>
          </p:nvPicPr>
          <p:blipFill rotWithShape="1">
            <a:blip r:embed="rId12">
              <a:alphaModFix/>
            </a:blip>
            <a:srcRect b="0" l="0" r="0" t="0"/>
            <a:stretch/>
          </p:blipFill>
          <p:spPr>
            <a:xfrm>
              <a:off x="1819275" y="7972425"/>
              <a:ext cx="854773" cy="708470"/>
            </a:xfrm>
            <a:prstGeom prst="rect">
              <a:avLst/>
            </a:prstGeom>
            <a:noFill/>
            <a:ln>
              <a:noFill/>
            </a:ln>
          </p:spPr>
        </p:pic>
      </p:grpSp>
      <p:grpSp>
        <p:nvGrpSpPr>
          <p:cNvPr id="438" name="Google Shape;438;g3ef4b2f3226_3_397"/>
          <p:cNvGrpSpPr/>
          <p:nvPr/>
        </p:nvGrpSpPr>
        <p:grpSpPr>
          <a:xfrm>
            <a:off x="17640300" y="7994925"/>
            <a:ext cx="596549" cy="2063476"/>
            <a:chOff x="17640300" y="7994925"/>
            <a:chExt cx="596549" cy="2063476"/>
          </a:xfrm>
        </p:grpSpPr>
        <p:pic>
          <p:nvPicPr>
            <p:cNvPr descr="preencoded.png" id="439" name="Google Shape;439;g3ef4b2f3226_3_397"/>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440" name="Google Shape;440;g3ef4b2f3226_3_39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41" name="Google Shape;441;g3ef4b2f3226_3_397"/>
          <p:cNvGrpSpPr/>
          <p:nvPr/>
        </p:nvGrpSpPr>
        <p:grpSpPr>
          <a:xfrm>
            <a:off x="10086975" y="4314825"/>
            <a:ext cx="6644700" cy="1973700"/>
            <a:chOff x="10086975" y="4314825"/>
            <a:chExt cx="6644700" cy="1973700"/>
          </a:xfrm>
        </p:grpSpPr>
        <p:sp>
          <p:nvSpPr>
            <p:cNvPr id="442" name="Google Shape;442;g3ef4b2f3226_3_397"/>
            <p:cNvSpPr/>
            <p:nvPr/>
          </p:nvSpPr>
          <p:spPr>
            <a:xfrm>
              <a:off x="10086975" y="4314825"/>
              <a:ext cx="66447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A web application</a:t>
              </a:r>
              <a:endParaRPr b="0" i="0" sz="3600" u="none" cap="none" strike="noStrike">
                <a:solidFill>
                  <a:schemeClr val="dk1"/>
                </a:solidFill>
                <a:latin typeface="Calibri"/>
                <a:ea typeface="Calibri"/>
                <a:cs typeface="Calibri"/>
                <a:sym typeface="Calibri"/>
              </a:endParaRPr>
            </a:p>
          </p:txBody>
        </p:sp>
        <p:sp>
          <p:nvSpPr>
            <p:cNvPr id="443" name="Google Shape;443;g3ef4b2f3226_3_397"/>
            <p:cNvSpPr/>
            <p:nvPr/>
          </p:nvSpPr>
          <p:spPr>
            <a:xfrm>
              <a:off x="10086975" y="5267325"/>
              <a:ext cx="66141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pic>
        <p:nvPicPr>
          <p:cNvPr descr="preencoded.png" id="444" name="Google Shape;444;g3ef4b2f3226_3_397"/>
          <p:cNvPicPr preferRelativeResize="0"/>
          <p:nvPr/>
        </p:nvPicPr>
        <p:blipFill rotWithShape="1">
          <a:blip r:embed="rId14">
            <a:alphaModFix/>
          </a:blip>
          <a:srcRect b="0" l="0" r="0" t="0"/>
          <a:stretch/>
        </p:blipFill>
        <p:spPr>
          <a:xfrm>
            <a:off x="190500" y="2438400"/>
            <a:ext cx="10325100" cy="6124575"/>
          </a:xfrm>
          <a:prstGeom prst="rect">
            <a:avLst/>
          </a:prstGeom>
          <a:noFill/>
          <a:ln>
            <a:noFill/>
          </a:ln>
        </p:spPr>
      </p:pic>
      <p:pic>
        <p:nvPicPr>
          <p:cNvPr descr="preencoded.png" id="445" name="Google Shape;445;g3ef4b2f3226_3_397"/>
          <p:cNvPicPr preferRelativeResize="0"/>
          <p:nvPr/>
        </p:nvPicPr>
        <p:blipFill rotWithShape="1">
          <a:blip r:embed="rId15">
            <a:alphaModFix/>
          </a:blip>
          <a:srcRect b="0" l="0" r="0" t="0"/>
          <a:stretch/>
        </p:blipFill>
        <p:spPr>
          <a:xfrm>
            <a:off x="1638300" y="2695575"/>
            <a:ext cx="7419975" cy="4867275"/>
          </a:xfrm>
          <a:prstGeom prst="rect">
            <a:avLst/>
          </a:prstGeom>
          <a:noFill/>
          <a:ln>
            <a:noFill/>
          </a:ln>
        </p:spPr>
      </p:pic>
      <p:sp>
        <p:nvSpPr>
          <p:cNvPr id="446" name="Google Shape;446;g3ef4b2f3226_3_397"/>
          <p:cNvSpPr/>
          <p:nvPr/>
        </p:nvSpPr>
        <p:spPr>
          <a:xfrm>
            <a:off x="5257800" y="914400"/>
            <a:ext cx="79152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Portal to Adventure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451" name="Shape 451"/>
        <p:cNvGrpSpPr/>
        <p:nvPr/>
      </p:nvGrpSpPr>
      <p:grpSpPr>
        <a:xfrm>
          <a:off x="0" y="0"/>
          <a:ext cx="0" cy="0"/>
          <a:chOff x="0" y="0"/>
          <a:chExt cx="0" cy="0"/>
        </a:xfrm>
      </p:grpSpPr>
      <p:grpSp>
        <p:nvGrpSpPr>
          <p:cNvPr id="452" name="Google Shape;452;g3ef4b2f3226_3_422"/>
          <p:cNvGrpSpPr/>
          <p:nvPr/>
        </p:nvGrpSpPr>
        <p:grpSpPr>
          <a:xfrm>
            <a:off x="0" y="0"/>
            <a:ext cx="18288000" cy="10519693"/>
            <a:chOff x="0" y="0"/>
            <a:chExt cx="18288000" cy="10519693"/>
          </a:xfrm>
        </p:grpSpPr>
        <p:sp>
          <p:nvSpPr>
            <p:cNvPr id="453" name="Google Shape;453;g3ef4b2f3226_3_422"/>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54" name="Google Shape;454;g3ef4b2f3226_3_422"/>
            <p:cNvPicPr preferRelativeResize="0"/>
            <p:nvPr/>
          </p:nvPicPr>
          <p:blipFill rotWithShape="1">
            <a:blip r:embed="rId3">
              <a:alphaModFix/>
            </a:blip>
            <a:srcRect b="0" l="0" r="0" t="0"/>
            <a:stretch/>
          </p:blipFill>
          <p:spPr>
            <a:xfrm>
              <a:off x="0" y="3000375"/>
              <a:ext cx="18288000" cy="7286625"/>
            </a:xfrm>
            <a:prstGeom prst="rect">
              <a:avLst/>
            </a:prstGeom>
            <a:noFill/>
            <a:ln>
              <a:noFill/>
            </a:ln>
          </p:spPr>
        </p:pic>
        <p:pic>
          <p:nvPicPr>
            <p:cNvPr descr="preencoded.png" id="455" name="Google Shape;455;g3ef4b2f3226_3_422"/>
            <p:cNvPicPr preferRelativeResize="0"/>
            <p:nvPr/>
          </p:nvPicPr>
          <p:blipFill rotWithShape="1">
            <a:blip r:embed="rId4">
              <a:alphaModFix/>
            </a:blip>
            <a:srcRect b="0" l="0" r="0" t="0"/>
            <a:stretch/>
          </p:blipFill>
          <p:spPr>
            <a:xfrm>
              <a:off x="0" y="0"/>
              <a:ext cx="6991350" cy="10287000"/>
            </a:xfrm>
            <a:prstGeom prst="rect">
              <a:avLst/>
            </a:prstGeom>
            <a:noFill/>
            <a:ln>
              <a:noFill/>
            </a:ln>
          </p:spPr>
        </p:pic>
        <p:pic>
          <p:nvPicPr>
            <p:cNvPr descr="preencoded.png" id="456" name="Google Shape;456;g3ef4b2f3226_3_422"/>
            <p:cNvPicPr preferRelativeResize="0"/>
            <p:nvPr/>
          </p:nvPicPr>
          <p:blipFill rotWithShape="1">
            <a:blip r:embed="rId5">
              <a:alphaModFix/>
            </a:blip>
            <a:srcRect b="0" l="0" r="0" t="0"/>
            <a:stretch/>
          </p:blipFill>
          <p:spPr>
            <a:xfrm>
              <a:off x="8031100" y="9966480"/>
              <a:ext cx="553117" cy="553213"/>
            </a:xfrm>
            <a:prstGeom prst="rect">
              <a:avLst/>
            </a:prstGeom>
            <a:noFill/>
            <a:ln>
              <a:noFill/>
            </a:ln>
          </p:spPr>
        </p:pic>
        <p:pic>
          <p:nvPicPr>
            <p:cNvPr descr="preencoded.png" id="457" name="Google Shape;457;g3ef4b2f3226_3_422"/>
            <p:cNvPicPr preferRelativeResize="0"/>
            <p:nvPr/>
          </p:nvPicPr>
          <p:blipFill rotWithShape="1">
            <a:blip r:embed="rId6">
              <a:alphaModFix/>
            </a:blip>
            <a:srcRect b="0" l="0" r="0" t="0"/>
            <a:stretch/>
          </p:blipFill>
          <p:spPr>
            <a:xfrm>
              <a:off x="1824512" y="6155624"/>
              <a:ext cx="553117" cy="553212"/>
            </a:xfrm>
            <a:prstGeom prst="rect">
              <a:avLst/>
            </a:prstGeom>
            <a:noFill/>
            <a:ln>
              <a:noFill/>
            </a:ln>
          </p:spPr>
        </p:pic>
        <p:pic>
          <p:nvPicPr>
            <p:cNvPr descr="preencoded.png" id="458" name="Google Shape;458;g3ef4b2f3226_3_422"/>
            <p:cNvPicPr preferRelativeResize="0"/>
            <p:nvPr/>
          </p:nvPicPr>
          <p:blipFill rotWithShape="1">
            <a:blip r:embed="rId7">
              <a:alphaModFix/>
            </a:blip>
            <a:srcRect b="0" l="0" r="0" t="0"/>
            <a:stretch/>
          </p:blipFill>
          <p:spPr>
            <a:xfrm>
              <a:off x="9723988" y="1823"/>
              <a:ext cx="1315678" cy="263315"/>
            </a:xfrm>
            <a:prstGeom prst="rect">
              <a:avLst/>
            </a:prstGeom>
            <a:noFill/>
            <a:ln>
              <a:noFill/>
            </a:ln>
          </p:spPr>
        </p:pic>
        <p:pic>
          <p:nvPicPr>
            <p:cNvPr descr="preencoded.png" id="459" name="Google Shape;459;g3ef4b2f3226_3_422"/>
            <p:cNvPicPr preferRelativeResize="0"/>
            <p:nvPr/>
          </p:nvPicPr>
          <p:blipFill rotWithShape="1">
            <a:blip r:embed="rId8">
              <a:alphaModFix/>
            </a:blip>
            <a:srcRect b="0" l="0" r="0" t="0"/>
            <a:stretch/>
          </p:blipFill>
          <p:spPr>
            <a:xfrm>
              <a:off x="15963900" y="8943975"/>
              <a:ext cx="1315679" cy="263316"/>
            </a:xfrm>
            <a:prstGeom prst="rect">
              <a:avLst/>
            </a:prstGeom>
            <a:noFill/>
            <a:ln>
              <a:noFill/>
            </a:ln>
          </p:spPr>
        </p:pic>
        <p:pic>
          <p:nvPicPr>
            <p:cNvPr descr="preencoded.png" id="460" name="Google Shape;460;g3ef4b2f3226_3_422"/>
            <p:cNvPicPr preferRelativeResize="0"/>
            <p:nvPr/>
          </p:nvPicPr>
          <p:blipFill rotWithShape="1">
            <a:blip r:embed="rId9">
              <a:alphaModFix/>
            </a:blip>
            <a:srcRect b="0" l="0" r="0" t="0"/>
            <a:stretch/>
          </p:blipFill>
          <p:spPr>
            <a:xfrm>
              <a:off x="2381" y="2908753"/>
              <a:ext cx="230791" cy="1898618"/>
            </a:xfrm>
            <a:prstGeom prst="rect">
              <a:avLst/>
            </a:prstGeom>
            <a:noFill/>
            <a:ln>
              <a:noFill/>
            </a:ln>
          </p:spPr>
        </p:pic>
        <p:pic>
          <p:nvPicPr>
            <p:cNvPr descr="preencoded.png" id="461" name="Google Shape;461;g3ef4b2f3226_3_422"/>
            <p:cNvPicPr preferRelativeResize="0"/>
            <p:nvPr/>
          </p:nvPicPr>
          <p:blipFill rotWithShape="1">
            <a:blip r:embed="rId10">
              <a:alphaModFix/>
            </a:blip>
            <a:srcRect b="0" l="0" r="0" t="0"/>
            <a:stretch/>
          </p:blipFill>
          <p:spPr>
            <a:xfrm>
              <a:off x="16840200" y="4991100"/>
              <a:ext cx="230791" cy="1898619"/>
            </a:xfrm>
            <a:prstGeom prst="rect">
              <a:avLst/>
            </a:prstGeom>
            <a:noFill/>
            <a:ln>
              <a:noFill/>
            </a:ln>
          </p:spPr>
        </p:pic>
        <p:pic>
          <p:nvPicPr>
            <p:cNvPr descr="preencoded.png" id="462" name="Google Shape;462;g3ef4b2f3226_3_422"/>
            <p:cNvPicPr preferRelativeResize="0"/>
            <p:nvPr/>
          </p:nvPicPr>
          <p:blipFill rotWithShape="1">
            <a:blip r:embed="rId11">
              <a:alphaModFix/>
            </a:blip>
            <a:srcRect b="0" l="0" r="0" t="0"/>
            <a:stretch/>
          </p:blipFill>
          <p:spPr>
            <a:xfrm>
              <a:off x="15687675" y="819150"/>
              <a:ext cx="854773" cy="708470"/>
            </a:xfrm>
            <a:prstGeom prst="rect">
              <a:avLst/>
            </a:prstGeom>
            <a:noFill/>
            <a:ln>
              <a:noFill/>
            </a:ln>
          </p:spPr>
        </p:pic>
        <p:pic>
          <p:nvPicPr>
            <p:cNvPr descr="preencoded.png" id="463" name="Google Shape;463;g3ef4b2f3226_3_422"/>
            <p:cNvPicPr preferRelativeResize="0"/>
            <p:nvPr/>
          </p:nvPicPr>
          <p:blipFill rotWithShape="1">
            <a:blip r:embed="rId12">
              <a:alphaModFix/>
            </a:blip>
            <a:srcRect b="0" l="0" r="0" t="0"/>
            <a:stretch/>
          </p:blipFill>
          <p:spPr>
            <a:xfrm>
              <a:off x="155925" y="9438903"/>
              <a:ext cx="854869" cy="708470"/>
            </a:xfrm>
            <a:prstGeom prst="rect">
              <a:avLst/>
            </a:prstGeom>
            <a:noFill/>
            <a:ln>
              <a:noFill/>
            </a:ln>
          </p:spPr>
        </p:pic>
      </p:grpSp>
      <p:grpSp>
        <p:nvGrpSpPr>
          <p:cNvPr id="464" name="Google Shape;464;g3ef4b2f3226_3_422"/>
          <p:cNvGrpSpPr/>
          <p:nvPr/>
        </p:nvGrpSpPr>
        <p:grpSpPr>
          <a:xfrm>
            <a:off x="17640300" y="7994925"/>
            <a:ext cx="596549" cy="2063476"/>
            <a:chOff x="17640300" y="7994925"/>
            <a:chExt cx="596549" cy="2063476"/>
          </a:xfrm>
        </p:grpSpPr>
        <p:pic>
          <p:nvPicPr>
            <p:cNvPr descr="preencoded.png" id="465" name="Google Shape;465;g3ef4b2f3226_3_422"/>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466" name="Google Shape;466;g3ef4b2f3226_3_422"/>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67" name="Google Shape;467;g3ef4b2f3226_3_422"/>
          <p:cNvGrpSpPr/>
          <p:nvPr/>
        </p:nvGrpSpPr>
        <p:grpSpPr>
          <a:xfrm>
            <a:off x="2209800" y="3114675"/>
            <a:ext cx="6644700" cy="2430900"/>
            <a:chOff x="2209800" y="3114675"/>
            <a:chExt cx="6644700" cy="2430900"/>
          </a:xfrm>
        </p:grpSpPr>
        <p:sp>
          <p:nvSpPr>
            <p:cNvPr id="468" name="Google Shape;468;g3ef4b2f3226_3_422"/>
            <p:cNvSpPr/>
            <p:nvPr/>
          </p:nvSpPr>
          <p:spPr>
            <a:xfrm>
              <a:off x="2209800" y="3114675"/>
              <a:ext cx="66447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An mobile app</a:t>
              </a:r>
              <a:endParaRPr b="0" i="0" sz="3600" u="none" cap="none" strike="noStrike">
                <a:solidFill>
                  <a:schemeClr val="dk1"/>
                </a:solidFill>
                <a:latin typeface="Calibri"/>
                <a:ea typeface="Calibri"/>
                <a:cs typeface="Calibri"/>
                <a:sym typeface="Calibri"/>
              </a:endParaRPr>
            </a:p>
          </p:txBody>
        </p:sp>
        <p:sp>
          <p:nvSpPr>
            <p:cNvPr id="469" name="Google Shape;469;g3ef4b2f3226_3_422"/>
            <p:cNvSpPr/>
            <p:nvPr/>
          </p:nvSpPr>
          <p:spPr>
            <a:xfrm>
              <a:off x="2209800" y="4067175"/>
              <a:ext cx="6614100" cy="147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An app designed for exploring and experiencing the enchanting realm of fantasy</a:t>
              </a:r>
              <a:endParaRPr b="0" i="0" sz="2400" u="none" cap="none" strike="noStrike">
                <a:solidFill>
                  <a:schemeClr val="dk1"/>
                </a:solidFill>
                <a:latin typeface="Calibri"/>
                <a:ea typeface="Calibri"/>
                <a:cs typeface="Calibri"/>
                <a:sym typeface="Calibri"/>
              </a:endParaRPr>
            </a:p>
          </p:txBody>
        </p:sp>
      </p:grpSp>
      <p:sp>
        <p:nvSpPr>
          <p:cNvPr id="470" name="Google Shape;470;g3ef4b2f3226_3_422"/>
          <p:cNvSpPr/>
          <p:nvPr/>
        </p:nvSpPr>
        <p:spPr>
          <a:xfrm>
            <a:off x="2209800" y="5743575"/>
            <a:ext cx="6776100" cy="30024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Explore a magical world</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Experience fantasy firsthand</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Immerse in a realm of magic</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Discover untold wonders</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Live your fantasy dreams</a:t>
            </a:r>
            <a:endParaRPr b="0" i="0" sz="2400" u="none" cap="none" strike="noStrike">
              <a:solidFill>
                <a:schemeClr val="dk1"/>
              </a:solidFill>
              <a:latin typeface="Calibri"/>
              <a:ea typeface="Calibri"/>
              <a:cs typeface="Calibri"/>
              <a:sym typeface="Calibri"/>
            </a:endParaRPr>
          </a:p>
        </p:txBody>
      </p:sp>
      <p:sp>
        <p:nvSpPr>
          <p:cNvPr id="471" name="Google Shape;471;g3ef4b2f3226_3_422"/>
          <p:cNvSpPr/>
          <p:nvPr/>
        </p:nvSpPr>
        <p:spPr>
          <a:xfrm>
            <a:off x="2171700" y="1390650"/>
            <a:ext cx="95727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The Future of Fantasy</a:t>
            </a:r>
            <a:endParaRPr b="0" i="0" sz="6000" u="none" cap="none" strike="noStrike">
              <a:solidFill>
                <a:schemeClr val="dk1"/>
              </a:solidFill>
              <a:latin typeface="Calibri"/>
              <a:ea typeface="Calibri"/>
              <a:cs typeface="Calibri"/>
              <a:sym typeface="Calibri"/>
            </a:endParaRPr>
          </a:p>
        </p:txBody>
      </p:sp>
      <p:pic>
        <p:nvPicPr>
          <p:cNvPr descr="preencoded.png" id="472" name="Google Shape;472;g3ef4b2f3226_3_422"/>
          <p:cNvPicPr preferRelativeResize="0"/>
          <p:nvPr/>
        </p:nvPicPr>
        <p:blipFill rotWithShape="1">
          <a:blip r:embed="rId14">
            <a:alphaModFix/>
          </a:blip>
          <a:srcRect b="0" l="0" r="0" t="0"/>
          <a:stretch/>
        </p:blipFill>
        <p:spPr>
          <a:xfrm>
            <a:off x="11591925" y="771525"/>
            <a:ext cx="4105275" cy="8886825"/>
          </a:xfrm>
          <a:prstGeom prst="rect">
            <a:avLst/>
          </a:prstGeom>
          <a:noFill/>
          <a:ln>
            <a:noFill/>
          </a:ln>
        </p:spPr>
      </p:pic>
      <p:pic>
        <p:nvPicPr>
          <p:cNvPr descr="preencoded.png" id="473" name="Google Shape;473;g3ef4b2f3226_3_422"/>
          <p:cNvPicPr preferRelativeResize="0"/>
          <p:nvPr/>
        </p:nvPicPr>
        <p:blipFill rotWithShape="1">
          <a:blip r:embed="rId15">
            <a:alphaModFix/>
          </a:blip>
          <a:srcRect b="0" l="0" r="0" t="0"/>
          <a:stretch/>
        </p:blipFill>
        <p:spPr>
          <a:xfrm>
            <a:off x="11734800" y="1323975"/>
            <a:ext cx="3829050" cy="8096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478" name="Shape 478"/>
        <p:cNvGrpSpPr/>
        <p:nvPr/>
      </p:nvGrpSpPr>
      <p:grpSpPr>
        <a:xfrm>
          <a:off x="0" y="0"/>
          <a:ext cx="0" cy="0"/>
          <a:chOff x="0" y="0"/>
          <a:chExt cx="0" cy="0"/>
        </a:xfrm>
      </p:grpSpPr>
      <p:grpSp>
        <p:nvGrpSpPr>
          <p:cNvPr id="479" name="Google Shape;479;g3ef4b2f3226_3_448"/>
          <p:cNvGrpSpPr/>
          <p:nvPr/>
        </p:nvGrpSpPr>
        <p:grpSpPr>
          <a:xfrm>
            <a:off x="0" y="-3721"/>
            <a:ext cx="18288000" cy="10290721"/>
            <a:chOff x="0" y="-3721"/>
            <a:chExt cx="18288000" cy="10290721"/>
          </a:xfrm>
        </p:grpSpPr>
        <p:sp>
          <p:nvSpPr>
            <p:cNvPr id="480" name="Google Shape;480;g3ef4b2f3226_3_448"/>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81" name="Google Shape;481;g3ef4b2f3226_3_448"/>
            <p:cNvPicPr preferRelativeResize="0"/>
            <p:nvPr/>
          </p:nvPicPr>
          <p:blipFill rotWithShape="1">
            <a:blip r:embed="rId3">
              <a:alphaModFix/>
            </a:blip>
            <a:srcRect b="0" l="0" r="0" t="0"/>
            <a:stretch/>
          </p:blipFill>
          <p:spPr>
            <a:xfrm rot="10800000">
              <a:off x="0" y="3686175"/>
              <a:ext cx="18288000" cy="6600825"/>
            </a:xfrm>
            <a:prstGeom prst="rect">
              <a:avLst/>
            </a:prstGeom>
            <a:noFill/>
            <a:ln>
              <a:noFill/>
            </a:ln>
          </p:spPr>
        </p:pic>
        <p:pic>
          <p:nvPicPr>
            <p:cNvPr descr="preencoded.png" id="482" name="Google Shape;482;g3ef4b2f3226_3_448"/>
            <p:cNvPicPr preferRelativeResize="0"/>
            <p:nvPr/>
          </p:nvPicPr>
          <p:blipFill rotWithShape="1">
            <a:blip r:embed="rId4">
              <a:alphaModFix/>
            </a:blip>
            <a:srcRect b="0" l="0" r="0" t="0"/>
            <a:stretch/>
          </p:blipFill>
          <p:spPr>
            <a:xfrm rot="10800000">
              <a:off x="9239250" y="0"/>
              <a:ext cx="9048750" cy="10287000"/>
            </a:xfrm>
            <a:prstGeom prst="rect">
              <a:avLst/>
            </a:prstGeom>
            <a:noFill/>
            <a:ln>
              <a:noFill/>
            </a:ln>
          </p:spPr>
        </p:pic>
        <p:pic>
          <p:nvPicPr>
            <p:cNvPr descr="preencoded.png" id="483" name="Google Shape;483;g3ef4b2f3226_3_448"/>
            <p:cNvPicPr preferRelativeResize="0"/>
            <p:nvPr/>
          </p:nvPicPr>
          <p:blipFill rotWithShape="1">
            <a:blip r:embed="rId5">
              <a:alphaModFix/>
            </a:blip>
            <a:srcRect b="0" l="0" r="0" t="0"/>
            <a:stretch/>
          </p:blipFill>
          <p:spPr>
            <a:xfrm>
              <a:off x="1819275" y="9048750"/>
              <a:ext cx="553213" cy="553213"/>
            </a:xfrm>
            <a:prstGeom prst="rect">
              <a:avLst/>
            </a:prstGeom>
            <a:noFill/>
            <a:ln>
              <a:noFill/>
            </a:ln>
          </p:spPr>
        </p:pic>
        <p:pic>
          <p:nvPicPr>
            <p:cNvPr descr="preencoded.png" id="484" name="Google Shape;484;g3ef4b2f3226_3_448"/>
            <p:cNvPicPr preferRelativeResize="0"/>
            <p:nvPr/>
          </p:nvPicPr>
          <p:blipFill rotWithShape="1">
            <a:blip r:embed="rId6">
              <a:alphaModFix/>
            </a:blip>
            <a:srcRect b="0" l="0" r="0" t="0"/>
            <a:stretch/>
          </p:blipFill>
          <p:spPr>
            <a:xfrm>
              <a:off x="14430375" y="1162050"/>
              <a:ext cx="553213" cy="553212"/>
            </a:xfrm>
            <a:prstGeom prst="rect">
              <a:avLst/>
            </a:prstGeom>
            <a:noFill/>
            <a:ln>
              <a:noFill/>
            </a:ln>
          </p:spPr>
        </p:pic>
        <p:pic>
          <p:nvPicPr>
            <p:cNvPr descr="preencoded.png" id="485" name="Google Shape;485;g3ef4b2f3226_3_448"/>
            <p:cNvPicPr preferRelativeResize="0"/>
            <p:nvPr/>
          </p:nvPicPr>
          <p:blipFill rotWithShape="1">
            <a:blip r:embed="rId7">
              <a:alphaModFix/>
            </a:blip>
            <a:srcRect b="0" l="0" r="0" t="0"/>
            <a:stretch/>
          </p:blipFill>
          <p:spPr>
            <a:xfrm>
              <a:off x="4322541" y="14771"/>
              <a:ext cx="1315678" cy="263253"/>
            </a:xfrm>
            <a:prstGeom prst="rect">
              <a:avLst/>
            </a:prstGeom>
            <a:noFill/>
            <a:ln>
              <a:noFill/>
            </a:ln>
          </p:spPr>
        </p:pic>
        <p:pic>
          <p:nvPicPr>
            <p:cNvPr descr="preencoded.png" id="486" name="Google Shape;486;g3ef4b2f3226_3_448"/>
            <p:cNvPicPr preferRelativeResize="0"/>
            <p:nvPr/>
          </p:nvPicPr>
          <p:blipFill rotWithShape="1">
            <a:blip r:embed="rId8">
              <a:alphaModFix/>
            </a:blip>
            <a:srcRect b="0" l="0" r="0" t="0"/>
            <a:stretch/>
          </p:blipFill>
          <p:spPr>
            <a:xfrm>
              <a:off x="16068675" y="9191625"/>
              <a:ext cx="1315678" cy="263296"/>
            </a:xfrm>
            <a:prstGeom prst="rect">
              <a:avLst/>
            </a:prstGeom>
            <a:noFill/>
            <a:ln>
              <a:noFill/>
            </a:ln>
          </p:spPr>
        </p:pic>
        <p:pic>
          <p:nvPicPr>
            <p:cNvPr descr="preencoded.png" id="487" name="Google Shape;487;g3ef4b2f3226_3_448"/>
            <p:cNvPicPr preferRelativeResize="0"/>
            <p:nvPr/>
          </p:nvPicPr>
          <p:blipFill rotWithShape="1">
            <a:blip r:embed="rId9">
              <a:alphaModFix/>
            </a:blip>
            <a:srcRect b="0" l="0" r="0" t="0"/>
            <a:stretch/>
          </p:blipFill>
          <p:spPr>
            <a:xfrm>
              <a:off x="1590675" y="2609850"/>
              <a:ext cx="230791" cy="1898618"/>
            </a:xfrm>
            <a:prstGeom prst="rect">
              <a:avLst/>
            </a:prstGeom>
            <a:noFill/>
            <a:ln>
              <a:noFill/>
            </a:ln>
          </p:spPr>
        </p:pic>
        <p:pic>
          <p:nvPicPr>
            <p:cNvPr descr="preencoded.png" id="488" name="Google Shape;488;g3ef4b2f3226_3_448"/>
            <p:cNvPicPr preferRelativeResize="0"/>
            <p:nvPr/>
          </p:nvPicPr>
          <p:blipFill rotWithShape="1">
            <a:blip r:embed="rId10">
              <a:alphaModFix/>
            </a:blip>
            <a:srcRect b="0" l="0" r="0" t="0"/>
            <a:stretch/>
          </p:blipFill>
          <p:spPr>
            <a:xfrm>
              <a:off x="16964025" y="5143500"/>
              <a:ext cx="230696" cy="1898618"/>
            </a:xfrm>
            <a:prstGeom prst="rect">
              <a:avLst/>
            </a:prstGeom>
            <a:noFill/>
            <a:ln>
              <a:noFill/>
            </a:ln>
          </p:spPr>
        </p:pic>
        <p:pic>
          <p:nvPicPr>
            <p:cNvPr descr="preencoded.png" id="489" name="Google Shape;489;g3ef4b2f3226_3_448"/>
            <p:cNvPicPr preferRelativeResize="0"/>
            <p:nvPr/>
          </p:nvPicPr>
          <p:blipFill rotWithShape="1">
            <a:blip r:embed="rId11">
              <a:alphaModFix/>
            </a:blip>
            <a:srcRect b="0" l="0" r="0" t="0"/>
            <a:stretch/>
          </p:blipFill>
          <p:spPr>
            <a:xfrm>
              <a:off x="4000" y="-3721"/>
              <a:ext cx="854869" cy="708469"/>
            </a:xfrm>
            <a:prstGeom prst="rect">
              <a:avLst/>
            </a:prstGeom>
            <a:noFill/>
            <a:ln>
              <a:noFill/>
            </a:ln>
          </p:spPr>
        </p:pic>
        <p:pic>
          <p:nvPicPr>
            <p:cNvPr descr="preencoded.png" id="490" name="Google Shape;490;g3ef4b2f3226_3_448"/>
            <p:cNvPicPr preferRelativeResize="0"/>
            <p:nvPr/>
          </p:nvPicPr>
          <p:blipFill rotWithShape="1">
            <a:blip r:embed="rId12">
              <a:alphaModFix/>
            </a:blip>
            <a:srcRect b="0" l="0" r="0" t="0"/>
            <a:stretch/>
          </p:blipFill>
          <p:spPr>
            <a:xfrm>
              <a:off x="16297275" y="2533650"/>
              <a:ext cx="854773" cy="708470"/>
            </a:xfrm>
            <a:prstGeom prst="rect">
              <a:avLst/>
            </a:prstGeom>
            <a:noFill/>
            <a:ln>
              <a:noFill/>
            </a:ln>
          </p:spPr>
        </p:pic>
      </p:grpSp>
      <p:grpSp>
        <p:nvGrpSpPr>
          <p:cNvPr id="491" name="Google Shape;491;g3ef4b2f3226_3_448"/>
          <p:cNvGrpSpPr/>
          <p:nvPr/>
        </p:nvGrpSpPr>
        <p:grpSpPr>
          <a:xfrm>
            <a:off x="17640300" y="7994925"/>
            <a:ext cx="596549" cy="2063476"/>
            <a:chOff x="17640300" y="7994925"/>
            <a:chExt cx="596549" cy="2063476"/>
          </a:xfrm>
        </p:grpSpPr>
        <p:pic>
          <p:nvPicPr>
            <p:cNvPr descr="preencoded.png" id="492" name="Google Shape;492;g3ef4b2f3226_3_448"/>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493" name="Google Shape;493;g3ef4b2f3226_3_448"/>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494" name="Google Shape;494;g3ef4b2f3226_3_448"/>
          <p:cNvGrpSpPr/>
          <p:nvPr/>
        </p:nvGrpSpPr>
        <p:grpSpPr>
          <a:xfrm>
            <a:off x="657225" y="6229350"/>
            <a:ext cx="4377600" cy="2430900"/>
            <a:chOff x="657225" y="6229350"/>
            <a:chExt cx="4377600" cy="2430900"/>
          </a:xfrm>
        </p:grpSpPr>
        <p:sp>
          <p:nvSpPr>
            <p:cNvPr id="495" name="Google Shape;495;g3ef4b2f3226_3_448"/>
            <p:cNvSpPr/>
            <p:nvPr/>
          </p:nvSpPr>
          <p:spPr>
            <a:xfrm>
              <a:off x="657225" y="6229350"/>
              <a:ext cx="43776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A web application</a:t>
              </a:r>
              <a:endParaRPr b="0" i="0" sz="3600" u="none" cap="none" strike="noStrike">
                <a:solidFill>
                  <a:schemeClr val="dk1"/>
                </a:solidFill>
                <a:latin typeface="Calibri"/>
                <a:ea typeface="Calibri"/>
                <a:cs typeface="Calibri"/>
                <a:sym typeface="Calibri"/>
              </a:endParaRPr>
            </a:p>
          </p:txBody>
        </p:sp>
        <p:sp>
          <p:nvSpPr>
            <p:cNvPr id="496" name="Google Shape;496;g3ef4b2f3226_3_448"/>
            <p:cNvSpPr/>
            <p:nvPr/>
          </p:nvSpPr>
          <p:spPr>
            <a:xfrm>
              <a:off x="657225" y="7181850"/>
              <a:ext cx="4347300" cy="147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web application designed for discovering the world of fantasy</a:t>
              </a:r>
              <a:endParaRPr b="0" i="0" sz="2400" u="none" cap="none" strike="noStrike">
                <a:solidFill>
                  <a:schemeClr val="dk1"/>
                </a:solidFill>
                <a:latin typeface="Calibri"/>
                <a:ea typeface="Calibri"/>
                <a:cs typeface="Calibri"/>
                <a:sym typeface="Calibri"/>
              </a:endParaRPr>
            </a:p>
          </p:txBody>
        </p:sp>
      </p:grpSp>
      <p:sp>
        <p:nvSpPr>
          <p:cNvPr id="497" name="Google Shape;497;g3ef4b2f3226_3_448"/>
          <p:cNvSpPr/>
          <p:nvPr/>
        </p:nvSpPr>
        <p:spPr>
          <a:xfrm>
            <a:off x="619125" y="923925"/>
            <a:ext cx="5153100" cy="560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A Gateway to a World of Fantasy and Wonder</a:t>
            </a:r>
            <a:endParaRPr b="0" i="0" sz="6000" u="none" cap="none" strike="noStrike">
              <a:solidFill>
                <a:schemeClr val="dk1"/>
              </a:solidFill>
              <a:latin typeface="Calibri"/>
              <a:ea typeface="Calibri"/>
              <a:cs typeface="Calibri"/>
              <a:sym typeface="Calibri"/>
            </a:endParaRPr>
          </a:p>
        </p:txBody>
      </p:sp>
      <p:sp>
        <p:nvSpPr>
          <p:cNvPr id="498" name="Google Shape;498;g3ef4b2f3226_3_448"/>
          <p:cNvSpPr/>
          <p:nvPr/>
        </p:nvSpPr>
        <p:spPr>
          <a:xfrm>
            <a:off x="12573000" y="3314700"/>
            <a:ext cx="5204400" cy="42216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Immerse yourself in the world of magic and mystery</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Explore uncharted territories and fantastical lands</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Meet mythical creatures and legendary beings</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Uncover hidden treasures and secret treasures</a:t>
            </a:r>
            <a:endParaRPr b="0" i="0" sz="2400" u="none" cap="none" strike="noStrike">
              <a:solidFill>
                <a:schemeClr val="dk1"/>
              </a:solidFill>
              <a:latin typeface="Calibri"/>
              <a:ea typeface="Calibri"/>
              <a:cs typeface="Calibri"/>
              <a:sym typeface="Calibri"/>
            </a:endParaRPr>
          </a:p>
        </p:txBody>
      </p:sp>
      <p:grpSp>
        <p:nvGrpSpPr>
          <p:cNvPr id="499" name="Google Shape;499;g3ef4b2f3226_3_448"/>
          <p:cNvGrpSpPr/>
          <p:nvPr/>
        </p:nvGrpSpPr>
        <p:grpSpPr>
          <a:xfrm>
            <a:off x="5924550" y="561975"/>
            <a:ext cx="6429375" cy="9248775"/>
            <a:chOff x="5924550" y="561975"/>
            <a:chExt cx="6429375" cy="9248775"/>
          </a:xfrm>
        </p:grpSpPr>
        <p:pic>
          <p:nvPicPr>
            <p:cNvPr descr="preencoded.png" id="500" name="Google Shape;500;g3ef4b2f3226_3_448"/>
            <p:cNvPicPr preferRelativeResize="0"/>
            <p:nvPr/>
          </p:nvPicPr>
          <p:blipFill rotWithShape="1">
            <a:blip r:embed="rId14">
              <a:alphaModFix/>
            </a:blip>
            <a:srcRect b="0" l="0" r="0" t="0"/>
            <a:stretch/>
          </p:blipFill>
          <p:spPr>
            <a:xfrm>
              <a:off x="5924550" y="561975"/>
              <a:ext cx="6429375" cy="9248775"/>
            </a:xfrm>
            <a:prstGeom prst="rect">
              <a:avLst/>
            </a:prstGeom>
            <a:noFill/>
            <a:ln>
              <a:noFill/>
            </a:ln>
          </p:spPr>
        </p:pic>
        <p:pic>
          <p:nvPicPr>
            <p:cNvPr descr="preencoded.png" id="501" name="Google Shape;501;g3ef4b2f3226_3_448"/>
            <p:cNvPicPr preferRelativeResize="0"/>
            <p:nvPr/>
          </p:nvPicPr>
          <p:blipFill rotWithShape="1">
            <a:blip r:embed="rId15">
              <a:alphaModFix/>
            </a:blip>
            <a:srcRect b="0" l="0" r="0" t="0"/>
            <a:stretch/>
          </p:blipFill>
          <p:spPr>
            <a:xfrm>
              <a:off x="6296025" y="1352550"/>
              <a:ext cx="5686425" cy="7677150"/>
            </a:xfrm>
            <a:prstGeom prst="rect">
              <a:avLst/>
            </a:prstGeom>
            <a:noFill/>
            <a:ln>
              <a:noFill/>
            </a:ln>
          </p:spPr>
        </p:pic>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506" name="Shape 506"/>
        <p:cNvGrpSpPr/>
        <p:nvPr/>
      </p:nvGrpSpPr>
      <p:grpSpPr>
        <a:xfrm>
          <a:off x="0" y="0"/>
          <a:ext cx="0" cy="0"/>
          <a:chOff x="0" y="0"/>
          <a:chExt cx="0" cy="0"/>
        </a:xfrm>
      </p:grpSpPr>
      <p:pic>
        <p:nvPicPr>
          <p:cNvPr descr="preencoded.png" id="507" name="Google Shape;507;g3ef4b2f3226_3_475"/>
          <p:cNvPicPr preferRelativeResize="0"/>
          <p:nvPr/>
        </p:nvPicPr>
        <p:blipFill rotWithShape="1">
          <a:blip r:embed="rId3">
            <a:alphaModFix/>
          </a:blip>
          <a:srcRect b="0" l="0" r="0" t="0"/>
          <a:stretch/>
        </p:blipFill>
        <p:spPr>
          <a:xfrm>
            <a:off x="0" y="0"/>
            <a:ext cx="18288000" cy="10287000"/>
          </a:xfrm>
          <a:prstGeom prst="rect">
            <a:avLst/>
          </a:prstGeom>
          <a:noFill/>
          <a:ln>
            <a:noFill/>
          </a:ln>
        </p:spPr>
      </p:pic>
      <p:grpSp>
        <p:nvGrpSpPr>
          <p:cNvPr id="508" name="Google Shape;508;g3ef4b2f3226_3_475"/>
          <p:cNvGrpSpPr/>
          <p:nvPr/>
        </p:nvGrpSpPr>
        <p:grpSpPr>
          <a:xfrm>
            <a:off x="17640300" y="7994925"/>
            <a:ext cx="596549" cy="2063476"/>
            <a:chOff x="17640300" y="7994925"/>
            <a:chExt cx="596549" cy="2063476"/>
          </a:xfrm>
        </p:grpSpPr>
        <p:pic>
          <p:nvPicPr>
            <p:cNvPr descr="preencoded.png" id="509" name="Google Shape;509;g3ef4b2f3226_3_475"/>
            <p:cNvPicPr preferRelativeResize="0"/>
            <p:nvPr/>
          </p:nvPicPr>
          <p:blipFill rotWithShape="1">
            <a:blip r:embed="rId4">
              <a:alphaModFix/>
            </a:blip>
            <a:srcRect b="0" l="0" r="0" t="0"/>
            <a:stretch/>
          </p:blipFill>
          <p:spPr>
            <a:xfrm>
              <a:off x="17640300" y="9525000"/>
              <a:ext cx="533400" cy="533400"/>
            </a:xfrm>
            <a:prstGeom prst="rect">
              <a:avLst/>
            </a:prstGeom>
            <a:noFill/>
            <a:ln>
              <a:noFill/>
            </a:ln>
          </p:spPr>
        </p:pic>
        <p:sp>
          <p:nvSpPr>
            <p:cNvPr id="510" name="Google Shape;510;g3ef4b2f3226_3_47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511" name="Google Shape;511;g3ef4b2f3226_3_475"/>
          <p:cNvSpPr/>
          <p:nvPr/>
        </p:nvSpPr>
        <p:spPr>
          <a:xfrm>
            <a:off x="11868150" y="523875"/>
            <a:ext cx="5496000" cy="29337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A Magic Picture</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516" name="Shape 516"/>
        <p:cNvGrpSpPr/>
        <p:nvPr/>
      </p:nvGrpSpPr>
      <p:grpSpPr>
        <a:xfrm>
          <a:off x="0" y="0"/>
          <a:ext cx="0" cy="0"/>
          <a:chOff x="0" y="0"/>
          <a:chExt cx="0" cy="0"/>
        </a:xfrm>
      </p:grpSpPr>
      <p:grpSp>
        <p:nvGrpSpPr>
          <p:cNvPr id="517" name="Google Shape;517;g3ef4b2f3226_3_484"/>
          <p:cNvGrpSpPr/>
          <p:nvPr/>
        </p:nvGrpSpPr>
        <p:grpSpPr>
          <a:xfrm>
            <a:off x="0" y="0"/>
            <a:ext cx="18288000" cy="10519693"/>
            <a:chOff x="0" y="0"/>
            <a:chExt cx="18288000" cy="10519693"/>
          </a:xfrm>
        </p:grpSpPr>
        <p:sp>
          <p:nvSpPr>
            <p:cNvPr id="518" name="Google Shape;518;g3ef4b2f3226_3_484"/>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19" name="Google Shape;519;g3ef4b2f3226_3_484"/>
            <p:cNvPicPr preferRelativeResize="0"/>
            <p:nvPr/>
          </p:nvPicPr>
          <p:blipFill rotWithShape="1">
            <a:blip r:embed="rId3">
              <a:alphaModFix/>
            </a:blip>
            <a:srcRect b="0" l="0" r="0" t="0"/>
            <a:stretch/>
          </p:blipFill>
          <p:spPr>
            <a:xfrm>
              <a:off x="0" y="3000375"/>
              <a:ext cx="18288000" cy="7286625"/>
            </a:xfrm>
            <a:prstGeom prst="rect">
              <a:avLst/>
            </a:prstGeom>
            <a:noFill/>
            <a:ln>
              <a:noFill/>
            </a:ln>
          </p:spPr>
        </p:pic>
        <p:pic>
          <p:nvPicPr>
            <p:cNvPr descr="preencoded.png" id="520" name="Google Shape;520;g3ef4b2f3226_3_484"/>
            <p:cNvPicPr preferRelativeResize="0"/>
            <p:nvPr/>
          </p:nvPicPr>
          <p:blipFill rotWithShape="1">
            <a:blip r:embed="rId4">
              <a:alphaModFix/>
            </a:blip>
            <a:srcRect b="0" l="0" r="0" t="0"/>
            <a:stretch/>
          </p:blipFill>
          <p:spPr>
            <a:xfrm>
              <a:off x="0" y="0"/>
              <a:ext cx="6991350" cy="10287000"/>
            </a:xfrm>
            <a:prstGeom prst="rect">
              <a:avLst/>
            </a:prstGeom>
            <a:noFill/>
            <a:ln>
              <a:noFill/>
            </a:ln>
          </p:spPr>
        </p:pic>
        <p:pic>
          <p:nvPicPr>
            <p:cNvPr descr="preencoded.png" id="521" name="Google Shape;521;g3ef4b2f3226_3_484"/>
            <p:cNvPicPr preferRelativeResize="0"/>
            <p:nvPr/>
          </p:nvPicPr>
          <p:blipFill rotWithShape="1">
            <a:blip r:embed="rId5">
              <a:alphaModFix/>
            </a:blip>
            <a:srcRect b="0" l="0" r="0" t="0"/>
            <a:stretch/>
          </p:blipFill>
          <p:spPr>
            <a:xfrm>
              <a:off x="8031100" y="9966480"/>
              <a:ext cx="553117" cy="553213"/>
            </a:xfrm>
            <a:prstGeom prst="rect">
              <a:avLst/>
            </a:prstGeom>
            <a:noFill/>
            <a:ln>
              <a:noFill/>
            </a:ln>
          </p:spPr>
        </p:pic>
        <p:pic>
          <p:nvPicPr>
            <p:cNvPr descr="preencoded.png" id="522" name="Google Shape;522;g3ef4b2f3226_3_484"/>
            <p:cNvPicPr preferRelativeResize="0"/>
            <p:nvPr/>
          </p:nvPicPr>
          <p:blipFill rotWithShape="1">
            <a:blip r:embed="rId6">
              <a:alphaModFix/>
            </a:blip>
            <a:srcRect b="0" l="0" r="0" t="0"/>
            <a:stretch/>
          </p:blipFill>
          <p:spPr>
            <a:xfrm>
              <a:off x="1824512" y="6155624"/>
              <a:ext cx="553117" cy="553212"/>
            </a:xfrm>
            <a:prstGeom prst="rect">
              <a:avLst/>
            </a:prstGeom>
            <a:noFill/>
            <a:ln>
              <a:noFill/>
            </a:ln>
          </p:spPr>
        </p:pic>
        <p:pic>
          <p:nvPicPr>
            <p:cNvPr descr="preencoded.png" id="523" name="Google Shape;523;g3ef4b2f3226_3_484"/>
            <p:cNvPicPr preferRelativeResize="0"/>
            <p:nvPr/>
          </p:nvPicPr>
          <p:blipFill rotWithShape="1">
            <a:blip r:embed="rId7">
              <a:alphaModFix/>
            </a:blip>
            <a:srcRect b="0" l="0" r="0" t="0"/>
            <a:stretch/>
          </p:blipFill>
          <p:spPr>
            <a:xfrm>
              <a:off x="9723988" y="1823"/>
              <a:ext cx="1315678" cy="263315"/>
            </a:xfrm>
            <a:prstGeom prst="rect">
              <a:avLst/>
            </a:prstGeom>
            <a:noFill/>
            <a:ln>
              <a:noFill/>
            </a:ln>
          </p:spPr>
        </p:pic>
        <p:pic>
          <p:nvPicPr>
            <p:cNvPr descr="preencoded.png" id="524" name="Google Shape;524;g3ef4b2f3226_3_484"/>
            <p:cNvPicPr preferRelativeResize="0"/>
            <p:nvPr/>
          </p:nvPicPr>
          <p:blipFill rotWithShape="1">
            <a:blip r:embed="rId8">
              <a:alphaModFix/>
            </a:blip>
            <a:srcRect b="0" l="0" r="0" t="0"/>
            <a:stretch/>
          </p:blipFill>
          <p:spPr>
            <a:xfrm>
              <a:off x="15963900" y="8943975"/>
              <a:ext cx="1315679" cy="263316"/>
            </a:xfrm>
            <a:prstGeom prst="rect">
              <a:avLst/>
            </a:prstGeom>
            <a:noFill/>
            <a:ln>
              <a:noFill/>
            </a:ln>
          </p:spPr>
        </p:pic>
        <p:pic>
          <p:nvPicPr>
            <p:cNvPr descr="preencoded.png" id="525" name="Google Shape;525;g3ef4b2f3226_3_484"/>
            <p:cNvPicPr preferRelativeResize="0"/>
            <p:nvPr/>
          </p:nvPicPr>
          <p:blipFill rotWithShape="1">
            <a:blip r:embed="rId9">
              <a:alphaModFix/>
            </a:blip>
            <a:srcRect b="0" l="0" r="0" t="0"/>
            <a:stretch/>
          </p:blipFill>
          <p:spPr>
            <a:xfrm>
              <a:off x="2381" y="2908753"/>
              <a:ext cx="230791" cy="1898618"/>
            </a:xfrm>
            <a:prstGeom prst="rect">
              <a:avLst/>
            </a:prstGeom>
            <a:noFill/>
            <a:ln>
              <a:noFill/>
            </a:ln>
          </p:spPr>
        </p:pic>
        <p:pic>
          <p:nvPicPr>
            <p:cNvPr descr="preencoded.png" id="526" name="Google Shape;526;g3ef4b2f3226_3_484"/>
            <p:cNvPicPr preferRelativeResize="0"/>
            <p:nvPr/>
          </p:nvPicPr>
          <p:blipFill rotWithShape="1">
            <a:blip r:embed="rId10">
              <a:alphaModFix/>
            </a:blip>
            <a:srcRect b="0" l="0" r="0" t="0"/>
            <a:stretch/>
          </p:blipFill>
          <p:spPr>
            <a:xfrm>
              <a:off x="16840200" y="4991100"/>
              <a:ext cx="230791" cy="1898619"/>
            </a:xfrm>
            <a:prstGeom prst="rect">
              <a:avLst/>
            </a:prstGeom>
            <a:noFill/>
            <a:ln>
              <a:noFill/>
            </a:ln>
          </p:spPr>
        </p:pic>
        <p:pic>
          <p:nvPicPr>
            <p:cNvPr descr="preencoded.png" id="527" name="Google Shape;527;g3ef4b2f3226_3_484"/>
            <p:cNvPicPr preferRelativeResize="0"/>
            <p:nvPr/>
          </p:nvPicPr>
          <p:blipFill rotWithShape="1">
            <a:blip r:embed="rId11">
              <a:alphaModFix/>
            </a:blip>
            <a:srcRect b="0" l="0" r="0" t="0"/>
            <a:stretch/>
          </p:blipFill>
          <p:spPr>
            <a:xfrm>
              <a:off x="15687675" y="819150"/>
              <a:ext cx="854773" cy="708470"/>
            </a:xfrm>
            <a:prstGeom prst="rect">
              <a:avLst/>
            </a:prstGeom>
            <a:noFill/>
            <a:ln>
              <a:noFill/>
            </a:ln>
          </p:spPr>
        </p:pic>
        <p:pic>
          <p:nvPicPr>
            <p:cNvPr descr="preencoded.png" id="528" name="Google Shape;528;g3ef4b2f3226_3_484"/>
            <p:cNvPicPr preferRelativeResize="0"/>
            <p:nvPr/>
          </p:nvPicPr>
          <p:blipFill rotWithShape="1">
            <a:blip r:embed="rId12">
              <a:alphaModFix/>
            </a:blip>
            <a:srcRect b="0" l="0" r="0" t="0"/>
            <a:stretch/>
          </p:blipFill>
          <p:spPr>
            <a:xfrm>
              <a:off x="155925" y="9438903"/>
              <a:ext cx="854869" cy="708470"/>
            </a:xfrm>
            <a:prstGeom prst="rect">
              <a:avLst/>
            </a:prstGeom>
            <a:noFill/>
            <a:ln>
              <a:noFill/>
            </a:ln>
          </p:spPr>
        </p:pic>
      </p:grpSp>
      <p:grpSp>
        <p:nvGrpSpPr>
          <p:cNvPr id="529" name="Google Shape;529;g3ef4b2f3226_3_484"/>
          <p:cNvGrpSpPr/>
          <p:nvPr/>
        </p:nvGrpSpPr>
        <p:grpSpPr>
          <a:xfrm>
            <a:off x="17640300" y="7994925"/>
            <a:ext cx="596549" cy="2063476"/>
            <a:chOff x="17640300" y="7994925"/>
            <a:chExt cx="596549" cy="2063476"/>
          </a:xfrm>
        </p:grpSpPr>
        <p:pic>
          <p:nvPicPr>
            <p:cNvPr descr="preencoded.png" id="530" name="Google Shape;530;g3ef4b2f3226_3_484"/>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531" name="Google Shape;531;g3ef4b2f3226_3_48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532" name="Google Shape;532;g3ef4b2f3226_3_484"/>
          <p:cNvPicPr preferRelativeResize="0"/>
          <p:nvPr/>
        </p:nvPicPr>
        <p:blipFill rotWithShape="1">
          <a:blip r:embed="rId14">
            <a:alphaModFix/>
          </a:blip>
          <a:srcRect b="0" l="0" r="0" t="0"/>
          <a:stretch/>
        </p:blipFill>
        <p:spPr>
          <a:xfrm>
            <a:off x="381000" y="2200275"/>
            <a:ext cx="10858500" cy="5895975"/>
          </a:xfrm>
          <a:prstGeom prst="rect">
            <a:avLst/>
          </a:prstGeom>
          <a:noFill/>
          <a:ln>
            <a:noFill/>
          </a:ln>
        </p:spPr>
      </p:pic>
      <p:sp>
        <p:nvSpPr>
          <p:cNvPr id="533" name="Google Shape;533;g3ef4b2f3226_3_484"/>
          <p:cNvSpPr/>
          <p:nvPr/>
        </p:nvSpPr>
        <p:spPr>
          <a:xfrm>
            <a:off x="3810000" y="8772525"/>
            <a:ext cx="10658400" cy="160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Fantasy Realm at a Glance</a:t>
            </a:r>
            <a:endParaRPr b="0" i="0" sz="6000" u="none" cap="none" strike="noStrike">
              <a:solidFill>
                <a:schemeClr val="dk1"/>
              </a:solidFill>
              <a:latin typeface="Calibri"/>
              <a:ea typeface="Calibri"/>
              <a:cs typeface="Calibri"/>
              <a:sym typeface="Calibri"/>
            </a:endParaRPr>
          </a:p>
        </p:txBody>
      </p:sp>
      <p:grpSp>
        <p:nvGrpSpPr>
          <p:cNvPr id="534" name="Google Shape;534;g3ef4b2f3226_3_484"/>
          <p:cNvGrpSpPr/>
          <p:nvPr/>
        </p:nvGrpSpPr>
        <p:grpSpPr>
          <a:xfrm>
            <a:off x="11791950" y="1114425"/>
            <a:ext cx="5292000" cy="2354700"/>
            <a:chOff x="11791950" y="1114425"/>
            <a:chExt cx="5292000" cy="2354700"/>
          </a:xfrm>
        </p:grpSpPr>
        <p:sp>
          <p:nvSpPr>
            <p:cNvPr id="535" name="Google Shape;535;g3ef4b2f3226_3_484"/>
            <p:cNvSpPr/>
            <p:nvPr/>
          </p:nvSpPr>
          <p:spPr>
            <a:xfrm>
              <a:off x="11791950" y="1114425"/>
              <a:ext cx="52920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 Enchanted Forest</a:t>
              </a:r>
              <a:endParaRPr b="0" i="0" sz="3600" u="none" cap="none" strike="noStrike">
                <a:solidFill>
                  <a:schemeClr val="dk1"/>
                </a:solidFill>
                <a:latin typeface="Calibri"/>
                <a:ea typeface="Calibri"/>
                <a:cs typeface="Calibri"/>
                <a:sym typeface="Calibri"/>
              </a:endParaRPr>
            </a:p>
          </p:txBody>
        </p:sp>
        <p:sp>
          <p:nvSpPr>
            <p:cNvPr id="536" name="Google Shape;536;g3ef4b2f3226_3_484"/>
            <p:cNvSpPr/>
            <p:nvPr/>
          </p:nvSpPr>
          <p:spPr>
            <a:xfrm>
              <a:off x="11791950" y="1990725"/>
              <a:ext cx="5261700" cy="147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magical forest filled with talking animals and enchanted creatures.</a:t>
              </a:r>
              <a:endParaRPr b="0" i="0" sz="2400" u="none" cap="none" strike="noStrike">
                <a:solidFill>
                  <a:schemeClr val="dk1"/>
                </a:solidFill>
                <a:latin typeface="Calibri"/>
                <a:ea typeface="Calibri"/>
                <a:cs typeface="Calibri"/>
                <a:sym typeface="Calibri"/>
              </a:endParaRPr>
            </a:p>
          </p:txBody>
        </p:sp>
      </p:grpSp>
      <p:grpSp>
        <p:nvGrpSpPr>
          <p:cNvPr id="537" name="Google Shape;537;g3ef4b2f3226_3_484"/>
          <p:cNvGrpSpPr/>
          <p:nvPr/>
        </p:nvGrpSpPr>
        <p:grpSpPr>
          <a:xfrm>
            <a:off x="11791950" y="3590925"/>
            <a:ext cx="5292000" cy="2354700"/>
            <a:chOff x="11791950" y="3590925"/>
            <a:chExt cx="5292000" cy="2354700"/>
          </a:xfrm>
        </p:grpSpPr>
        <p:sp>
          <p:nvSpPr>
            <p:cNvPr id="538" name="Google Shape;538;g3ef4b2f3226_3_484"/>
            <p:cNvSpPr/>
            <p:nvPr/>
          </p:nvSpPr>
          <p:spPr>
            <a:xfrm>
              <a:off x="11791950" y="3590925"/>
              <a:ext cx="52920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 Crystal Caves</a:t>
              </a:r>
              <a:endParaRPr b="0" i="0" sz="3600" u="none" cap="none" strike="noStrike">
                <a:solidFill>
                  <a:schemeClr val="dk1"/>
                </a:solidFill>
                <a:latin typeface="Calibri"/>
                <a:ea typeface="Calibri"/>
                <a:cs typeface="Calibri"/>
                <a:sym typeface="Calibri"/>
              </a:endParaRPr>
            </a:p>
          </p:txBody>
        </p:sp>
        <p:sp>
          <p:nvSpPr>
            <p:cNvPr id="539" name="Google Shape;539;g3ef4b2f3226_3_484"/>
            <p:cNvSpPr/>
            <p:nvPr/>
          </p:nvSpPr>
          <p:spPr>
            <a:xfrm>
              <a:off x="11791950" y="4467225"/>
              <a:ext cx="5261700" cy="147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network of underground caves filled with precious gems and crystals.</a:t>
              </a:r>
              <a:endParaRPr b="0" i="0" sz="2400" u="none" cap="none" strike="noStrike">
                <a:solidFill>
                  <a:schemeClr val="dk1"/>
                </a:solidFill>
                <a:latin typeface="Calibri"/>
                <a:ea typeface="Calibri"/>
                <a:cs typeface="Calibri"/>
                <a:sym typeface="Calibri"/>
              </a:endParaRPr>
            </a:p>
          </p:txBody>
        </p:sp>
      </p:grpSp>
      <p:grpSp>
        <p:nvGrpSpPr>
          <p:cNvPr id="540" name="Google Shape;540;g3ef4b2f3226_3_484"/>
          <p:cNvGrpSpPr/>
          <p:nvPr/>
        </p:nvGrpSpPr>
        <p:grpSpPr>
          <a:xfrm>
            <a:off x="11791950" y="6086475"/>
            <a:ext cx="5292000" cy="1897500"/>
            <a:chOff x="11791950" y="6086475"/>
            <a:chExt cx="5292000" cy="1897500"/>
          </a:xfrm>
        </p:grpSpPr>
        <p:sp>
          <p:nvSpPr>
            <p:cNvPr id="541" name="Google Shape;541;g3ef4b2f3226_3_484"/>
            <p:cNvSpPr/>
            <p:nvPr/>
          </p:nvSpPr>
          <p:spPr>
            <a:xfrm>
              <a:off x="11791950" y="6086475"/>
              <a:ext cx="52920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 Dragon's Lair</a:t>
              </a:r>
              <a:endParaRPr b="0" i="0" sz="3600" u="none" cap="none" strike="noStrike">
                <a:solidFill>
                  <a:schemeClr val="dk1"/>
                </a:solidFill>
                <a:latin typeface="Calibri"/>
                <a:ea typeface="Calibri"/>
                <a:cs typeface="Calibri"/>
                <a:sym typeface="Calibri"/>
              </a:endParaRPr>
            </a:p>
          </p:txBody>
        </p:sp>
        <p:sp>
          <p:nvSpPr>
            <p:cNvPr id="542" name="Google Shape;542;g3ef4b2f3226_3_484"/>
            <p:cNvSpPr/>
            <p:nvPr/>
          </p:nvSpPr>
          <p:spPr>
            <a:xfrm>
              <a:off x="11791950" y="6962775"/>
              <a:ext cx="5261700" cy="102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dangerous and mysterious place where dragons reside.</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547" name="Shape 547"/>
        <p:cNvGrpSpPr/>
        <p:nvPr/>
      </p:nvGrpSpPr>
      <p:grpSpPr>
        <a:xfrm>
          <a:off x="0" y="0"/>
          <a:ext cx="0" cy="0"/>
          <a:chOff x="0" y="0"/>
          <a:chExt cx="0" cy="0"/>
        </a:xfrm>
      </p:grpSpPr>
      <p:grpSp>
        <p:nvGrpSpPr>
          <p:cNvPr id="548" name="Google Shape;548;g3ef4b2f3226_3_514"/>
          <p:cNvGrpSpPr/>
          <p:nvPr/>
        </p:nvGrpSpPr>
        <p:grpSpPr>
          <a:xfrm>
            <a:off x="0" y="-3721"/>
            <a:ext cx="18288000" cy="10290721"/>
            <a:chOff x="0" y="-3721"/>
            <a:chExt cx="18288000" cy="10290721"/>
          </a:xfrm>
        </p:grpSpPr>
        <p:sp>
          <p:nvSpPr>
            <p:cNvPr id="549" name="Google Shape;549;g3ef4b2f3226_3_514"/>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50" name="Google Shape;550;g3ef4b2f3226_3_514"/>
            <p:cNvPicPr preferRelativeResize="0"/>
            <p:nvPr/>
          </p:nvPicPr>
          <p:blipFill rotWithShape="1">
            <a:blip r:embed="rId3">
              <a:alphaModFix/>
            </a:blip>
            <a:srcRect b="0" l="0" r="0" t="0"/>
            <a:stretch/>
          </p:blipFill>
          <p:spPr>
            <a:xfrm rot="10800000">
              <a:off x="0" y="3686175"/>
              <a:ext cx="18288000" cy="6600825"/>
            </a:xfrm>
            <a:prstGeom prst="rect">
              <a:avLst/>
            </a:prstGeom>
            <a:noFill/>
            <a:ln>
              <a:noFill/>
            </a:ln>
          </p:spPr>
        </p:pic>
        <p:pic>
          <p:nvPicPr>
            <p:cNvPr descr="preencoded.png" id="551" name="Google Shape;551;g3ef4b2f3226_3_514"/>
            <p:cNvPicPr preferRelativeResize="0"/>
            <p:nvPr/>
          </p:nvPicPr>
          <p:blipFill rotWithShape="1">
            <a:blip r:embed="rId4">
              <a:alphaModFix/>
            </a:blip>
            <a:srcRect b="0" l="0" r="0" t="0"/>
            <a:stretch/>
          </p:blipFill>
          <p:spPr>
            <a:xfrm rot="10800000">
              <a:off x="9239250" y="0"/>
              <a:ext cx="9048750" cy="10287000"/>
            </a:xfrm>
            <a:prstGeom prst="rect">
              <a:avLst/>
            </a:prstGeom>
            <a:noFill/>
            <a:ln>
              <a:noFill/>
            </a:ln>
          </p:spPr>
        </p:pic>
        <p:pic>
          <p:nvPicPr>
            <p:cNvPr descr="preencoded.png" id="552" name="Google Shape;552;g3ef4b2f3226_3_514"/>
            <p:cNvPicPr preferRelativeResize="0"/>
            <p:nvPr/>
          </p:nvPicPr>
          <p:blipFill rotWithShape="1">
            <a:blip r:embed="rId5">
              <a:alphaModFix/>
            </a:blip>
            <a:srcRect b="0" l="0" r="0" t="0"/>
            <a:stretch/>
          </p:blipFill>
          <p:spPr>
            <a:xfrm>
              <a:off x="1819275" y="9048750"/>
              <a:ext cx="553213" cy="553213"/>
            </a:xfrm>
            <a:prstGeom prst="rect">
              <a:avLst/>
            </a:prstGeom>
            <a:noFill/>
            <a:ln>
              <a:noFill/>
            </a:ln>
          </p:spPr>
        </p:pic>
        <p:pic>
          <p:nvPicPr>
            <p:cNvPr descr="preencoded.png" id="553" name="Google Shape;553;g3ef4b2f3226_3_514"/>
            <p:cNvPicPr preferRelativeResize="0"/>
            <p:nvPr/>
          </p:nvPicPr>
          <p:blipFill rotWithShape="1">
            <a:blip r:embed="rId6">
              <a:alphaModFix/>
            </a:blip>
            <a:srcRect b="0" l="0" r="0" t="0"/>
            <a:stretch/>
          </p:blipFill>
          <p:spPr>
            <a:xfrm>
              <a:off x="14430375" y="1162050"/>
              <a:ext cx="553213" cy="553212"/>
            </a:xfrm>
            <a:prstGeom prst="rect">
              <a:avLst/>
            </a:prstGeom>
            <a:noFill/>
            <a:ln>
              <a:noFill/>
            </a:ln>
          </p:spPr>
        </p:pic>
        <p:pic>
          <p:nvPicPr>
            <p:cNvPr descr="preencoded.png" id="554" name="Google Shape;554;g3ef4b2f3226_3_514"/>
            <p:cNvPicPr preferRelativeResize="0"/>
            <p:nvPr/>
          </p:nvPicPr>
          <p:blipFill rotWithShape="1">
            <a:blip r:embed="rId7">
              <a:alphaModFix/>
            </a:blip>
            <a:srcRect b="0" l="0" r="0" t="0"/>
            <a:stretch/>
          </p:blipFill>
          <p:spPr>
            <a:xfrm>
              <a:off x="4322541" y="14771"/>
              <a:ext cx="1315678" cy="263253"/>
            </a:xfrm>
            <a:prstGeom prst="rect">
              <a:avLst/>
            </a:prstGeom>
            <a:noFill/>
            <a:ln>
              <a:noFill/>
            </a:ln>
          </p:spPr>
        </p:pic>
        <p:pic>
          <p:nvPicPr>
            <p:cNvPr descr="preencoded.png" id="555" name="Google Shape;555;g3ef4b2f3226_3_514"/>
            <p:cNvPicPr preferRelativeResize="0"/>
            <p:nvPr/>
          </p:nvPicPr>
          <p:blipFill rotWithShape="1">
            <a:blip r:embed="rId8">
              <a:alphaModFix/>
            </a:blip>
            <a:srcRect b="0" l="0" r="0" t="0"/>
            <a:stretch/>
          </p:blipFill>
          <p:spPr>
            <a:xfrm>
              <a:off x="16068675" y="9191625"/>
              <a:ext cx="1315678" cy="263296"/>
            </a:xfrm>
            <a:prstGeom prst="rect">
              <a:avLst/>
            </a:prstGeom>
            <a:noFill/>
            <a:ln>
              <a:noFill/>
            </a:ln>
          </p:spPr>
        </p:pic>
        <p:pic>
          <p:nvPicPr>
            <p:cNvPr descr="preencoded.png" id="556" name="Google Shape;556;g3ef4b2f3226_3_514"/>
            <p:cNvPicPr preferRelativeResize="0"/>
            <p:nvPr/>
          </p:nvPicPr>
          <p:blipFill rotWithShape="1">
            <a:blip r:embed="rId9">
              <a:alphaModFix/>
            </a:blip>
            <a:srcRect b="0" l="0" r="0" t="0"/>
            <a:stretch/>
          </p:blipFill>
          <p:spPr>
            <a:xfrm>
              <a:off x="1590675" y="2609850"/>
              <a:ext cx="230791" cy="1898618"/>
            </a:xfrm>
            <a:prstGeom prst="rect">
              <a:avLst/>
            </a:prstGeom>
            <a:noFill/>
            <a:ln>
              <a:noFill/>
            </a:ln>
          </p:spPr>
        </p:pic>
        <p:pic>
          <p:nvPicPr>
            <p:cNvPr descr="preencoded.png" id="557" name="Google Shape;557;g3ef4b2f3226_3_514"/>
            <p:cNvPicPr preferRelativeResize="0"/>
            <p:nvPr/>
          </p:nvPicPr>
          <p:blipFill rotWithShape="1">
            <a:blip r:embed="rId10">
              <a:alphaModFix/>
            </a:blip>
            <a:srcRect b="0" l="0" r="0" t="0"/>
            <a:stretch/>
          </p:blipFill>
          <p:spPr>
            <a:xfrm>
              <a:off x="16964025" y="5143500"/>
              <a:ext cx="230696" cy="1898618"/>
            </a:xfrm>
            <a:prstGeom prst="rect">
              <a:avLst/>
            </a:prstGeom>
            <a:noFill/>
            <a:ln>
              <a:noFill/>
            </a:ln>
          </p:spPr>
        </p:pic>
        <p:pic>
          <p:nvPicPr>
            <p:cNvPr descr="preencoded.png" id="558" name="Google Shape;558;g3ef4b2f3226_3_514"/>
            <p:cNvPicPr preferRelativeResize="0"/>
            <p:nvPr/>
          </p:nvPicPr>
          <p:blipFill rotWithShape="1">
            <a:blip r:embed="rId11">
              <a:alphaModFix/>
            </a:blip>
            <a:srcRect b="0" l="0" r="0" t="0"/>
            <a:stretch/>
          </p:blipFill>
          <p:spPr>
            <a:xfrm>
              <a:off x="4000" y="-3721"/>
              <a:ext cx="854869" cy="708469"/>
            </a:xfrm>
            <a:prstGeom prst="rect">
              <a:avLst/>
            </a:prstGeom>
            <a:noFill/>
            <a:ln>
              <a:noFill/>
            </a:ln>
          </p:spPr>
        </p:pic>
        <p:pic>
          <p:nvPicPr>
            <p:cNvPr descr="preencoded.png" id="559" name="Google Shape;559;g3ef4b2f3226_3_514"/>
            <p:cNvPicPr preferRelativeResize="0"/>
            <p:nvPr/>
          </p:nvPicPr>
          <p:blipFill rotWithShape="1">
            <a:blip r:embed="rId12">
              <a:alphaModFix/>
            </a:blip>
            <a:srcRect b="0" l="0" r="0" t="0"/>
            <a:stretch/>
          </p:blipFill>
          <p:spPr>
            <a:xfrm>
              <a:off x="16297275" y="2533650"/>
              <a:ext cx="854773" cy="708470"/>
            </a:xfrm>
            <a:prstGeom prst="rect">
              <a:avLst/>
            </a:prstGeom>
            <a:noFill/>
            <a:ln>
              <a:noFill/>
            </a:ln>
          </p:spPr>
        </p:pic>
      </p:grpSp>
      <p:grpSp>
        <p:nvGrpSpPr>
          <p:cNvPr id="560" name="Google Shape;560;g3ef4b2f3226_3_514"/>
          <p:cNvGrpSpPr/>
          <p:nvPr/>
        </p:nvGrpSpPr>
        <p:grpSpPr>
          <a:xfrm>
            <a:off x="17640300" y="7994925"/>
            <a:ext cx="596549" cy="2063476"/>
            <a:chOff x="17640300" y="7994925"/>
            <a:chExt cx="596549" cy="2063476"/>
          </a:xfrm>
        </p:grpSpPr>
        <p:pic>
          <p:nvPicPr>
            <p:cNvPr descr="preencoded.png" id="561" name="Google Shape;561;g3ef4b2f3226_3_514"/>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562" name="Google Shape;562;g3ef4b2f3226_3_51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563" name="Google Shape;563;g3ef4b2f3226_3_514"/>
          <p:cNvSpPr/>
          <p:nvPr/>
        </p:nvSpPr>
        <p:spPr>
          <a:xfrm>
            <a:off x="4591050" y="723900"/>
            <a:ext cx="9105900" cy="160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The Timeline</a:t>
            </a:r>
            <a:endParaRPr b="0" i="0" sz="6000" u="none" cap="none" strike="noStrike">
              <a:solidFill>
                <a:schemeClr val="dk1"/>
              </a:solidFill>
              <a:latin typeface="Calibri"/>
              <a:ea typeface="Calibri"/>
              <a:cs typeface="Calibri"/>
              <a:sym typeface="Calibri"/>
            </a:endParaRPr>
          </a:p>
        </p:txBody>
      </p:sp>
      <p:grpSp>
        <p:nvGrpSpPr>
          <p:cNvPr id="564" name="Google Shape;564;g3ef4b2f3226_3_514"/>
          <p:cNvGrpSpPr/>
          <p:nvPr/>
        </p:nvGrpSpPr>
        <p:grpSpPr>
          <a:xfrm>
            <a:off x="649605" y="3295650"/>
            <a:ext cx="16988850" cy="5659875"/>
            <a:chOff x="649605" y="3295650"/>
            <a:chExt cx="16988850" cy="5659875"/>
          </a:xfrm>
        </p:grpSpPr>
        <p:sp>
          <p:nvSpPr>
            <p:cNvPr id="565" name="Google Shape;565;g3ef4b2f3226_3_514"/>
            <p:cNvSpPr/>
            <p:nvPr/>
          </p:nvSpPr>
          <p:spPr>
            <a:xfrm>
              <a:off x="2276475" y="5400675"/>
              <a:ext cx="1219200" cy="1219200"/>
            </a:xfrm>
            <a:prstGeom prst="ellipse">
              <a:avLst/>
            </a:prstGeom>
            <a:noFill/>
            <a:ln cap="flat" cmpd="sng" w="9525">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6" name="Google Shape;566;g3ef4b2f3226_3_514"/>
            <p:cNvCxnSpPr/>
            <p:nvPr/>
          </p:nvCxnSpPr>
          <p:spPr>
            <a:xfrm rot="33835">
              <a:off x="3495605" y="5995951"/>
              <a:ext cx="2895740" cy="0"/>
            </a:xfrm>
            <a:prstGeom prst="straightConnector1">
              <a:avLst/>
            </a:prstGeom>
            <a:noFill/>
            <a:ln cap="flat" cmpd="sng" w="28575">
              <a:solidFill>
                <a:srgbClr val="E4868E"/>
              </a:solidFill>
              <a:prstDash val="solid"/>
              <a:round/>
              <a:headEnd len="sm" w="sm" type="none"/>
              <a:tailEnd len="sm" w="sm" type="none"/>
            </a:ln>
          </p:spPr>
        </p:cxnSp>
        <p:sp>
          <p:nvSpPr>
            <p:cNvPr id="567" name="Google Shape;567;g3ef4b2f3226_3_514"/>
            <p:cNvSpPr/>
            <p:nvPr/>
          </p:nvSpPr>
          <p:spPr>
            <a:xfrm>
              <a:off x="6391275" y="5400675"/>
              <a:ext cx="1219200" cy="1219200"/>
            </a:xfrm>
            <a:prstGeom prst="ellipse">
              <a:avLst/>
            </a:prstGeom>
            <a:noFill/>
            <a:ln cap="flat" cmpd="sng" w="9525">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68" name="Google Shape;568;g3ef4b2f3226_3_514"/>
            <p:cNvCxnSpPr/>
            <p:nvPr/>
          </p:nvCxnSpPr>
          <p:spPr>
            <a:xfrm rot="33835">
              <a:off x="7610405" y="5995951"/>
              <a:ext cx="2895740" cy="0"/>
            </a:xfrm>
            <a:prstGeom prst="straightConnector1">
              <a:avLst/>
            </a:prstGeom>
            <a:noFill/>
            <a:ln cap="flat" cmpd="sng" w="28575">
              <a:solidFill>
                <a:srgbClr val="E4868E"/>
              </a:solidFill>
              <a:prstDash val="solid"/>
              <a:round/>
              <a:headEnd len="sm" w="sm" type="none"/>
              <a:tailEnd len="sm" w="sm" type="none"/>
            </a:ln>
          </p:spPr>
        </p:cxnSp>
        <p:sp>
          <p:nvSpPr>
            <p:cNvPr id="569" name="Google Shape;569;g3ef4b2f3226_3_514"/>
            <p:cNvSpPr/>
            <p:nvPr/>
          </p:nvSpPr>
          <p:spPr>
            <a:xfrm>
              <a:off x="10506075" y="5400675"/>
              <a:ext cx="1219200" cy="1219200"/>
            </a:xfrm>
            <a:prstGeom prst="ellipse">
              <a:avLst/>
            </a:prstGeom>
            <a:noFill/>
            <a:ln cap="flat" cmpd="sng" w="9525">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70" name="Google Shape;570;g3ef4b2f3226_3_514"/>
            <p:cNvCxnSpPr/>
            <p:nvPr/>
          </p:nvCxnSpPr>
          <p:spPr>
            <a:xfrm rot="33835">
              <a:off x="11725205" y="5995951"/>
              <a:ext cx="2895740" cy="0"/>
            </a:xfrm>
            <a:prstGeom prst="straightConnector1">
              <a:avLst/>
            </a:prstGeom>
            <a:noFill/>
            <a:ln cap="flat" cmpd="sng" w="28575">
              <a:solidFill>
                <a:srgbClr val="E4868E"/>
              </a:solidFill>
              <a:prstDash val="solid"/>
              <a:round/>
              <a:headEnd len="sm" w="sm" type="none"/>
              <a:tailEnd len="sm" w="sm" type="none"/>
            </a:ln>
          </p:spPr>
        </p:cxnSp>
        <p:sp>
          <p:nvSpPr>
            <p:cNvPr id="571" name="Google Shape;571;g3ef4b2f3226_3_514"/>
            <p:cNvSpPr/>
            <p:nvPr/>
          </p:nvSpPr>
          <p:spPr>
            <a:xfrm>
              <a:off x="14620875" y="5400675"/>
              <a:ext cx="1219200" cy="1219200"/>
            </a:xfrm>
            <a:prstGeom prst="ellipse">
              <a:avLst/>
            </a:prstGeom>
            <a:noFill/>
            <a:ln cap="flat" cmpd="sng" w="9525">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3ef4b2f3226_3_514"/>
            <p:cNvSpPr/>
            <p:nvPr/>
          </p:nvSpPr>
          <p:spPr>
            <a:xfrm>
              <a:off x="2296478" y="5530215"/>
              <a:ext cx="11793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868E"/>
                </a:buClr>
                <a:buSzPts val="3600"/>
                <a:buFont typeface="Pacifico"/>
                <a:buNone/>
              </a:pPr>
              <a:r>
                <a:rPr b="0" i="0" lang="en-US" sz="3600" u="none" cap="none" strike="noStrike">
                  <a:solidFill>
                    <a:srgbClr val="E4868E"/>
                  </a:solidFill>
                  <a:latin typeface="Pacifico"/>
                  <a:ea typeface="Pacifico"/>
                  <a:cs typeface="Pacifico"/>
                  <a:sym typeface="Pacifico"/>
                </a:rPr>
                <a:t>2022</a:t>
              </a:r>
              <a:endParaRPr b="0" i="0" sz="3600" u="none" cap="none" strike="noStrike">
                <a:solidFill>
                  <a:schemeClr val="dk1"/>
                </a:solidFill>
                <a:latin typeface="Calibri"/>
                <a:ea typeface="Calibri"/>
                <a:cs typeface="Calibri"/>
                <a:sym typeface="Calibri"/>
              </a:endParaRPr>
            </a:p>
          </p:txBody>
        </p:sp>
        <p:sp>
          <p:nvSpPr>
            <p:cNvPr id="573" name="Google Shape;573;g3ef4b2f3226_3_514"/>
            <p:cNvSpPr/>
            <p:nvPr/>
          </p:nvSpPr>
          <p:spPr>
            <a:xfrm>
              <a:off x="6420803" y="5530215"/>
              <a:ext cx="11601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868E"/>
                </a:buClr>
                <a:buSzPts val="3600"/>
                <a:buFont typeface="Pacifico"/>
                <a:buNone/>
              </a:pPr>
              <a:r>
                <a:rPr b="0" i="0" lang="en-US" sz="3600" u="none" cap="none" strike="noStrike">
                  <a:solidFill>
                    <a:srgbClr val="E4868E"/>
                  </a:solidFill>
                  <a:latin typeface="Pacifico"/>
                  <a:ea typeface="Pacifico"/>
                  <a:cs typeface="Pacifico"/>
                  <a:sym typeface="Pacifico"/>
                </a:rPr>
                <a:t>2023</a:t>
              </a:r>
              <a:endParaRPr b="0" i="0" sz="3600" u="none" cap="none" strike="noStrike">
                <a:solidFill>
                  <a:schemeClr val="dk1"/>
                </a:solidFill>
                <a:latin typeface="Calibri"/>
                <a:ea typeface="Calibri"/>
                <a:cs typeface="Calibri"/>
                <a:sym typeface="Calibri"/>
              </a:endParaRPr>
            </a:p>
          </p:txBody>
        </p:sp>
        <p:sp>
          <p:nvSpPr>
            <p:cNvPr id="574" name="Google Shape;574;g3ef4b2f3226_3_514"/>
            <p:cNvSpPr/>
            <p:nvPr/>
          </p:nvSpPr>
          <p:spPr>
            <a:xfrm>
              <a:off x="10521315" y="5530215"/>
              <a:ext cx="11886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868E"/>
                </a:buClr>
                <a:buSzPts val="3600"/>
                <a:buFont typeface="Pacifico"/>
                <a:buNone/>
              </a:pPr>
              <a:r>
                <a:rPr b="0" i="0" lang="en-US" sz="3600" u="none" cap="none" strike="noStrike">
                  <a:solidFill>
                    <a:srgbClr val="E4868E"/>
                  </a:solidFill>
                  <a:latin typeface="Pacifico"/>
                  <a:ea typeface="Pacifico"/>
                  <a:cs typeface="Pacifico"/>
                  <a:sym typeface="Pacifico"/>
                </a:rPr>
                <a:t>2024</a:t>
              </a:r>
              <a:endParaRPr b="0" i="0" sz="3600" u="none" cap="none" strike="noStrike">
                <a:solidFill>
                  <a:schemeClr val="dk1"/>
                </a:solidFill>
                <a:latin typeface="Calibri"/>
                <a:ea typeface="Calibri"/>
                <a:cs typeface="Calibri"/>
                <a:sym typeface="Calibri"/>
              </a:endParaRPr>
            </a:p>
          </p:txBody>
        </p:sp>
        <p:sp>
          <p:nvSpPr>
            <p:cNvPr id="575" name="Google Shape;575;g3ef4b2f3226_3_514"/>
            <p:cNvSpPr/>
            <p:nvPr/>
          </p:nvSpPr>
          <p:spPr>
            <a:xfrm>
              <a:off x="14650402" y="5530215"/>
              <a:ext cx="11601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E4868E"/>
                </a:buClr>
                <a:buSzPts val="3600"/>
                <a:buFont typeface="Pacifico"/>
                <a:buNone/>
              </a:pPr>
              <a:r>
                <a:rPr b="0" i="0" lang="en-US" sz="3600" u="none" cap="none" strike="noStrike">
                  <a:solidFill>
                    <a:srgbClr val="E4868E"/>
                  </a:solidFill>
                  <a:latin typeface="Pacifico"/>
                  <a:ea typeface="Pacifico"/>
                  <a:cs typeface="Pacifico"/>
                  <a:sym typeface="Pacifico"/>
                </a:rPr>
                <a:t>2025</a:t>
              </a:r>
              <a:endParaRPr b="0" i="0" sz="3600" u="none" cap="none" strike="noStrike">
                <a:solidFill>
                  <a:schemeClr val="dk1"/>
                </a:solidFill>
                <a:latin typeface="Calibri"/>
                <a:ea typeface="Calibri"/>
                <a:cs typeface="Calibri"/>
                <a:sym typeface="Calibri"/>
              </a:endParaRPr>
            </a:p>
          </p:txBody>
        </p:sp>
        <p:sp>
          <p:nvSpPr>
            <p:cNvPr id="576" name="Google Shape;576;g3ef4b2f3226_3_514"/>
            <p:cNvSpPr/>
            <p:nvPr/>
          </p:nvSpPr>
          <p:spPr>
            <a:xfrm>
              <a:off x="649605" y="3295650"/>
              <a:ext cx="4663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Dragon Taming</a:t>
              </a:r>
              <a:endParaRPr b="0" i="0" sz="3600" u="none" cap="none" strike="noStrike">
                <a:solidFill>
                  <a:schemeClr val="dk1"/>
                </a:solidFill>
                <a:latin typeface="Calibri"/>
                <a:ea typeface="Calibri"/>
                <a:cs typeface="Calibri"/>
                <a:sym typeface="Calibri"/>
              </a:endParaRPr>
            </a:p>
          </p:txBody>
        </p:sp>
        <p:sp>
          <p:nvSpPr>
            <p:cNvPr id="577" name="Google Shape;577;g3ef4b2f3226_3_514"/>
            <p:cNvSpPr/>
            <p:nvPr/>
          </p:nvSpPr>
          <p:spPr>
            <a:xfrm>
              <a:off x="664845" y="4171950"/>
              <a:ext cx="4632900" cy="102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First dragon was successfully tamed</a:t>
              </a:r>
              <a:endParaRPr b="0" i="0" sz="2400" u="none" cap="none" strike="noStrike">
                <a:solidFill>
                  <a:schemeClr val="dk1"/>
                </a:solidFill>
                <a:latin typeface="Calibri"/>
                <a:ea typeface="Calibri"/>
                <a:cs typeface="Calibri"/>
                <a:sym typeface="Calibri"/>
              </a:endParaRPr>
            </a:p>
          </p:txBody>
        </p:sp>
        <p:sp>
          <p:nvSpPr>
            <p:cNvPr id="578" name="Google Shape;578;g3ef4b2f3226_3_514"/>
            <p:cNvSpPr/>
            <p:nvPr/>
          </p:nvSpPr>
          <p:spPr>
            <a:xfrm>
              <a:off x="8898255" y="3295650"/>
              <a:ext cx="4663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Unicorn Migration</a:t>
              </a:r>
              <a:endParaRPr b="0" i="0" sz="3600" u="none" cap="none" strike="noStrike">
                <a:solidFill>
                  <a:schemeClr val="dk1"/>
                </a:solidFill>
                <a:latin typeface="Calibri"/>
                <a:ea typeface="Calibri"/>
                <a:cs typeface="Calibri"/>
                <a:sym typeface="Calibri"/>
              </a:endParaRPr>
            </a:p>
          </p:txBody>
        </p:sp>
        <p:sp>
          <p:nvSpPr>
            <p:cNvPr id="579" name="Google Shape;579;g3ef4b2f3226_3_514"/>
            <p:cNvSpPr/>
            <p:nvPr/>
          </p:nvSpPr>
          <p:spPr>
            <a:xfrm>
              <a:off x="8913495" y="4171950"/>
              <a:ext cx="4632900" cy="102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Large herd of unicorns migrated to the realm</a:t>
              </a:r>
              <a:endParaRPr b="0" i="0" sz="2400" u="none" cap="none" strike="noStrike">
                <a:solidFill>
                  <a:schemeClr val="dk1"/>
                </a:solidFill>
                <a:latin typeface="Calibri"/>
                <a:ea typeface="Calibri"/>
                <a:cs typeface="Calibri"/>
                <a:sym typeface="Calibri"/>
              </a:endParaRPr>
            </a:p>
          </p:txBody>
        </p:sp>
        <p:sp>
          <p:nvSpPr>
            <p:cNvPr id="580" name="Google Shape;580;g3ef4b2f3226_3_514"/>
            <p:cNvSpPr/>
            <p:nvPr/>
          </p:nvSpPr>
          <p:spPr>
            <a:xfrm>
              <a:off x="12974955" y="7058025"/>
              <a:ext cx="4663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Rainbow Sightings</a:t>
              </a:r>
              <a:endParaRPr b="0" i="0" sz="3600" u="none" cap="none" strike="noStrike">
                <a:solidFill>
                  <a:schemeClr val="dk1"/>
                </a:solidFill>
                <a:latin typeface="Calibri"/>
                <a:ea typeface="Calibri"/>
                <a:cs typeface="Calibri"/>
                <a:sym typeface="Calibri"/>
              </a:endParaRPr>
            </a:p>
          </p:txBody>
        </p:sp>
        <p:sp>
          <p:nvSpPr>
            <p:cNvPr id="581" name="Google Shape;581;g3ef4b2f3226_3_514"/>
            <p:cNvSpPr/>
            <p:nvPr/>
          </p:nvSpPr>
          <p:spPr>
            <a:xfrm>
              <a:off x="12990195" y="7934325"/>
              <a:ext cx="4632900" cy="102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Unusually large number of rainbows were sighted</a:t>
              </a:r>
              <a:endParaRPr b="0" i="0" sz="2400" u="none" cap="none" strike="noStrike">
                <a:solidFill>
                  <a:schemeClr val="dk1"/>
                </a:solidFill>
                <a:latin typeface="Calibri"/>
                <a:ea typeface="Calibri"/>
                <a:cs typeface="Calibri"/>
                <a:sym typeface="Calibri"/>
              </a:endParaRPr>
            </a:p>
          </p:txBody>
        </p:sp>
        <p:sp>
          <p:nvSpPr>
            <p:cNvPr id="582" name="Google Shape;582;g3ef4b2f3226_3_514"/>
            <p:cNvSpPr/>
            <p:nvPr/>
          </p:nvSpPr>
          <p:spPr>
            <a:xfrm>
              <a:off x="4821555" y="7058025"/>
              <a:ext cx="4663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Enchanted Pool</a:t>
              </a:r>
              <a:endParaRPr b="0" i="0" sz="3600" u="none" cap="none" strike="noStrike">
                <a:solidFill>
                  <a:schemeClr val="dk1"/>
                </a:solidFill>
                <a:latin typeface="Calibri"/>
                <a:ea typeface="Calibri"/>
                <a:cs typeface="Calibri"/>
                <a:sym typeface="Calibri"/>
              </a:endParaRPr>
            </a:p>
          </p:txBody>
        </p:sp>
        <p:sp>
          <p:nvSpPr>
            <p:cNvPr id="583" name="Google Shape;583;g3ef4b2f3226_3_514"/>
            <p:cNvSpPr/>
            <p:nvPr/>
          </p:nvSpPr>
          <p:spPr>
            <a:xfrm>
              <a:off x="4836795" y="7934325"/>
              <a:ext cx="4632900" cy="1021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magical pool with power to grant wishes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38" name="Shape 38"/>
        <p:cNvGrpSpPr/>
        <p:nvPr/>
      </p:nvGrpSpPr>
      <p:grpSpPr>
        <a:xfrm>
          <a:off x="0" y="0"/>
          <a:ext cx="0" cy="0"/>
          <a:chOff x="0" y="0"/>
          <a:chExt cx="0" cy="0"/>
        </a:xfrm>
      </p:grpSpPr>
      <p:grpSp>
        <p:nvGrpSpPr>
          <p:cNvPr id="39" name="Google Shape;39;g3ef4b2f3226_3_22"/>
          <p:cNvGrpSpPr/>
          <p:nvPr/>
        </p:nvGrpSpPr>
        <p:grpSpPr>
          <a:xfrm>
            <a:off x="0" y="-1076325"/>
            <a:ext cx="18288000" cy="12439650"/>
            <a:chOff x="0" y="-1076325"/>
            <a:chExt cx="18288000" cy="12439650"/>
          </a:xfrm>
        </p:grpSpPr>
        <p:sp>
          <p:nvSpPr>
            <p:cNvPr id="40" name="Google Shape;40;g3ef4b2f3226_3_22"/>
            <p:cNvSpPr/>
            <p:nvPr/>
          </p:nvSpPr>
          <p:spPr>
            <a:xfrm>
              <a:off x="0" y="0"/>
              <a:ext cx="18288000" cy="10287000"/>
            </a:xfrm>
            <a:prstGeom prst="rect">
              <a:avLst/>
            </a:prstGeom>
            <a:solidFill>
              <a:srgbClr val="FFE3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41" name="Google Shape;41;g3ef4b2f3226_3_22"/>
            <p:cNvPicPr preferRelativeResize="0"/>
            <p:nvPr/>
          </p:nvPicPr>
          <p:blipFill rotWithShape="1">
            <a:blip r:embed="rId3">
              <a:alphaModFix/>
            </a:blip>
            <a:srcRect b="0" l="0" r="0" t="0"/>
            <a:stretch/>
          </p:blipFill>
          <p:spPr>
            <a:xfrm rot="10800000">
              <a:off x="0" y="-161925"/>
              <a:ext cx="8515350" cy="10448925"/>
            </a:xfrm>
            <a:prstGeom prst="rect">
              <a:avLst/>
            </a:prstGeom>
            <a:noFill/>
            <a:ln>
              <a:noFill/>
            </a:ln>
          </p:spPr>
        </p:pic>
        <p:pic>
          <p:nvPicPr>
            <p:cNvPr descr="preencoded.png" id="42" name="Google Shape;42;g3ef4b2f3226_3_22"/>
            <p:cNvPicPr preferRelativeResize="0"/>
            <p:nvPr/>
          </p:nvPicPr>
          <p:blipFill rotWithShape="1">
            <a:blip r:embed="rId4">
              <a:alphaModFix/>
            </a:blip>
            <a:srcRect b="0" l="0" r="0" t="0"/>
            <a:stretch/>
          </p:blipFill>
          <p:spPr>
            <a:xfrm rot="10800000">
              <a:off x="0" y="3305176"/>
              <a:ext cx="18288000" cy="6981823"/>
            </a:xfrm>
            <a:prstGeom prst="rect">
              <a:avLst/>
            </a:prstGeom>
            <a:noFill/>
            <a:ln>
              <a:noFill/>
            </a:ln>
          </p:spPr>
        </p:pic>
        <p:pic>
          <p:nvPicPr>
            <p:cNvPr descr="preencoded.png" id="43" name="Google Shape;43;g3ef4b2f3226_3_22"/>
            <p:cNvPicPr preferRelativeResize="0"/>
            <p:nvPr/>
          </p:nvPicPr>
          <p:blipFill rotWithShape="1">
            <a:blip r:embed="rId5">
              <a:alphaModFix/>
            </a:blip>
            <a:srcRect b="0" l="0" r="0" t="0"/>
            <a:stretch/>
          </p:blipFill>
          <p:spPr>
            <a:xfrm>
              <a:off x="2771776" y="-1076325"/>
              <a:ext cx="12744450" cy="12439650"/>
            </a:xfrm>
            <a:prstGeom prst="rect">
              <a:avLst/>
            </a:prstGeom>
            <a:noFill/>
            <a:ln>
              <a:noFill/>
            </a:ln>
          </p:spPr>
        </p:pic>
        <p:pic>
          <p:nvPicPr>
            <p:cNvPr descr="preencoded.png" id="44" name="Google Shape;44;g3ef4b2f3226_3_22"/>
            <p:cNvPicPr preferRelativeResize="0"/>
            <p:nvPr/>
          </p:nvPicPr>
          <p:blipFill rotWithShape="1">
            <a:blip r:embed="rId6">
              <a:alphaModFix/>
            </a:blip>
            <a:srcRect b="0" l="0" r="0" t="0"/>
            <a:stretch/>
          </p:blipFill>
          <p:spPr>
            <a:xfrm>
              <a:off x="2139125" y="1647825"/>
              <a:ext cx="854773" cy="708374"/>
            </a:xfrm>
            <a:prstGeom prst="rect">
              <a:avLst/>
            </a:prstGeom>
            <a:noFill/>
            <a:ln>
              <a:noFill/>
            </a:ln>
          </p:spPr>
        </p:pic>
        <p:pic>
          <p:nvPicPr>
            <p:cNvPr descr="preencoded.png" id="45" name="Google Shape;45;g3ef4b2f3226_3_22"/>
            <p:cNvPicPr preferRelativeResize="0"/>
            <p:nvPr/>
          </p:nvPicPr>
          <p:blipFill rotWithShape="1">
            <a:blip r:embed="rId7">
              <a:alphaModFix/>
            </a:blip>
            <a:srcRect b="0" l="0" r="0" t="0"/>
            <a:stretch/>
          </p:blipFill>
          <p:spPr>
            <a:xfrm rot="10800000">
              <a:off x="666751" y="9191625"/>
              <a:ext cx="1898523" cy="230791"/>
            </a:xfrm>
            <a:prstGeom prst="rect">
              <a:avLst/>
            </a:prstGeom>
            <a:noFill/>
            <a:ln>
              <a:noFill/>
            </a:ln>
          </p:spPr>
        </p:pic>
        <p:pic>
          <p:nvPicPr>
            <p:cNvPr descr="preencoded.png" id="46" name="Google Shape;46;g3ef4b2f3226_3_22"/>
            <p:cNvPicPr preferRelativeResize="0"/>
            <p:nvPr/>
          </p:nvPicPr>
          <p:blipFill rotWithShape="1">
            <a:blip r:embed="rId8">
              <a:alphaModFix/>
            </a:blip>
            <a:srcRect b="0" l="0" r="0" t="0"/>
            <a:stretch/>
          </p:blipFill>
          <p:spPr>
            <a:xfrm>
              <a:off x="16937736" y="1095375"/>
              <a:ext cx="553213" cy="553212"/>
            </a:xfrm>
            <a:prstGeom prst="rect">
              <a:avLst/>
            </a:prstGeom>
            <a:noFill/>
            <a:ln>
              <a:noFill/>
            </a:ln>
          </p:spPr>
        </p:pic>
        <p:pic>
          <p:nvPicPr>
            <p:cNvPr descr="preencoded.png" id="47" name="Google Shape;47;g3ef4b2f3226_3_22"/>
            <p:cNvPicPr preferRelativeResize="0"/>
            <p:nvPr/>
          </p:nvPicPr>
          <p:blipFill rotWithShape="1">
            <a:blip r:embed="rId9">
              <a:alphaModFix/>
            </a:blip>
            <a:srcRect b="0" l="0" r="0" t="0"/>
            <a:stretch/>
          </p:blipFill>
          <p:spPr>
            <a:xfrm>
              <a:off x="8374856" y="9734550"/>
              <a:ext cx="553117" cy="553213"/>
            </a:xfrm>
            <a:prstGeom prst="rect">
              <a:avLst/>
            </a:prstGeom>
            <a:noFill/>
            <a:ln>
              <a:noFill/>
            </a:ln>
          </p:spPr>
        </p:pic>
        <p:pic>
          <p:nvPicPr>
            <p:cNvPr descr="preencoded.png" id="48" name="Google Shape;48;g3ef4b2f3226_3_22"/>
            <p:cNvPicPr preferRelativeResize="0"/>
            <p:nvPr/>
          </p:nvPicPr>
          <p:blipFill rotWithShape="1">
            <a:blip r:embed="rId10">
              <a:alphaModFix/>
            </a:blip>
            <a:srcRect b="0" l="0" r="0" t="0"/>
            <a:stretch/>
          </p:blipFill>
          <p:spPr>
            <a:xfrm>
              <a:off x="1349520" y="5400675"/>
              <a:ext cx="263253" cy="1315678"/>
            </a:xfrm>
            <a:prstGeom prst="rect">
              <a:avLst/>
            </a:prstGeom>
            <a:noFill/>
            <a:ln>
              <a:noFill/>
            </a:ln>
          </p:spPr>
        </p:pic>
        <p:pic>
          <p:nvPicPr>
            <p:cNvPr descr="preencoded.png" id="49" name="Google Shape;49;g3ef4b2f3226_3_22"/>
            <p:cNvPicPr preferRelativeResize="0"/>
            <p:nvPr/>
          </p:nvPicPr>
          <p:blipFill rotWithShape="1">
            <a:blip r:embed="rId11">
              <a:alphaModFix/>
            </a:blip>
            <a:srcRect b="0" l="0" r="0" t="0"/>
            <a:stretch/>
          </p:blipFill>
          <p:spPr>
            <a:xfrm>
              <a:off x="17494332" y="4210050"/>
              <a:ext cx="263318" cy="1315583"/>
            </a:xfrm>
            <a:prstGeom prst="rect">
              <a:avLst/>
            </a:prstGeom>
            <a:noFill/>
            <a:ln>
              <a:noFill/>
            </a:ln>
          </p:spPr>
        </p:pic>
        <p:pic>
          <p:nvPicPr>
            <p:cNvPr descr="preencoded.png" id="50" name="Google Shape;50;g3ef4b2f3226_3_22"/>
            <p:cNvPicPr preferRelativeResize="0"/>
            <p:nvPr/>
          </p:nvPicPr>
          <p:blipFill rotWithShape="1">
            <a:blip r:embed="rId12">
              <a:alphaModFix/>
            </a:blip>
            <a:srcRect b="0" l="0" r="0" t="0"/>
            <a:stretch/>
          </p:blipFill>
          <p:spPr>
            <a:xfrm rot="10800000">
              <a:off x="5362230" y="571500"/>
              <a:ext cx="1898618" cy="230696"/>
            </a:xfrm>
            <a:prstGeom prst="rect">
              <a:avLst/>
            </a:prstGeom>
            <a:noFill/>
            <a:ln>
              <a:noFill/>
            </a:ln>
          </p:spPr>
        </p:pic>
        <p:pic>
          <p:nvPicPr>
            <p:cNvPr descr="preencoded.png" id="51" name="Google Shape;51;g3ef4b2f3226_3_22"/>
            <p:cNvPicPr preferRelativeResize="0"/>
            <p:nvPr/>
          </p:nvPicPr>
          <p:blipFill rotWithShape="1">
            <a:blip r:embed="rId13">
              <a:alphaModFix/>
            </a:blip>
            <a:srcRect b="0" l="0" r="0" t="0"/>
            <a:stretch/>
          </p:blipFill>
          <p:spPr>
            <a:xfrm>
              <a:off x="15750350" y="7972425"/>
              <a:ext cx="854773" cy="708470"/>
            </a:xfrm>
            <a:prstGeom prst="rect">
              <a:avLst/>
            </a:prstGeom>
            <a:noFill/>
            <a:ln>
              <a:noFill/>
            </a:ln>
          </p:spPr>
        </p:pic>
      </p:grpSp>
      <p:pic>
        <p:nvPicPr>
          <p:cNvPr descr="preencoded.png" id="52" name="Google Shape;52;g3ef4b2f3226_3_22"/>
          <p:cNvPicPr preferRelativeResize="0"/>
          <p:nvPr/>
        </p:nvPicPr>
        <p:blipFill rotWithShape="1">
          <a:blip r:embed="rId14">
            <a:alphaModFix/>
          </a:blip>
          <a:srcRect b="0" l="0" r="0" t="0"/>
          <a:stretch/>
        </p:blipFill>
        <p:spPr>
          <a:xfrm>
            <a:off x="1352550" y="2314575"/>
            <a:ext cx="4705350" cy="6143625"/>
          </a:xfrm>
          <a:prstGeom prst="rect">
            <a:avLst/>
          </a:prstGeom>
          <a:noFill/>
          <a:ln>
            <a:noFill/>
          </a:ln>
        </p:spPr>
      </p:pic>
      <p:grpSp>
        <p:nvGrpSpPr>
          <p:cNvPr id="53" name="Google Shape;53;g3ef4b2f3226_3_22"/>
          <p:cNvGrpSpPr/>
          <p:nvPr/>
        </p:nvGrpSpPr>
        <p:grpSpPr>
          <a:xfrm>
            <a:off x="17640300" y="7994925"/>
            <a:ext cx="596549" cy="2063476"/>
            <a:chOff x="17640300" y="7994925"/>
            <a:chExt cx="596549" cy="2063476"/>
          </a:xfrm>
        </p:grpSpPr>
        <p:pic>
          <p:nvPicPr>
            <p:cNvPr descr="preencoded.png" id="54" name="Google Shape;54;g3ef4b2f3226_3_22"/>
            <p:cNvPicPr preferRelativeResize="0"/>
            <p:nvPr/>
          </p:nvPicPr>
          <p:blipFill rotWithShape="1">
            <a:blip r:embed="rId15">
              <a:alphaModFix/>
            </a:blip>
            <a:srcRect b="0" l="0" r="0" t="0"/>
            <a:stretch/>
          </p:blipFill>
          <p:spPr>
            <a:xfrm>
              <a:off x="17640300" y="9525000"/>
              <a:ext cx="533400" cy="533400"/>
            </a:xfrm>
            <a:prstGeom prst="rect">
              <a:avLst/>
            </a:prstGeom>
            <a:noFill/>
            <a:ln>
              <a:noFill/>
            </a:ln>
          </p:spPr>
        </p:pic>
        <p:sp>
          <p:nvSpPr>
            <p:cNvPr id="55" name="Google Shape;55;g3ef4b2f3226_3_22"/>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56" name="Google Shape;56;g3ef4b2f3226_3_22"/>
          <p:cNvSpPr/>
          <p:nvPr/>
        </p:nvSpPr>
        <p:spPr>
          <a:xfrm>
            <a:off x="6511290" y="2724150"/>
            <a:ext cx="5198700" cy="2569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868E"/>
              </a:buClr>
              <a:buSzPts val="9600"/>
              <a:buFont typeface="Pacifico"/>
              <a:buNone/>
            </a:pPr>
            <a:r>
              <a:rPr b="0" i="0" lang="en-US" sz="9600" u="none" cap="none" strike="noStrike">
                <a:solidFill>
                  <a:srgbClr val="E4868E"/>
                </a:solidFill>
                <a:latin typeface="Pacifico"/>
                <a:ea typeface="Pacifico"/>
                <a:cs typeface="Pacifico"/>
                <a:sym typeface="Pacifico"/>
              </a:rPr>
              <a:t>Welcome</a:t>
            </a:r>
            <a:endParaRPr b="0" i="0" sz="9600" u="none" cap="none" strike="noStrike">
              <a:solidFill>
                <a:schemeClr val="dk1"/>
              </a:solidFill>
              <a:latin typeface="Calibri"/>
              <a:ea typeface="Calibri"/>
              <a:cs typeface="Calibri"/>
              <a:sym typeface="Calibri"/>
            </a:endParaRPr>
          </a:p>
        </p:txBody>
      </p:sp>
      <p:sp>
        <p:nvSpPr>
          <p:cNvPr id="57" name="Google Shape;57;g3ef4b2f3226_3_22"/>
          <p:cNvSpPr/>
          <p:nvPr/>
        </p:nvSpPr>
        <p:spPr>
          <a:xfrm>
            <a:off x="6724650" y="5276850"/>
            <a:ext cx="8538300" cy="2392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588" name="Shape 588"/>
        <p:cNvGrpSpPr/>
        <p:nvPr/>
      </p:nvGrpSpPr>
      <p:grpSpPr>
        <a:xfrm>
          <a:off x="0" y="0"/>
          <a:ext cx="0" cy="0"/>
          <a:chOff x="0" y="0"/>
          <a:chExt cx="0" cy="0"/>
        </a:xfrm>
      </p:grpSpPr>
      <p:grpSp>
        <p:nvGrpSpPr>
          <p:cNvPr id="589" name="Google Shape;589;g3ef4b2f3226_3_554"/>
          <p:cNvGrpSpPr/>
          <p:nvPr/>
        </p:nvGrpSpPr>
        <p:grpSpPr>
          <a:xfrm>
            <a:off x="0" y="-161925"/>
            <a:ext cx="18288000" cy="10449688"/>
            <a:chOff x="0" y="-161925"/>
            <a:chExt cx="18288000" cy="10449688"/>
          </a:xfrm>
        </p:grpSpPr>
        <p:sp>
          <p:nvSpPr>
            <p:cNvPr id="590" name="Google Shape;590;g3ef4b2f3226_3_554"/>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591" name="Google Shape;591;g3ef4b2f3226_3_554"/>
            <p:cNvPicPr preferRelativeResize="0"/>
            <p:nvPr/>
          </p:nvPicPr>
          <p:blipFill rotWithShape="1">
            <a:blip r:embed="rId3">
              <a:alphaModFix/>
            </a:blip>
            <a:srcRect b="0" l="0" r="0" t="0"/>
            <a:stretch/>
          </p:blipFill>
          <p:spPr>
            <a:xfrm>
              <a:off x="9772650" y="-161925"/>
              <a:ext cx="8515350" cy="10448925"/>
            </a:xfrm>
            <a:prstGeom prst="rect">
              <a:avLst/>
            </a:prstGeom>
            <a:noFill/>
            <a:ln>
              <a:noFill/>
            </a:ln>
          </p:spPr>
        </p:pic>
        <p:pic>
          <p:nvPicPr>
            <p:cNvPr descr="preencoded.png" id="592" name="Google Shape;592;g3ef4b2f3226_3_554"/>
            <p:cNvPicPr preferRelativeResize="0"/>
            <p:nvPr/>
          </p:nvPicPr>
          <p:blipFill rotWithShape="1">
            <a:blip r:embed="rId4">
              <a:alphaModFix/>
            </a:blip>
            <a:srcRect b="0" l="0" r="0" t="0"/>
            <a:stretch/>
          </p:blipFill>
          <p:spPr>
            <a:xfrm>
              <a:off x="0" y="3390900"/>
              <a:ext cx="18288000" cy="6896100"/>
            </a:xfrm>
            <a:prstGeom prst="rect">
              <a:avLst/>
            </a:prstGeom>
            <a:noFill/>
            <a:ln>
              <a:noFill/>
            </a:ln>
          </p:spPr>
        </p:pic>
        <p:pic>
          <p:nvPicPr>
            <p:cNvPr descr="preencoded.png" id="593" name="Google Shape;593;g3ef4b2f3226_3_554"/>
            <p:cNvPicPr preferRelativeResize="0"/>
            <p:nvPr/>
          </p:nvPicPr>
          <p:blipFill rotWithShape="1">
            <a:blip r:embed="rId5">
              <a:alphaModFix/>
            </a:blip>
            <a:srcRect b="0" l="0" r="0" t="0"/>
            <a:stretch/>
          </p:blipFill>
          <p:spPr>
            <a:xfrm>
              <a:off x="15430500" y="1647825"/>
              <a:ext cx="854773" cy="708374"/>
            </a:xfrm>
            <a:prstGeom prst="rect">
              <a:avLst/>
            </a:prstGeom>
            <a:noFill/>
            <a:ln>
              <a:noFill/>
            </a:ln>
          </p:spPr>
        </p:pic>
        <p:pic>
          <p:nvPicPr>
            <p:cNvPr descr="preencoded.png" id="594" name="Google Shape;594;g3ef4b2f3226_3_554"/>
            <p:cNvPicPr preferRelativeResize="0"/>
            <p:nvPr/>
          </p:nvPicPr>
          <p:blipFill rotWithShape="1">
            <a:blip r:embed="rId6">
              <a:alphaModFix/>
            </a:blip>
            <a:srcRect b="0" l="0" r="0" t="0"/>
            <a:stretch/>
          </p:blipFill>
          <p:spPr>
            <a:xfrm>
              <a:off x="15859125" y="9191625"/>
              <a:ext cx="1898524" cy="230791"/>
            </a:xfrm>
            <a:prstGeom prst="rect">
              <a:avLst/>
            </a:prstGeom>
            <a:noFill/>
            <a:ln>
              <a:noFill/>
            </a:ln>
          </p:spPr>
        </p:pic>
        <p:pic>
          <p:nvPicPr>
            <p:cNvPr descr="preencoded.png" id="595" name="Google Shape;595;g3ef4b2f3226_3_554"/>
            <p:cNvPicPr preferRelativeResize="0"/>
            <p:nvPr/>
          </p:nvPicPr>
          <p:blipFill rotWithShape="1">
            <a:blip r:embed="rId7">
              <a:alphaModFix/>
            </a:blip>
            <a:srcRect b="0" l="0" r="0" t="0"/>
            <a:stretch/>
          </p:blipFill>
          <p:spPr>
            <a:xfrm>
              <a:off x="933450" y="1095375"/>
              <a:ext cx="553212" cy="553212"/>
            </a:xfrm>
            <a:prstGeom prst="rect">
              <a:avLst/>
            </a:prstGeom>
            <a:noFill/>
            <a:ln>
              <a:noFill/>
            </a:ln>
          </p:spPr>
        </p:pic>
        <p:pic>
          <p:nvPicPr>
            <p:cNvPr descr="preencoded.png" id="596" name="Google Shape;596;g3ef4b2f3226_3_554"/>
            <p:cNvPicPr preferRelativeResize="0"/>
            <p:nvPr/>
          </p:nvPicPr>
          <p:blipFill rotWithShape="1">
            <a:blip r:embed="rId8">
              <a:alphaModFix/>
            </a:blip>
            <a:srcRect b="0" l="0" r="0" t="0"/>
            <a:stretch/>
          </p:blipFill>
          <p:spPr>
            <a:xfrm>
              <a:off x="9496425" y="9734550"/>
              <a:ext cx="553117" cy="553213"/>
            </a:xfrm>
            <a:prstGeom prst="rect">
              <a:avLst/>
            </a:prstGeom>
            <a:noFill/>
            <a:ln>
              <a:noFill/>
            </a:ln>
          </p:spPr>
        </p:pic>
        <p:pic>
          <p:nvPicPr>
            <p:cNvPr descr="preencoded.png" id="597" name="Google Shape;597;g3ef4b2f3226_3_554"/>
            <p:cNvPicPr preferRelativeResize="0"/>
            <p:nvPr/>
          </p:nvPicPr>
          <p:blipFill rotWithShape="1">
            <a:blip r:embed="rId9">
              <a:alphaModFix/>
            </a:blip>
            <a:srcRect b="0" l="0" r="0" t="0"/>
            <a:stretch/>
          </p:blipFill>
          <p:spPr>
            <a:xfrm>
              <a:off x="16811625" y="5400675"/>
              <a:ext cx="263253" cy="1315678"/>
            </a:xfrm>
            <a:prstGeom prst="rect">
              <a:avLst/>
            </a:prstGeom>
            <a:noFill/>
            <a:ln>
              <a:noFill/>
            </a:ln>
          </p:spPr>
        </p:pic>
        <p:pic>
          <p:nvPicPr>
            <p:cNvPr descr="preencoded.png" id="598" name="Google Shape;598;g3ef4b2f3226_3_554"/>
            <p:cNvPicPr preferRelativeResize="0"/>
            <p:nvPr/>
          </p:nvPicPr>
          <p:blipFill rotWithShape="1">
            <a:blip r:embed="rId10">
              <a:alphaModFix/>
            </a:blip>
            <a:srcRect b="0" l="0" r="0" t="0"/>
            <a:stretch/>
          </p:blipFill>
          <p:spPr>
            <a:xfrm>
              <a:off x="666750" y="4210050"/>
              <a:ext cx="263318" cy="1315583"/>
            </a:xfrm>
            <a:prstGeom prst="rect">
              <a:avLst/>
            </a:prstGeom>
            <a:noFill/>
            <a:ln>
              <a:noFill/>
            </a:ln>
          </p:spPr>
        </p:pic>
        <p:pic>
          <p:nvPicPr>
            <p:cNvPr descr="preencoded.png" id="599" name="Google Shape;599;g3ef4b2f3226_3_554"/>
            <p:cNvPicPr preferRelativeResize="0"/>
            <p:nvPr/>
          </p:nvPicPr>
          <p:blipFill rotWithShape="1">
            <a:blip r:embed="rId11">
              <a:alphaModFix/>
            </a:blip>
            <a:srcRect b="0" l="0" r="0" t="0"/>
            <a:stretch/>
          </p:blipFill>
          <p:spPr>
            <a:xfrm>
              <a:off x="11163551" y="571500"/>
              <a:ext cx="1898618" cy="230696"/>
            </a:xfrm>
            <a:prstGeom prst="rect">
              <a:avLst/>
            </a:prstGeom>
            <a:noFill/>
            <a:ln>
              <a:noFill/>
            </a:ln>
          </p:spPr>
        </p:pic>
        <p:pic>
          <p:nvPicPr>
            <p:cNvPr descr="preencoded.png" id="600" name="Google Shape;600;g3ef4b2f3226_3_554"/>
            <p:cNvPicPr preferRelativeResize="0"/>
            <p:nvPr/>
          </p:nvPicPr>
          <p:blipFill rotWithShape="1">
            <a:blip r:embed="rId12">
              <a:alphaModFix/>
            </a:blip>
            <a:srcRect b="0" l="0" r="0" t="0"/>
            <a:stretch/>
          </p:blipFill>
          <p:spPr>
            <a:xfrm>
              <a:off x="1819275" y="7972425"/>
              <a:ext cx="854773" cy="708470"/>
            </a:xfrm>
            <a:prstGeom prst="rect">
              <a:avLst/>
            </a:prstGeom>
            <a:noFill/>
            <a:ln>
              <a:noFill/>
            </a:ln>
          </p:spPr>
        </p:pic>
      </p:grpSp>
      <p:grpSp>
        <p:nvGrpSpPr>
          <p:cNvPr id="601" name="Google Shape;601;g3ef4b2f3226_3_554"/>
          <p:cNvGrpSpPr/>
          <p:nvPr/>
        </p:nvGrpSpPr>
        <p:grpSpPr>
          <a:xfrm>
            <a:off x="17640300" y="7994925"/>
            <a:ext cx="596549" cy="2063476"/>
            <a:chOff x="17640300" y="7994925"/>
            <a:chExt cx="596549" cy="2063476"/>
          </a:xfrm>
        </p:grpSpPr>
        <p:pic>
          <p:nvPicPr>
            <p:cNvPr descr="preencoded.png" id="602" name="Google Shape;602;g3ef4b2f3226_3_554"/>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603" name="Google Shape;603;g3ef4b2f3226_3_554"/>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604" name="Google Shape;604;g3ef4b2f3226_3_554"/>
          <p:cNvSpPr/>
          <p:nvPr/>
        </p:nvSpPr>
        <p:spPr>
          <a:xfrm>
            <a:off x="2686050" y="533400"/>
            <a:ext cx="42864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Our Team</a:t>
            </a:r>
            <a:endParaRPr b="0" i="0" sz="6000" u="none" cap="none" strike="noStrike">
              <a:solidFill>
                <a:schemeClr val="dk1"/>
              </a:solidFill>
              <a:latin typeface="Calibri"/>
              <a:ea typeface="Calibri"/>
              <a:cs typeface="Calibri"/>
              <a:sym typeface="Calibri"/>
            </a:endParaRPr>
          </a:p>
        </p:txBody>
      </p:sp>
      <p:grpSp>
        <p:nvGrpSpPr>
          <p:cNvPr id="605" name="Google Shape;605;g3ef4b2f3226_3_554"/>
          <p:cNvGrpSpPr/>
          <p:nvPr/>
        </p:nvGrpSpPr>
        <p:grpSpPr>
          <a:xfrm>
            <a:off x="2621280" y="2009775"/>
            <a:ext cx="3682500" cy="7803000"/>
            <a:chOff x="2621280" y="2009775"/>
            <a:chExt cx="3682500" cy="7803000"/>
          </a:xfrm>
        </p:grpSpPr>
        <p:pic>
          <p:nvPicPr>
            <p:cNvPr descr="preencoded.png" id="606" name="Google Shape;606;g3ef4b2f3226_3_554"/>
            <p:cNvPicPr preferRelativeResize="0"/>
            <p:nvPr/>
          </p:nvPicPr>
          <p:blipFill rotWithShape="1">
            <a:blip r:embed="rId14">
              <a:alphaModFix/>
            </a:blip>
            <a:srcRect b="0" l="0" r="0" t="0"/>
            <a:stretch/>
          </p:blipFill>
          <p:spPr>
            <a:xfrm>
              <a:off x="2667000" y="2009775"/>
              <a:ext cx="3590925" cy="6172200"/>
            </a:xfrm>
            <a:prstGeom prst="rect">
              <a:avLst/>
            </a:prstGeom>
            <a:noFill/>
            <a:ln>
              <a:noFill/>
            </a:ln>
          </p:spPr>
        </p:pic>
        <p:sp>
          <p:nvSpPr>
            <p:cNvPr id="607" name="Google Shape;607;g3ef4b2f3226_3_554"/>
            <p:cNvSpPr/>
            <p:nvPr/>
          </p:nvSpPr>
          <p:spPr>
            <a:xfrm>
              <a:off x="2621280" y="8334375"/>
              <a:ext cx="3682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Eldruin</a:t>
              </a:r>
              <a:endParaRPr b="0" i="0" sz="3600" u="none" cap="none" strike="noStrike">
                <a:solidFill>
                  <a:schemeClr val="dk1"/>
                </a:solidFill>
                <a:latin typeface="Calibri"/>
                <a:ea typeface="Calibri"/>
                <a:cs typeface="Calibri"/>
                <a:sym typeface="Calibri"/>
              </a:endParaRPr>
            </a:p>
          </p:txBody>
        </p:sp>
        <p:sp>
          <p:nvSpPr>
            <p:cNvPr id="608" name="Google Shape;608;g3ef4b2f3226_3_554"/>
            <p:cNvSpPr/>
            <p:nvPr/>
          </p:nvSpPr>
          <p:spPr>
            <a:xfrm>
              <a:off x="2636520" y="9248775"/>
              <a:ext cx="3651900" cy="5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Fire Mage</a:t>
              </a:r>
              <a:endParaRPr b="0" i="0" sz="2400" u="none" cap="none" strike="noStrike">
                <a:solidFill>
                  <a:schemeClr val="dk1"/>
                </a:solidFill>
                <a:latin typeface="Calibri"/>
                <a:ea typeface="Calibri"/>
                <a:cs typeface="Calibri"/>
                <a:sym typeface="Calibri"/>
              </a:endParaRPr>
            </a:p>
          </p:txBody>
        </p:sp>
      </p:grpSp>
      <p:grpSp>
        <p:nvGrpSpPr>
          <p:cNvPr id="609" name="Google Shape;609;g3ef4b2f3226_3_554"/>
          <p:cNvGrpSpPr/>
          <p:nvPr/>
        </p:nvGrpSpPr>
        <p:grpSpPr>
          <a:xfrm>
            <a:off x="6821805" y="2009775"/>
            <a:ext cx="3682500" cy="7803000"/>
            <a:chOff x="6821805" y="2009775"/>
            <a:chExt cx="3682500" cy="7803000"/>
          </a:xfrm>
        </p:grpSpPr>
        <p:pic>
          <p:nvPicPr>
            <p:cNvPr descr="preencoded.png" id="610" name="Google Shape;610;g3ef4b2f3226_3_554"/>
            <p:cNvPicPr preferRelativeResize="0"/>
            <p:nvPr/>
          </p:nvPicPr>
          <p:blipFill rotWithShape="1">
            <a:blip r:embed="rId15">
              <a:alphaModFix/>
            </a:blip>
            <a:srcRect b="0" l="0" r="0" t="0"/>
            <a:stretch/>
          </p:blipFill>
          <p:spPr>
            <a:xfrm>
              <a:off x="6867525" y="2009775"/>
              <a:ext cx="3590925" cy="6172200"/>
            </a:xfrm>
            <a:prstGeom prst="rect">
              <a:avLst/>
            </a:prstGeom>
            <a:noFill/>
            <a:ln>
              <a:noFill/>
            </a:ln>
          </p:spPr>
        </p:pic>
        <p:sp>
          <p:nvSpPr>
            <p:cNvPr id="611" name="Google Shape;611;g3ef4b2f3226_3_554"/>
            <p:cNvSpPr/>
            <p:nvPr/>
          </p:nvSpPr>
          <p:spPr>
            <a:xfrm>
              <a:off x="6821805" y="8334375"/>
              <a:ext cx="3682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Elementalen</a:t>
              </a:r>
              <a:endParaRPr b="0" i="0" sz="3600" u="none" cap="none" strike="noStrike">
                <a:solidFill>
                  <a:schemeClr val="dk1"/>
                </a:solidFill>
                <a:latin typeface="Calibri"/>
                <a:ea typeface="Calibri"/>
                <a:cs typeface="Calibri"/>
                <a:sym typeface="Calibri"/>
              </a:endParaRPr>
            </a:p>
          </p:txBody>
        </p:sp>
        <p:sp>
          <p:nvSpPr>
            <p:cNvPr id="612" name="Google Shape;612;g3ef4b2f3226_3_554"/>
            <p:cNvSpPr/>
            <p:nvPr/>
          </p:nvSpPr>
          <p:spPr>
            <a:xfrm>
              <a:off x="6837045" y="9248775"/>
              <a:ext cx="3651900" cy="5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Guardian</a:t>
              </a:r>
              <a:endParaRPr b="0" i="0" sz="2400" u="none" cap="none" strike="noStrike">
                <a:solidFill>
                  <a:schemeClr val="dk1"/>
                </a:solidFill>
                <a:latin typeface="Calibri"/>
                <a:ea typeface="Calibri"/>
                <a:cs typeface="Calibri"/>
                <a:sym typeface="Calibri"/>
              </a:endParaRPr>
            </a:p>
          </p:txBody>
        </p:sp>
      </p:grpSp>
      <p:grpSp>
        <p:nvGrpSpPr>
          <p:cNvPr id="613" name="Google Shape;613;g3ef4b2f3226_3_554"/>
          <p:cNvGrpSpPr/>
          <p:nvPr/>
        </p:nvGrpSpPr>
        <p:grpSpPr>
          <a:xfrm>
            <a:off x="11022330" y="2009775"/>
            <a:ext cx="3682500" cy="7803000"/>
            <a:chOff x="11022330" y="2009775"/>
            <a:chExt cx="3682500" cy="7803000"/>
          </a:xfrm>
        </p:grpSpPr>
        <p:pic>
          <p:nvPicPr>
            <p:cNvPr descr="preencoded.png" id="614" name="Google Shape;614;g3ef4b2f3226_3_554"/>
            <p:cNvPicPr preferRelativeResize="0"/>
            <p:nvPr/>
          </p:nvPicPr>
          <p:blipFill rotWithShape="1">
            <a:blip r:embed="rId16">
              <a:alphaModFix/>
            </a:blip>
            <a:srcRect b="0" l="0" r="0" t="0"/>
            <a:stretch/>
          </p:blipFill>
          <p:spPr>
            <a:xfrm>
              <a:off x="11068050" y="2009775"/>
              <a:ext cx="3590925" cy="6172200"/>
            </a:xfrm>
            <a:prstGeom prst="rect">
              <a:avLst/>
            </a:prstGeom>
            <a:noFill/>
            <a:ln>
              <a:noFill/>
            </a:ln>
          </p:spPr>
        </p:pic>
        <p:sp>
          <p:nvSpPr>
            <p:cNvPr id="615" name="Google Shape;615;g3ef4b2f3226_3_554"/>
            <p:cNvSpPr/>
            <p:nvPr/>
          </p:nvSpPr>
          <p:spPr>
            <a:xfrm>
              <a:off x="11022330" y="8334375"/>
              <a:ext cx="3682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Lunaria</a:t>
              </a:r>
              <a:endParaRPr b="0" i="0" sz="3600" u="none" cap="none" strike="noStrike">
                <a:solidFill>
                  <a:schemeClr val="dk1"/>
                </a:solidFill>
                <a:latin typeface="Calibri"/>
                <a:ea typeface="Calibri"/>
                <a:cs typeface="Calibri"/>
                <a:sym typeface="Calibri"/>
              </a:endParaRPr>
            </a:p>
          </p:txBody>
        </p:sp>
        <p:sp>
          <p:nvSpPr>
            <p:cNvPr id="616" name="Google Shape;616;g3ef4b2f3226_3_554"/>
            <p:cNvSpPr/>
            <p:nvPr/>
          </p:nvSpPr>
          <p:spPr>
            <a:xfrm>
              <a:off x="11037570" y="9248775"/>
              <a:ext cx="3651900" cy="56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Moon Priestess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621" name="Shape 621"/>
        <p:cNvGrpSpPr/>
        <p:nvPr/>
      </p:nvGrpSpPr>
      <p:grpSpPr>
        <a:xfrm>
          <a:off x="0" y="0"/>
          <a:ext cx="0" cy="0"/>
          <a:chOff x="0" y="0"/>
          <a:chExt cx="0" cy="0"/>
        </a:xfrm>
      </p:grpSpPr>
      <p:grpSp>
        <p:nvGrpSpPr>
          <p:cNvPr id="622" name="Google Shape;622;g3ef4b2f3226_3_586"/>
          <p:cNvGrpSpPr/>
          <p:nvPr/>
        </p:nvGrpSpPr>
        <p:grpSpPr>
          <a:xfrm>
            <a:off x="0" y="-161925"/>
            <a:ext cx="18288000" cy="10449688"/>
            <a:chOff x="0" y="-161925"/>
            <a:chExt cx="18288000" cy="10449688"/>
          </a:xfrm>
        </p:grpSpPr>
        <p:sp>
          <p:nvSpPr>
            <p:cNvPr id="623" name="Google Shape;623;g3ef4b2f3226_3_586"/>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24" name="Google Shape;624;g3ef4b2f3226_3_586"/>
            <p:cNvPicPr preferRelativeResize="0"/>
            <p:nvPr/>
          </p:nvPicPr>
          <p:blipFill rotWithShape="1">
            <a:blip r:embed="rId3">
              <a:alphaModFix/>
            </a:blip>
            <a:srcRect b="0" l="0" r="0" t="0"/>
            <a:stretch/>
          </p:blipFill>
          <p:spPr>
            <a:xfrm>
              <a:off x="9772650" y="-161925"/>
              <a:ext cx="8515350" cy="10448925"/>
            </a:xfrm>
            <a:prstGeom prst="rect">
              <a:avLst/>
            </a:prstGeom>
            <a:noFill/>
            <a:ln>
              <a:noFill/>
            </a:ln>
          </p:spPr>
        </p:pic>
        <p:pic>
          <p:nvPicPr>
            <p:cNvPr descr="preencoded.png" id="625" name="Google Shape;625;g3ef4b2f3226_3_586"/>
            <p:cNvPicPr preferRelativeResize="0"/>
            <p:nvPr/>
          </p:nvPicPr>
          <p:blipFill rotWithShape="1">
            <a:blip r:embed="rId4">
              <a:alphaModFix/>
            </a:blip>
            <a:srcRect b="0" l="0" r="0" t="0"/>
            <a:stretch/>
          </p:blipFill>
          <p:spPr>
            <a:xfrm>
              <a:off x="0" y="3390900"/>
              <a:ext cx="18288000" cy="6896100"/>
            </a:xfrm>
            <a:prstGeom prst="rect">
              <a:avLst/>
            </a:prstGeom>
            <a:noFill/>
            <a:ln>
              <a:noFill/>
            </a:ln>
          </p:spPr>
        </p:pic>
        <p:pic>
          <p:nvPicPr>
            <p:cNvPr descr="preencoded.png" id="626" name="Google Shape;626;g3ef4b2f3226_3_586"/>
            <p:cNvPicPr preferRelativeResize="0"/>
            <p:nvPr/>
          </p:nvPicPr>
          <p:blipFill rotWithShape="1">
            <a:blip r:embed="rId5">
              <a:alphaModFix/>
            </a:blip>
            <a:srcRect b="0" l="0" r="0" t="0"/>
            <a:stretch/>
          </p:blipFill>
          <p:spPr>
            <a:xfrm>
              <a:off x="15430500" y="1647825"/>
              <a:ext cx="854773" cy="708374"/>
            </a:xfrm>
            <a:prstGeom prst="rect">
              <a:avLst/>
            </a:prstGeom>
            <a:noFill/>
            <a:ln>
              <a:noFill/>
            </a:ln>
          </p:spPr>
        </p:pic>
        <p:pic>
          <p:nvPicPr>
            <p:cNvPr descr="preencoded.png" id="627" name="Google Shape;627;g3ef4b2f3226_3_586"/>
            <p:cNvPicPr preferRelativeResize="0"/>
            <p:nvPr/>
          </p:nvPicPr>
          <p:blipFill rotWithShape="1">
            <a:blip r:embed="rId6">
              <a:alphaModFix/>
            </a:blip>
            <a:srcRect b="0" l="0" r="0" t="0"/>
            <a:stretch/>
          </p:blipFill>
          <p:spPr>
            <a:xfrm>
              <a:off x="15859125" y="9191625"/>
              <a:ext cx="1898524" cy="230791"/>
            </a:xfrm>
            <a:prstGeom prst="rect">
              <a:avLst/>
            </a:prstGeom>
            <a:noFill/>
            <a:ln>
              <a:noFill/>
            </a:ln>
          </p:spPr>
        </p:pic>
        <p:pic>
          <p:nvPicPr>
            <p:cNvPr descr="preencoded.png" id="628" name="Google Shape;628;g3ef4b2f3226_3_586"/>
            <p:cNvPicPr preferRelativeResize="0"/>
            <p:nvPr/>
          </p:nvPicPr>
          <p:blipFill rotWithShape="1">
            <a:blip r:embed="rId7">
              <a:alphaModFix/>
            </a:blip>
            <a:srcRect b="0" l="0" r="0" t="0"/>
            <a:stretch/>
          </p:blipFill>
          <p:spPr>
            <a:xfrm>
              <a:off x="933450" y="1095375"/>
              <a:ext cx="553212" cy="553212"/>
            </a:xfrm>
            <a:prstGeom prst="rect">
              <a:avLst/>
            </a:prstGeom>
            <a:noFill/>
            <a:ln>
              <a:noFill/>
            </a:ln>
          </p:spPr>
        </p:pic>
        <p:pic>
          <p:nvPicPr>
            <p:cNvPr descr="preencoded.png" id="629" name="Google Shape;629;g3ef4b2f3226_3_586"/>
            <p:cNvPicPr preferRelativeResize="0"/>
            <p:nvPr/>
          </p:nvPicPr>
          <p:blipFill rotWithShape="1">
            <a:blip r:embed="rId8">
              <a:alphaModFix/>
            </a:blip>
            <a:srcRect b="0" l="0" r="0" t="0"/>
            <a:stretch/>
          </p:blipFill>
          <p:spPr>
            <a:xfrm>
              <a:off x="9496425" y="9734550"/>
              <a:ext cx="553117" cy="553213"/>
            </a:xfrm>
            <a:prstGeom prst="rect">
              <a:avLst/>
            </a:prstGeom>
            <a:noFill/>
            <a:ln>
              <a:noFill/>
            </a:ln>
          </p:spPr>
        </p:pic>
        <p:pic>
          <p:nvPicPr>
            <p:cNvPr descr="preencoded.png" id="630" name="Google Shape;630;g3ef4b2f3226_3_586"/>
            <p:cNvPicPr preferRelativeResize="0"/>
            <p:nvPr/>
          </p:nvPicPr>
          <p:blipFill rotWithShape="1">
            <a:blip r:embed="rId9">
              <a:alphaModFix/>
            </a:blip>
            <a:srcRect b="0" l="0" r="0" t="0"/>
            <a:stretch/>
          </p:blipFill>
          <p:spPr>
            <a:xfrm>
              <a:off x="16811625" y="5400675"/>
              <a:ext cx="263253" cy="1315678"/>
            </a:xfrm>
            <a:prstGeom prst="rect">
              <a:avLst/>
            </a:prstGeom>
            <a:noFill/>
            <a:ln>
              <a:noFill/>
            </a:ln>
          </p:spPr>
        </p:pic>
        <p:pic>
          <p:nvPicPr>
            <p:cNvPr descr="preencoded.png" id="631" name="Google Shape;631;g3ef4b2f3226_3_586"/>
            <p:cNvPicPr preferRelativeResize="0"/>
            <p:nvPr/>
          </p:nvPicPr>
          <p:blipFill rotWithShape="1">
            <a:blip r:embed="rId10">
              <a:alphaModFix/>
            </a:blip>
            <a:srcRect b="0" l="0" r="0" t="0"/>
            <a:stretch/>
          </p:blipFill>
          <p:spPr>
            <a:xfrm>
              <a:off x="666750" y="4210050"/>
              <a:ext cx="263318" cy="1315583"/>
            </a:xfrm>
            <a:prstGeom prst="rect">
              <a:avLst/>
            </a:prstGeom>
            <a:noFill/>
            <a:ln>
              <a:noFill/>
            </a:ln>
          </p:spPr>
        </p:pic>
        <p:pic>
          <p:nvPicPr>
            <p:cNvPr descr="preencoded.png" id="632" name="Google Shape;632;g3ef4b2f3226_3_586"/>
            <p:cNvPicPr preferRelativeResize="0"/>
            <p:nvPr/>
          </p:nvPicPr>
          <p:blipFill rotWithShape="1">
            <a:blip r:embed="rId11">
              <a:alphaModFix/>
            </a:blip>
            <a:srcRect b="0" l="0" r="0" t="0"/>
            <a:stretch/>
          </p:blipFill>
          <p:spPr>
            <a:xfrm>
              <a:off x="11163551" y="571500"/>
              <a:ext cx="1898618" cy="230696"/>
            </a:xfrm>
            <a:prstGeom prst="rect">
              <a:avLst/>
            </a:prstGeom>
            <a:noFill/>
            <a:ln>
              <a:noFill/>
            </a:ln>
          </p:spPr>
        </p:pic>
        <p:pic>
          <p:nvPicPr>
            <p:cNvPr descr="preencoded.png" id="633" name="Google Shape;633;g3ef4b2f3226_3_586"/>
            <p:cNvPicPr preferRelativeResize="0"/>
            <p:nvPr/>
          </p:nvPicPr>
          <p:blipFill rotWithShape="1">
            <a:blip r:embed="rId12">
              <a:alphaModFix/>
            </a:blip>
            <a:srcRect b="0" l="0" r="0" t="0"/>
            <a:stretch/>
          </p:blipFill>
          <p:spPr>
            <a:xfrm>
              <a:off x="1819275" y="7972425"/>
              <a:ext cx="854773" cy="708470"/>
            </a:xfrm>
            <a:prstGeom prst="rect">
              <a:avLst/>
            </a:prstGeom>
            <a:noFill/>
            <a:ln>
              <a:noFill/>
            </a:ln>
          </p:spPr>
        </p:pic>
      </p:grpSp>
      <p:grpSp>
        <p:nvGrpSpPr>
          <p:cNvPr id="634" name="Google Shape;634;g3ef4b2f3226_3_586"/>
          <p:cNvGrpSpPr/>
          <p:nvPr/>
        </p:nvGrpSpPr>
        <p:grpSpPr>
          <a:xfrm>
            <a:off x="17640300" y="7994925"/>
            <a:ext cx="596549" cy="2063476"/>
            <a:chOff x="17640300" y="7994925"/>
            <a:chExt cx="596549" cy="2063476"/>
          </a:xfrm>
        </p:grpSpPr>
        <p:pic>
          <p:nvPicPr>
            <p:cNvPr descr="preencoded.png" id="635" name="Google Shape;635;g3ef4b2f3226_3_586"/>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636" name="Google Shape;636;g3ef4b2f3226_3_58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637" name="Google Shape;637;g3ef4b2f3226_3_586"/>
          <p:cNvGrpSpPr/>
          <p:nvPr/>
        </p:nvGrpSpPr>
        <p:grpSpPr>
          <a:xfrm>
            <a:off x="590550" y="2066925"/>
            <a:ext cx="17373600" cy="7029375"/>
            <a:chOff x="590550" y="2066925"/>
            <a:chExt cx="17373600" cy="7029375"/>
          </a:xfrm>
        </p:grpSpPr>
        <p:sp>
          <p:nvSpPr>
            <p:cNvPr id="638" name="Google Shape;638;g3ef4b2f3226_3_586"/>
            <p:cNvSpPr/>
            <p:nvPr/>
          </p:nvSpPr>
          <p:spPr>
            <a:xfrm>
              <a:off x="7629525" y="2066925"/>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39" name="Google Shape;639;g3ef4b2f3226_3_586"/>
            <p:cNvPicPr preferRelativeResize="0"/>
            <p:nvPr/>
          </p:nvPicPr>
          <p:blipFill rotWithShape="1">
            <a:blip r:embed="rId14">
              <a:alphaModFix/>
            </a:blip>
            <a:srcRect b="0" l="0" r="0" t="0"/>
            <a:stretch/>
          </p:blipFill>
          <p:spPr>
            <a:xfrm>
              <a:off x="7858125" y="2366963"/>
              <a:ext cx="838200" cy="838200"/>
            </a:xfrm>
            <a:prstGeom prst="rect">
              <a:avLst/>
            </a:prstGeom>
            <a:noFill/>
            <a:ln>
              <a:noFill/>
            </a:ln>
          </p:spPr>
        </p:pic>
        <p:sp>
          <p:nvSpPr>
            <p:cNvPr id="640" name="Google Shape;640;g3ef4b2f3226_3_586"/>
            <p:cNvSpPr/>
            <p:nvPr/>
          </p:nvSpPr>
          <p:spPr>
            <a:xfrm>
              <a:off x="590550" y="411480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1" name="Google Shape;641;g3ef4b2f3226_3_586"/>
            <p:cNvPicPr preferRelativeResize="0"/>
            <p:nvPr/>
          </p:nvPicPr>
          <p:blipFill rotWithShape="1">
            <a:blip r:embed="rId15">
              <a:alphaModFix/>
            </a:blip>
            <a:srcRect b="0" l="0" r="0" t="0"/>
            <a:stretch/>
          </p:blipFill>
          <p:spPr>
            <a:xfrm>
              <a:off x="819150" y="4414838"/>
              <a:ext cx="838200" cy="838200"/>
            </a:xfrm>
            <a:prstGeom prst="rect">
              <a:avLst/>
            </a:prstGeom>
            <a:noFill/>
            <a:ln>
              <a:noFill/>
            </a:ln>
          </p:spPr>
        </p:pic>
        <p:sp>
          <p:nvSpPr>
            <p:cNvPr id="642" name="Google Shape;642;g3ef4b2f3226_3_586"/>
            <p:cNvSpPr/>
            <p:nvPr/>
          </p:nvSpPr>
          <p:spPr>
            <a:xfrm>
              <a:off x="2876550" y="586740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3" name="Google Shape;643;g3ef4b2f3226_3_586"/>
            <p:cNvPicPr preferRelativeResize="0"/>
            <p:nvPr/>
          </p:nvPicPr>
          <p:blipFill rotWithShape="1">
            <a:blip r:embed="rId16">
              <a:alphaModFix/>
            </a:blip>
            <a:srcRect b="0" l="0" r="0" t="0"/>
            <a:stretch/>
          </p:blipFill>
          <p:spPr>
            <a:xfrm>
              <a:off x="3105150" y="6167438"/>
              <a:ext cx="838200" cy="838200"/>
            </a:xfrm>
            <a:prstGeom prst="rect">
              <a:avLst/>
            </a:prstGeom>
            <a:noFill/>
            <a:ln>
              <a:noFill/>
            </a:ln>
          </p:spPr>
        </p:pic>
        <p:sp>
          <p:nvSpPr>
            <p:cNvPr id="644" name="Google Shape;644;g3ef4b2f3226_3_586"/>
            <p:cNvSpPr/>
            <p:nvPr/>
          </p:nvSpPr>
          <p:spPr>
            <a:xfrm>
              <a:off x="2876550" y="765810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5" name="Google Shape;645;g3ef4b2f3226_3_586"/>
            <p:cNvPicPr preferRelativeResize="0"/>
            <p:nvPr/>
          </p:nvPicPr>
          <p:blipFill rotWithShape="1">
            <a:blip r:embed="rId17">
              <a:alphaModFix/>
            </a:blip>
            <a:srcRect b="0" l="0" r="0" t="0"/>
            <a:stretch/>
          </p:blipFill>
          <p:spPr>
            <a:xfrm>
              <a:off x="3105150" y="7958138"/>
              <a:ext cx="838200" cy="838200"/>
            </a:xfrm>
            <a:prstGeom prst="rect">
              <a:avLst/>
            </a:prstGeom>
            <a:noFill/>
            <a:ln>
              <a:noFill/>
            </a:ln>
          </p:spPr>
        </p:pic>
        <p:sp>
          <p:nvSpPr>
            <p:cNvPr id="646" name="Google Shape;646;g3ef4b2f3226_3_586"/>
            <p:cNvSpPr/>
            <p:nvPr/>
          </p:nvSpPr>
          <p:spPr>
            <a:xfrm>
              <a:off x="11506200" y="588645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7" name="Google Shape;647;g3ef4b2f3226_3_586"/>
            <p:cNvPicPr preferRelativeResize="0"/>
            <p:nvPr/>
          </p:nvPicPr>
          <p:blipFill rotWithShape="1">
            <a:blip r:embed="rId18">
              <a:alphaModFix/>
            </a:blip>
            <a:srcRect b="0" l="0" r="0" t="0"/>
            <a:stretch/>
          </p:blipFill>
          <p:spPr>
            <a:xfrm>
              <a:off x="11734800" y="6186488"/>
              <a:ext cx="838200" cy="838200"/>
            </a:xfrm>
            <a:prstGeom prst="rect">
              <a:avLst/>
            </a:prstGeom>
            <a:noFill/>
            <a:ln>
              <a:noFill/>
            </a:ln>
          </p:spPr>
        </p:pic>
        <p:sp>
          <p:nvSpPr>
            <p:cNvPr id="648" name="Google Shape;648;g3ef4b2f3226_3_586"/>
            <p:cNvSpPr/>
            <p:nvPr/>
          </p:nvSpPr>
          <p:spPr>
            <a:xfrm>
              <a:off x="11506200" y="765810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49" name="Google Shape;649;g3ef4b2f3226_3_586"/>
            <p:cNvPicPr preferRelativeResize="0"/>
            <p:nvPr/>
          </p:nvPicPr>
          <p:blipFill rotWithShape="1">
            <a:blip r:embed="rId19">
              <a:alphaModFix/>
            </a:blip>
            <a:srcRect b="0" l="0" r="0" t="0"/>
            <a:stretch/>
          </p:blipFill>
          <p:spPr>
            <a:xfrm>
              <a:off x="11734800" y="7958138"/>
              <a:ext cx="838200" cy="838200"/>
            </a:xfrm>
            <a:prstGeom prst="rect">
              <a:avLst/>
            </a:prstGeom>
            <a:noFill/>
            <a:ln>
              <a:noFill/>
            </a:ln>
          </p:spPr>
        </p:pic>
        <p:sp>
          <p:nvSpPr>
            <p:cNvPr id="650" name="Google Shape;650;g3ef4b2f3226_3_586"/>
            <p:cNvSpPr/>
            <p:nvPr/>
          </p:nvSpPr>
          <p:spPr>
            <a:xfrm>
              <a:off x="5010150" y="411480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1" name="Google Shape;651;g3ef4b2f3226_3_586"/>
            <p:cNvPicPr preferRelativeResize="0"/>
            <p:nvPr/>
          </p:nvPicPr>
          <p:blipFill rotWithShape="1">
            <a:blip r:embed="rId20">
              <a:alphaModFix/>
            </a:blip>
            <a:srcRect b="0" l="0" r="0" t="0"/>
            <a:stretch/>
          </p:blipFill>
          <p:spPr>
            <a:xfrm>
              <a:off x="5238750" y="4414838"/>
              <a:ext cx="838200" cy="838200"/>
            </a:xfrm>
            <a:prstGeom prst="rect">
              <a:avLst/>
            </a:prstGeom>
            <a:noFill/>
            <a:ln>
              <a:noFill/>
            </a:ln>
          </p:spPr>
        </p:pic>
        <p:sp>
          <p:nvSpPr>
            <p:cNvPr id="652" name="Google Shape;652;g3ef4b2f3226_3_586"/>
            <p:cNvSpPr/>
            <p:nvPr/>
          </p:nvSpPr>
          <p:spPr>
            <a:xfrm>
              <a:off x="13849350" y="411480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3" name="Google Shape;653;g3ef4b2f3226_3_586"/>
            <p:cNvPicPr preferRelativeResize="0"/>
            <p:nvPr/>
          </p:nvPicPr>
          <p:blipFill rotWithShape="1">
            <a:blip r:embed="rId21">
              <a:alphaModFix/>
            </a:blip>
            <a:srcRect b="0" l="0" r="0" t="0"/>
            <a:stretch/>
          </p:blipFill>
          <p:spPr>
            <a:xfrm>
              <a:off x="14077950" y="4414838"/>
              <a:ext cx="838200" cy="838200"/>
            </a:xfrm>
            <a:prstGeom prst="rect">
              <a:avLst/>
            </a:prstGeom>
            <a:noFill/>
            <a:ln>
              <a:noFill/>
            </a:ln>
          </p:spPr>
        </p:pic>
        <p:sp>
          <p:nvSpPr>
            <p:cNvPr id="654" name="Google Shape;654;g3ef4b2f3226_3_586"/>
            <p:cNvSpPr/>
            <p:nvPr/>
          </p:nvSpPr>
          <p:spPr>
            <a:xfrm>
              <a:off x="9429750" y="4114800"/>
              <a:ext cx="4114800" cy="1438200"/>
            </a:xfrm>
            <a:prstGeom prst="roundRect">
              <a:avLst>
                <a:gd fmla="val 63576" name="adj"/>
              </a:avLst>
            </a:prstGeom>
            <a:noFill/>
            <a:ln cap="flat" cmpd="sng" w="38100">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5" name="Google Shape;655;g3ef4b2f3226_3_586"/>
            <p:cNvPicPr preferRelativeResize="0"/>
            <p:nvPr/>
          </p:nvPicPr>
          <p:blipFill rotWithShape="1">
            <a:blip r:embed="rId22">
              <a:alphaModFix/>
            </a:blip>
            <a:srcRect b="0" l="0" r="0" t="0"/>
            <a:stretch/>
          </p:blipFill>
          <p:spPr>
            <a:xfrm>
              <a:off x="9658350" y="4414838"/>
              <a:ext cx="838200" cy="838200"/>
            </a:xfrm>
            <a:prstGeom prst="rect">
              <a:avLst/>
            </a:prstGeom>
            <a:noFill/>
            <a:ln>
              <a:noFill/>
            </a:ln>
          </p:spPr>
        </p:pic>
        <p:cxnSp>
          <p:nvCxnSpPr>
            <p:cNvPr id="656" name="Google Shape;656;g3ef4b2f3226_3_586"/>
            <p:cNvCxnSpPr/>
            <p:nvPr/>
          </p:nvCxnSpPr>
          <p:spPr>
            <a:xfrm rot="2489">
              <a:off x="2514598" y="3805274"/>
              <a:ext cx="13258803" cy="0"/>
            </a:xfrm>
            <a:prstGeom prst="straightConnector1">
              <a:avLst/>
            </a:prstGeom>
            <a:noFill/>
            <a:ln cap="flat" cmpd="sng" w="9525">
              <a:solidFill>
                <a:srgbClr val="4D4D4D"/>
              </a:solidFill>
              <a:prstDash val="solid"/>
              <a:round/>
              <a:headEnd len="sm" w="sm" type="none"/>
              <a:tailEnd len="sm" w="sm" type="none"/>
            </a:ln>
          </p:spPr>
        </p:cxnSp>
        <p:cxnSp>
          <p:nvCxnSpPr>
            <p:cNvPr id="657" name="Google Shape;657;g3ef4b2f3226_3_586"/>
            <p:cNvCxnSpPr/>
            <p:nvPr/>
          </p:nvCxnSpPr>
          <p:spPr>
            <a:xfrm rot="5291760">
              <a:off x="9605924" y="3657600"/>
              <a:ext cx="304951" cy="0"/>
            </a:xfrm>
            <a:prstGeom prst="straightConnector1">
              <a:avLst/>
            </a:prstGeom>
            <a:noFill/>
            <a:ln cap="flat" cmpd="sng" w="9525">
              <a:solidFill>
                <a:srgbClr val="4D4D4D"/>
              </a:solidFill>
              <a:prstDash val="solid"/>
              <a:round/>
              <a:headEnd len="sm" w="sm" type="none"/>
              <a:tailEnd len="sm" w="sm" type="none"/>
            </a:ln>
          </p:spPr>
        </p:cxnSp>
        <p:cxnSp>
          <p:nvCxnSpPr>
            <p:cNvPr id="658" name="Google Shape;658;g3ef4b2f3226_3_586"/>
            <p:cNvCxnSpPr/>
            <p:nvPr/>
          </p:nvCxnSpPr>
          <p:spPr>
            <a:xfrm rot="5295063">
              <a:off x="2362127" y="3967201"/>
              <a:ext cx="314547" cy="0"/>
            </a:xfrm>
            <a:prstGeom prst="straightConnector1">
              <a:avLst/>
            </a:prstGeom>
            <a:noFill/>
            <a:ln cap="flat" cmpd="sng" w="9525">
              <a:solidFill>
                <a:srgbClr val="4D4D4D"/>
              </a:solidFill>
              <a:prstDash val="solid"/>
              <a:round/>
              <a:headEnd len="sm" w="sm" type="none"/>
              <a:tailEnd len="sm" w="sm" type="none"/>
            </a:ln>
          </p:spPr>
        </p:cxnSp>
        <p:cxnSp>
          <p:nvCxnSpPr>
            <p:cNvPr id="659" name="Google Shape;659;g3ef4b2f3226_3_586"/>
            <p:cNvCxnSpPr/>
            <p:nvPr/>
          </p:nvCxnSpPr>
          <p:spPr>
            <a:xfrm rot="5295063">
              <a:off x="6981752" y="3967201"/>
              <a:ext cx="314547" cy="0"/>
            </a:xfrm>
            <a:prstGeom prst="straightConnector1">
              <a:avLst/>
            </a:prstGeom>
            <a:noFill/>
            <a:ln cap="flat" cmpd="sng" w="9525">
              <a:solidFill>
                <a:srgbClr val="4D4D4D"/>
              </a:solidFill>
              <a:prstDash val="solid"/>
              <a:round/>
              <a:headEnd len="sm" w="sm" type="none"/>
              <a:tailEnd len="sm" w="sm" type="none"/>
            </a:ln>
          </p:spPr>
        </p:cxnSp>
        <p:cxnSp>
          <p:nvCxnSpPr>
            <p:cNvPr id="660" name="Google Shape;660;g3ef4b2f3226_3_586"/>
            <p:cNvCxnSpPr/>
            <p:nvPr/>
          </p:nvCxnSpPr>
          <p:spPr>
            <a:xfrm rot="5295063">
              <a:off x="11401352" y="3967201"/>
              <a:ext cx="314547" cy="0"/>
            </a:xfrm>
            <a:prstGeom prst="straightConnector1">
              <a:avLst/>
            </a:prstGeom>
            <a:noFill/>
            <a:ln cap="flat" cmpd="sng" w="9525">
              <a:solidFill>
                <a:srgbClr val="4D4D4D"/>
              </a:solidFill>
              <a:prstDash val="solid"/>
              <a:round/>
              <a:headEnd len="sm" w="sm" type="none"/>
              <a:tailEnd len="sm" w="sm" type="none"/>
            </a:ln>
          </p:spPr>
        </p:cxnSp>
        <p:cxnSp>
          <p:nvCxnSpPr>
            <p:cNvPr id="661" name="Google Shape;661;g3ef4b2f3226_3_586"/>
            <p:cNvCxnSpPr/>
            <p:nvPr/>
          </p:nvCxnSpPr>
          <p:spPr>
            <a:xfrm rot="5295063">
              <a:off x="15611402" y="3967201"/>
              <a:ext cx="314547" cy="0"/>
            </a:xfrm>
            <a:prstGeom prst="straightConnector1">
              <a:avLst/>
            </a:prstGeom>
            <a:noFill/>
            <a:ln cap="flat" cmpd="sng" w="9525">
              <a:solidFill>
                <a:srgbClr val="4D4D4D"/>
              </a:solidFill>
              <a:prstDash val="solid"/>
              <a:round/>
              <a:headEnd len="sm" w="sm" type="none"/>
              <a:tailEnd len="sm" w="sm" type="none"/>
            </a:ln>
          </p:spPr>
        </p:cxnSp>
        <p:cxnSp>
          <p:nvCxnSpPr>
            <p:cNvPr id="662" name="Google Shape;662;g3ef4b2f3226_3_586"/>
            <p:cNvCxnSpPr/>
            <p:nvPr/>
          </p:nvCxnSpPr>
          <p:spPr>
            <a:xfrm rot="5389437">
              <a:off x="5576918" y="6734175"/>
              <a:ext cx="3124215" cy="0"/>
            </a:xfrm>
            <a:prstGeom prst="straightConnector1">
              <a:avLst/>
            </a:prstGeom>
            <a:noFill/>
            <a:ln cap="flat" cmpd="sng" w="9525">
              <a:solidFill>
                <a:srgbClr val="4D4D4D"/>
              </a:solidFill>
              <a:prstDash val="solid"/>
              <a:round/>
              <a:headEnd len="sm" w="sm" type="none"/>
              <a:tailEnd len="sm" w="sm" type="none"/>
            </a:ln>
          </p:spPr>
        </p:cxnSp>
        <p:cxnSp>
          <p:nvCxnSpPr>
            <p:cNvPr id="663" name="Google Shape;663;g3ef4b2f3226_3_586"/>
            <p:cNvCxnSpPr/>
            <p:nvPr/>
          </p:nvCxnSpPr>
          <p:spPr>
            <a:xfrm rot="216265">
              <a:off x="6991199" y="6443701"/>
              <a:ext cx="152702" cy="0"/>
            </a:xfrm>
            <a:prstGeom prst="straightConnector1">
              <a:avLst/>
            </a:prstGeom>
            <a:noFill/>
            <a:ln cap="flat" cmpd="sng" w="9525">
              <a:solidFill>
                <a:srgbClr val="4D4D4D"/>
              </a:solidFill>
              <a:prstDash val="solid"/>
              <a:round/>
              <a:headEnd len="sm" w="sm" type="none"/>
              <a:tailEnd len="sm" w="sm" type="none"/>
            </a:ln>
          </p:spPr>
        </p:cxnSp>
        <p:cxnSp>
          <p:nvCxnSpPr>
            <p:cNvPr id="664" name="Google Shape;664;g3ef4b2f3226_3_586"/>
            <p:cNvCxnSpPr/>
            <p:nvPr/>
          </p:nvCxnSpPr>
          <p:spPr>
            <a:xfrm rot="216265">
              <a:off x="15620849" y="6443701"/>
              <a:ext cx="152702" cy="0"/>
            </a:xfrm>
            <a:prstGeom prst="straightConnector1">
              <a:avLst/>
            </a:prstGeom>
            <a:noFill/>
            <a:ln cap="flat" cmpd="sng" w="9525">
              <a:solidFill>
                <a:srgbClr val="4D4D4D"/>
              </a:solidFill>
              <a:prstDash val="solid"/>
              <a:round/>
              <a:headEnd len="sm" w="sm" type="none"/>
              <a:tailEnd len="sm" w="sm" type="none"/>
            </a:ln>
          </p:spPr>
        </p:cxnSp>
        <p:cxnSp>
          <p:nvCxnSpPr>
            <p:cNvPr id="665" name="Google Shape;665;g3ef4b2f3226_3_586"/>
            <p:cNvCxnSpPr/>
            <p:nvPr/>
          </p:nvCxnSpPr>
          <p:spPr>
            <a:xfrm rot="216265">
              <a:off x="6991199" y="8291551"/>
              <a:ext cx="152702" cy="0"/>
            </a:xfrm>
            <a:prstGeom prst="straightConnector1">
              <a:avLst/>
            </a:prstGeom>
            <a:noFill/>
            <a:ln cap="flat" cmpd="sng" w="9525">
              <a:solidFill>
                <a:srgbClr val="4D4D4D"/>
              </a:solidFill>
              <a:prstDash val="solid"/>
              <a:round/>
              <a:headEnd len="sm" w="sm" type="none"/>
              <a:tailEnd len="sm" w="sm" type="none"/>
            </a:ln>
          </p:spPr>
        </p:cxnSp>
        <p:cxnSp>
          <p:nvCxnSpPr>
            <p:cNvPr id="666" name="Google Shape;666;g3ef4b2f3226_3_586"/>
            <p:cNvCxnSpPr/>
            <p:nvPr/>
          </p:nvCxnSpPr>
          <p:spPr>
            <a:xfrm rot="216265">
              <a:off x="15620849" y="8291551"/>
              <a:ext cx="152702" cy="0"/>
            </a:xfrm>
            <a:prstGeom prst="straightConnector1">
              <a:avLst/>
            </a:prstGeom>
            <a:noFill/>
            <a:ln cap="flat" cmpd="sng" w="9525">
              <a:solidFill>
                <a:srgbClr val="4D4D4D"/>
              </a:solidFill>
              <a:prstDash val="solid"/>
              <a:round/>
              <a:headEnd len="sm" w="sm" type="none"/>
              <a:tailEnd len="sm" w="sm" type="none"/>
            </a:ln>
          </p:spPr>
        </p:cxnSp>
        <p:cxnSp>
          <p:nvCxnSpPr>
            <p:cNvPr id="667" name="Google Shape;667;g3ef4b2f3226_3_586"/>
            <p:cNvCxnSpPr/>
            <p:nvPr/>
          </p:nvCxnSpPr>
          <p:spPr>
            <a:xfrm rot="5389070">
              <a:off x="14258917" y="6786601"/>
              <a:ext cx="3019515" cy="0"/>
            </a:xfrm>
            <a:prstGeom prst="straightConnector1">
              <a:avLst/>
            </a:prstGeom>
            <a:noFill/>
            <a:ln cap="flat" cmpd="sng" w="9525">
              <a:solidFill>
                <a:srgbClr val="4D4D4D"/>
              </a:solidFill>
              <a:prstDash val="solid"/>
              <a:round/>
              <a:headEnd len="sm" w="sm" type="none"/>
              <a:tailEnd len="sm" w="sm" type="none"/>
            </a:ln>
          </p:spPr>
        </p:cxnSp>
        <p:sp>
          <p:nvSpPr>
            <p:cNvPr id="668" name="Google Shape;668;g3ef4b2f3226_3_586"/>
            <p:cNvSpPr/>
            <p:nvPr/>
          </p:nvSpPr>
          <p:spPr>
            <a:xfrm>
              <a:off x="8848725" y="2219325"/>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Chloe Ng</a:t>
              </a:r>
              <a:endParaRPr b="0" i="0" sz="2700" u="none" cap="none" strike="noStrike">
                <a:solidFill>
                  <a:schemeClr val="dk1"/>
                </a:solidFill>
                <a:latin typeface="Calibri"/>
                <a:ea typeface="Calibri"/>
                <a:cs typeface="Calibri"/>
                <a:sym typeface="Calibri"/>
              </a:endParaRPr>
            </a:p>
          </p:txBody>
        </p:sp>
        <p:sp>
          <p:nvSpPr>
            <p:cNvPr id="669" name="Google Shape;669;g3ef4b2f3226_3_586"/>
            <p:cNvSpPr/>
            <p:nvPr/>
          </p:nvSpPr>
          <p:spPr>
            <a:xfrm>
              <a:off x="8848725" y="2895600"/>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Mage</a:t>
              </a:r>
              <a:endParaRPr b="0" i="0" sz="2400" u="none" cap="none" strike="noStrike">
                <a:solidFill>
                  <a:schemeClr val="dk1"/>
                </a:solidFill>
                <a:latin typeface="Calibri"/>
                <a:ea typeface="Calibri"/>
                <a:cs typeface="Calibri"/>
                <a:sym typeface="Calibri"/>
              </a:endParaRPr>
            </a:p>
          </p:txBody>
        </p:sp>
        <p:sp>
          <p:nvSpPr>
            <p:cNvPr id="670" name="Google Shape;670;g3ef4b2f3226_3_586"/>
            <p:cNvSpPr/>
            <p:nvPr/>
          </p:nvSpPr>
          <p:spPr>
            <a:xfrm>
              <a:off x="1809750" y="426720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Valtorin</a:t>
              </a:r>
              <a:endParaRPr b="0" i="0" sz="2700" u="none" cap="none" strike="noStrike">
                <a:solidFill>
                  <a:schemeClr val="dk1"/>
                </a:solidFill>
                <a:latin typeface="Calibri"/>
                <a:ea typeface="Calibri"/>
                <a:cs typeface="Calibri"/>
                <a:sym typeface="Calibri"/>
              </a:endParaRPr>
            </a:p>
          </p:txBody>
        </p:sp>
        <p:sp>
          <p:nvSpPr>
            <p:cNvPr id="671" name="Google Shape;671;g3ef4b2f3226_3_586"/>
            <p:cNvSpPr/>
            <p:nvPr/>
          </p:nvSpPr>
          <p:spPr>
            <a:xfrm>
              <a:off x="1809750" y="494347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Assassin</a:t>
              </a:r>
              <a:endParaRPr b="0" i="0" sz="2400" u="none" cap="none" strike="noStrike">
                <a:solidFill>
                  <a:schemeClr val="dk1"/>
                </a:solidFill>
                <a:latin typeface="Calibri"/>
                <a:ea typeface="Calibri"/>
                <a:cs typeface="Calibri"/>
                <a:sym typeface="Calibri"/>
              </a:endParaRPr>
            </a:p>
          </p:txBody>
        </p:sp>
        <p:sp>
          <p:nvSpPr>
            <p:cNvPr id="672" name="Google Shape;672;g3ef4b2f3226_3_586"/>
            <p:cNvSpPr/>
            <p:nvPr/>
          </p:nvSpPr>
          <p:spPr>
            <a:xfrm>
              <a:off x="4095750" y="601980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Lucian</a:t>
              </a:r>
              <a:endParaRPr b="0" i="0" sz="2700" u="none" cap="none" strike="noStrike">
                <a:solidFill>
                  <a:schemeClr val="dk1"/>
                </a:solidFill>
                <a:latin typeface="Calibri"/>
                <a:ea typeface="Calibri"/>
                <a:cs typeface="Calibri"/>
                <a:sym typeface="Calibri"/>
              </a:endParaRPr>
            </a:p>
          </p:txBody>
        </p:sp>
        <p:sp>
          <p:nvSpPr>
            <p:cNvPr id="673" name="Google Shape;673;g3ef4b2f3226_3_586"/>
            <p:cNvSpPr/>
            <p:nvPr/>
          </p:nvSpPr>
          <p:spPr>
            <a:xfrm>
              <a:off x="4095750" y="669607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Conjurer</a:t>
              </a:r>
              <a:endParaRPr b="0" i="0" sz="2400" u="none" cap="none" strike="noStrike">
                <a:solidFill>
                  <a:schemeClr val="dk1"/>
                </a:solidFill>
                <a:latin typeface="Calibri"/>
                <a:ea typeface="Calibri"/>
                <a:cs typeface="Calibri"/>
                <a:sym typeface="Calibri"/>
              </a:endParaRPr>
            </a:p>
          </p:txBody>
        </p:sp>
        <p:sp>
          <p:nvSpPr>
            <p:cNvPr id="674" name="Google Shape;674;g3ef4b2f3226_3_586"/>
            <p:cNvSpPr/>
            <p:nvPr/>
          </p:nvSpPr>
          <p:spPr>
            <a:xfrm>
              <a:off x="4095750" y="781050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Cedric</a:t>
              </a:r>
              <a:endParaRPr b="0" i="0" sz="2700" u="none" cap="none" strike="noStrike">
                <a:solidFill>
                  <a:schemeClr val="dk1"/>
                </a:solidFill>
                <a:latin typeface="Calibri"/>
                <a:ea typeface="Calibri"/>
                <a:cs typeface="Calibri"/>
                <a:sym typeface="Calibri"/>
              </a:endParaRPr>
            </a:p>
          </p:txBody>
        </p:sp>
        <p:sp>
          <p:nvSpPr>
            <p:cNvPr id="675" name="Google Shape;675;g3ef4b2f3226_3_586"/>
            <p:cNvSpPr/>
            <p:nvPr/>
          </p:nvSpPr>
          <p:spPr>
            <a:xfrm>
              <a:off x="4095750" y="848677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Timekeeper</a:t>
              </a:r>
              <a:endParaRPr b="0" i="0" sz="2400" u="none" cap="none" strike="noStrike">
                <a:solidFill>
                  <a:schemeClr val="dk1"/>
                </a:solidFill>
                <a:latin typeface="Calibri"/>
                <a:ea typeface="Calibri"/>
                <a:cs typeface="Calibri"/>
                <a:sym typeface="Calibri"/>
              </a:endParaRPr>
            </a:p>
          </p:txBody>
        </p:sp>
        <p:sp>
          <p:nvSpPr>
            <p:cNvPr id="676" name="Google Shape;676;g3ef4b2f3226_3_586"/>
            <p:cNvSpPr/>
            <p:nvPr/>
          </p:nvSpPr>
          <p:spPr>
            <a:xfrm>
              <a:off x="12725400" y="603885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Elvina</a:t>
              </a:r>
              <a:endParaRPr b="0" i="0" sz="2700" u="none" cap="none" strike="noStrike">
                <a:solidFill>
                  <a:schemeClr val="dk1"/>
                </a:solidFill>
                <a:latin typeface="Calibri"/>
                <a:ea typeface="Calibri"/>
                <a:cs typeface="Calibri"/>
                <a:sym typeface="Calibri"/>
              </a:endParaRPr>
            </a:p>
          </p:txBody>
        </p:sp>
        <p:sp>
          <p:nvSpPr>
            <p:cNvPr id="677" name="Google Shape;677;g3ef4b2f3226_3_586"/>
            <p:cNvSpPr/>
            <p:nvPr/>
          </p:nvSpPr>
          <p:spPr>
            <a:xfrm>
              <a:off x="12725400" y="671512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Oracle</a:t>
              </a:r>
              <a:endParaRPr b="0" i="0" sz="2400" u="none" cap="none" strike="noStrike">
                <a:solidFill>
                  <a:schemeClr val="dk1"/>
                </a:solidFill>
                <a:latin typeface="Calibri"/>
                <a:ea typeface="Calibri"/>
                <a:cs typeface="Calibri"/>
                <a:sym typeface="Calibri"/>
              </a:endParaRPr>
            </a:p>
          </p:txBody>
        </p:sp>
        <p:sp>
          <p:nvSpPr>
            <p:cNvPr id="678" name="Google Shape;678;g3ef4b2f3226_3_586"/>
            <p:cNvSpPr/>
            <p:nvPr/>
          </p:nvSpPr>
          <p:spPr>
            <a:xfrm>
              <a:off x="12725400" y="781050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Seraphina</a:t>
              </a:r>
              <a:endParaRPr b="0" i="0" sz="2700" u="none" cap="none" strike="noStrike">
                <a:solidFill>
                  <a:schemeClr val="dk1"/>
                </a:solidFill>
                <a:latin typeface="Calibri"/>
                <a:ea typeface="Calibri"/>
                <a:cs typeface="Calibri"/>
                <a:sym typeface="Calibri"/>
              </a:endParaRPr>
            </a:p>
          </p:txBody>
        </p:sp>
        <p:sp>
          <p:nvSpPr>
            <p:cNvPr id="679" name="Google Shape;679;g3ef4b2f3226_3_586"/>
            <p:cNvSpPr/>
            <p:nvPr/>
          </p:nvSpPr>
          <p:spPr>
            <a:xfrm>
              <a:off x="12725400" y="848677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Lightbringer</a:t>
              </a:r>
              <a:endParaRPr b="0" i="0" sz="2400" u="none" cap="none" strike="noStrike">
                <a:solidFill>
                  <a:schemeClr val="dk1"/>
                </a:solidFill>
                <a:latin typeface="Calibri"/>
                <a:ea typeface="Calibri"/>
                <a:cs typeface="Calibri"/>
                <a:sym typeface="Calibri"/>
              </a:endParaRPr>
            </a:p>
          </p:txBody>
        </p:sp>
        <p:sp>
          <p:nvSpPr>
            <p:cNvPr id="680" name="Google Shape;680;g3ef4b2f3226_3_586"/>
            <p:cNvSpPr/>
            <p:nvPr/>
          </p:nvSpPr>
          <p:spPr>
            <a:xfrm>
              <a:off x="6229350" y="426720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Aurielle</a:t>
              </a:r>
              <a:endParaRPr b="0" i="0" sz="2700" u="none" cap="none" strike="noStrike">
                <a:solidFill>
                  <a:schemeClr val="dk1"/>
                </a:solidFill>
                <a:latin typeface="Calibri"/>
                <a:ea typeface="Calibri"/>
                <a:cs typeface="Calibri"/>
                <a:sym typeface="Calibri"/>
              </a:endParaRPr>
            </a:p>
          </p:txBody>
        </p:sp>
        <p:sp>
          <p:nvSpPr>
            <p:cNvPr id="681" name="Google Shape;681;g3ef4b2f3226_3_586"/>
            <p:cNvSpPr/>
            <p:nvPr/>
          </p:nvSpPr>
          <p:spPr>
            <a:xfrm>
              <a:off x="6229350" y="494347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Priestess</a:t>
              </a:r>
              <a:endParaRPr b="0" i="0" sz="2400" u="none" cap="none" strike="noStrike">
                <a:solidFill>
                  <a:schemeClr val="dk1"/>
                </a:solidFill>
                <a:latin typeface="Calibri"/>
                <a:ea typeface="Calibri"/>
                <a:cs typeface="Calibri"/>
                <a:sym typeface="Calibri"/>
              </a:endParaRPr>
            </a:p>
          </p:txBody>
        </p:sp>
        <p:sp>
          <p:nvSpPr>
            <p:cNvPr id="682" name="Google Shape;682;g3ef4b2f3226_3_586"/>
            <p:cNvSpPr/>
            <p:nvPr/>
          </p:nvSpPr>
          <p:spPr>
            <a:xfrm>
              <a:off x="15068550" y="426720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Dariana</a:t>
              </a:r>
              <a:endParaRPr b="0" i="0" sz="2700" u="none" cap="none" strike="noStrike">
                <a:solidFill>
                  <a:schemeClr val="dk1"/>
                </a:solidFill>
                <a:latin typeface="Calibri"/>
                <a:ea typeface="Calibri"/>
                <a:cs typeface="Calibri"/>
                <a:sym typeface="Calibri"/>
              </a:endParaRPr>
            </a:p>
          </p:txBody>
        </p:sp>
        <p:sp>
          <p:nvSpPr>
            <p:cNvPr id="683" name="Google Shape;683;g3ef4b2f3226_3_586"/>
            <p:cNvSpPr/>
            <p:nvPr/>
          </p:nvSpPr>
          <p:spPr>
            <a:xfrm>
              <a:off x="15068550" y="494347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Shaman</a:t>
              </a:r>
              <a:endParaRPr b="0" i="0" sz="2400" u="none" cap="none" strike="noStrike">
                <a:solidFill>
                  <a:schemeClr val="dk1"/>
                </a:solidFill>
                <a:latin typeface="Calibri"/>
                <a:ea typeface="Calibri"/>
                <a:cs typeface="Calibri"/>
                <a:sym typeface="Calibri"/>
              </a:endParaRPr>
            </a:p>
          </p:txBody>
        </p:sp>
        <p:sp>
          <p:nvSpPr>
            <p:cNvPr id="684" name="Google Shape;684;g3ef4b2f3226_3_586"/>
            <p:cNvSpPr/>
            <p:nvPr/>
          </p:nvSpPr>
          <p:spPr>
            <a:xfrm>
              <a:off x="10648950" y="4267200"/>
              <a:ext cx="27357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Theronis</a:t>
              </a:r>
              <a:endParaRPr b="0" i="0" sz="2700" u="none" cap="none" strike="noStrike">
                <a:solidFill>
                  <a:schemeClr val="dk1"/>
                </a:solidFill>
                <a:latin typeface="Calibri"/>
                <a:ea typeface="Calibri"/>
                <a:cs typeface="Calibri"/>
                <a:sym typeface="Calibri"/>
              </a:endParaRPr>
            </a:p>
          </p:txBody>
        </p:sp>
        <p:sp>
          <p:nvSpPr>
            <p:cNvPr id="685" name="Google Shape;685;g3ef4b2f3226_3_586"/>
            <p:cNvSpPr/>
            <p:nvPr/>
          </p:nvSpPr>
          <p:spPr>
            <a:xfrm>
              <a:off x="10648950" y="4943475"/>
              <a:ext cx="27279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Warrior</a:t>
              </a:r>
              <a:endParaRPr b="0" i="0" sz="2400" u="none" cap="none" strike="noStrike">
                <a:solidFill>
                  <a:schemeClr val="dk1"/>
                </a:solidFill>
                <a:latin typeface="Calibri"/>
                <a:ea typeface="Calibri"/>
                <a:cs typeface="Calibri"/>
                <a:sym typeface="Calibri"/>
              </a:endParaRPr>
            </a:p>
          </p:txBody>
        </p:sp>
      </p:grpSp>
      <p:sp>
        <p:nvSpPr>
          <p:cNvPr id="686" name="Google Shape;686;g3ef4b2f3226_3_586"/>
          <p:cNvSpPr/>
          <p:nvPr/>
        </p:nvSpPr>
        <p:spPr>
          <a:xfrm>
            <a:off x="5810250" y="9601200"/>
            <a:ext cx="68028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Poppins"/>
              <a:buNone/>
            </a:pPr>
            <a:r>
              <a:rPr b="0" i="0" lang="en-US" sz="2400" u="none" cap="none" strike="noStrike">
                <a:solidFill>
                  <a:srgbClr val="000000"/>
                </a:solidFill>
                <a:latin typeface="Poppins"/>
                <a:ea typeface="Poppins"/>
                <a:cs typeface="Poppins"/>
                <a:sym typeface="Poppins"/>
              </a:rPr>
              <a:t>To download more editable chart, </a:t>
            </a:r>
            <a:r>
              <a:rPr b="0" i="0" lang="en-US" sz="24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2400" u="none" cap="none" strike="noStrike">
              <a:solidFill>
                <a:schemeClr val="dk1"/>
              </a:solidFill>
              <a:latin typeface="Calibri"/>
              <a:ea typeface="Calibri"/>
              <a:cs typeface="Calibri"/>
              <a:sym typeface="Calibri"/>
            </a:endParaRPr>
          </a:p>
        </p:txBody>
      </p:sp>
      <p:sp>
        <p:nvSpPr>
          <p:cNvPr id="687" name="Google Shape;687;g3ef4b2f3226_3_586"/>
          <p:cNvSpPr/>
          <p:nvPr/>
        </p:nvSpPr>
        <p:spPr>
          <a:xfrm>
            <a:off x="5162550" y="428625"/>
            <a:ext cx="7962900" cy="1600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The Organization</a:t>
            </a:r>
            <a:endParaRPr b="0" i="0" sz="60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692" name="Shape 692"/>
        <p:cNvGrpSpPr/>
        <p:nvPr/>
      </p:nvGrpSpPr>
      <p:grpSpPr>
        <a:xfrm>
          <a:off x="0" y="0"/>
          <a:ext cx="0" cy="0"/>
          <a:chOff x="0" y="0"/>
          <a:chExt cx="0" cy="0"/>
        </a:xfrm>
      </p:grpSpPr>
      <p:grpSp>
        <p:nvGrpSpPr>
          <p:cNvPr id="693" name="Google Shape;693;g3ef4b2f3226_3_656"/>
          <p:cNvGrpSpPr/>
          <p:nvPr/>
        </p:nvGrpSpPr>
        <p:grpSpPr>
          <a:xfrm>
            <a:off x="-619124" y="-3571867"/>
            <a:ext cx="18907124" cy="17437555"/>
            <a:chOff x="-619124" y="-3571867"/>
            <a:chExt cx="18907124" cy="17437555"/>
          </a:xfrm>
        </p:grpSpPr>
        <p:sp>
          <p:nvSpPr>
            <p:cNvPr id="694" name="Google Shape;694;g3ef4b2f3226_3_656"/>
            <p:cNvSpPr/>
            <p:nvPr/>
          </p:nvSpPr>
          <p:spPr>
            <a:xfrm>
              <a:off x="0" y="0"/>
              <a:ext cx="18288000" cy="10287000"/>
            </a:xfrm>
            <a:prstGeom prst="rect">
              <a:avLst/>
            </a:prstGeom>
            <a:solidFill>
              <a:srgbClr val="FFE3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95" name="Google Shape;695;g3ef4b2f3226_3_656"/>
            <p:cNvPicPr preferRelativeResize="0"/>
            <p:nvPr/>
          </p:nvPicPr>
          <p:blipFill rotWithShape="1">
            <a:blip r:embed="rId3">
              <a:alphaModFix/>
            </a:blip>
            <a:srcRect b="0" l="0" r="0" t="0"/>
            <a:stretch/>
          </p:blipFill>
          <p:spPr>
            <a:xfrm rot="10800000">
              <a:off x="0" y="-161925"/>
              <a:ext cx="8515350" cy="10448925"/>
            </a:xfrm>
            <a:prstGeom prst="rect">
              <a:avLst/>
            </a:prstGeom>
            <a:noFill/>
            <a:ln>
              <a:noFill/>
            </a:ln>
          </p:spPr>
        </p:pic>
        <p:pic>
          <p:nvPicPr>
            <p:cNvPr descr="preencoded.png" id="696" name="Google Shape;696;g3ef4b2f3226_3_656"/>
            <p:cNvPicPr preferRelativeResize="0"/>
            <p:nvPr/>
          </p:nvPicPr>
          <p:blipFill rotWithShape="1">
            <a:blip r:embed="rId4">
              <a:alphaModFix/>
            </a:blip>
            <a:srcRect b="0" l="0" r="0" t="0"/>
            <a:stretch/>
          </p:blipFill>
          <p:spPr>
            <a:xfrm rot="10800000">
              <a:off x="0" y="3305176"/>
              <a:ext cx="18288000" cy="6981823"/>
            </a:xfrm>
            <a:prstGeom prst="rect">
              <a:avLst/>
            </a:prstGeom>
            <a:noFill/>
            <a:ln>
              <a:noFill/>
            </a:ln>
          </p:spPr>
        </p:pic>
        <p:pic>
          <p:nvPicPr>
            <p:cNvPr descr="preencoded.png" id="697" name="Google Shape;697;g3ef4b2f3226_3_656"/>
            <p:cNvPicPr preferRelativeResize="0"/>
            <p:nvPr/>
          </p:nvPicPr>
          <p:blipFill rotWithShape="1">
            <a:blip r:embed="rId5">
              <a:alphaModFix/>
            </a:blip>
            <a:srcRect b="0" l="0" r="0" t="0"/>
            <a:stretch/>
          </p:blipFill>
          <p:spPr>
            <a:xfrm rot="9000000">
              <a:off x="1675720" y="-1179201"/>
              <a:ext cx="12960815" cy="12652222"/>
            </a:xfrm>
            <a:prstGeom prst="rect">
              <a:avLst/>
            </a:prstGeom>
            <a:noFill/>
            <a:ln>
              <a:noFill/>
            </a:ln>
          </p:spPr>
        </p:pic>
        <p:pic>
          <p:nvPicPr>
            <p:cNvPr descr="preencoded.png" id="698" name="Google Shape;698;g3ef4b2f3226_3_656"/>
            <p:cNvPicPr preferRelativeResize="0"/>
            <p:nvPr/>
          </p:nvPicPr>
          <p:blipFill rotWithShape="1">
            <a:blip r:embed="rId6">
              <a:alphaModFix/>
            </a:blip>
            <a:srcRect b="0" l="0" r="0" t="0"/>
            <a:stretch/>
          </p:blipFill>
          <p:spPr>
            <a:xfrm>
              <a:off x="2139125" y="1647825"/>
              <a:ext cx="854773" cy="708374"/>
            </a:xfrm>
            <a:prstGeom prst="rect">
              <a:avLst/>
            </a:prstGeom>
            <a:noFill/>
            <a:ln>
              <a:noFill/>
            </a:ln>
          </p:spPr>
        </p:pic>
        <p:pic>
          <p:nvPicPr>
            <p:cNvPr descr="preencoded.png" id="699" name="Google Shape;699;g3ef4b2f3226_3_656"/>
            <p:cNvPicPr preferRelativeResize="0"/>
            <p:nvPr/>
          </p:nvPicPr>
          <p:blipFill rotWithShape="1">
            <a:blip r:embed="rId7">
              <a:alphaModFix/>
            </a:blip>
            <a:srcRect b="0" l="0" r="0" t="0"/>
            <a:stretch/>
          </p:blipFill>
          <p:spPr>
            <a:xfrm rot="10800000">
              <a:off x="666751" y="9191625"/>
              <a:ext cx="1898523" cy="230791"/>
            </a:xfrm>
            <a:prstGeom prst="rect">
              <a:avLst/>
            </a:prstGeom>
            <a:noFill/>
            <a:ln>
              <a:noFill/>
            </a:ln>
          </p:spPr>
        </p:pic>
        <p:pic>
          <p:nvPicPr>
            <p:cNvPr descr="preencoded.png" id="700" name="Google Shape;700;g3ef4b2f3226_3_656"/>
            <p:cNvPicPr preferRelativeResize="0"/>
            <p:nvPr/>
          </p:nvPicPr>
          <p:blipFill rotWithShape="1">
            <a:blip r:embed="rId8">
              <a:alphaModFix/>
            </a:blip>
            <a:srcRect b="0" l="0" r="0" t="0"/>
            <a:stretch/>
          </p:blipFill>
          <p:spPr>
            <a:xfrm>
              <a:off x="16937736" y="1095375"/>
              <a:ext cx="553213" cy="553212"/>
            </a:xfrm>
            <a:prstGeom prst="rect">
              <a:avLst/>
            </a:prstGeom>
            <a:noFill/>
            <a:ln>
              <a:noFill/>
            </a:ln>
          </p:spPr>
        </p:pic>
        <p:pic>
          <p:nvPicPr>
            <p:cNvPr descr="preencoded.png" id="701" name="Google Shape;701;g3ef4b2f3226_3_656"/>
            <p:cNvPicPr preferRelativeResize="0"/>
            <p:nvPr/>
          </p:nvPicPr>
          <p:blipFill rotWithShape="1">
            <a:blip r:embed="rId9">
              <a:alphaModFix/>
            </a:blip>
            <a:srcRect b="0" l="0" r="0" t="0"/>
            <a:stretch/>
          </p:blipFill>
          <p:spPr>
            <a:xfrm>
              <a:off x="8374856" y="9734550"/>
              <a:ext cx="553117" cy="553213"/>
            </a:xfrm>
            <a:prstGeom prst="rect">
              <a:avLst/>
            </a:prstGeom>
            <a:noFill/>
            <a:ln>
              <a:noFill/>
            </a:ln>
          </p:spPr>
        </p:pic>
        <p:pic>
          <p:nvPicPr>
            <p:cNvPr descr="preencoded.png" id="702" name="Google Shape;702;g3ef4b2f3226_3_656"/>
            <p:cNvPicPr preferRelativeResize="0"/>
            <p:nvPr/>
          </p:nvPicPr>
          <p:blipFill rotWithShape="1">
            <a:blip r:embed="rId10">
              <a:alphaModFix/>
            </a:blip>
            <a:srcRect b="0" l="0" r="0" t="0"/>
            <a:stretch/>
          </p:blipFill>
          <p:spPr>
            <a:xfrm>
              <a:off x="1349520" y="5400675"/>
              <a:ext cx="263253" cy="1315678"/>
            </a:xfrm>
            <a:prstGeom prst="rect">
              <a:avLst/>
            </a:prstGeom>
            <a:noFill/>
            <a:ln>
              <a:noFill/>
            </a:ln>
          </p:spPr>
        </p:pic>
        <p:pic>
          <p:nvPicPr>
            <p:cNvPr descr="preencoded.png" id="703" name="Google Shape;703;g3ef4b2f3226_3_656"/>
            <p:cNvPicPr preferRelativeResize="0"/>
            <p:nvPr/>
          </p:nvPicPr>
          <p:blipFill rotWithShape="1">
            <a:blip r:embed="rId11">
              <a:alphaModFix/>
            </a:blip>
            <a:srcRect b="0" l="0" r="0" t="0"/>
            <a:stretch/>
          </p:blipFill>
          <p:spPr>
            <a:xfrm>
              <a:off x="17494332" y="4210050"/>
              <a:ext cx="263318" cy="1315583"/>
            </a:xfrm>
            <a:prstGeom prst="rect">
              <a:avLst/>
            </a:prstGeom>
            <a:noFill/>
            <a:ln>
              <a:noFill/>
            </a:ln>
          </p:spPr>
        </p:pic>
        <p:pic>
          <p:nvPicPr>
            <p:cNvPr descr="preencoded.png" id="704" name="Google Shape;704;g3ef4b2f3226_3_656"/>
            <p:cNvPicPr preferRelativeResize="0"/>
            <p:nvPr/>
          </p:nvPicPr>
          <p:blipFill rotWithShape="1">
            <a:blip r:embed="rId12">
              <a:alphaModFix/>
            </a:blip>
            <a:srcRect b="0" l="0" r="0" t="0"/>
            <a:stretch/>
          </p:blipFill>
          <p:spPr>
            <a:xfrm rot="10800000">
              <a:off x="5362230" y="571500"/>
              <a:ext cx="1898618" cy="230696"/>
            </a:xfrm>
            <a:prstGeom prst="rect">
              <a:avLst/>
            </a:prstGeom>
            <a:noFill/>
            <a:ln>
              <a:noFill/>
            </a:ln>
          </p:spPr>
        </p:pic>
        <p:pic>
          <p:nvPicPr>
            <p:cNvPr descr="preencoded.png" id="705" name="Google Shape;705;g3ef4b2f3226_3_656"/>
            <p:cNvPicPr preferRelativeResize="0"/>
            <p:nvPr/>
          </p:nvPicPr>
          <p:blipFill rotWithShape="1">
            <a:blip r:embed="rId13">
              <a:alphaModFix/>
            </a:blip>
            <a:srcRect b="0" l="0" r="0" t="0"/>
            <a:stretch/>
          </p:blipFill>
          <p:spPr>
            <a:xfrm>
              <a:off x="15750350" y="7972425"/>
              <a:ext cx="854773" cy="708470"/>
            </a:xfrm>
            <a:prstGeom prst="rect">
              <a:avLst/>
            </a:prstGeom>
            <a:noFill/>
            <a:ln>
              <a:noFill/>
            </a:ln>
          </p:spPr>
        </p:pic>
      </p:grpSp>
      <p:grpSp>
        <p:nvGrpSpPr>
          <p:cNvPr id="706" name="Google Shape;706;g3ef4b2f3226_3_656"/>
          <p:cNvGrpSpPr/>
          <p:nvPr/>
        </p:nvGrpSpPr>
        <p:grpSpPr>
          <a:xfrm>
            <a:off x="17640300" y="7994925"/>
            <a:ext cx="596549" cy="2063476"/>
            <a:chOff x="17640300" y="7994925"/>
            <a:chExt cx="596549" cy="2063476"/>
          </a:xfrm>
        </p:grpSpPr>
        <p:pic>
          <p:nvPicPr>
            <p:cNvPr descr="preencoded.png" id="707" name="Google Shape;707;g3ef4b2f3226_3_656"/>
            <p:cNvPicPr preferRelativeResize="0"/>
            <p:nvPr/>
          </p:nvPicPr>
          <p:blipFill rotWithShape="1">
            <a:blip r:embed="rId14">
              <a:alphaModFix/>
            </a:blip>
            <a:srcRect b="0" l="0" r="0" t="0"/>
            <a:stretch/>
          </p:blipFill>
          <p:spPr>
            <a:xfrm>
              <a:off x="17640300" y="9525000"/>
              <a:ext cx="533400" cy="533400"/>
            </a:xfrm>
            <a:prstGeom prst="rect">
              <a:avLst/>
            </a:prstGeom>
            <a:noFill/>
            <a:ln>
              <a:noFill/>
            </a:ln>
          </p:spPr>
        </p:pic>
        <p:sp>
          <p:nvSpPr>
            <p:cNvPr id="708" name="Google Shape;708;g3ef4b2f3226_3_65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709" name="Google Shape;709;g3ef4b2f3226_3_656"/>
          <p:cNvGrpSpPr/>
          <p:nvPr/>
        </p:nvGrpSpPr>
        <p:grpSpPr>
          <a:xfrm>
            <a:off x="2752725" y="1952625"/>
            <a:ext cx="6743700" cy="6812400"/>
            <a:chOff x="2752725" y="1952625"/>
            <a:chExt cx="6743700" cy="6812400"/>
          </a:xfrm>
        </p:grpSpPr>
        <p:sp>
          <p:nvSpPr>
            <p:cNvPr id="710" name="Google Shape;710;g3ef4b2f3226_3_656"/>
            <p:cNvSpPr/>
            <p:nvPr/>
          </p:nvSpPr>
          <p:spPr>
            <a:xfrm>
              <a:off x="2752725" y="1952625"/>
              <a:ext cx="6743700" cy="2933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Thank you for choosing EaTemp</a:t>
              </a:r>
              <a:endParaRPr b="0" i="0" sz="6000" u="none" cap="none" strike="noStrike">
                <a:solidFill>
                  <a:schemeClr val="dk1"/>
                </a:solidFill>
                <a:latin typeface="Calibri"/>
                <a:ea typeface="Calibri"/>
                <a:cs typeface="Calibri"/>
                <a:sym typeface="Calibri"/>
              </a:endParaRPr>
            </a:p>
          </p:txBody>
        </p:sp>
        <p:sp>
          <p:nvSpPr>
            <p:cNvPr id="711" name="Google Shape;711;g3ef4b2f3226_3_656"/>
            <p:cNvSpPr/>
            <p:nvPr/>
          </p:nvSpPr>
          <p:spPr>
            <a:xfrm>
              <a:off x="2752725" y="5076825"/>
              <a:ext cx="6652200" cy="3688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2400" u="none" cap="none" strike="noStrike">
                <a:solidFill>
                  <a:schemeClr val="dk1"/>
                </a:solidFill>
                <a:latin typeface="Calibri"/>
                <a:ea typeface="Calibri"/>
                <a:cs typeface="Calibri"/>
                <a:sym typeface="Calibri"/>
              </a:endParaRPr>
            </a:p>
            <a:p>
              <a:pPr indent="0" lvl="0" marL="0" marR="0" rtl="0" algn="l">
                <a:spcBef>
                  <a:spcPts val="120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2400" u="none" cap="none" strike="noStrike">
                <a:solidFill>
                  <a:schemeClr val="dk1"/>
                </a:solidFill>
                <a:latin typeface="Calibri"/>
                <a:ea typeface="Calibri"/>
                <a:cs typeface="Calibri"/>
                <a:sym typeface="Calibri"/>
              </a:endParaRPr>
            </a:p>
          </p:txBody>
        </p:sp>
      </p:grpSp>
      <p:sp>
        <p:nvSpPr>
          <p:cNvPr id="712" name="Google Shape;712;g3ef4b2f3226_3_656"/>
          <p:cNvSpPr/>
          <p:nvPr/>
        </p:nvSpPr>
        <p:spPr>
          <a:xfrm rot="-5400000">
            <a:off x="16649625" y="6168450"/>
            <a:ext cx="2737500" cy="356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1800"/>
              <a:buFont typeface="Inter"/>
              <a:buNone/>
            </a:pPr>
            <a:r>
              <a:rPr b="0" i="0" lang="en-US" sz="1800" u="none" cap="none" strike="noStrike">
                <a:solidFill>
                  <a:srgbClr val="000000"/>
                </a:solidFill>
                <a:latin typeface="Inter"/>
                <a:ea typeface="Inter"/>
                <a:cs typeface="Inter"/>
                <a:sym typeface="Inter"/>
              </a:rPr>
              <a:t>Credit | Image: </a:t>
            </a:r>
            <a:r>
              <a:rPr b="0" i="0" lang="en-US" sz="1800" u="sng" cap="none" strike="noStrike">
                <a:solidFill>
                  <a:srgbClr val="000000"/>
                </a:solidFill>
                <a:latin typeface="Inter"/>
                <a:ea typeface="Inter"/>
                <a:cs typeface="Inter"/>
                <a:sym typeface="Inter"/>
                <a:hlinkClick r:id="rId15">
                  <a:extLst>
                    <a:ext uri="{A12FA001-AC4F-418D-AE19-62706E023703}">
                      <ahyp:hlinkClr val="tx"/>
                    </a:ext>
                  </a:extLst>
                </a:hlinkClick>
              </a:rPr>
              <a:t>Unsplash</a:t>
            </a:r>
            <a:r>
              <a:rPr b="0" i="0" lang="en-US" sz="1800" u="none" cap="none" strike="noStrike">
                <a:solidFill>
                  <a:srgbClr val="000000"/>
                </a:solidFill>
                <a:latin typeface="Inter"/>
                <a:ea typeface="Inter"/>
                <a:cs typeface="Inter"/>
                <a:sym typeface="Inter"/>
              </a:rPr>
              <a:t> </a:t>
            </a:r>
            <a:endParaRPr b="0" i="0" sz="1800" u="none" cap="none" strike="noStrike">
              <a:solidFill>
                <a:schemeClr val="dk1"/>
              </a:solidFill>
              <a:latin typeface="Calibri"/>
              <a:ea typeface="Calibri"/>
              <a:cs typeface="Calibri"/>
              <a:sym typeface="Calibri"/>
            </a:endParaRPr>
          </a:p>
        </p:txBody>
      </p:sp>
      <p:pic>
        <p:nvPicPr>
          <p:cNvPr descr="preencoded.png" id="713" name="Google Shape;713;g3ef4b2f3226_3_656"/>
          <p:cNvPicPr preferRelativeResize="0"/>
          <p:nvPr/>
        </p:nvPicPr>
        <p:blipFill rotWithShape="1">
          <a:blip r:embed="rId16">
            <a:alphaModFix/>
          </a:blip>
          <a:srcRect b="0" l="0" r="0" t="0"/>
          <a:stretch/>
        </p:blipFill>
        <p:spPr>
          <a:xfrm>
            <a:off x="9144000" y="1219200"/>
            <a:ext cx="6905625" cy="78486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62" name="Shape 62"/>
        <p:cNvGrpSpPr/>
        <p:nvPr/>
      </p:nvGrpSpPr>
      <p:grpSpPr>
        <a:xfrm>
          <a:off x="0" y="0"/>
          <a:ext cx="0" cy="0"/>
          <a:chOff x="0" y="0"/>
          <a:chExt cx="0" cy="0"/>
        </a:xfrm>
      </p:grpSpPr>
      <p:grpSp>
        <p:nvGrpSpPr>
          <p:cNvPr id="63" name="Google Shape;63;g3ef4b2f3226_3_45"/>
          <p:cNvGrpSpPr/>
          <p:nvPr/>
        </p:nvGrpSpPr>
        <p:grpSpPr>
          <a:xfrm>
            <a:off x="0" y="0"/>
            <a:ext cx="18288000" cy="10519698"/>
            <a:chOff x="0" y="0"/>
            <a:chExt cx="18288000" cy="10519698"/>
          </a:xfrm>
        </p:grpSpPr>
        <p:sp>
          <p:nvSpPr>
            <p:cNvPr id="64" name="Google Shape;64;g3ef4b2f3226_3_45"/>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65" name="Google Shape;65;g3ef4b2f3226_3_45"/>
            <p:cNvPicPr preferRelativeResize="0"/>
            <p:nvPr/>
          </p:nvPicPr>
          <p:blipFill rotWithShape="1">
            <a:blip r:embed="rId3">
              <a:alphaModFix/>
            </a:blip>
            <a:srcRect b="0" l="0" r="0" t="0"/>
            <a:stretch/>
          </p:blipFill>
          <p:spPr>
            <a:xfrm>
              <a:off x="0" y="3000375"/>
              <a:ext cx="18288000" cy="7286625"/>
            </a:xfrm>
            <a:prstGeom prst="rect">
              <a:avLst/>
            </a:prstGeom>
            <a:noFill/>
            <a:ln>
              <a:noFill/>
            </a:ln>
          </p:spPr>
        </p:pic>
        <p:pic>
          <p:nvPicPr>
            <p:cNvPr descr="preencoded.png" id="66" name="Google Shape;66;g3ef4b2f3226_3_45"/>
            <p:cNvPicPr preferRelativeResize="0"/>
            <p:nvPr/>
          </p:nvPicPr>
          <p:blipFill rotWithShape="1">
            <a:blip r:embed="rId4">
              <a:alphaModFix/>
            </a:blip>
            <a:srcRect b="0" l="0" r="0" t="0"/>
            <a:stretch/>
          </p:blipFill>
          <p:spPr>
            <a:xfrm>
              <a:off x="0" y="0"/>
              <a:ext cx="6991350" cy="10287000"/>
            </a:xfrm>
            <a:prstGeom prst="rect">
              <a:avLst/>
            </a:prstGeom>
            <a:noFill/>
            <a:ln>
              <a:noFill/>
            </a:ln>
          </p:spPr>
        </p:pic>
        <p:pic>
          <p:nvPicPr>
            <p:cNvPr descr="preencoded.png" id="67" name="Google Shape;67;g3ef4b2f3226_3_45"/>
            <p:cNvPicPr preferRelativeResize="0"/>
            <p:nvPr/>
          </p:nvPicPr>
          <p:blipFill rotWithShape="1">
            <a:blip r:embed="rId5">
              <a:alphaModFix/>
            </a:blip>
            <a:srcRect b="0" l="0" r="0" t="0"/>
            <a:stretch/>
          </p:blipFill>
          <p:spPr>
            <a:xfrm>
              <a:off x="8031100" y="9966485"/>
              <a:ext cx="553117" cy="553213"/>
            </a:xfrm>
            <a:prstGeom prst="rect">
              <a:avLst/>
            </a:prstGeom>
            <a:noFill/>
            <a:ln>
              <a:noFill/>
            </a:ln>
          </p:spPr>
        </p:pic>
        <p:pic>
          <p:nvPicPr>
            <p:cNvPr descr="preencoded.png" id="68" name="Google Shape;68;g3ef4b2f3226_3_45"/>
            <p:cNvPicPr preferRelativeResize="0"/>
            <p:nvPr/>
          </p:nvPicPr>
          <p:blipFill rotWithShape="1">
            <a:blip r:embed="rId6">
              <a:alphaModFix/>
            </a:blip>
            <a:srcRect b="0" l="0" r="0" t="0"/>
            <a:stretch/>
          </p:blipFill>
          <p:spPr>
            <a:xfrm>
              <a:off x="1824512" y="6155627"/>
              <a:ext cx="553117" cy="553212"/>
            </a:xfrm>
            <a:prstGeom prst="rect">
              <a:avLst/>
            </a:prstGeom>
            <a:noFill/>
            <a:ln>
              <a:noFill/>
            </a:ln>
          </p:spPr>
        </p:pic>
        <p:pic>
          <p:nvPicPr>
            <p:cNvPr descr="preencoded.png" id="69" name="Google Shape;69;g3ef4b2f3226_3_45"/>
            <p:cNvPicPr preferRelativeResize="0"/>
            <p:nvPr/>
          </p:nvPicPr>
          <p:blipFill rotWithShape="1">
            <a:blip r:embed="rId7">
              <a:alphaModFix/>
            </a:blip>
            <a:srcRect b="0" l="0" r="0" t="0"/>
            <a:stretch/>
          </p:blipFill>
          <p:spPr>
            <a:xfrm>
              <a:off x="9723988" y="1823"/>
              <a:ext cx="1315678" cy="263315"/>
            </a:xfrm>
            <a:prstGeom prst="rect">
              <a:avLst/>
            </a:prstGeom>
            <a:noFill/>
            <a:ln>
              <a:noFill/>
            </a:ln>
          </p:spPr>
        </p:pic>
        <p:pic>
          <p:nvPicPr>
            <p:cNvPr descr="preencoded.png" id="70" name="Google Shape;70;g3ef4b2f3226_3_45"/>
            <p:cNvPicPr preferRelativeResize="0"/>
            <p:nvPr/>
          </p:nvPicPr>
          <p:blipFill rotWithShape="1">
            <a:blip r:embed="rId8">
              <a:alphaModFix/>
            </a:blip>
            <a:srcRect b="0" l="0" r="0" t="0"/>
            <a:stretch/>
          </p:blipFill>
          <p:spPr>
            <a:xfrm>
              <a:off x="15963900" y="8943975"/>
              <a:ext cx="1315679" cy="263316"/>
            </a:xfrm>
            <a:prstGeom prst="rect">
              <a:avLst/>
            </a:prstGeom>
            <a:noFill/>
            <a:ln>
              <a:noFill/>
            </a:ln>
          </p:spPr>
        </p:pic>
        <p:pic>
          <p:nvPicPr>
            <p:cNvPr descr="preencoded.png" id="71" name="Google Shape;71;g3ef4b2f3226_3_45"/>
            <p:cNvPicPr preferRelativeResize="0"/>
            <p:nvPr/>
          </p:nvPicPr>
          <p:blipFill rotWithShape="1">
            <a:blip r:embed="rId9">
              <a:alphaModFix/>
            </a:blip>
            <a:srcRect b="0" l="0" r="0" t="0"/>
            <a:stretch/>
          </p:blipFill>
          <p:spPr>
            <a:xfrm>
              <a:off x="2381" y="2908743"/>
              <a:ext cx="230791" cy="1898618"/>
            </a:xfrm>
            <a:prstGeom prst="rect">
              <a:avLst/>
            </a:prstGeom>
            <a:noFill/>
            <a:ln>
              <a:noFill/>
            </a:ln>
          </p:spPr>
        </p:pic>
        <p:pic>
          <p:nvPicPr>
            <p:cNvPr descr="preencoded.png" id="72" name="Google Shape;72;g3ef4b2f3226_3_45"/>
            <p:cNvPicPr preferRelativeResize="0"/>
            <p:nvPr/>
          </p:nvPicPr>
          <p:blipFill rotWithShape="1">
            <a:blip r:embed="rId10">
              <a:alphaModFix/>
            </a:blip>
            <a:srcRect b="0" l="0" r="0" t="0"/>
            <a:stretch/>
          </p:blipFill>
          <p:spPr>
            <a:xfrm>
              <a:off x="16840200" y="4991100"/>
              <a:ext cx="230791" cy="1898619"/>
            </a:xfrm>
            <a:prstGeom prst="rect">
              <a:avLst/>
            </a:prstGeom>
            <a:noFill/>
            <a:ln>
              <a:noFill/>
            </a:ln>
          </p:spPr>
        </p:pic>
        <p:pic>
          <p:nvPicPr>
            <p:cNvPr descr="preencoded.png" id="73" name="Google Shape;73;g3ef4b2f3226_3_45"/>
            <p:cNvPicPr preferRelativeResize="0"/>
            <p:nvPr/>
          </p:nvPicPr>
          <p:blipFill rotWithShape="1">
            <a:blip r:embed="rId11">
              <a:alphaModFix/>
            </a:blip>
            <a:srcRect b="0" l="0" r="0" t="0"/>
            <a:stretch/>
          </p:blipFill>
          <p:spPr>
            <a:xfrm>
              <a:off x="15687675" y="819150"/>
              <a:ext cx="854773" cy="708470"/>
            </a:xfrm>
            <a:prstGeom prst="rect">
              <a:avLst/>
            </a:prstGeom>
            <a:noFill/>
            <a:ln>
              <a:noFill/>
            </a:ln>
          </p:spPr>
        </p:pic>
        <p:pic>
          <p:nvPicPr>
            <p:cNvPr descr="preencoded.png" id="74" name="Google Shape;74;g3ef4b2f3226_3_45"/>
            <p:cNvPicPr preferRelativeResize="0"/>
            <p:nvPr/>
          </p:nvPicPr>
          <p:blipFill rotWithShape="1">
            <a:blip r:embed="rId12">
              <a:alphaModFix/>
            </a:blip>
            <a:srcRect b="0" l="0" r="0" t="0"/>
            <a:stretch/>
          </p:blipFill>
          <p:spPr>
            <a:xfrm>
              <a:off x="155925" y="9438894"/>
              <a:ext cx="854869" cy="708470"/>
            </a:xfrm>
            <a:prstGeom prst="rect">
              <a:avLst/>
            </a:prstGeom>
            <a:noFill/>
            <a:ln>
              <a:noFill/>
            </a:ln>
          </p:spPr>
        </p:pic>
      </p:grpSp>
      <p:grpSp>
        <p:nvGrpSpPr>
          <p:cNvPr id="75" name="Google Shape;75;g3ef4b2f3226_3_45"/>
          <p:cNvGrpSpPr/>
          <p:nvPr/>
        </p:nvGrpSpPr>
        <p:grpSpPr>
          <a:xfrm>
            <a:off x="17640300" y="7994925"/>
            <a:ext cx="596549" cy="2063476"/>
            <a:chOff x="17640300" y="7994925"/>
            <a:chExt cx="596549" cy="2063476"/>
          </a:xfrm>
        </p:grpSpPr>
        <p:pic>
          <p:nvPicPr>
            <p:cNvPr descr="preencoded.png" id="76" name="Google Shape;76;g3ef4b2f3226_3_45"/>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77" name="Google Shape;77;g3ef4b2f3226_3_45"/>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78" name="Google Shape;78;g3ef4b2f3226_3_45"/>
          <p:cNvSpPr/>
          <p:nvPr/>
        </p:nvSpPr>
        <p:spPr>
          <a:xfrm>
            <a:off x="800100" y="762000"/>
            <a:ext cx="9361200" cy="25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9600"/>
              <a:buFont typeface="Pacifico"/>
              <a:buNone/>
            </a:pPr>
            <a:r>
              <a:rPr b="0" i="0" lang="en-US" sz="9600" u="none" cap="none" strike="noStrike">
                <a:solidFill>
                  <a:srgbClr val="E4868E"/>
                </a:solidFill>
                <a:latin typeface="Pacifico"/>
                <a:ea typeface="Pacifico"/>
                <a:cs typeface="Pacifico"/>
                <a:sym typeface="Pacifico"/>
              </a:rPr>
              <a:t>Table of Contents</a:t>
            </a:r>
            <a:endParaRPr b="0" i="0" sz="9600" u="none" cap="none" strike="noStrike">
              <a:solidFill>
                <a:schemeClr val="dk1"/>
              </a:solidFill>
              <a:latin typeface="Calibri"/>
              <a:ea typeface="Calibri"/>
              <a:cs typeface="Calibri"/>
              <a:sym typeface="Calibri"/>
            </a:endParaRPr>
          </a:p>
        </p:txBody>
      </p:sp>
      <p:grpSp>
        <p:nvGrpSpPr>
          <p:cNvPr id="79" name="Google Shape;79;g3ef4b2f3226_3_45"/>
          <p:cNvGrpSpPr/>
          <p:nvPr/>
        </p:nvGrpSpPr>
        <p:grpSpPr>
          <a:xfrm>
            <a:off x="752475" y="3038475"/>
            <a:ext cx="5577900" cy="1440300"/>
            <a:chOff x="752475" y="3038475"/>
            <a:chExt cx="5577900" cy="1440300"/>
          </a:xfrm>
        </p:grpSpPr>
        <p:sp>
          <p:nvSpPr>
            <p:cNvPr id="80" name="Google Shape;80;g3ef4b2f3226_3_45"/>
            <p:cNvSpPr/>
            <p:nvPr/>
          </p:nvSpPr>
          <p:spPr>
            <a:xfrm>
              <a:off x="752475" y="3095625"/>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g3ef4b2f3226_3_45"/>
            <p:cNvSpPr/>
            <p:nvPr/>
          </p:nvSpPr>
          <p:spPr>
            <a:xfrm>
              <a:off x="1067753" y="3225165"/>
              <a:ext cx="5886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Pacifico"/>
                <a:buNone/>
              </a:pPr>
              <a:r>
                <a:rPr b="0" i="0" lang="en-US" sz="3600" u="none" cap="none" strike="noStrike">
                  <a:solidFill>
                    <a:srgbClr val="FFFFFF"/>
                  </a:solidFill>
                  <a:latin typeface="Pacifico"/>
                  <a:ea typeface="Pacifico"/>
                  <a:cs typeface="Pacifico"/>
                  <a:sym typeface="Pacifico"/>
                </a:rPr>
                <a:t>01</a:t>
              </a:r>
              <a:endParaRPr b="0" i="0" sz="3600" u="none" cap="none" strike="noStrike">
                <a:solidFill>
                  <a:schemeClr val="dk1"/>
                </a:solidFill>
                <a:latin typeface="Calibri"/>
                <a:ea typeface="Calibri"/>
                <a:cs typeface="Calibri"/>
                <a:sym typeface="Calibri"/>
              </a:endParaRPr>
            </a:p>
          </p:txBody>
        </p:sp>
        <p:sp>
          <p:nvSpPr>
            <p:cNvPr id="82" name="Google Shape;82;g3ef4b2f3226_3_45"/>
            <p:cNvSpPr/>
            <p:nvPr/>
          </p:nvSpPr>
          <p:spPr>
            <a:xfrm>
              <a:off x="2124075" y="3038475"/>
              <a:ext cx="42063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Introduction</a:t>
              </a:r>
              <a:endParaRPr b="0" i="0" sz="3600" u="none" cap="none" strike="noStrike">
                <a:solidFill>
                  <a:schemeClr val="dk1"/>
                </a:solidFill>
                <a:latin typeface="Calibri"/>
                <a:ea typeface="Calibri"/>
                <a:cs typeface="Calibri"/>
                <a:sym typeface="Calibri"/>
              </a:endParaRPr>
            </a:p>
          </p:txBody>
        </p:sp>
        <p:sp>
          <p:nvSpPr>
            <p:cNvPr id="83" name="Google Shape;83;g3ef4b2f3226_3_45"/>
            <p:cNvSpPr/>
            <p:nvPr/>
          </p:nvSpPr>
          <p:spPr>
            <a:xfrm>
              <a:off x="2124075" y="3914775"/>
              <a:ext cx="41757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Extraordinary Realm</a:t>
              </a:r>
              <a:endParaRPr b="0" i="0" sz="2400" u="none" cap="none" strike="noStrike">
                <a:solidFill>
                  <a:schemeClr val="dk1"/>
                </a:solidFill>
                <a:latin typeface="Calibri"/>
                <a:ea typeface="Calibri"/>
                <a:cs typeface="Calibri"/>
                <a:sym typeface="Calibri"/>
              </a:endParaRPr>
            </a:p>
          </p:txBody>
        </p:sp>
      </p:grpSp>
      <p:grpSp>
        <p:nvGrpSpPr>
          <p:cNvPr id="84" name="Google Shape;84;g3ef4b2f3226_3_45"/>
          <p:cNvGrpSpPr/>
          <p:nvPr/>
        </p:nvGrpSpPr>
        <p:grpSpPr>
          <a:xfrm>
            <a:off x="6353175" y="3038475"/>
            <a:ext cx="5577900" cy="1440300"/>
            <a:chOff x="6353175" y="3038475"/>
            <a:chExt cx="5577900" cy="1440300"/>
          </a:xfrm>
        </p:grpSpPr>
        <p:sp>
          <p:nvSpPr>
            <p:cNvPr id="85" name="Google Shape;85;g3ef4b2f3226_3_45"/>
            <p:cNvSpPr/>
            <p:nvPr/>
          </p:nvSpPr>
          <p:spPr>
            <a:xfrm>
              <a:off x="6353175" y="3095625"/>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3ef4b2f3226_3_45"/>
            <p:cNvSpPr/>
            <p:nvPr/>
          </p:nvSpPr>
          <p:spPr>
            <a:xfrm>
              <a:off x="6630353" y="3225165"/>
              <a:ext cx="6648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Pacifico"/>
                <a:buNone/>
              </a:pPr>
              <a:r>
                <a:rPr b="0" i="0" lang="en-US" sz="3600" u="none" cap="none" strike="noStrike">
                  <a:solidFill>
                    <a:srgbClr val="FFFFFF"/>
                  </a:solidFill>
                  <a:latin typeface="Pacifico"/>
                  <a:ea typeface="Pacifico"/>
                  <a:cs typeface="Pacifico"/>
                  <a:sym typeface="Pacifico"/>
                </a:rPr>
                <a:t>02</a:t>
              </a:r>
              <a:endParaRPr b="0" i="0" sz="3600" u="none" cap="none" strike="noStrike">
                <a:solidFill>
                  <a:schemeClr val="dk1"/>
                </a:solidFill>
                <a:latin typeface="Calibri"/>
                <a:ea typeface="Calibri"/>
                <a:cs typeface="Calibri"/>
                <a:sym typeface="Calibri"/>
              </a:endParaRPr>
            </a:p>
          </p:txBody>
        </p:sp>
        <p:sp>
          <p:nvSpPr>
            <p:cNvPr id="87" name="Google Shape;87;g3ef4b2f3226_3_45"/>
            <p:cNvSpPr/>
            <p:nvPr/>
          </p:nvSpPr>
          <p:spPr>
            <a:xfrm>
              <a:off x="7724775" y="3038475"/>
              <a:ext cx="42063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Encounters</a:t>
              </a:r>
              <a:endParaRPr b="0" i="0" sz="3600" u="none" cap="none" strike="noStrike">
                <a:solidFill>
                  <a:schemeClr val="dk1"/>
                </a:solidFill>
                <a:latin typeface="Calibri"/>
                <a:ea typeface="Calibri"/>
                <a:cs typeface="Calibri"/>
                <a:sym typeface="Calibri"/>
              </a:endParaRPr>
            </a:p>
          </p:txBody>
        </p:sp>
        <p:sp>
          <p:nvSpPr>
            <p:cNvPr id="88" name="Google Shape;88;g3ef4b2f3226_3_45"/>
            <p:cNvSpPr/>
            <p:nvPr/>
          </p:nvSpPr>
          <p:spPr>
            <a:xfrm>
              <a:off x="7724775" y="3914775"/>
              <a:ext cx="41757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Unicorn Sightings</a:t>
              </a:r>
              <a:endParaRPr b="0" i="0" sz="2400" u="none" cap="none" strike="noStrike">
                <a:solidFill>
                  <a:schemeClr val="dk1"/>
                </a:solidFill>
                <a:latin typeface="Calibri"/>
                <a:ea typeface="Calibri"/>
                <a:cs typeface="Calibri"/>
                <a:sym typeface="Calibri"/>
              </a:endParaRPr>
            </a:p>
          </p:txBody>
        </p:sp>
      </p:grpSp>
      <p:grpSp>
        <p:nvGrpSpPr>
          <p:cNvPr id="89" name="Google Shape;89;g3ef4b2f3226_3_45"/>
          <p:cNvGrpSpPr/>
          <p:nvPr/>
        </p:nvGrpSpPr>
        <p:grpSpPr>
          <a:xfrm>
            <a:off x="752475" y="5276850"/>
            <a:ext cx="5577900" cy="1440300"/>
            <a:chOff x="752475" y="5276850"/>
            <a:chExt cx="5577900" cy="1440300"/>
          </a:xfrm>
        </p:grpSpPr>
        <p:sp>
          <p:nvSpPr>
            <p:cNvPr id="90" name="Google Shape;90;g3ef4b2f3226_3_45"/>
            <p:cNvSpPr/>
            <p:nvPr/>
          </p:nvSpPr>
          <p:spPr>
            <a:xfrm>
              <a:off x="752475" y="5334000"/>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g3ef4b2f3226_3_45"/>
            <p:cNvSpPr/>
            <p:nvPr/>
          </p:nvSpPr>
          <p:spPr>
            <a:xfrm>
              <a:off x="1039178" y="5463540"/>
              <a:ext cx="6459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Pacifico"/>
                <a:buNone/>
              </a:pPr>
              <a:r>
                <a:rPr b="0" i="0" lang="en-US" sz="3600" u="none" cap="none" strike="noStrike">
                  <a:solidFill>
                    <a:srgbClr val="FFFFFF"/>
                  </a:solidFill>
                  <a:latin typeface="Pacifico"/>
                  <a:ea typeface="Pacifico"/>
                  <a:cs typeface="Pacifico"/>
                  <a:sym typeface="Pacifico"/>
                </a:rPr>
                <a:t>03</a:t>
              </a:r>
              <a:endParaRPr b="0" i="0" sz="3600" u="none" cap="none" strike="noStrike">
                <a:solidFill>
                  <a:schemeClr val="dk1"/>
                </a:solidFill>
                <a:latin typeface="Calibri"/>
                <a:ea typeface="Calibri"/>
                <a:cs typeface="Calibri"/>
                <a:sym typeface="Calibri"/>
              </a:endParaRPr>
            </a:p>
          </p:txBody>
        </p:sp>
        <p:sp>
          <p:nvSpPr>
            <p:cNvPr id="92" name="Google Shape;92;g3ef4b2f3226_3_45"/>
            <p:cNvSpPr/>
            <p:nvPr/>
          </p:nvSpPr>
          <p:spPr>
            <a:xfrm>
              <a:off x="2124075" y="5276850"/>
              <a:ext cx="42063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Wonders</a:t>
              </a:r>
              <a:endParaRPr b="0" i="0" sz="3600" u="none" cap="none" strike="noStrike">
                <a:solidFill>
                  <a:schemeClr val="dk1"/>
                </a:solidFill>
                <a:latin typeface="Calibri"/>
                <a:ea typeface="Calibri"/>
                <a:cs typeface="Calibri"/>
                <a:sym typeface="Calibri"/>
              </a:endParaRPr>
            </a:p>
          </p:txBody>
        </p:sp>
        <p:sp>
          <p:nvSpPr>
            <p:cNvPr id="93" name="Google Shape;93;g3ef4b2f3226_3_45"/>
            <p:cNvSpPr/>
            <p:nvPr/>
          </p:nvSpPr>
          <p:spPr>
            <a:xfrm>
              <a:off x="2124075" y="6153150"/>
              <a:ext cx="41757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Wishes Granted</a:t>
              </a:r>
              <a:endParaRPr b="0" i="0" sz="2400" u="none" cap="none" strike="noStrike">
                <a:solidFill>
                  <a:schemeClr val="dk1"/>
                </a:solidFill>
                <a:latin typeface="Calibri"/>
                <a:ea typeface="Calibri"/>
                <a:cs typeface="Calibri"/>
                <a:sym typeface="Calibri"/>
              </a:endParaRPr>
            </a:p>
          </p:txBody>
        </p:sp>
      </p:grpSp>
      <p:grpSp>
        <p:nvGrpSpPr>
          <p:cNvPr id="94" name="Google Shape;94;g3ef4b2f3226_3_45"/>
          <p:cNvGrpSpPr/>
          <p:nvPr/>
        </p:nvGrpSpPr>
        <p:grpSpPr>
          <a:xfrm>
            <a:off x="6353175" y="5276850"/>
            <a:ext cx="5577900" cy="1440300"/>
            <a:chOff x="6353175" y="5276850"/>
            <a:chExt cx="5577900" cy="1440300"/>
          </a:xfrm>
        </p:grpSpPr>
        <p:sp>
          <p:nvSpPr>
            <p:cNvPr id="95" name="Google Shape;95;g3ef4b2f3226_3_45"/>
            <p:cNvSpPr/>
            <p:nvPr/>
          </p:nvSpPr>
          <p:spPr>
            <a:xfrm>
              <a:off x="6353175" y="5334000"/>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g3ef4b2f3226_3_45"/>
            <p:cNvSpPr/>
            <p:nvPr/>
          </p:nvSpPr>
          <p:spPr>
            <a:xfrm>
              <a:off x="6625590" y="5463540"/>
              <a:ext cx="6744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Pacifico"/>
                <a:buNone/>
              </a:pPr>
              <a:r>
                <a:rPr b="0" i="0" lang="en-US" sz="3600" u="none" cap="none" strike="noStrike">
                  <a:solidFill>
                    <a:srgbClr val="FFFFFF"/>
                  </a:solidFill>
                  <a:latin typeface="Pacifico"/>
                  <a:ea typeface="Pacifico"/>
                  <a:cs typeface="Pacifico"/>
                  <a:sym typeface="Pacifico"/>
                </a:rPr>
                <a:t>04</a:t>
              </a:r>
              <a:endParaRPr b="0" i="0" sz="3600" u="none" cap="none" strike="noStrike">
                <a:solidFill>
                  <a:schemeClr val="dk1"/>
                </a:solidFill>
                <a:latin typeface="Calibri"/>
                <a:ea typeface="Calibri"/>
                <a:cs typeface="Calibri"/>
                <a:sym typeface="Calibri"/>
              </a:endParaRPr>
            </a:p>
          </p:txBody>
        </p:sp>
        <p:sp>
          <p:nvSpPr>
            <p:cNvPr id="97" name="Google Shape;97;g3ef4b2f3226_3_45"/>
            <p:cNvSpPr/>
            <p:nvPr/>
          </p:nvSpPr>
          <p:spPr>
            <a:xfrm>
              <a:off x="7724775" y="5276850"/>
              <a:ext cx="42063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Magic</a:t>
              </a:r>
              <a:endParaRPr b="0" i="0" sz="3600" u="none" cap="none" strike="noStrike">
                <a:solidFill>
                  <a:schemeClr val="dk1"/>
                </a:solidFill>
                <a:latin typeface="Calibri"/>
                <a:ea typeface="Calibri"/>
                <a:cs typeface="Calibri"/>
                <a:sym typeface="Calibri"/>
              </a:endParaRPr>
            </a:p>
          </p:txBody>
        </p:sp>
        <p:sp>
          <p:nvSpPr>
            <p:cNvPr id="98" name="Google Shape;98;g3ef4b2f3226_3_45"/>
            <p:cNvSpPr/>
            <p:nvPr/>
          </p:nvSpPr>
          <p:spPr>
            <a:xfrm>
              <a:off x="7724775" y="6153150"/>
              <a:ext cx="41757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Spellcasting</a:t>
              </a:r>
              <a:endParaRPr b="0" i="0" sz="2400" u="none" cap="none" strike="noStrike">
                <a:solidFill>
                  <a:schemeClr val="dk1"/>
                </a:solidFill>
                <a:latin typeface="Calibri"/>
                <a:ea typeface="Calibri"/>
                <a:cs typeface="Calibri"/>
                <a:sym typeface="Calibri"/>
              </a:endParaRPr>
            </a:p>
          </p:txBody>
        </p:sp>
      </p:grpSp>
      <p:grpSp>
        <p:nvGrpSpPr>
          <p:cNvPr id="99" name="Google Shape;99;g3ef4b2f3226_3_45"/>
          <p:cNvGrpSpPr/>
          <p:nvPr/>
        </p:nvGrpSpPr>
        <p:grpSpPr>
          <a:xfrm>
            <a:off x="752475" y="7515225"/>
            <a:ext cx="5577900" cy="1440300"/>
            <a:chOff x="752475" y="7515225"/>
            <a:chExt cx="5577900" cy="1440300"/>
          </a:xfrm>
        </p:grpSpPr>
        <p:sp>
          <p:nvSpPr>
            <p:cNvPr id="100" name="Google Shape;100;g3ef4b2f3226_3_45"/>
            <p:cNvSpPr/>
            <p:nvPr/>
          </p:nvSpPr>
          <p:spPr>
            <a:xfrm>
              <a:off x="752475" y="7572375"/>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g3ef4b2f3226_3_45"/>
            <p:cNvSpPr/>
            <p:nvPr/>
          </p:nvSpPr>
          <p:spPr>
            <a:xfrm>
              <a:off x="1039178" y="7701915"/>
              <a:ext cx="6459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Pacifico"/>
                <a:buNone/>
              </a:pPr>
              <a:r>
                <a:rPr b="0" i="0" lang="en-US" sz="3600" u="none" cap="none" strike="noStrike">
                  <a:solidFill>
                    <a:srgbClr val="FFFFFF"/>
                  </a:solidFill>
                  <a:latin typeface="Pacifico"/>
                  <a:ea typeface="Pacifico"/>
                  <a:cs typeface="Pacifico"/>
                  <a:sym typeface="Pacifico"/>
                </a:rPr>
                <a:t>05</a:t>
              </a:r>
              <a:endParaRPr b="0" i="0" sz="3600" u="none" cap="none" strike="noStrike">
                <a:solidFill>
                  <a:schemeClr val="dk1"/>
                </a:solidFill>
                <a:latin typeface="Calibri"/>
                <a:ea typeface="Calibri"/>
                <a:cs typeface="Calibri"/>
                <a:sym typeface="Calibri"/>
              </a:endParaRPr>
            </a:p>
          </p:txBody>
        </p:sp>
        <p:sp>
          <p:nvSpPr>
            <p:cNvPr id="102" name="Google Shape;102;g3ef4b2f3226_3_45"/>
            <p:cNvSpPr/>
            <p:nvPr/>
          </p:nvSpPr>
          <p:spPr>
            <a:xfrm>
              <a:off x="2124075" y="7515225"/>
              <a:ext cx="42063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Adventure</a:t>
              </a:r>
              <a:endParaRPr b="0" i="0" sz="3600" u="none" cap="none" strike="noStrike">
                <a:solidFill>
                  <a:schemeClr val="dk1"/>
                </a:solidFill>
                <a:latin typeface="Calibri"/>
                <a:ea typeface="Calibri"/>
                <a:cs typeface="Calibri"/>
                <a:sym typeface="Calibri"/>
              </a:endParaRPr>
            </a:p>
          </p:txBody>
        </p:sp>
        <p:sp>
          <p:nvSpPr>
            <p:cNvPr id="103" name="Google Shape;103;g3ef4b2f3226_3_45"/>
            <p:cNvSpPr/>
            <p:nvPr/>
          </p:nvSpPr>
          <p:spPr>
            <a:xfrm>
              <a:off x="2124075" y="8391525"/>
              <a:ext cx="41757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Happily Ever After</a:t>
              </a:r>
              <a:endParaRPr b="0" i="0" sz="2400" u="none" cap="none" strike="noStrike">
                <a:solidFill>
                  <a:schemeClr val="dk1"/>
                </a:solidFill>
                <a:latin typeface="Calibri"/>
                <a:ea typeface="Calibri"/>
                <a:cs typeface="Calibri"/>
                <a:sym typeface="Calibri"/>
              </a:endParaRPr>
            </a:p>
          </p:txBody>
        </p:sp>
      </p:grpSp>
      <p:grpSp>
        <p:nvGrpSpPr>
          <p:cNvPr id="104" name="Google Shape;104;g3ef4b2f3226_3_45"/>
          <p:cNvGrpSpPr/>
          <p:nvPr/>
        </p:nvGrpSpPr>
        <p:grpSpPr>
          <a:xfrm>
            <a:off x="6353175" y="7515225"/>
            <a:ext cx="5577900" cy="1440300"/>
            <a:chOff x="6353175" y="7515225"/>
            <a:chExt cx="5577900" cy="1440300"/>
          </a:xfrm>
        </p:grpSpPr>
        <p:sp>
          <p:nvSpPr>
            <p:cNvPr id="105" name="Google Shape;105;g3ef4b2f3226_3_45"/>
            <p:cNvSpPr/>
            <p:nvPr/>
          </p:nvSpPr>
          <p:spPr>
            <a:xfrm>
              <a:off x="6353175" y="7572375"/>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g3ef4b2f3226_3_45"/>
            <p:cNvSpPr/>
            <p:nvPr/>
          </p:nvSpPr>
          <p:spPr>
            <a:xfrm>
              <a:off x="6630353" y="7701915"/>
              <a:ext cx="664800" cy="9600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3600"/>
                <a:buFont typeface="Pacifico"/>
                <a:buNone/>
              </a:pPr>
              <a:r>
                <a:rPr b="0" i="0" lang="en-US" sz="3600" u="none" cap="none" strike="noStrike">
                  <a:solidFill>
                    <a:srgbClr val="FFFFFF"/>
                  </a:solidFill>
                  <a:latin typeface="Pacifico"/>
                  <a:ea typeface="Pacifico"/>
                  <a:cs typeface="Pacifico"/>
                  <a:sym typeface="Pacifico"/>
                </a:rPr>
                <a:t>06</a:t>
              </a:r>
              <a:endParaRPr b="0" i="0" sz="3600" u="none" cap="none" strike="noStrike">
                <a:solidFill>
                  <a:schemeClr val="dk1"/>
                </a:solidFill>
                <a:latin typeface="Calibri"/>
                <a:ea typeface="Calibri"/>
                <a:cs typeface="Calibri"/>
                <a:sym typeface="Calibri"/>
              </a:endParaRPr>
            </a:p>
          </p:txBody>
        </p:sp>
        <p:sp>
          <p:nvSpPr>
            <p:cNvPr id="107" name="Google Shape;107;g3ef4b2f3226_3_45"/>
            <p:cNvSpPr/>
            <p:nvPr/>
          </p:nvSpPr>
          <p:spPr>
            <a:xfrm>
              <a:off x="7724775" y="7515225"/>
              <a:ext cx="42063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Conclusion</a:t>
              </a:r>
              <a:endParaRPr b="0" i="0" sz="3600" u="none" cap="none" strike="noStrike">
                <a:solidFill>
                  <a:schemeClr val="dk1"/>
                </a:solidFill>
                <a:latin typeface="Calibri"/>
                <a:ea typeface="Calibri"/>
                <a:cs typeface="Calibri"/>
                <a:sym typeface="Calibri"/>
              </a:endParaRPr>
            </a:p>
          </p:txBody>
        </p:sp>
        <p:sp>
          <p:nvSpPr>
            <p:cNvPr id="108" name="Google Shape;108;g3ef4b2f3226_3_45"/>
            <p:cNvSpPr/>
            <p:nvPr/>
          </p:nvSpPr>
          <p:spPr>
            <a:xfrm>
              <a:off x="7724775" y="8391525"/>
              <a:ext cx="4175700" cy="56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Embrace the Fantasy</a:t>
              </a:r>
              <a:endParaRPr b="0" i="0" sz="2400" u="none" cap="none" strike="noStrike">
                <a:solidFill>
                  <a:schemeClr val="dk1"/>
                </a:solidFill>
                <a:latin typeface="Calibri"/>
                <a:ea typeface="Calibri"/>
                <a:cs typeface="Calibri"/>
                <a:sym typeface="Calibri"/>
              </a:endParaRPr>
            </a:p>
          </p:txBody>
        </p:sp>
      </p:grpSp>
      <p:pic>
        <p:nvPicPr>
          <p:cNvPr descr="preencoded.png" id="109" name="Google Shape;109;g3ef4b2f3226_3_45"/>
          <p:cNvPicPr preferRelativeResize="0"/>
          <p:nvPr/>
        </p:nvPicPr>
        <p:blipFill rotWithShape="1">
          <a:blip r:embed="rId14">
            <a:alphaModFix/>
          </a:blip>
          <a:srcRect b="0" l="0" r="0" t="0"/>
          <a:stretch/>
        </p:blipFill>
        <p:spPr>
          <a:xfrm>
            <a:off x="10677525" y="1104900"/>
            <a:ext cx="6915150" cy="8658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114" name="Shape 114"/>
        <p:cNvGrpSpPr/>
        <p:nvPr/>
      </p:nvGrpSpPr>
      <p:grpSpPr>
        <a:xfrm>
          <a:off x="0" y="0"/>
          <a:ext cx="0" cy="0"/>
          <a:chOff x="0" y="0"/>
          <a:chExt cx="0" cy="0"/>
        </a:xfrm>
      </p:grpSpPr>
      <p:grpSp>
        <p:nvGrpSpPr>
          <p:cNvPr id="115" name="Google Shape;115;g3ef4b2f3226_3_96"/>
          <p:cNvGrpSpPr/>
          <p:nvPr/>
        </p:nvGrpSpPr>
        <p:grpSpPr>
          <a:xfrm>
            <a:off x="0" y="-3716"/>
            <a:ext cx="18288000" cy="10290716"/>
            <a:chOff x="0" y="-3716"/>
            <a:chExt cx="18288000" cy="10290716"/>
          </a:xfrm>
        </p:grpSpPr>
        <p:sp>
          <p:nvSpPr>
            <p:cNvPr id="116" name="Google Shape;116;g3ef4b2f3226_3_96"/>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17" name="Google Shape;117;g3ef4b2f3226_3_96"/>
            <p:cNvPicPr preferRelativeResize="0"/>
            <p:nvPr/>
          </p:nvPicPr>
          <p:blipFill rotWithShape="1">
            <a:blip r:embed="rId3">
              <a:alphaModFix/>
            </a:blip>
            <a:srcRect b="0" l="0" r="0" t="0"/>
            <a:stretch/>
          </p:blipFill>
          <p:spPr>
            <a:xfrm rot="10800000">
              <a:off x="0" y="3686175"/>
              <a:ext cx="18288000" cy="6600825"/>
            </a:xfrm>
            <a:prstGeom prst="rect">
              <a:avLst/>
            </a:prstGeom>
            <a:noFill/>
            <a:ln>
              <a:noFill/>
            </a:ln>
          </p:spPr>
        </p:pic>
        <p:pic>
          <p:nvPicPr>
            <p:cNvPr descr="preencoded.png" id="118" name="Google Shape;118;g3ef4b2f3226_3_96"/>
            <p:cNvPicPr preferRelativeResize="0"/>
            <p:nvPr/>
          </p:nvPicPr>
          <p:blipFill rotWithShape="1">
            <a:blip r:embed="rId4">
              <a:alphaModFix/>
            </a:blip>
            <a:srcRect b="0" l="0" r="0" t="0"/>
            <a:stretch/>
          </p:blipFill>
          <p:spPr>
            <a:xfrm rot="10800000">
              <a:off x="9239250" y="0"/>
              <a:ext cx="9048750" cy="10287000"/>
            </a:xfrm>
            <a:prstGeom prst="rect">
              <a:avLst/>
            </a:prstGeom>
            <a:noFill/>
            <a:ln>
              <a:noFill/>
            </a:ln>
          </p:spPr>
        </p:pic>
        <p:pic>
          <p:nvPicPr>
            <p:cNvPr descr="preencoded.png" id="119" name="Google Shape;119;g3ef4b2f3226_3_96"/>
            <p:cNvPicPr preferRelativeResize="0"/>
            <p:nvPr/>
          </p:nvPicPr>
          <p:blipFill rotWithShape="1">
            <a:blip r:embed="rId5">
              <a:alphaModFix/>
            </a:blip>
            <a:srcRect b="0" l="0" r="0" t="0"/>
            <a:stretch/>
          </p:blipFill>
          <p:spPr>
            <a:xfrm>
              <a:off x="1819275" y="9048750"/>
              <a:ext cx="553213" cy="553213"/>
            </a:xfrm>
            <a:prstGeom prst="rect">
              <a:avLst/>
            </a:prstGeom>
            <a:noFill/>
            <a:ln>
              <a:noFill/>
            </a:ln>
          </p:spPr>
        </p:pic>
        <p:pic>
          <p:nvPicPr>
            <p:cNvPr descr="preencoded.png" id="120" name="Google Shape;120;g3ef4b2f3226_3_96"/>
            <p:cNvPicPr preferRelativeResize="0"/>
            <p:nvPr/>
          </p:nvPicPr>
          <p:blipFill rotWithShape="1">
            <a:blip r:embed="rId6">
              <a:alphaModFix/>
            </a:blip>
            <a:srcRect b="0" l="0" r="0" t="0"/>
            <a:stretch/>
          </p:blipFill>
          <p:spPr>
            <a:xfrm>
              <a:off x="14430375" y="1162050"/>
              <a:ext cx="553213" cy="553212"/>
            </a:xfrm>
            <a:prstGeom prst="rect">
              <a:avLst/>
            </a:prstGeom>
            <a:noFill/>
            <a:ln>
              <a:noFill/>
            </a:ln>
          </p:spPr>
        </p:pic>
        <p:pic>
          <p:nvPicPr>
            <p:cNvPr descr="preencoded.png" id="121" name="Google Shape;121;g3ef4b2f3226_3_96"/>
            <p:cNvPicPr preferRelativeResize="0"/>
            <p:nvPr/>
          </p:nvPicPr>
          <p:blipFill rotWithShape="1">
            <a:blip r:embed="rId7">
              <a:alphaModFix/>
            </a:blip>
            <a:srcRect b="0" l="0" r="0" t="0"/>
            <a:stretch/>
          </p:blipFill>
          <p:spPr>
            <a:xfrm>
              <a:off x="4322541" y="14769"/>
              <a:ext cx="1315678" cy="263253"/>
            </a:xfrm>
            <a:prstGeom prst="rect">
              <a:avLst/>
            </a:prstGeom>
            <a:noFill/>
            <a:ln>
              <a:noFill/>
            </a:ln>
          </p:spPr>
        </p:pic>
        <p:pic>
          <p:nvPicPr>
            <p:cNvPr descr="preencoded.png" id="122" name="Google Shape;122;g3ef4b2f3226_3_96"/>
            <p:cNvPicPr preferRelativeResize="0"/>
            <p:nvPr/>
          </p:nvPicPr>
          <p:blipFill rotWithShape="1">
            <a:blip r:embed="rId8">
              <a:alphaModFix/>
            </a:blip>
            <a:srcRect b="0" l="0" r="0" t="0"/>
            <a:stretch/>
          </p:blipFill>
          <p:spPr>
            <a:xfrm>
              <a:off x="16068675" y="9191625"/>
              <a:ext cx="1315678" cy="263296"/>
            </a:xfrm>
            <a:prstGeom prst="rect">
              <a:avLst/>
            </a:prstGeom>
            <a:noFill/>
            <a:ln>
              <a:noFill/>
            </a:ln>
          </p:spPr>
        </p:pic>
        <p:pic>
          <p:nvPicPr>
            <p:cNvPr descr="preencoded.png" id="123" name="Google Shape;123;g3ef4b2f3226_3_96"/>
            <p:cNvPicPr preferRelativeResize="0"/>
            <p:nvPr/>
          </p:nvPicPr>
          <p:blipFill rotWithShape="1">
            <a:blip r:embed="rId9">
              <a:alphaModFix/>
            </a:blip>
            <a:srcRect b="0" l="0" r="0" t="0"/>
            <a:stretch/>
          </p:blipFill>
          <p:spPr>
            <a:xfrm>
              <a:off x="1590675" y="2609850"/>
              <a:ext cx="230791" cy="1898618"/>
            </a:xfrm>
            <a:prstGeom prst="rect">
              <a:avLst/>
            </a:prstGeom>
            <a:noFill/>
            <a:ln>
              <a:noFill/>
            </a:ln>
          </p:spPr>
        </p:pic>
        <p:pic>
          <p:nvPicPr>
            <p:cNvPr descr="preencoded.png" id="124" name="Google Shape;124;g3ef4b2f3226_3_96"/>
            <p:cNvPicPr preferRelativeResize="0"/>
            <p:nvPr/>
          </p:nvPicPr>
          <p:blipFill rotWithShape="1">
            <a:blip r:embed="rId10">
              <a:alphaModFix/>
            </a:blip>
            <a:srcRect b="0" l="0" r="0" t="0"/>
            <a:stretch/>
          </p:blipFill>
          <p:spPr>
            <a:xfrm>
              <a:off x="16964025" y="5143500"/>
              <a:ext cx="230696" cy="1898618"/>
            </a:xfrm>
            <a:prstGeom prst="rect">
              <a:avLst/>
            </a:prstGeom>
            <a:noFill/>
            <a:ln>
              <a:noFill/>
            </a:ln>
          </p:spPr>
        </p:pic>
        <p:pic>
          <p:nvPicPr>
            <p:cNvPr descr="preencoded.png" id="125" name="Google Shape;125;g3ef4b2f3226_3_96"/>
            <p:cNvPicPr preferRelativeResize="0"/>
            <p:nvPr/>
          </p:nvPicPr>
          <p:blipFill rotWithShape="1">
            <a:blip r:embed="rId11">
              <a:alphaModFix/>
            </a:blip>
            <a:srcRect b="0" l="0" r="0" t="0"/>
            <a:stretch/>
          </p:blipFill>
          <p:spPr>
            <a:xfrm>
              <a:off x="4000" y="-3716"/>
              <a:ext cx="854869" cy="708469"/>
            </a:xfrm>
            <a:prstGeom prst="rect">
              <a:avLst/>
            </a:prstGeom>
            <a:noFill/>
            <a:ln>
              <a:noFill/>
            </a:ln>
          </p:spPr>
        </p:pic>
        <p:pic>
          <p:nvPicPr>
            <p:cNvPr descr="preencoded.png" id="126" name="Google Shape;126;g3ef4b2f3226_3_96"/>
            <p:cNvPicPr preferRelativeResize="0"/>
            <p:nvPr/>
          </p:nvPicPr>
          <p:blipFill rotWithShape="1">
            <a:blip r:embed="rId12">
              <a:alphaModFix/>
            </a:blip>
            <a:srcRect b="0" l="0" r="0" t="0"/>
            <a:stretch/>
          </p:blipFill>
          <p:spPr>
            <a:xfrm>
              <a:off x="16297275" y="2533650"/>
              <a:ext cx="854773" cy="708470"/>
            </a:xfrm>
            <a:prstGeom prst="rect">
              <a:avLst/>
            </a:prstGeom>
            <a:noFill/>
            <a:ln>
              <a:noFill/>
            </a:ln>
          </p:spPr>
        </p:pic>
      </p:grpSp>
      <p:grpSp>
        <p:nvGrpSpPr>
          <p:cNvPr id="127" name="Google Shape;127;g3ef4b2f3226_3_96"/>
          <p:cNvGrpSpPr/>
          <p:nvPr/>
        </p:nvGrpSpPr>
        <p:grpSpPr>
          <a:xfrm>
            <a:off x="17640300" y="7994925"/>
            <a:ext cx="596549" cy="2063476"/>
            <a:chOff x="17640300" y="7994925"/>
            <a:chExt cx="596549" cy="2063476"/>
          </a:xfrm>
        </p:grpSpPr>
        <p:pic>
          <p:nvPicPr>
            <p:cNvPr descr="preencoded.png" id="128" name="Google Shape;128;g3ef4b2f3226_3_96"/>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129" name="Google Shape;129;g3ef4b2f3226_3_9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130" name="Google Shape;130;g3ef4b2f3226_3_96"/>
          <p:cNvSpPr/>
          <p:nvPr/>
        </p:nvSpPr>
        <p:spPr>
          <a:xfrm>
            <a:off x="2219325" y="2057400"/>
            <a:ext cx="106680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The Realm of the Extraordinary</a:t>
            </a:r>
            <a:endParaRPr b="0" i="0" sz="6000" u="none" cap="none" strike="noStrike">
              <a:solidFill>
                <a:schemeClr val="dk1"/>
              </a:solidFill>
              <a:latin typeface="Calibri"/>
              <a:ea typeface="Calibri"/>
              <a:cs typeface="Calibri"/>
              <a:sym typeface="Calibri"/>
            </a:endParaRPr>
          </a:p>
        </p:txBody>
      </p:sp>
      <p:grpSp>
        <p:nvGrpSpPr>
          <p:cNvPr id="131" name="Google Shape;131;g3ef4b2f3226_3_96"/>
          <p:cNvGrpSpPr/>
          <p:nvPr/>
        </p:nvGrpSpPr>
        <p:grpSpPr>
          <a:xfrm>
            <a:off x="2219325" y="3552825"/>
            <a:ext cx="13910175" cy="5136000"/>
            <a:chOff x="2219325" y="3552825"/>
            <a:chExt cx="13910175" cy="5136000"/>
          </a:xfrm>
        </p:grpSpPr>
        <p:sp>
          <p:nvSpPr>
            <p:cNvPr id="132" name="Google Shape;132;g3ef4b2f3226_3_96"/>
            <p:cNvSpPr/>
            <p:nvPr/>
          </p:nvSpPr>
          <p:spPr>
            <a:xfrm>
              <a:off x="2219325" y="3552825"/>
              <a:ext cx="6604500" cy="513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2400" u="none" cap="none" strike="noStrike">
                <a:solidFill>
                  <a:schemeClr val="dk1"/>
                </a:solidFill>
                <a:latin typeface="Calibri"/>
                <a:ea typeface="Calibri"/>
                <a:cs typeface="Calibri"/>
                <a:sym typeface="Calibri"/>
              </a:endParaRPr>
            </a:p>
          </p:txBody>
        </p:sp>
        <p:sp>
          <p:nvSpPr>
            <p:cNvPr id="133" name="Google Shape;133;g3ef4b2f3226_3_96"/>
            <p:cNvSpPr/>
            <p:nvPr/>
          </p:nvSpPr>
          <p:spPr>
            <a:xfrm>
              <a:off x="9525000" y="3552825"/>
              <a:ext cx="6604500" cy="5136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138" name="Shape 138"/>
        <p:cNvGrpSpPr/>
        <p:nvPr/>
      </p:nvGrpSpPr>
      <p:grpSpPr>
        <a:xfrm>
          <a:off x="0" y="0"/>
          <a:ext cx="0" cy="0"/>
          <a:chOff x="0" y="0"/>
          <a:chExt cx="0" cy="0"/>
        </a:xfrm>
      </p:grpSpPr>
      <p:grpSp>
        <p:nvGrpSpPr>
          <p:cNvPr id="139" name="Google Shape;139;g3ef4b2f3226_3_119"/>
          <p:cNvGrpSpPr/>
          <p:nvPr/>
        </p:nvGrpSpPr>
        <p:grpSpPr>
          <a:xfrm>
            <a:off x="0" y="-161925"/>
            <a:ext cx="18288000" cy="10449688"/>
            <a:chOff x="0" y="-161925"/>
            <a:chExt cx="18288000" cy="10449688"/>
          </a:xfrm>
        </p:grpSpPr>
        <p:sp>
          <p:nvSpPr>
            <p:cNvPr id="140" name="Google Shape;140;g3ef4b2f3226_3_119"/>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41" name="Google Shape;141;g3ef4b2f3226_3_119"/>
            <p:cNvPicPr preferRelativeResize="0"/>
            <p:nvPr/>
          </p:nvPicPr>
          <p:blipFill rotWithShape="1">
            <a:blip r:embed="rId3">
              <a:alphaModFix/>
            </a:blip>
            <a:srcRect b="0" l="0" r="0" t="0"/>
            <a:stretch/>
          </p:blipFill>
          <p:spPr>
            <a:xfrm>
              <a:off x="9772650" y="-161925"/>
              <a:ext cx="8515350" cy="10448925"/>
            </a:xfrm>
            <a:prstGeom prst="rect">
              <a:avLst/>
            </a:prstGeom>
            <a:noFill/>
            <a:ln>
              <a:noFill/>
            </a:ln>
          </p:spPr>
        </p:pic>
        <p:pic>
          <p:nvPicPr>
            <p:cNvPr descr="preencoded.png" id="142" name="Google Shape;142;g3ef4b2f3226_3_119"/>
            <p:cNvPicPr preferRelativeResize="0"/>
            <p:nvPr/>
          </p:nvPicPr>
          <p:blipFill rotWithShape="1">
            <a:blip r:embed="rId4">
              <a:alphaModFix/>
            </a:blip>
            <a:srcRect b="0" l="0" r="0" t="0"/>
            <a:stretch/>
          </p:blipFill>
          <p:spPr>
            <a:xfrm>
              <a:off x="0" y="3390900"/>
              <a:ext cx="18288000" cy="6896100"/>
            </a:xfrm>
            <a:prstGeom prst="rect">
              <a:avLst/>
            </a:prstGeom>
            <a:noFill/>
            <a:ln>
              <a:noFill/>
            </a:ln>
          </p:spPr>
        </p:pic>
        <p:pic>
          <p:nvPicPr>
            <p:cNvPr descr="preencoded.png" id="143" name="Google Shape;143;g3ef4b2f3226_3_119"/>
            <p:cNvPicPr preferRelativeResize="0"/>
            <p:nvPr/>
          </p:nvPicPr>
          <p:blipFill rotWithShape="1">
            <a:blip r:embed="rId5">
              <a:alphaModFix/>
            </a:blip>
            <a:srcRect b="0" l="0" r="0" t="0"/>
            <a:stretch/>
          </p:blipFill>
          <p:spPr>
            <a:xfrm>
              <a:off x="15430500" y="1647825"/>
              <a:ext cx="854773" cy="708374"/>
            </a:xfrm>
            <a:prstGeom prst="rect">
              <a:avLst/>
            </a:prstGeom>
            <a:noFill/>
            <a:ln>
              <a:noFill/>
            </a:ln>
          </p:spPr>
        </p:pic>
        <p:pic>
          <p:nvPicPr>
            <p:cNvPr descr="preencoded.png" id="144" name="Google Shape;144;g3ef4b2f3226_3_119"/>
            <p:cNvPicPr preferRelativeResize="0"/>
            <p:nvPr/>
          </p:nvPicPr>
          <p:blipFill rotWithShape="1">
            <a:blip r:embed="rId6">
              <a:alphaModFix/>
            </a:blip>
            <a:srcRect b="0" l="0" r="0" t="0"/>
            <a:stretch/>
          </p:blipFill>
          <p:spPr>
            <a:xfrm>
              <a:off x="15859125" y="9191625"/>
              <a:ext cx="1898524" cy="230791"/>
            </a:xfrm>
            <a:prstGeom prst="rect">
              <a:avLst/>
            </a:prstGeom>
            <a:noFill/>
            <a:ln>
              <a:noFill/>
            </a:ln>
          </p:spPr>
        </p:pic>
        <p:pic>
          <p:nvPicPr>
            <p:cNvPr descr="preencoded.png" id="145" name="Google Shape;145;g3ef4b2f3226_3_119"/>
            <p:cNvPicPr preferRelativeResize="0"/>
            <p:nvPr/>
          </p:nvPicPr>
          <p:blipFill rotWithShape="1">
            <a:blip r:embed="rId7">
              <a:alphaModFix/>
            </a:blip>
            <a:srcRect b="0" l="0" r="0" t="0"/>
            <a:stretch/>
          </p:blipFill>
          <p:spPr>
            <a:xfrm>
              <a:off x="933450" y="1095375"/>
              <a:ext cx="553212" cy="553212"/>
            </a:xfrm>
            <a:prstGeom prst="rect">
              <a:avLst/>
            </a:prstGeom>
            <a:noFill/>
            <a:ln>
              <a:noFill/>
            </a:ln>
          </p:spPr>
        </p:pic>
        <p:pic>
          <p:nvPicPr>
            <p:cNvPr descr="preencoded.png" id="146" name="Google Shape;146;g3ef4b2f3226_3_119"/>
            <p:cNvPicPr preferRelativeResize="0"/>
            <p:nvPr/>
          </p:nvPicPr>
          <p:blipFill rotWithShape="1">
            <a:blip r:embed="rId8">
              <a:alphaModFix/>
            </a:blip>
            <a:srcRect b="0" l="0" r="0" t="0"/>
            <a:stretch/>
          </p:blipFill>
          <p:spPr>
            <a:xfrm>
              <a:off x="9496425" y="9734550"/>
              <a:ext cx="553117" cy="553213"/>
            </a:xfrm>
            <a:prstGeom prst="rect">
              <a:avLst/>
            </a:prstGeom>
            <a:noFill/>
            <a:ln>
              <a:noFill/>
            </a:ln>
          </p:spPr>
        </p:pic>
        <p:pic>
          <p:nvPicPr>
            <p:cNvPr descr="preencoded.png" id="147" name="Google Shape;147;g3ef4b2f3226_3_119"/>
            <p:cNvPicPr preferRelativeResize="0"/>
            <p:nvPr/>
          </p:nvPicPr>
          <p:blipFill rotWithShape="1">
            <a:blip r:embed="rId9">
              <a:alphaModFix/>
            </a:blip>
            <a:srcRect b="0" l="0" r="0" t="0"/>
            <a:stretch/>
          </p:blipFill>
          <p:spPr>
            <a:xfrm>
              <a:off x="16811625" y="5400675"/>
              <a:ext cx="263253" cy="1315678"/>
            </a:xfrm>
            <a:prstGeom prst="rect">
              <a:avLst/>
            </a:prstGeom>
            <a:noFill/>
            <a:ln>
              <a:noFill/>
            </a:ln>
          </p:spPr>
        </p:pic>
        <p:pic>
          <p:nvPicPr>
            <p:cNvPr descr="preencoded.png" id="148" name="Google Shape;148;g3ef4b2f3226_3_119"/>
            <p:cNvPicPr preferRelativeResize="0"/>
            <p:nvPr/>
          </p:nvPicPr>
          <p:blipFill rotWithShape="1">
            <a:blip r:embed="rId10">
              <a:alphaModFix/>
            </a:blip>
            <a:srcRect b="0" l="0" r="0" t="0"/>
            <a:stretch/>
          </p:blipFill>
          <p:spPr>
            <a:xfrm>
              <a:off x="666750" y="4210050"/>
              <a:ext cx="263318" cy="1315583"/>
            </a:xfrm>
            <a:prstGeom prst="rect">
              <a:avLst/>
            </a:prstGeom>
            <a:noFill/>
            <a:ln>
              <a:noFill/>
            </a:ln>
          </p:spPr>
        </p:pic>
        <p:pic>
          <p:nvPicPr>
            <p:cNvPr descr="preencoded.png" id="149" name="Google Shape;149;g3ef4b2f3226_3_119"/>
            <p:cNvPicPr preferRelativeResize="0"/>
            <p:nvPr/>
          </p:nvPicPr>
          <p:blipFill rotWithShape="1">
            <a:blip r:embed="rId11">
              <a:alphaModFix/>
            </a:blip>
            <a:srcRect b="0" l="0" r="0" t="0"/>
            <a:stretch/>
          </p:blipFill>
          <p:spPr>
            <a:xfrm>
              <a:off x="11163551" y="571500"/>
              <a:ext cx="1898618" cy="230696"/>
            </a:xfrm>
            <a:prstGeom prst="rect">
              <a:avLst/>
            </a:prstGeom>
            <a:noFill/>
            <a:ln>
              <a:noFill/>
            </a:ln>
          </p:spPr>
        </p:pic>
        <p:pic>
          <p:nvPicPr>
            <p:cNvPr descr="preencoded.png" id="150" name="Google Shape;150;g3ef4b2f3226_3_119"/>
            <p:cNvPicPr preferRelativeResize="0"/>
            <p:nvPr/>
          </p:nvPicPr>
          <p:blipFill rotWithShape="1">
            <a:blip r:embed="rId12">
              <a:alphaModFix/>
            </a:blip>
            <a:srcRect b="0" l="0" r="0" t="0"/>
            <a:stretch/>
          </p:blipFill>
          <p:spPr>
            <a:xfrm>
              <a:off x="1819275" y="7972425"/>
              <a:ext cx="854773" cy="708470"/>
            </a:xfrm>
            <a:prstGeom prst="rect">
              <a:avLst/>
            </a:prstGeom>
            <a:noFill/>
            <a:ln>
              <a:noFill/>
            </a:ln>
          </p:spPr>
        </p:pic>
      </p:grpSp>
      <p:grpSp>
        <p:nvGrpSpPr>
          <p:cNvPr id="151" name="Google Shape;151;g3ef4b2f3226_3_119"/>
          <p:cNvGrpSpPr/>
          <p:nvPr/>
        </p:nvGrpSpPr>
        <p:grpSpPr>
          <a:xfrm>
            <a:off x="17640300" y="7994925"/>
            <a:ext cx="596549" cy="2063476"/>
            <a:chOff x="17640300" y="7994925"/>
            <a:chExt cx="596549" cy="2063476"/>
          </a:xfrm>
        </p:grpSpPr>
        <p:pic>
          <p:nvPicPr>
            <p:cNvPr descr="preencoded.png" id="152" name="Google Shape;152;g3ef4b2f3226_3_119"/>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153" name="Google Shape;153;g3ef4b2f3226_3_119"/>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154" name="Google Shape;154;g3ef4b2f3226_3_119"/>
          <p:cNvPicPr preferRelativeResize="0"/>
          <p:nvPr/>
        </p:nvPicPr>
        <p:blipFill rotWithShape="1">
          <a:blip r:embed="rId14">
            <a:alphaModFix/>
          </a:blip>
          <a:srcRect b="0" l="0" r="0" t="0"/>
          <a:stretch/>
        </p:blipFill>
        <p:spPr>
          <a:xfrm>
            <a:off x="0" y="0"/>
            <a:ext cx="8763000" cy="10287000"/>
          </a:xfrm>
          <a:prstGeom prst="rect">
            <a:avLst/>
          </a:prstGeom>
          <a:noFill/>
          <a:ln>
            <a:noFill/>
          </a:ln>
        </p:spPr>
      </p:pic>
      <p:grpSp>
        <p:nvGrpSpPr>
          <p:cNvPr id="155" name="Google Shape;155;g3ef4b2f3226_3_119"/>
          <p:cNvGrpSpPr/>
          <p:nvPr/>
        </p:nvGrpSpPr>
        <p:grpSpPr>
          <a:xfrm>
            <a:off x="9952883" y="2028825"/>
            <a:ext cx="7359817" cy="2888100"/>
            <a:chOff x="9952883" y="2028825"/>
            <a:chExt cx="7359817" cy="2888100"/>
          </a:xfrm>
        </p:grpSpPr>
        <p:pic>
          <p:nvPicPr>
            <p:cNvPr descr="preencoded.png" id="156" name="Google Shape;156;g3ef4b2f3226_3_119"/>
            <p:cNvPicPr preferRelativeResize="0"/>
            <p:nvPr/>
          </p:nvPicPr>
          <p:blipFill rotWithShape="1">
            <a:blip r:embed="rId15">
              <a:alphaModFix/>
            </a:blip>
            <a:srcRect b="0" l="0" r="0" t="0"/>
            <a:stretch/>
          </p:blipFill>
          <p:spPr>
            <a:xfrm>
              <a:off x="9952883" y="2890838"/>
              <a:ext cx="897075" cy="1057275"/>
            </a:xfrm>
            <a:prstGeom prst="rect">
              <a:avLst/>
            </a:prstGeom>
            <a:noFill/>
            <a:ln>
              <a:noFill/>
            </a:ln>
          </p:spPr>
        </p:pic>
        <p:sp>
          <p:nvSpPr>
            <p:cNvPr id="157" name="Google Shape;157;g3ef4b2f3226_3_119"/>
            <p:cNvSpPr/>
            <p:nvPr/>
          </p:nvSpPr>
          <p:spPr>
            <a:xfrm>
              <a:off x="11315700" y="2028825"/>
              <a:ext cx="59970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Unicorn Sightings</a:t>
              </a:r>
              <a:endParaRPr b="0" i="0" sz="3600" u="none" cap="none" strike="noStrike">
                <a:solidFill>
                  <a:schemeClr val="dk1"/>
                </a:solidFill>
                <a:latin typeface="Calibri"/>
                <a:ea typeface="Calibri"/>
                <a:cs typeface="Calibri"/>
                <a:sym typeface="Calibri"/>
              </a:endParaRPr>
            </a:p>
          </p:txBody>
        </p:sp>
        <p:sp>
          <p:nvSpPr>
            <p:cNvPr id="158" name="Google Shape;158;g3ef4b2f3226_3_119"/>
            <p:cNvSpPr/>
            <p:nvPr/>
          </p:nvSpPr>
          <p:spPr>
            <a:xfrm>
              <a:off x="11315700" y="2981325"/>
              <a:ext cx="5966400" cy="193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2400" u="none" cap="none" strike="noStrike">
                <a:solidFill>
                  <a:schemeClr val="dk1"/>
                </a:solidFill>
                <a:latin typeface="Calibri"/>
                <a:ea typeface="Calibri"/>
                <a:cs typeface="Calibri"/>
                <a:sym typeface="Calibri"/>
              </a:endParaRPr>
            </a:p>
          </p:txBody>
        </p:sp>
      </p:grpSp>
      <p:grpSp>
        <p:nvGrpSpPr>
          <p:cNvPr id="159" name="Google Shape;159;g3ef4b2f3226_3_119"/>
          <p:cNvGrpSpPr/>
          <p:nvPr/>
        </p:nvGrpSpPr>
        <p:grpSpPr>
          <a:xfrm>
            <a:off x="9982914" y="5143500"/>
            <a:ext cx="7329786" cy="2888100"/>
            <a:chOff x="9982914" y="5143500"/>
            <a:chExt cx="7329786" cy="2888100"/>
          </a:xfrm>
        </p:grpSpPr>
        <p:pic>
          <p:nvPicPr>
            <p:cNvPr descr="preencoded.png" id="160" name="Google Shape;160;g3ef4b2f3226_3_119"/>
            <p:cNvPicPr preferRelativeResize="0"/>
            <p:nvPr/>
          </p:nvPicPr>
          <p:blipFill rotWithShape="1">
            <a:blip r:embed="rId16">
              <a:alphaModFix/>
            </a:blip>
            <a:srcRect b="0" l="0" r="0" t="0"/>
            <a:stretch/>
          </p:blipFill>
          <p:spPr>
            <a:xfrm>
              <a:off x="9982914" y="6000750"/>
              <a:ext cx="837009" cy="1066919"/>
            </a:xfrm>
            <a:prstGeom prst="rect">
              <a:avLst/>
            </a:prstGeom>
            <a:noFill/>
            <a:ln>
              <a:noFill/>
            </a:ln>
          </p:spPr>
        </p:pic>
        <p:sp>
          <p:nvSpPr>
            <p:cNvPr id="161" name="Google Shape;161;g3ef4b2f3226_3_119"/>
            <p:cNvSpPr/>
            <p:nvPr/>
          </p:nvSpPr>
          <p:spPr>
            <a:xfrm>
              <a:off x="11315700" y="5143500"/>
              <a:ext cx="59970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Dragon Taming</a:t>
              </a:r>
              <a:endParaRPr b="0" i="0" sz="3600" u="none" cap="none" strike="noStrike">
                <a:solidFill>
                  <a:schemeClr val="dk1"/>
                </a:solidFill>
                <a:latin typeface="Calibri"/>
                <a:ea typeface="Calibri"/>
                <a:cs typeface="Calibri"/>
                <a:sym typeface="Calibri"/>
              </a:endParaRPr>
            </a:p>
          </p:txBody>
        </p:sp>
        <p:sp>
          <p:nvSpPr>
            <p:cNvPr id="162" name="Google Shape;162;g3ef4b2f3226_3_119"/>
            <p:cNvSpPr/>
            <p:nvPr/>
          </p:nvSpPr>
          <p:spPr>
            <a:xfrm>
              <a:off x="11315700" y="6096000"/>
              <a:ext cx="5966400" cy="19356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167" name="Shape 167"/>
        <p:cNvGrpSpPr/>
        <p:nvPr/>
      </p:nvGrpSpPr>
      <p:grpSpPr>
        <a:xfrm>
          <a:off x="0" y="0"/>
          <a:ext cx="0" cy="0"/>
          <a:chOff x="0" y="0"/>
          <a:chExt cx="0" cy="0"/>
        </a:xfrm>
      </p:grpSpPr>
      <p:grpSp>
        <p:nvGrpSpPr>
          <p:cNvPr id="168" name="Google Shape;168;g3ef4b2f3226_3_147"/>
          <p:cNvGrpSpPr/>
          <p:nvPr/>
        </p:nvGrpSpPr>
        <p:grpSpPr>
          <a:xfrm>
            <a:off x="0" y="0"/>
            <a:ext cx="18288000" cy="10519698"/>
            <a:chOff x="0" y="0"/>
            <a:chExt cx="18288000" cy="10519698"/>
          </a:xfrm>
        </p:grpSpPr>
        <p:sp>
          <p:nvSpPr>
            <p:cNvPr id="169" name="Google Shape;169;g3ef4b2f3226_3_147"/>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170" name="Google Shape;170;g3ef4b2f3226_3_147"/>
            <p:cNvPicPr preferRelativeResize="0"/>
            <p:nvPr/>
          </p:nvPicPr>
          <p:blipFill rotWithShape="1">
            <a:blip r:embed="rId3">
              <a:alphaModFix/>
            </a:blip>
            <a:srcRect b="0" l="0" r="0" t="0"/>
            <a:stretch/>
          </p:blipFill>
          <p:spPr>
            <a:xfrm>
              <a:off x="0" y="3000375"/>
              <a:ext cx="18288000" cy="7286625"/>
            </a:xfrm>
            <a:prstGeom prst="rect">
              <a:avLst/>
            </a:prstGeom>
            <a:noFill/>
            <a:ln>
              <a:noFill/>
            </a:ln>
          </p:spPr>
        </p:pic>
        <p:pic>
          <p:nvPicPr>
            <p:cNvPr descr="preencoded.png" id="171" name="Google Shape;171;g3ef4b2f3226_3_147"/>
            <p:cNvPicPr preferRelativeResize="0"/>
            <p:nvPr/>
          </p:nvPicPr>
          <p:blipFill rotWithShape="1">
            <a:blip r:embed="rId4">
              <a:alphaModFix/>
            </a:blip>
            <a:srcRect b="0" l="0" r="0" t="0"/>
            <a:stretch/>
          </p:blipFill>
          <p:spPr>
            <a:xfrm>
              <a:off x="0" y="0"/>
              <a:ext cx="6991350" cy="10287000"/>
            </a:xfrm>
            <a:prstGeom prst="rect">
              <a:avLst/>
            </a:prstGeom>
            <a:noFill/>
            <a:ln>
              <a:noFill/>
            </a:ln>
          </p:spPr>
        </p:pic>
        <p:pic>
          <p:nvPicPr>
            <p:cNvPr descr="preencoded.png" id="172" name="Google Shape;172;g3ef4b2f3226_3_147"/>
            <p:cNvPicPr preferRelativeResize="0"/>
            <p:nvPr/>
          </p:nvPicPr>
          <p:blipFill rotWithShape="1">
            <a:blip r:embed="rId5">
              <a:alphaModFix/>
            </a:blip>
            <a:srcRect b="0" l="0" r="0" t="0"/>
            <a:stretch/>
          </p:blipFill>
          <p:spPr>
            <a:xfrm>
              <a:off x="8031100" y="9966485"/>
              <a:ext cx="553117" cy="553213"/>
            </a:xfrm>
            <a:prstGeom prst="rect">
              <a:avLst/>
            </a:prstGeom>
            <a:noFill/>
            <a:ln>
              <a:noFill/>
            </a:ln>
          </p:spPr>
        </p:pic>
        <p:pic>
          <p:nvPicPr>
            <p:cNvPr descr="preencoded.png" id="173" name="Google Shape;173;g3ef4b2f3226_3_147"/>
            <p:cNvPicPr preferRelativeResize="0"/>
            <p:nvPr/>
          </p:nvPicPr>
          <p:blipFill rotWithShape="1">
            <a:blip r:embed="rId6">
              <a:alphaModFix/>
            </a:blip>
            <a:srcRect b="0" l="0" r="0" t="0"/>
            <a:stretch/>
          </p:blipFill>
          <p:spPr>
            <a:xfrm>
              <a:off x="1824512" y="6155624"/>
              <a:ext cx="553117" cy="553212"/>
            </a:xfrm>
            <a:prstGeom prst="rect">
              <a:avLst/>
            </a:prstGeom>
            <a:noFill/>
            <a:ln>
              <a:noFill/>
            </a:ln>
          </p:spPr>
        </p:pic>
        <p:pic>
          <p:nvPicPr>
            <p:cNvPr descr="preencoded.png" id="174" name="Google Shape;174;g3ef4b2f3226_3_147"/>
            <p:cNvPicPr preferRelativeResize="0"/>
            <p:nvPr/>
          </p:nvPicPr>
          <p:blipFill rotWithShape="1">
            <a:blip r:embed="rId7">
              <a:alphaModFix/>
            </a:blip>
            <a:srcRect b="0" l="0" r="0" t="0"/>
            <a:stretch/>
          </p:blipFill>
          <p:spPr>
            <a:xfrm>
              <a:off x="9723988" y="1823"/>
              <a:ext cx="1315678" cy="263315"/>
            </a:xfrm>
            <a:prstGeom prst="rect">
              <a:avLst/>
            </a:prstGeom>
            <a:noFill/>
            <a:ln>
              <a:noFill/>
            </a:ln>
          </p:spPr>
        </p:pic>
        <p:pic>
          <p:nvPicPr>
            <p:cNvPr descr="preencoded.png" id="175" name="Google Shape;175;g3ef4b2f3226_3_147"/>
            <p:cNvPicPr preferRelativeResize="0"/>
            <p:nvPr/>
          </p:nvPicPr>
          <p:blipFill rotWithShape="1">
            <a:blip r:embed="rId8">
              <a:alphaModFix/>
            </a:blip>
            <a:srcRect b="0" l="0" r="0" t="0"/>
            <a:stretch/>
          </p:blipFill>
          <p:spPr>
            <a:xfrm>
              <a:off x="15963900" y="8943975"/>
              <a:ext cx="1315679" cy="263316"/>
            </a:xfrm>
            <a:prstGeom prst="rect">
              <a:avLst/>
            </a:prstGeom>
            <a:noFill/>
            <a:ln>
              <a:noFill/>
            </a:ln>
          </p:spPr>
        </p:pic>
        <p:pic>
          <p:nvPicPr>
            <p:cNvPr descr="preencoded.png" id="176" name="Google Shape;176;g3ef4b2f3226_3_147"/>
            <p:cNvPicPr preferRelativeResize="0"/>
            <p:nvPr/>
          </p:nvPicPr>
          <p:blipFill rotWithShape="1">
            <a:blip r:embed="rId9">
              <a:alphaModFix/>
            </a:blip>
            <a:srcRect b="0" l="0" r="0" t="0"/>
            <a:stretch/>
          </p:blipFill>
          <p:spPr>
            <a:xfrm>
              <a:off x="2381" y="2908743"/>
              <a:ext cx="230791" cy="1898618"/>
            </a:xfrm>
            <a:prstGeom prst="rect">
              <a:avLst/>
            </a:prstGeom>
            <a:noFill/>
            <a:ln>
              <a:noFill/>
            </a:ln>
          </p:spPr>
        </p:pic>
        <p:pic>
          <p:nvPicPr>
            <p:cNvPr descr="preencoded.png" id="177" name="Google Shape;177;g3ef4b2f3226_3_147"/>
            <p:cNvPicPr preferRelativeResize="0"/>
            <p:nvPr/>
          </p:nvPicPr>
          <p:blipFill rotWithShape="1">
            <a:blip r:embed="rId10">
              <a:alphaModFix/>
            </a:blip>
            <a:srcRect b="0" l="0" r="0" t="0"/>
            <a:stretch/>
          </p:blipFill>
          <p:spPr>
            <a:xfrm>
              <a:off x="16840200" y="4991100"/>
              <a:ext cx="230791" cy="1898619"/>
            </a:xfrm>
            <a:prstGeom prst="rect">
              <a:avLst/>
            </a:prstGeom>
            <a:noFill/>
            <a:ln>
              <a:noFill/>
            </a:ln>
          </p:spPr>
        </p:pic>
        <p:pic>
          <p:nvPicPr>
            <p:cNvPr descr="preencoded.png" id="178" name="Google Shape;178;g3ef4b2f3226_3_147"/>
            <p:cNvPicPr preferRelativeResize="0"/>
            <p:nvPr/>
          </p:nvPicPr>
          <p:blipFill rotWithShape="1">
            <a:blip r:embed="rId11">
              <a:alphaModFix/>
            </a:blip>
            <a:srcRect b="0" l="0" r="0" t="0"/>
            <a:stretch/>
          </p:blipFill>
          <p:spPr>
            <a:xfrm>
              <a:off x="15687675" y="819150"/>
              <a:ext cx="854773" cy="708470"/>
            </a:xfrm>
            <a:prstGeom prst="rect">
              <a:avLst/>
            </a:prstGeom>
            <a:noFill/>
            <a:ln>
              <a:noFill/>
            </a:ln>
          </p:spPr>
        </p:pic>
        <p:pic>
          <p:nvPicPr>
            <p:cNvPr descr="preencoded.png" id="179" name="Google Shape;179;g3ef4b2f3226_3_147"/>
            <p:cNvPicPr preferRelativeResize="0"/>
            <p:nvPr/>
          </p:nvPicPr>
          <p:blipFill rotWithShape="1">
            <a:blip r:embed="rId12">
              <a:alphaModFix/>
            </a:blip>
            <a:srcRect b="0" l="0" r="0" t="0"/>
            <a:stretch/>
          </p:blipFill>
          <p:spPr>
            <a:xfrm>
              <a:off x="155925" y="9438894"/>
              <a:ext cx="854869" cy="708470"/>
            </a:xfrm>
            <a:prstGeom prst="rect">
              <a:avLst/>
            </a:prstGeom>
            <a:noFill/>
            <a:ln>
              <a:noFill/>
            </a:ln>
          </p:spPr>
        </p:pic>
      </p:grpSp>
      <p:grpSp>
        <p:nvGrpSpPr>
          <p:cNvPr id="180" name="Google Shape;180;g3ef4b2f3226_3_147"/>
          <p:cNvGrpSpPr/>
          <p:nvPr/>
        </p:nvGrpSpPr>
        <p:grpSpPr>
          <a:xfrm>
            <a:off x="17640300" y="7994925"/>
            <a:ext cx="596549" cy="2063476"/>
            <a:chOff x="17640300" y="7994925"/>
            <a:chExt cx="596549" cy="2063476"/>
          </a:xfrm>
        </p:grpSpPr>
        <p:pic>
          <p:nvPicPr>
            <p:cNvPr descr="preencoded.png" id="181" name="Google Shape;181;g3ef4b2f3226_3_147"/>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182" name="Google Shape;182;g3ef4b2f3226_3_14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grpSp>
        <p:nvGrpSpPr>
          <p:cNvPr id="183" name="Google Shape;183;g3ef4b2f3226_3_147"/>
          <p:cNvGrpSpPr/>
          <p:nvPr/>
        </p:nvGrpSpPr>
        <p:grpSpPr>
          <a:xfrm>
            <a:off x="2626995" y="1114425"/>
            <a:ext cx="6156900" cy="8334375"/>
            <a:chOff x="2626995" y="1114425"/>
            <a:chExt cx="6156900" cy="8334375"/>
          </a:xfrm>
        </p:grpSpPr>
        <p:pic>
          <p:nvPicPr>
            <p:cNvPr descr="preencoded.png" id="184" name="Google Shape;184;g3ef4b2f3226_3_147"/>
            <p:cNvPicPr preferRelativeResize="0"/>
            <p:nvPr/>
          </p:nvPicPr>
          <p:blipFill rotWithShape="1">
            <a:blip r:embed="rId14">
              <a:alphaModFix/>
            </a:blip>
            <a:srcRect b="0" l="0" r="0" t="0"/>
            <a:stretch/>
          </p:blipFill>
          <p:spPr>
            <a:xfrm>
              <a:off x="5214938" y="1114425"/>
              <a:ext cx="981075" cy="1066800"/>
            </a:xfrm>
            <a:prstGeom prst="rect">
              <a:avLst/>
            </a:prstGeom>
            <a:noFill/>
            <a:ln>
              <a:noFill/>
            </a:ln>
          </p:spPr>
        </p:pic>
        <p:pic>
          <p:nvPicPr>
            <p:cNvPr descr="preencoded.png" id="185" name="Google Shape;185;g3ef4b2f3226_3_147"/>
            <p:cNvPicPr preferRelativeResize="0"/>
            <p:nvPr/>
          </p:nvPicPr>
          <p:blipFill rotWithShape="1">
            <a:blip r:embed="rId15">
              <a:alphaModFix/>
            </a:blip>
            <a:srcRect b="0" l="0" r="0" t="0"/>
            <a:stretch/>
          </p:blipFill>
          <p:spPr>
            <a:xfrm>
              <a:off x="2657475" y="5800725"/>
              <a:ext cx="6096000" cy="3648075"/>
            </a:xfrm>
            <a:prstGeom prst="rect">
              <a:avLst/>
            </a:prstGeom>
            <a:noFill/>
            <a:ln>
              <a:noFill/>
            </a:ln>
          </p:spPr>
        </p:pic>
        <p:sp>
          <p:nvSpPr>
            <p:cNvPr id="186" name="Google Shape;186;g3ef4b2f3226_3_147"/>
            <p:cNvSpPr/>
            <p:nvPr/>
          </p:nvSpPr>
          <p:spPr>
            <a:xfrm>
              <a:off x="3976687" y="2714625"/>
              <a:ext cx="36177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Unicorn Sightings</a:t>
              </a:r>
              <a:endParaRPr b="0" i="0" sz="3600" u="none" cap="none" strike="noStrike">
                <a:solidFill>
                  <a:schemeClr val="dk1"/>
                </a:solidFill>
                <a:latin typeface="Calibri"/>
                <a:ea typeface="Calibri"/>
                <a:cs typeface="Calibri"/>
                <a:sym typeface="Calibri"/>
              </a:endParaRPr>
            </a:p>
          </p:txBody>
        </p:sp>
        <p:sp>
          <p:nvSpPr>
            <p:cNvPr id="187" name="Google Shape;187;g3ef4b2f3226_3_147"/>
            <p:cNvSpPr/>
            <p:nvPr/>
          </p:nvSpPr>
          <p:spPr>
            <a:xfrm>
              <a:off x="2626995" y="3971925"/>
              <a:ext cx="6156900" cy="147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2400" u="none" cap="none" strike="noStrike">
                <a:solidFill>
                  <a:schemeClr val="dk1"/>
                </a:solidFill>
                <a:latin typeface="Calibri"/>
                <a:ea typeface="Calibri"/>
                <a:cs typeface="Calibri"/>
                <a:sym typeface="Calibri"/>
              </a:endParaRPr>
            </a:p>
          </p:txBody>
        </p:sp>
      </p:grpSp>
      <p:grpSp>
        <p:nvGrpSpPr>
          <p:cNvPr id="188" name="Google Shape;188;g3ef4b2f3226_3_147"/>
          <p:cNvGrpSpPr/>
          <p:nvPr/>
        </p:nvGrpSpPr>
        <p:grpSpPr>
          <a:xfrm>
            <a:off x="9465945" y="1162171"/>
            <a:ext cx="6156900" cy="8286629"/>
            <a:chOff x="9465945" y="1162171"/>
            <a:chExt cx="6156900" cy="8286629"/>
          </a:xfrm>
        </p:grpSpPr>
        <p:pic>
          <p:nvPicPr>
            <p:cNvPr descr="preencoded.png" id="189" name="Google Shape;189;g3ef4b2f3226_3_147"/>
            <p:cNvPicPr preferRelativeResize="0"/>
            <p:nvPr/>
          </p:nvPicPr>
          <p:blipFill rotWithShape="1">
            <a:blip r:embed="rId16">
              <a:alphaModFix/>
            </a:blip>
            <a:srcRect b="0" l="0" r="0" t="0"/>
            <a:stretch/>
          </p:blipFill>
          <p:spPr>
            <a:xfrm>
              <a:off x="12058741" y="1162171"/>
              <a:ext cx="971489" cy="971193"/>
            </a:xfrm>
            <a:prstGeom prst="rect">
              <a:avLst/>
            </a:prstGeom>
            <a:noFill/>
            <a:ln>
              <a:noFill/>
            </a:ln>
          </p:spPr>
        </p:pic>
        <p:pic>
          <p:nvPicPr>
            <p:cNvPr descr="preencoded.png" id="190" name="Google Shape;190;g3ef4b2f3226_3_147"/>
            <p:cNvPicPr preferRelativeResize="0"/>
            <p:nvPr/>
          </p:nvPicPr>
          <p:blipFill rotWithShape="1">
            <a:blip r:embed="rId17">
              <a:alphaModFix/>
            </a:blip>
            <a:srcRect b="0" l="0" r="0" t="0"/>
            <a:stretch/>
          </p:blipFill>
          <p:spPr>
            <a:xfrm>
              <a:off x="9496425" y="5800725"/>
              <a:ext cx="6096000" cy="3648075"/>
            </a:xfrm>
            <a:prstGeom prst="rect">
              <a:avLst/>
            </a:prstGeom>
            <a:noFill/>
            <a:ln>
              <a:noFill/>
            </a:ln>
          </p:spPr>
        </p:pic>
        <p:sp>
          <p:nvSpPr>
            <p:cNvPr id="191" name="Google Shape;191;g3ef4b2f3226_3_147"/>
            <p:cNvSpPr/>
            <p:nvPr/>
          </p:nvSpPr>
          <p:spPr>
            <a:xfrm>
              <a:off x="11072813" y="2714625"/>
              <a:ext cx="3103200" cy="9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Dragon Taming</a:t>
              </a:r>
              <a:endParaRPr b="0" i="0" sz="3600" u="none" cap="none" strike="noStrike">
                <a:solidFill>
                  <a:schemeClr val="dk1"/>
                </a:solidFill>
                <a:latin typeface="Calibri"/>
                <a:ea typeface="Calibri"/>
                <a:cs typeface="Calibri"/>
                <a:sym typeface="Calibri"/>
              </a:endParaRPr>
            </a:p>
          </p:txBody>
        </p:sp>
        <p:sp>
          <p:nvSpPr>
            <p:cNvPr id="192" name="Google Shape;192;g3ef4b2f3226_3_147"/>
            <p:cNvSpPr/>
            <p:nvPr/>
          </p:nvSpPr>
          <p:spPr>
            <a:xfrm>
              <a:off x="9465945" y="3971925"/>
              <a:ext cx="6156900" cy="1478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197" name="Shape 197"/>
        <p:cNvGrpSpPr/>
        <p:nvPr/>
      </p:nvGrpSpPr>
      <p:grpSpPr>
        <a:xfrm>
          <a:off x="0" y="0"/>
          <a:ext cx="0" cy="0"/>
          <a:chOff x="0" y="0"/>
          <a:chExt cx="0" cy="0"/>
        </a:xfrm>
      </p:grpSpPr>
      <p:grpSp>
        <p:nvGrpSpPr>
          <p:cNvPr id="198" name="Google Shape;198;g3ef4b2f3226_3_176"/>
          <p:cNvGrpSpPr/>
          <p:nvPr/>
        </p:nvGrpSpPr>
        <p:grpSpPr>
          <a:xfrm>
            <a:off x="0" y="-1076325"/>
            <a:ext cx="18288000" cy="12439650"/>
            <a:chOff x="0" y="-1076325"/>
            <a:chExt cx="18288000" cy="12439650"/>
          </a:xfrm>
        </p:grpSpPr>
        <p:sp>
          <p:nvSpPr>
            <p:cNvPr id="199" name="Google Shape;199;g3ef4b2f3226_3_176"/>
            <p:cNvSpPr/>
            <p:nvPr/>
          </p:nvSpPr>
          <p:spPr>
            <a:xfrm>
              <a:off x="0" y="0"/>
              <a:ext cx="18288000" cy="10287000"/>
            </a:xfrm>
            <a:prstGeom prst="rect">
              <a:avLst/>
            </a:prstGeom>
            <a:solidFill>
              <a:srgbClr val="FFE3D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00" name="Google Shape;200;g3ef4b2f3226_3_176"/>
            <p:cNvPicPr preferRelativeResize="0"/>
            <p:nvPr/>
          </p:nvPicPr>
          <p:blipFill rotWithShape="1">
            <a:blip r:embed="rId3">
              <a:alphaModFix/>
            </a:blip>
            <a:srcRect b="0" l="0" r="0" t="0"/>
            <a:stretch/>
          </p:blipFill>
          <p:spPr>
            <a:xfrm rot="10800000">
              <a:off x="0" y="-161925"/>
              <a:ext cx="8515350" cy="10448925"/>
            </a:xfrm>
            <a:prstGeom prst="rect">
              <a:avLst/>
            </a:prstGeom>
            <a:noFill/>
            <a:ln>
              <a:noFill/>
            </a:ln>
          </p:spPr>
        </p:pic>
        <p:pic>
          <p:nvPicPr>
            <p:cNvPr descr="preencoded.png" id="201" name="Google Shape;201;g3ef4b2f3226_3_176"/>
            <p:cNvPicPr preferRelativeResize="0"/>
            <p:nvPr/>
          </p:nvPicPr>
          <p:blipFill rotWithShape="1">
            <a:blip r:embed="rId4">
              <a:alphaModFix/>
            </a:blip>
            <a:srcRect b="0" l="0" r="0" t="0"/>
            <a:stretch/>
          </p:blipFill>
          <p:spPr>
            <a:xfrm rot="10800000">
              <a:off x="0" y="3305176"/>
              <a:ext cx="18288000" cy="6981823"/>
            </a:xfrm>
            <a:prstGeom prst="rect">
              <a:avLst/>
            </a:prstGeom>
            <a:noFill/>
            <a:ln>
              <a:noFill/>
            </a:ln>
          </p:spPr>
        </p:pic>
        <p:pic>
          <p:nvPicPr>
            <p:cNvPr descr="preencoded.png" id="202" name="Google Shape;202;g3ef4b2f3226_3_176"/>
            <p:cNvPicPr preferRelativeResize="0"/>
            <p:nvPr/>
          </p:nvPicPr>
          <p:blipFill rotWithShape="1">
            <a:blip r:embed="rId5">
              <a:alphaModFix/>
            </a:blip>
            <a:srcRect b="0" l="0" r="0" t="0"/>
            <a:stretch/>
          </p:blipFill>
          <p:spPr>
            <a:xfrm>
              <a:off x="2771776" y="-1076325"/>
              <a:ext cx="12744450" cy="12439650"/>
            </a:xfrm>
            <a:prstGeom prst="rect">
              <a:avLst/>
            </a:prstGeom>
            <a:noFill/>
            <a:ln>
              <a:noFill/>
            </a:ln>
          </p:spPr>
        </p:pic>
        <p:pic>
          <p:nvPicPr>
            <p:cNvPr descr="preencoded.png" id="203" name="Google Shape;203;g3ef4b2f3226_3_176"/>
            <p:cNvPicPr preferRelativeResize="0"/>
            <p:nvPr/>
          </p:nvPicPr>
          <p:blipFill rotWithShape="1">
            <a:blip r:embed="rId6">
              <a:alphaModFix/>
            </a:blip>
            <a:srcRect b="0" l="0" r="0" t="0"/>
            <a:stretch/>
          </p:blipFill>
          <p:spPr>
            <a:xfrm>
              <a:off x="2139125" y="1647825"/>
              <a:ext cx="854773" cy="708374"/>
            </a:xfrm>
            <a:prstGeom prst="rect">
              <a:avLst/>
            </a:prstGeom>
            <a:noFill/>
            <a:ln>
              <a:noFill/>
            </a:ln>
          </p:spPr>
        </p:pic>
        <p:pic>
          <p:nvPicPr>
            <p:cNvPr descr="preencoded.png" id="204" name="Google Shape;204;g3ef4b2f3226_3_176"/>
            <p:cNvPicPr preferRelativeResize="0"/>
            <p:nvPr/>
          </p:nvPicPr>
          <p:blipFill rotWithShape="1">
            <a:blip r:embed="rId7">
              <a:alphaModFix/>
            </a:blip>
            <a:srcRect b="0" l="0" r="0" t="0"/>
            <a:stretch/>
          </p:blipFill>
          <p:spPr>
            <a:xfrm rot="10800000">
              <a:off x="666751" y="9191625"/>
              <a:ext cx="1898523" cy="230791"/>
            </a:xfrm>
            <a:prstGeom prst="rect">
              <a:avLst/>
            </a:prstGeom>
            <a:noFill/>
            <a:ln>
              <a:noFill/>
            </a:ln>
          </p:spPr>
        </p:pic>
        <p:pic>
          <p:nvPicPr>
            <p:cNvPr descr="preencoded.png" id="205" name="Google Shape;205;g3ef4b2f3226_3_176"/>
            <p:cNvPicPr preferRelativeResize="0"/>
            <p:nvPr/>
          </p:nvPicPr>
          <p:blipFill rotWithShape="1">
            <a:blip r:embed="rId8">
              <a:alphaModFix/>
            </a:blip>
            <a:srcRect b="0" l="0" r="0" t="0"/>
            <a:stretch/>
          </p:blipFill>
          <p:spPr>
            <a:xfrm>
              <a:off x="16937736" y="1095375"/>
              <a:ext cx="553213" cy="553212"/>
            </a:xfrm>
            <a:prstGeom prst="rect">
              <a:avLst/>
            </a:prstGeom>
            <a:noFill/>
            <a:ln>
              <a:noFill/>
            </a:ln>
          </p:spPr>
        </p:pic>
        <p:pic>
          <p:nvPicPr>
            <p:cNvPr descr="preencoded.png" id="206" name="Google Shape;206;g3ef4b2f3226_3_176"/>
            <p:cNvPicPr preferRelativeResize="0"/>
            <p:nvPr/>
          </p:nvPicPr>
          <p:blipFill rotWithShape="1">
            <a:blip r:embed="rId9">
              <a:alphaModFix/>
            </a:blip>
            <a:srcRect b="0" l="0" r="0" t="0"/>
            <a:stretch/>
          </p:blipFill>
          <p:spPr>
            <a:xfrm>
              <a:off x="8374856" y="9734550"/>
              <a:ext cx="553117" cy="553213"/>
            </a:xfrm>
            <a:prstGeom prst="rect">
              <a:avLst/>
            </a:prstGeom>
            <a:noFill/>
            <a:ln>
              <a:noFill/>
            </a:ln>
          </p:spPr>
        </p:pic>
        <p:pic>
          <p:nvPicPr>
            <p:cNvPr descr="preencoded.png" id="207" name="Google Shape;207;g3ef4b2f3226_3_176"/>
            <p:cNvPicPr preferRelativeResize="0"/>
            <p:nvPr/>
          </p:nvPicPr>
          <p:blipFill rotWithShape="1">
            <a:blip r:embed="rId10">
              <a:alphaModFix/>
            </a:blip>
            <a:srcRect b="0" l="0" r="0" t="0"/>
            <a:stretch/>
          </p:blipFill>
          <p:spPr>
            <a:xfrm>
              <a:off x="1349520" y="5400675"/>
              <a:ext cx="263253" cy="1315678"/>
            </a:xfrm>
            <a:prstGeom prst="rect">
              <a:avLst/>
            </a:prstGeom>
            <a:noFill/>
            <a:ln>
              <a:noFill/>
            </a:ln>
          </p:spPr>
        </p:pic>
        <p:pic>
          <p:nvPicPr>
            <p:cNvPr descr="preencoded.png" id="208" name="Google Shape;208;g3ef4b2f3226_3_176"/>
            <p:cNvPicPr preferRelativeResize="0"/>
            <p:nvPr/>
          </p:nvPicPr>
          <p:blipFill rotWithShape="1">
            <a:blip r:embed="rId11">
              <a:alphaModFix/>
            </a:blip>
            <a:srcRect b="0" l="0" r="0" t="0"/>
            <a:stretch/>
          </p:blipFill>
          <p:spPr>
            <a:xfrm>
              <a:off x="17494332" y="4210050"/>
              <a:ext cx="263318" cy="1315583"/>
            </a:xfrm>
            <a:prstGeom prst="rect">
              <a:avLst/>
            </a:prstGeom>
            <a:noFill/>
            <a:ln>
              <a:noFill/>
            </a:ln>
          </p:spPr>
        </p:pic>
        <p:pic>
          <p:nvPicPr>
            <p:cNvPr descr="preencoded.png" id="209" name="Google Shape;209;g3ef4b2f3226_3_176"/>
            <p:cNvPicPr preferRelativeResize="0"/>
            <p:nvPr/>
          </p:nvPicPr>
          <p:blipFill rotWithShape="1">
            <a:blip r:embed="rId12">
              <a:alphaModFix/>
            </a:blip>
            <a:srcRect b="0" l="0" r="0" t="0"/>
            <a:stretch/>
          </p:blipFill>
          <p:spPr>
            <a:xfrm rot="10800000">
              <a:off x="5362230" y="571500"/>
              <a:ext cx="1898618" cy="230696"/>
            </a:xfrm>
            <a:prstGeom prst="rect">
              <a:avLst/>
            </a:prstGeom>
            <a:noFill/>
            <a:ln>
              <a:noFill/>
            </a:ln>
          </p:spPr>
        </p:pic>
        <p:pic>
          <p:nvPicPr>
            <p:cNvPr descr="preencoded.png" id="210" name="Google Shape;210;g3ef4b2f3226_3_176"/>
            <p:cNvPicPr preferRelativeResize="0"/>
            <p:nvPr/>
          </p:nvPicPr>
          <p:blipFill rotWithShape="1">
            <a:blip r:embed="rId13">
              <a:alphaModFix/>
            </a:blip>
            <a:srcRect b="0" l="0" r="0" t="0"/>
            <a:stretch/>
          </p:blipFill>
          <p:spPr>
            <a:xfrm>
              <a:off x="15750350" y="7972425"/>
              <a:ext cx="854773" cy="708470"/>
            </a:xfrm>
            <a:prstGeom prst="rect">
              <a:avLst/>
            </a:prstGeom>
            <a:noFill/>
            <a:ln>
              <a:noFill/>
            </a:ln>
          </p:spPr>
        </p:pic>
      </p:grpSp>
      <p:grpSp>
        <p:nvGrpSpPr>
          <p:cNvPr id="211" name="Google Shape;211;g3ef4b2f3226_3_176"/>
          <p:cNvGrpSpPr/>
          <p:nvPr/>
        </p:nvGrpSpPr>
        <p:grpSpPr>
          <a:xfrm>
            <a:off x="17640300" y="7994925"/>
            <a:ext cx="596549" cy="2063476"/>
            <a:chOff x="17640300" y="7994925"/>
            <a:chExt cx="596549" cy="2063476"/>
          </a:xfrm>
        </p:grpSpPr>
        <p:pic>
          <p:nvPicPr>
            <p:cNvPr descr="preencoded.png" id="212" name="Google Shape;212;g3ef4b2f3226_3_176"/>
            <p:cNvPicPr preferRelativeResize="0"/>
            <p:nvPr/>
          </p:nvPicPr>
          <p:blipFill rotWithShape="1">
            <a:blip r:embed="rId14">
              <a:alphaModFix/>
            </a:blip>
            <a:srcRect b="0" l="0" r="0" t="0"/>
            <a:stretch/>
          </p:blipFill>
          <p:spPr>
            <a:xfrm>
              <a:off x="17640300" y="9525000"/>
              <a:ext cx="533400" cy="533400"/>
            </a:xfrm>
            <a:prstGeom prst="rect">
              <a:avLst/>
            </a:prstGeom>
            <a:noFill/>
            <a:ln>
              <a:noFill/>
            </a:ln>
          </p:spPr>
        </p:pic>
        <p:sp>
          <p:nvSpPr>
            <p:cNvPr id="213" name="Google Shape;213;g3ef4b2f3226_3_176"/>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14" name="Google Shape;214;g3ef4b2f3226_3_176"/>
          <p:cNvPicPr preferRelativeResize="0"/>
          <p:nvPr/>
        </p:nvPicPr>
        <p:blipFill rotWithShape="1">
          <a:blip r:embed="rId15">
            <a:alphaModFix/>
          </a:blip>
          <a:srcRect b="0" l="0" r="0" t="0"/>
          <a:stretch/>
        </p:blipFill>
        <p:spPr>
          <a:xfrm>
            <a:off x="0" y="962025"/>
            <a:ext cx="4474463" cy="3328416"/>
          </a:xfrm>
          <a:prstGeom prst="rect">
            <a:avLst/>
          </a:prstGeom>
          <a:noFill/>
          <a:ln>
            <a:noFill/>
          </a:ln>
        </p:spPr>
      </p:pic>
      <p:grpSp>
        <p:nvGrpSpPr>
          <p:cNvPr id="215" name="Google Shape;215;g3ef4b2f3226_3_176"/>
          <p:cNvGrpSpPr/>
          <p:nvPr/>
        </p:nvGrpSpPr>
        <p:grpSpPr>
          <a:xfrm>
            <a:off x="3790950" y="1590675"/>
            <a:ext cx="8406750" cy="5749200"/>
            <a:chOff x="3790950" y="1590675"/>
            <a:chExt cx="8406750" cy="5749200"/>
          </a:xfrm>
        </p:grpSpPr>
        <p:sp>
          <p:nvSpPr>
            <p:cNvPr id="216" name="Google Shape;216;g3ef4b2f3226_3_176"/>
            <p:cNvSpPr/>
            <p:nvPr/>
          </p:nvSpPr>
          <p:spPr>
            <a:xfrm>
              <a:off x="3790950" y="1590675"/>
              <a:ext cx="8378100" cy="4960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Fantasy is the gateway to the impossible, the land where the ordinary becomes extraordinary, and the impossible becomes possible. It is the realm of the imagination, where anything can happen and everything is possible.</a:t>
              </a:r>
              <a:endParaRPr b="0" i="0" sz="3600" u="none" cap="none" strike="noStrike">
                <a:solidFill>
                  <a:schemeClr val="dk1"/>
                </a:solidFill>
                <a:latin typeface="Calibri"/>
                <a:ea typeface="Calibri"/>
                <a:cs typeface="Calibri"/>
                <a:sym typeface="Calibri"/>
              </a:endParaRPr>
            </a:p>
          </p:txBody>
        </p:sp>
        <p:sp>
          <p:nvSpPr>
            <p:cNvPr id="217" name="Google Shape;217;g3ef4b2f3226_3_176"/>
            <p:cNvSpPr/>
            <p:nvPr/>
          </p:nvSpPr>
          <p:spPr>
            <a:xfrm>
              <a:off x="9182100" y="6619875"/>
              <a:ext cx="3015600" cy="72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700"/>
                <a:buFont typeface="Pacifico"/>
                <a:buNone/>
              </a:pPr>
              <a:r>
                <a:rPr b="0" i="0" lang="en-US" sz="2700" u="none" cap="none" strike="noStrike">
                  <a:solidFill>
                    <a:srgbClr val="0E0E0E"/>
                  </a:solidFill>
                  <a:latin typeface="Pacifico"/>
                  <a:ea typeface="Pacifico"/>
                  <a:cs typeface="Pacifico"/>
                  <a:sym typeface="Pacifico"/>
                </a:rPr>
                <a:t>The Dream Weaver</a:t>
              </a:r>
              <a:endParaRPr b="0" i="0" sz="2700" u="none" cap="none" strike="noStrike">
                <a:solidFill>
                  <a:schemeClr val="dk1"/>
                </a:solidFill>
                <a:latin typeface="Calibri"/>
                <a:ea typeface="Calibri"/>
                <a:cs typeface="Calibri"/>
                <a:sym typeface="Calibri"/>
              </a:endParaRPr>
            </a:p>
          </p:txBody>
        </p:sp>
      </p:grpSp>
      <p:pic>
        <p:nvPicPr>
          <p:cNvPr descr="preencoded.png" id="218" name="Google Shape;218;g3ef4b2f3226_3_176"/>
          <p:cNvPicPr preferRelativeResize="0"/>
          <p:nvPr/>
        </p:nvPicPr>
        <p:blipFill rotWithShape="1">
          <a:blip r:embed="rId16">
            <a:alphaModFix/>
          </a:blip>
          <a:srcRect b="0" l="0" r="0" t="0"/>
          <a:stretch/>
        </p:blipFill>
        <p:spPr>
          <a:xfrm>
            <a:off x="12477750" y="1724025"/>
            <a:ext cx="4705350" cy="5972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223" name="Shape 223"/>
        <p:cNvGrpSpPr/>
        <p:nvPr/>
      </p:nvGrpSpPr>
      <p:grpSpPr>
        <a:xfrm>
          <a:off x="0" y="0"/>
          <a:ext cx="0" cy="0"/>
          <a:chOff x="0" y="0"/>
          <a:chExt cx="0" cy="0"/>
        </a:xfrm>
      </p:grpSpPr>
      <p:grpSp>
        <p:nvGrpSpPr>
          <p:cNvPr id="224" name="Google Shape;224;g3ef4b2f3226_3_201"/>
          <p:cNvGrpSpPr/>
          <p:nvPr/>
        </p:nvGrpSpPr>
        <p:grpSpPr>
          <a:xfrm>
            <a:off x="0" y="-3711"/>
            <a:ext cx="18288000" cy="10290711"/>
            <a:chOff x="0" y="-3711"/>
            <a:chExt cx="18288000" cy="10290711"/>
          </a:xfrm>
        </p:grpSpPr>
        <p:sp>
          <p:nvSpPr>
            <p:cNvPr id="225" name="Google Shape;225;g3ef4b2f3226_3_201"/>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26" name="Google Shape;226;g3ef4b2f3226_3_201"/>
            <p:cNvPicPr preferRelativeResize="0"/>
            <p:nvPr/>
          </p:nvPicPr>
          <p:blipFill rotWithShape="1">
            <a:blip r:embed="rId3">
              <a:alphaModFix/>
            </a:blip>
            <a:srcRect b="0" l="0" r="0" t="0"/>
            <a:stretch/>
          </p:blipFill>
          <p:spPr>
            <a:xfrm rot="10800000">
              <a:off x="0" y="3686175"/>
              <a:ext cx="18288000" cy="6600825"/>
            </a:xfrm>
            <a:prstGeom prst="rect">
              <a:avLst/>
            </a:prstGeom>
            <a:noFill/>
            <a:ln>
              <a:noFill/>
            </a:ln>
          </p:spPr>
        </p:pic>
        <p:pic>
          <p:nvPicPr>
            <p:cNvPr descr="preencoded.png" id="227" name="Google Shape;227;g3ef4b2f3226_3_201"/>
            <p:cNvPicPr preferRelativeResize="0"/>
            <p:nvPr/>
          </p:nvPicPr>
          <p:blipFill rotWithShape="1">
            <a:blip r:embed="rId4">
              <a:alphaModFix/>
            </a:blip>
            <a:srcRect b="0" l="0" r="0" t="0"/>
            <a:stretch/>
          </p:blipFill>
          <p:spPr>
            <a:xfrm rot="10800000">
              <a:off x="9239250" y="0"/>
              <a:ext cx="9048750" cy="10287000"/>
            </a:xfrm>
            <a:prstGeom prst="rect">
              <a:avLst/>
            </a:prstGeom>
            <a:noFill/>
            <a:ln>
              <a:noFill/>
            </a:ln>
          </p:spPr>
        </p:pic>
        <p:pic>
          <p:nvPicPr>
            <p:cNvPr descr="preencoded.png" id="228" name="Google Shape;228;g3ef4b2f3226_3_201"/>
            <p:cNvPicPr preferRelativeResize="0"/>
            <p:nvPr/>
          </p:nvPicPr>
          <p:blipFill rotWithShape="1">
            <a:blip r:embed="rId5">
              <a:alphaModFix/>
            </a:blip>
            <a:srcRect b="0" l="0" r="0" t="0"/>
            <a:stretch/>
          </p:blipFill>
          <p:spPr>
            <a:xfrm>
              <a:off x="1819275" y="9048750"/>
              <a:ext cx="553213" cy="553213"/>
            </a:xfrm>
            <a:prstGeom prst="rect">
              <a:avLst/>
            </a:prstGeom>
            <a:noFill/>
            <a:ln>
              <a:noFill/>
            </a:ln>
          </p:spPr>
        </p:pic>
        <p:pic>
          <p:nvPicPr>
            <p:cNvPr descr="preencoded.png" id="229" name="Google Shape;229;g3ef4b2f3226_3_201"/>
            <p:cNvPicPr preferRelativeResize="0"/>
            <p:nvPr/>
          </p:nvPicPr>
          <p:blipFill rotWithShape="1">
            <a:blip r:embed="rId6">
              <a:alphaModFix/>
            </a:blip>
            <a:srcRect b="0" l="0" r="0" t="0"/>
            <a:stretch/>
          </p:blipFill>
          <p:spPr>
            <a:xfrm>
              <a:off x="14430375" y="1162050"/>
              <a:ext cx="553213" cy="553212"/>
            </a:xfrm>
            <a:prstGeom prst="rect">
              <a:avLst/>
            </a:prstGeom>
            <a:noFill/>
            <a:ln>
              <a:noFill/>
            </a:ln>
          </p:spPr>
        </p:pic>
        <p:pic>
          <p:nvPicPr>
            <p:cNvPr descr="preencoded.png" id="230" name="Google Shape;230;g3ef4b2f3226_3_201"/>
            <p:cNvPicPr preferRelativeResize="0"/>
            <p:nvPr/>
          </p:nvPicPr>
          <p:blipFill rotWithShape="1">
            <a:blip r:embed="rId7">
              <a:alphaModFix/>
            </a:blip>
            <a:srcRect b="0" l="0" r="0" t="0"/>
            <a:stretch/>
          </p:blipFill>
          <p:spPr>
            <a:xfrm>
              <a:off x="4322541" y="14771"/>
              <a:ext cx="1315678" cy="263253"/>
            </a:xfrm>
            <a:prstGeom prst="rect">
              <a:avLst/>
            </a:prstGeom>
            <a:noFill/>
            <a:ln>
              <a:noFill/>
            </a:ln>
          </p:spPr>
        </p:pic>
        <p:pic>
          <p:nvPicPr>
            <p:cNvPr descr="preencoded.png" id="231" name="Google Shape;231;g3ef4b2f3226_3_201"/>
            <p:cNvPicPr preferRelativeResize="0"/>
            <p:nvPr/>
          </p:nvPicPr>
          <p:blipFill rotWithShape="1">
            <a:blip r:embed="rId8">
              <a:alphaModFix/>
            </a:blip>
            <a:srcRect b="0" l="0" r="0" t="0"/>
            <a:stretch/>
          </p:blipFill>
          <p:spPr>
            <a:xfrm>
              <a:off x="16068675" y="9191625"/>
              <a:ext cx="1315678" cy="263296"/>
            </a:xfrm>
            <a:prstGeom prst="rect">
              <a:avLst/>
            </a:prstGeom>
            <a:noFill/>
            <a:ln>
              <a:noFill/>
            </a:ln>
          </p:spPr>
        </p:pic>
        <p:pic>
          <p:nvPicPr>
            <p:cNvPr descr="preencoded.png" id="232" name="Google Shape;232;g3ef4b2f3226_3_201"/>
            <p:cNvPicPr preferRelativeResize="0"/>
            <p:nvPr/>
          </p:nvPicPr>
          <p:blipFill rotWithShape="1">
            <a:blip r:embed="rId9">
              <a:alphaModFix/>
            </a:blip>
            <a:srcRect b="0" l="0" r="0" t="0"/>
            <a:stretch/>
          </p:blipFill>
          <p:spPr>
            <a:xfrm>
              <a:off x="1590675" y="2609850"/>
              <a:ext cx="230791" cy="1898618"/>
            </a:xfrm>
            <a:prstGeom prst="rect">
              <a:avLst/>
            </a:prstGeom>
            <a:noFill/>
            <a:ln>
              <a:noFill/>
            </a:ln>
          </p:spPr>
        </p:pic>
        <p:pic>
          <p:nvPicPr>
            <p:cNvPr descr="preencoded.png" id="233" name="Google Shape;233;g3ef4b2f3226_3_201"/>
            <p:cNvPicPr preferRelativeResize="0"/>
            <p:nvPr/>
          </p:nvPicPr>
          <p:blipFill rotWithShape="1">
            <a:blip r:embed="rId10">
              <a:alphaModFix/>
            </a:blip>
            <a:srcRect b="0" l="0" r="0" t="0"/>
            <a:stretch/>
          </p:blipFill>
          <p:spPr>
            <a:xfrm>
              <a:off x="16964025" y="5143500"/>
              <a:ext cx="230696" cy="1898618"/>
            </a:xfrm>
            <a:prstGeom prst="rect">
              <a:avLst/>
            </a:prstGeom>
            <a:noFill/>
            <a:ln>
              <a:noFill/>
            </a:ln>
          </p:spPr>
        </p:pic>
        <p:pic>
          <p:nvPicPr>
            <p:cNvPr descr="preencoded.png" id="234" name="Google Shape;234;g3ef4b2f3226_3_201"/>
            <p:cNvPicPr preferRelativeResize="0"/>
            <p:nvPr/>
          </p:nvPicPr>
          <p:blipFill rotWithShape="1">
            <a:blip r:embed="rId11">
              <a:alphaModFix/>
            </a:blip>
            <a:srcRect b="0" l="0" r="0" t="0"/>
            <a:stretch/>
          </p:blipFill>
          <p:spPr>
            <a:xfrm>
              <a:off x="4000" y="-3711"/>
              <a:ext cx="854869" cy="708469"/>
            </a:xfrm>
            <a:prstGeom prst="rect">
              <a:avLst/>
            </a:prstGeom>
            <a:noFill/>
            <a:ln>
              <a:noFill/>
            </a:ln>
          </p:spPr>
        </p:pic>
        <p:pic>
          <p:nvPicPr>
            <p:cNvPr descr="preencoded.png" id="235" name="Google Shape;235;g3ef4b2f3226_3_201"/>
            <p:cNvPicPr preferRelativeResize="0"/>
            <p:nvPr/>
          </p:nvPicPr>
          <p:blipFill rotWithShape="1">
            <a:blip r:embed="rId12">
              <a:alphaModFix/>
            </a:blip>
            <a:srcRect b="0" l="0" r="0" t="0"/>
            <a:stretch/>
          </p:blipFill>
          <p:spPr>
            <a:xfrm>
              <a:off x="16297275" y="2533650"/>
              <a:ext cx="854773" cy="708470"/>
            </a:xfrm>
            <a:prstGeom prst="rect">
              <a:avLst/>
            </a:prstGeom>
            <a:noFill/>
            <a:ln>
              <a:noFill/>
            </a:ln>
          </p:spPr>
        </p:pic>
      </p:grpSp>
      <p:grpSp>
        <p:nvGrpSpPr>
          <p:cNvPr id="236" name="Google Shape;236;g3ef4b2f3226_3_201"/>
          <p:cNvGrpSpPr/>
          <p:nvPr/>
        </p:nvGrpSpPr>
        <p:grpSpPr>
          <a:xfrm>
            <a:off x="17640300" y="7994925"/>
            <a:ext cx="596549" cy="2063476"/>
            <a:chOff x="17640300" y="7994925"/>
            <a:chExt cx="596549" cy="2063476"/>
          </a:xfrm>
        </p:grpSpPr>
        <p:pic>
          <p:nvPicPr>
            <p:cNvPr descr="preencoded.png" id="237" name="Google Shape;237;g3ef4b2f3226_3_201"/>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238" name="Google Shape;238;g3ef4b2f3226_3_201"/>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pic>
        <p:nvPicPr>
          <p:cNvPr descr="preencoded.png" id="239" name="Google Shape;239;g3ef4b2f3226_3_201"/>
          <p:cNvPicPr preferRelativeResize="0"/>
          <p:nvPr/>
        </p:nvPicPr>
        <p:blipFill rotWithShape="1">
          <a:blip r:embed="rId14">
            <a:alphaModFix/>
          </a:blip>
          <a:srcRect b="0" l="0" r="0" t="0"/>
          <a:stretch/>
        </p:blipFill>
        <p:spPr>
          <a:xfrm>
            <a:off x="1285875" y="1257300"/>
            <a:ext cx="10829925" cy="7781925"/>
          </a:xfrm>
          <a:prstGeom prst="rect">
            <a:avLst/>
          </a:prstGeom>
          <a:noFill/>
          <a:ln>
            <a:noFill/>
          </a:ln>
        </p:spPr>
      </p:pic>
      <p:grpSp>
        <p:nvGrpSpPr>
          <p:cNvPr id="240" name="Google Shape;240;g3ef4b2f3226_3_201"/>
          <p:cNvGrpSpPr/>
          <p:nvPr/>
        </p:nvGrpSpPr>
        <p:grpSpPr>
          <a:xfrm>
            <a:off x="12515850" y="1847850"/>
            <a:ext cx="4206300" cy="3307200"/>
            <a:chOff x="12515850" y="1847850"/>
            <a:chExt cx="4206300" cy="3307200"/>
          </a:xfrm>
        </p:grpSpPr>
        <p:sp>
          <p:nvSpPr>
            <p:cNvPr id="241" name="Google Shape;241;g3ef4b2f3226_3_201"/>
            <p:cNvSpPr/>
            <p:nvPr/>
          </p:nvSpPr>
          <p:spPr>
            <a:xfrm>
              <a:off x="12515850" y="1847850"/>
              <a:ext cx="4206300" cy="176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Dragon Taming Technique</a:t>
              </a:r>
              <a:endParaRPr b="0" i="0" sz="3600" u="none" cap="none" strike="noStrike">
                <a:solidFill>
                  <a:schemeClr val="dk1"/>
                </a:solidFill>
                <a:latin typeface="Calibri"/>
                <a:ea typeface="Calibri"/>
                <a:cs typeface="Calibri"/>
                <a:sym typeface="Calibri"/>
              </a:endParaRPr>
            </a:p>
          </p:txBody>
        </p:sp>
        <p:sp>
          <p:nvSpPr>
            <p:cNvPr id="242" name="Google Shape;242;g3ef4b2f3226_3_201"/>
            <p:cNvSpPr/>
            <p:nvPr/>
          </p:nvSpPr>
          <p:spPr>
            <a:xfrm>
              <a:off x="12515850" y="3676650"/>
              <a:ext cx="4175700" cy="147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A guide to taming and caring for dragons in the realm of magic.</a:t>
              </a:r>
              <a:endParaRPr b="0" i="0" sz="2400" u="none" cap="none" strike="noStrike">
                <a:solidFill>
                  <a:schemeClr val="dk1"/>
                </a:solidFill>
                <a:latin typeface="Calibri"/>
                <a:ea typeface="Calibri"/>
                <a:cs typeface="Calibri"/>
                <a:sym typeface="Calibri"/>
              </a:endParaRPr>
            </a:p>
          </p:txBody>
        </p:sp>
      </p:grpSp>
      <p:grpSp>
        <p:nvGrpSpPr>
          <p:cNvPr id="243" name="Google Shape;243;g3ef4b2f3226_3_201"/>
          <p:cNvGrpSpPr/>
          <p:nvPr/>
        </p:nvGrpSpPr>
        <p:grpSpPr>
          <a:xfrm>
            <a:off x="12515850" y="5734050"/>
            <a:ext cx="4206300" cy="3307200"/>
            <a:chOff x="12515850" y="5734050"/>
            <a:chExt cx="4206300" cy="3307200"/>
          </a:xfrm>
        </p:grpSpPr>
        <p:sp>
          <p:nvSpPr>
            <p:cNvPr id="244" name="Google Shape;244;g3ef4b2f3226_3_201"/>
            <p:cNvSpPr/>
            <p:nvPr/>
          </p:nvSpPr>
          <p:spPr>
            <a:xfrm>
              <a:off x="12515850" y="5734050"/>
              <a:ext cx="4206300" cy="176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The Art of Unicorn Sighting</a:t>
              </a:r>
              <a:endParaRPr b="0" i="0" sz="3600" u="none" cap="none" strike="noStrike">
                <a:solidFill>
                  <a:schemeClr val="dk1"/>
                </a:solidFill>
                <a:latin typeface="Calibri"/>
                <a:ea typeface="Calibri"/>
                <a:cs typeface="Calibri"/>
                <a:sym typeface="Calibri"/>
              </a:endParaRPr>
            </a:p>
          </p:txBody>
        </p:sp>
        <p:sp>
          <p:nvSpPr>
            <p:cNvPr id="245" name="Google Shape;245;g3ef4b2f3226_3_201"/>
            <p:cNvSpPr/>
            <p:nvPr/>
          </p:nvSpPr>
          <p:spPr>
            <a:xfrm>
              <a:off x="12515850" y="7562850"/>
              <a:ext cx="4175700" cy="1478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2400"/>
                <a:buFont typeface="Poppins"/>
                <a:buNone/>
              </a:pPr>
              <a:r>
                <a:rPr b="0" i="0" lang="en-US" sz="2400" u="none" cap="none" strike="noStrike">
                  <a:solidFill>
                    <a:srgbClr val="0E0E0E"/>
                  </a:solidFill>
                  <a:latin typeface="Poppins"/>
                  <a:ea typeface="Poppins"/>
                  <a:cs typeface="Poppins"/>
                  <a:sym typeface="Poppins"/>
                </a:rPr>
                <a:t>Tips and tricks for spotting the elusive unicorns in their natural habitat.</a:t>
              </a:r>
              <a:endParaRPr b="0" i="0" sz="2400" u="none" cap="none" strike="noStrike">
                <a:solidFill>
                  <a:schemeClr val="dk1"/>
                </a:solidFill>
                <a:latin typeface="Calibri"/>
                <a:ea typeface="Calibri"/>
                <a:cs typeface="Calibri"/>
                <a:sym typeface="Calibri"/>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E9"/>
        </a:solidFill>
      </p:bgPr>
    </p:bg>
    <p:spTree>
      <p:nvGrpSpPr>
        <p:cNvPr id="250" name="Shape 250"/>
        <p:cNvGrpSpPr/>
        <p:nvPr/>
      </p:nvGrpSpPr>
      <p:grpSpPr>
        <a:xfrm>
          <a:off x="0" y="0"/>
          <a:ext cx="0" cy="0"/>
          <a:chOff x="0" y="0"/>
          <a:chExt cx="0" cy="0"/>
        </a:xfrm>
      </p:grpSpPr>
      <p:grpSp>
        <p:nvGrpSpPr>
          <p:cNvPr id="251" name="Google Shape;251;g3ef4b2f3226_3_227"/>
          <p:cNvGrpSpPr/>
          <p:nvPr/>
        </p:nvGrpSpPr>
        <p:grpSpPr>
          <a:xfrm>
            <a:off x="0" y="0"/>
            <a:ext cx="18288000" cy="10519693"/>
            <a:chOff x="0" y="0"/>
            <a:chExt cx="18288000" cy="10519693"/>
          </a:xfrm>
        </p:grpSpPr>
        <p:sp>
          <p:nvSpPr>
            <p:cNvPr id="252" name="Google Shape;252;g3ef4b2f3226_3_227"/>
            <p:cNvSpPr/>
            <p:nvPr/>
          </p:nvSpPr>
          <p:spPr>
            <a:xfrm>
              <a:off x="0" y="0"/>
              <a:ext cx="18288000" cy="10287000"/>
            </a:xfrm>
            <a:prstGeom prst="rect">
              <a:avLst/>
            </a:prstGeom>
            <a:solidFill>
              <a:srgbClr val="FFF2E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53" name="Google Shape;253;g3ef4b2f3226_3_227"/>
            <p:cNvPicPr preferRelativeResize="0"/>
            <p:nvPr/>
          </p:nvPicPr>
          <p:blipFill rotWithShape="1">
            <a:blip r:embed="rId3">
              <a:alphaModFix/>
            </a:blip>
            <a:srcRect b="0" l="0" r="0" t="0"/>
            <a:stretch/>
          </p:blipFill>
          <p:spPr>
            <a:xfrm>
              <a:off x="0" y="3000375"/>
              <a:ext cx="18288000" cy="7286625"/>
            </a:xfrm>
            <a:prstGeom prst="rect">
              <a:avLst/>
            </a:prstGeom>
            <a:noFill/>
            <a:ln>
              <a:noFill/>
            </a:ln>
          </p:spPr>
        </p:pic>
        <p:pic>
          <p:nvPicPr>
            <p:cNvPr descr="preencoded.png" id="254" name="Google Shape;254;g3ef4b2f3226_3_227"/>
            <p:cNvPicPr preferRelativeResize="0"/>
            <p:nvPr/>
          </p:nvPicPr>
          <p:blipFill rotWithShape="1">
            <a:blip r:embed="rId4">
              <a:alphaModFix/>
            </a:blip>
            <a:srcRect b="0" l="0" r="0" t="0"/>
            <a:stretch/>
          </p:blipFill>
          <p:spPr>
            <a:xfrm>
              <a:off x="0" y="0"/>
              <a:ext cx="6991350" cy="10287000"/>
            </a:xfrm>
            <a:prstGeom prst="rect">
              <a:avLst/>
            </a:prstGeom>
            <a:noFill/>
            <a:ln>
              <a:noFill/>
            </a:ln>
          </p:spPr>
        </p:pic>
        <p:pic>
          <p:nvPicPr>
            <p:cNvPr descr="preencoded.png" id="255" name="Google Shape;255;g3ef4b2f3226_3_227"/>
            <p:cNvPicPr preferRelativeResize="0"/>
            <p:nvPr/>
          </p:nvPicPr>
          <p:blipFill rotWithShape="1">
            <a:blip r:embed="rId5">
              <a:alphaModFix/>
            </a:blip>
            <a:srcRect b="0" l="0" r="0" t="0"/>
            <a:stretch/>
          </p:blipFill>
          <p:spPr>
            <a:xfrm>
              <a:off x="8031100" y="9966480"/>
              <a:ext cx="553117" cy="553213"/>
            </a:xfrm>
            <a:prstGeom prst="rect">
              <a:avLst/>
            </a:prstGeom>
            <a:noFill/>
            <a:ln>
              <a:noFill/>
            </a:ln>
          </p:spPr>
        </p:pic>
        <p:pic>
          <p:nvPicPr>
            <p:cNvPr descr="preencoded.png" id="256" name="Google Shape;256;g3ef4b2f3226_3_227"/>
            <p:cNvPicPr preferRelativeResize="0"/>
            <p:nvPr/>
          </p:nvPicPr>
          <p:blipFill rotWithShape="1">
            <a:blip r:embed="rId6">
              <a:alphaModFix/>
            </a:blip>
            <a:srcRect b="0" l="0" r="0" t="0"/>
            <a:stretch/>
          </p:blipFill>
          <p:spPr>
            <a:xfrm>
              <a:off x="1824512" y="6155624"/>
              <a:ext cx="553117" cy="553212"/>
            </a:xfrm>
            <a:prstGeom prst="rect">
              <a:avLst/>
            </a:prstGeom>
            <a:noFill/>
            <a:ln>
              <a:noFill/>
            </a:ln>
          </p:spPr>
        </p:pic>
        <p:pic>
          <p:nvPicPr>
            <p:cNvPr descr="preencoded.png" id="257" name="Google Shape;257;g3ef4b2f3226_3_227"/>
            <p:cNvPicPr preferRelativeResize="0"/>
            <p:nvPr/>
          </p:nvPicPr>
          <p:blipFill rotWithShape="1">
            <a:blip r:embed="rId7">
              <a:alphaModFix/>
            </a:blip>
            <a:srcRect b="0" l="0" r="0" t="0"/>
            <a:stretch/>
          </p:blipFill>
          <p:spPr>
            <a:xfrm>
              <a:off x="9723988" y="1823"/>
              <a:ext cx="1315678" cy="263315"/>
            </a:xfrm>
            <a:prstGeom prst="rect">
              <a:avLst/>
            </a:prstGeom>
            <a:noFill/>
            <a:ln>
              <a:noFill/>
            </a:ln>
          </p:spPr>
        </p:pic>
        <p:pic>
          <p:nvPicPr>
            <p:cNvPr descr="preencoded.png" id="258" name="Google Shape;258;g3ef4b2f3226_3_227"/>
            <p:cNvPicPr preferRelativeResize="0"/>
            <p:nvPr/>
          </p:nvPicPr>
          <p:blipFill rotWithShape="1">
            <a:blip r:embed="rId8">
              <a:alphaModFix/>
            </a:blip>
            <a:srcRect b="0" l="0" r="0" t="0"/>
            <a:stretch/>
          </p:blipFill>
          <p:spPr>
            <a:xfrm>
              <a:off x="15963900" y="8943975"/>
              <a:ext cx="1315679" cy="263316"/>
            </a:xfrm>
            <a:prstGeom prst="rect">
              <a:avLst/>
            </a:prstGeom>
            <a:noFill/>
            <a:ln>
              <a:noFill/>
            </a:ln>
          </p:spPr>
        </p:pic>
        <p:pic>
          <p:nvPicPr>
            <p:cNvPr descr="preencoded.png" id="259" name="Google Shape;259;g3ef4b2f3226_3_227"/>
            <p:cNvPicPr preferRelativeResize="0"/>
            <p:nvPr/>
          </p:nvPicPr>
          <p:blipFill rotWithShape="1">
            <a:blip r:embed="rId9">
              <a:alphaModFix/>
            </a:blip>
            <a:srcRect b="0" l="0" r="0" t="0"/>
            <a:stretch/>
          </p:blipFill>
          <p:spPr>
            <a:xfrm>
              <a:off x="2381" y="2908743"/>
              <a:ext cx="230791" cy="1898618"/>
            </a:xfrm>
            <a:prstGeom prst="rect">
              <a:avLst/>
            </a:prstGeom>
            <a:noFill/>
            <a:ln>
              <a:noFill/>
            </a:ln>
          </p:spPr>
        </p:pic>
        <p:pic>
          <p:nvPicPr>
            <p:cNvPr descr="preencoded.png" id="260" name="Google Shape;260;g3ef4b2f3226_3_227"/>
            <p:cNvPicPr preferRelativeResize="0"/>
            <p:nvPr/>
          </p:nvPicPr>
          <p:blipFill rotWithShape="1">
            <a:blip r:embed="rId10">
              <a:alphaModFix/>
            </a:blip>
            <a:srcRect b="0" l="0" r="0" t="0"/>
            <a:stretch/>
          </p:blipFill>
          <p:spPr>
            <a:xfrm>
              <a:off x="16840200" y="4991100"/>
              <a:ext cx="230791" cy="1898619"/>
            </a:xfrm>
            <a:prstGeom prst="rect">
              <a:avLst/>
            </a:prstGeom>
            <a:noFill/>
            <a:ln>
              <a:noFill/>
            </a:ln>
          </p:spPr>
        </p:pic>
        <p:pic>
          <p:nvPicPr>
            <p:cNvPr descr="preencoded.png" id="261" name="Google Shape;261;g3ef4b2f3226_3_227"/>
            <p:cNvPicPr preferRelativeResize="0"/>
            <p:nvPr/>
          </p:nvPicPr>
          <p:blipFill rotWithShape="1">
            <a:blip r:embed="rId11">
              <a:alphaModFix/>
            </a:blip>
            <a:srcRect b="0" l="0" r="0" t="0"/>
            <a:stretch/>
          </p:blipFill>
          <p:spPr>
            <a:xfrm>
              <a:off x="15687675" y="819150"/>
              <a:ext cx="854773" cy="708470"/>
            </a:xfrm>
            <a:prstGeom prst="rect">
              <a:avLst/>
            </a:prstGeom>
            <a:noFill/>
            <a:ln>
              <a:noFill/>
            </a:ln>
          </p:spPr>
        </p:pic>
        <p:pic>
          <p:nvPicPr>
            <p:cNvPr descr="preencoded.png" id="262" name="Google Shape;262;g3ef4b2f3226_3_227"/>
            <p:cNvPicPr preferRelativeResize="0"/>
            <p:nvPr/>
          </p:nvPicPr>
          <p:blipFill rotWithShape="1">
            <a:blip r:embed="rId12">
              <a:alphaModFix/>
            </a:blip>
            <a:srcRect b="0" l="0" r="0" t="0"/>
            <a:stretch/>
          </p:blipFill>
          <p:spPr>
            <a:xfrm>
              <a:off x="155925" y="9438894"/>
              <a:ext cx="854869" cy="708470"/>
            </a:xfrm>
            <a:prstGeom prst="rect">
              <a:avLst/>
            </a:prstGeom>
            <a:noFill/>
            <a:ln>
              <a:noFill/>
            </a:ln>
          </p:spPr>
        </p:pic>
      </p:grpSp>
      <p:grpSp>
        <p:nvGrpSpPr>
          <p:cNvPr id="263" name="Google Shape;263;g3ef4b2f3226_3_227"/>
          <p:cNvGrpSpPr/>
          <p:nvPr/>
        </p:nvGrpSpPr>
        <p:grpSpPr>
          <a:xfrm>
            <a:off x="17640300" y="7994925"/>
            <a:ext cx="596549" cy="2063476"/>
            <a:chOff x="17640300" y="7994925"/>
            <a:chExt cx="596549" cy="2063476"/>
          </a:xfrm>
        </p:grpSpPr>
        <p:pic>
          <p:nvPicPr>
            <p:cNvPr descr="preencoded.png" id="264" name="Google Shape;264;g3ef4b2f3226_3_227"/>
            <p:cNvPicPr preferRelativeResize="0"/>
            <p:nvPr/>
          </p:nvPicPr>
          <p:blipFill rotWithShape="1">
            <a:blip r:embed="rId13">
              <a:alphaModFix/>
            </a:blip>
            <a:srcRect b="0" l="0" r="0" t="0"/>
            <a:stretch/>
          </p:blipFill>
          <p:spPr>
            <a:xfrm>
              <a:off x="17640300" y="9525000"/>
              <a:ext cx="533400" cy="533400"/>
            </a:xfrm>
            <a:prstGeom prst="rect">
              <a:avLst/>
            </a:prstGeom>
            <a:noFill/>
            <a:ln>
              <a:noFill/>
            </a:ln>
          </p:spPr>
        </p:pic>
        <p:sp>
          <p:nvSpPr>
            <p:cNvPr id="265" name="Google Shape;265;g3ef4b2f3226_3_227"/>
            <p:cNvSpPr/>
            <p:nvPr/>
          </p:nvSpPr>
          <p:spPr>
            <a:xfrm rot="-5400000">
              <a:off x="17235450" y="8456925"/>
              <a:ext cx="1463400" cy="539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2710"/>
                <a:buFont typeface="Inter"/>
                <a:buNone/>
              </a:pPr>
              <a:r>
                <a:rPr b="1" i="0" lang="en-US" sz="2710" u="none" cap="none" strike="noStrike">
                  <a:solidFill>
                    <a:srgbClr val="E4868E"/>
                  </a:solidFill>
                  <a:latin typeface="Inter"/>
                  <a:ea typeface="Inter"/>
                  <a:cs typeface="Inter"/>
                  <a:sym typeface="Inter"/>
                </a:rPr>
                <a:t>EaTemp</a:t>
              </a:r>
              <a:endParaRPr b="0" i="0" sz="2710" u="none" cap="none" strike="noStrike">
                <a:solidFill>
                  <a:schemeClr val="dk1"/>
                </a:solidFill>
                <a:latin typeface="Calibri"/>
                <a:ea typeface="Calibri"/>
                <a:cs typeface="Calibri"/>
                <a:sym typeface="Calibri"/>
              </a:endParaRPr>
            </a:p>
          </p:txBody>
        </p:sp>
      </p:grpSp>
      <p:sp>
        <p:nvSpPr>
          <p:cNvPr id="266" name="Google Shape;266;g3ef4b2f3226_3_227"/>
          <p:cNvSpPr/>
          <p:nvPr/>
        </p:nvSpPr>
        <p:spPr>
          <a:xfrm>
            <a:off x="6829425" y="352425"/>
            <a:ext cx="4343400" cy="1600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E4868E"/>
              </a:buClr>
              <a:buSzPts val="6000"/>
              <a:buFont typeface="Pacifico"/>
              <a:buNone/>
            </a:pPr>
            <a:r>
              <a:rPr b="0" i="0" lang="en-US" sz="6000" u="none" cap="none" strike="noStrike">
                <a:solidFill>
                  <a:srgbClr val="E4868E"/>
                </a:solidFill>
                <a:latin typeface="Pacifico"/>
                <a:ea typeface="Pacifico"/>
                <a:cs typeface="Pacifico"/>
                <a:sym typeface="Pacifico"/>
              </a:rPr>
              <a:t>Pricing Plan</a:t>
            </a:r>
            <a:endParaRPr b="0" i="0" sz="6000" u="none" cap="none" strike="noStrike">
              <a:solidFill>
                <a:schemeClr val="dk1"/>
              </a:solidFill>
              <a:latin typeface="Calibri"/>
              <a:ea typeface="Calibri"/>
              <a:cs typeface="Calibri"/>
              <a:sym typeface="Calibri"/>
            </a:endParaRPr>
          </a:p>
        </p:txBody>
      </p:sp>
      <p:grpSp>
        <p:nvGrpSpPr>
          <p:cNvPr id="267" name="Google Shape;267;g3ef4b2f3226_3_227"/>
          <p:cNvGrpSpPr/>
          <p:nvPr/>
        </p:nvGrpSpPr>
        <p:grpSpPr>
          <a:xfrm>
            <a:off x="1333500" y="1866900"/>
            <a:ext cx="15630450" cy="8153400"/>
            <a:chOff x="1333500" y="1866900"/>
            <a:chExt cx="15630450" cy="8153400"/>
          </a:xfrm>
        </p:grpSpPr>
        <p:sp>
          <p:nvSpPr>
            <p:cNvPr id="268" name="Google Shape;268;g3ef4b2f3226_3_227"/>
            <p:cNvSpPr/>
            <p:nvPr/>
          </p:nvSpPr>
          <p:spPr>
            <a:xfrm>
              <a:off x="1333500" y="1866900"/>
              <a:ext cx="4829100" cy="8153400"/>
            </a:xfrm>
            <a:prstGeom prst="roundRect">
              <a:avLst>
                <a:gd fmla="val 1195" name="adj"/>
              </a:avLst>
            </a:prstGeom>
            <a:noFill/>
            <a:ln cap="flat" cmpd="sng" w="9525">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ef4b2f3226_3_227"/>
            <p:cNvSpPr/>
            <p:nvPr/>
          </p:nvSpPr>
          <p:spPr>
            <a:xfrm>
              <a:off x="3138488" y="2209800"/>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0" name="Google Shape;270;g3ef4b2f3226_3_227"/>
            <p:cNvPicPr preferRelativeResize="0"/>
            <p:nvPr/>
          </p:nvPicPr>
          <p:blipFill rotWithShape="1">
            <a:blip r:embed="rId14">
              <a:alphaModFix/>
            </a:blip>
            <a:srcRect b="0" l="0" r="0" t="0"/>
            <a:stretch/>
          </p:blipFill>
          <p:spPr>
            <a:xfrm>
              <a:off x="3502521" y="2486025"/>
              <a:ext cx="491133" cy="666750"/>
            </a:xfrm>
            <a:prstGeom prst="rect">
              <a:avLst/>
            </a:prstGeom>
            <a:noFill/>
            <a:ln>
              <a:noFill/>
            </a:ln>
          </p:spPr>
        </p:pic>
        <p:sp>
          <p:nvSpPr>
            <p:cNvPr id="271" name="Google Shape;271;g3ef4b2f3226_3_227"/>
            <p:cNvSpPr/>
            <p:nvPr/>
          </p:nvSpPr>
          <p:spPr>
            <a:xfrm>
              <a:off x="6734175" y="1866900"/>
              <a:ext cx="4829100" cy="8153400"/>
            </a:xfrm>
            <a:prstGeom prst="roundRect">
              <a:avLst>
                <a:gd fmla="val 1195" name="adj"/>
              </a:avLst>
            </a:prstGeom>
            <a:noFill/>
            <a:ln cap="flat" cmpd="sng" w="9525">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g3ef4b2f3226_3_227"/>
            <p:cNvSpPr/>
            <p:nvPr/>
          </p:nvSpPr>
          <p:spPr>
            <a:xfrm>
              <a:off x="8539163" y="2209800"/>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3" name="Google Shape;273;g3ef4b2f3226_3_227"/>
            <p:cNvPicPr preferRelativeResize="0"/>
            <p:nvPr/>
          </p:nvPicPr>
          <p:blipFill rotWithShape="1">
            <a:blip r:embed="rId15">
              <a:alphaModFix/>
            </a:blip>
            <a:srcRect b="0" l="0" r="0" t="0"/>
            <a:stretch/>
          </p:blipFill>
          <p:spPr>
            <a:xfrm>
              <a:off x="8840714" y="2527734"/>
              <a:ext cx="616099" cy="583369"/>
            </a:xfrm>
            <a:prstGeom prst="rect">
              <a:avLst/>
            </a:prstGeom>
            <a:noFill/>
            <a:ln>
              <a:noFill/>
            </a:ln>
          </p:spPr>
        </p:pic>
        <p:sp>
          <p:nvSpPr>
            <p:cNvPr id="274" name="Google Shape;274;g3ef4b2f3226_3_227"/>
            <p:cNvSpPr/>
            <p:nvPr/>
          </p:nvSpPr>
          <p:spPr>
            <a:xfrm>
              <a:off x="12134850" y="1866900"/>
              <a:ext cx="4829100" cy="8153400"/>
            </a:xfrm>
            <a:prstGeom prst="roundRect">
              <a:avLst>
                <a:gd fmla="val 1195" name="adj"/>
              </a:avLst>
            </a:prstGeom>
            <a:noFill/>
            <a:ln cap="flat" cmpd="sng" w="9525">
              <a:solidFill>
                <a:srgbClr val="E4868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3ef4b2f3226_3_227"/>
            <p:cNvSpPr/>
            <p:nvPr/>
          </p:nvSpPr>
          <p:spPr>
            <a:xfrm>
              <a:off x="13939838" y="2209800"/>
              <a:ext cx="1219200" cy="1219200"/>
            </a:xfrm>
            <a:prstGeom prst="ellipse">
              <a:avLst/>
            </a:prstGeom>
            <a:solidFill>
              <a:srgbClr val="E4868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preencoded.png" id="276" name="Google Shape;276;g3ef4b2f3226_3_227"/>
            <p:cNvPicPr preferRelativeResize="0"/>
            <p:nvPr/>
          </p:nvPicPr>
          <p:blipFill rotWithShape="1">
            <a:blip r:embed="rId16">
              <a:alphaModFix/>
            </a:blip>
            <a:srcRect b="0" l="0" r="0" t="0"/>
            <a:stretch/>
          </p:blipFill>
          <p:spPr>
            <a:xfrm>
              <a:off x="14263688" y="2557463"/>
              <a:ext cx="571500" cy="523875"/>
            </a:xfrm>
            <a:prstGeom prst="rect">
              <a:avLst/>
            </a:prstGeom>
            <a:noFill/>
            <a:ln>
              <a:noFill/>
            </a:ln>
          </p:spPr>
        </p:pic>
        <p:sp>
          <p:nvSpPr>
            <p:cNvPr id="277" name="Google Shape;277;g3ef4b2f3226_3_227"/>
            <p:cNvSpPr/>
            <p:nvPr/>
          </p:nvSpPr>
          <p:spPr>
            <a:xfrm>
              <a:off x="3129915" y="3657600"/>
              <a:ext cx="12363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868E"/>
                </a:buClr>
                <a:buSzPts val="3600"/>
                <a:buFont typeface="Pacifico"/>
                <a:buNone/>
              </a:pPr>
              <a:r>
                <a:rPr b="0" i="0" lang="en-US" sz="3600" u="none" cap="none" strike="noStrike">
                  <a:solidFill>
                    <a:srgbClr val="E4868E"/>
                  </a:solidFill>
                  <a:latin typeface="Pacifico"/>
                  <a:ea typeface="Pacifico"/>
                  <a:cs typeface="Pacifico"/>
                  <a:sym typeface="Pacifico"/>
                </a:rPr>
                <a:t>Basic</a:t>
              </a:r>
              <a:endParaRPr b="0" i="0" sz="3600" u="none" cap="none" strike="noStrike">
                <a:solidFill>
                  <a:schemeClr val="dk1"/>
                </a:solidFill>
                <a:latin typeface="Calibri"/>
                <a:ea typeface="Calibri"/>
                <a:cs typeface="Calibri"/>
                <a:sym typeface="Calibri"/>
              </a:endParaRPr>
            </a:p>
          </p:txBody>
        </p:sp>
        <p:sp>
          <p:nvSpPr>
            <p:cNvPr id="278" name="Google Shape;278;g3ef4b2f3226_3_227"/>
            <p:cNvSpPr/>
            <p:nvPr/>
          </p:nvSpPr>
          <p:spPr>
            <a:xfrm>
              <a:off x="1676400" y="4686300"/>
              <a:ext cx="4204200" cy="40692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entry-level dungeons.</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 limited number of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Ability to form a small party with fellow adventurers.</a:t>
              </a:r>
              <a:endParaRPr b="0" i="0" sz="2400" u="none" cap="none" strike="noStrike">
                <a:solidFill>
                  <a:schemeClr val="dk1"/>
                </a:solidFill>
                <a:latin typeface="Calibri"/>
                <a:ea typeface="Calibri"/>
                <a:cs typeface="Calibri"/>
                <a:sym typeface="Calibri"/>
              </a:endParaRPr>
            </a:p>
          </p:txBody>
        </p:sp>
        <p:sp>
          <p:nvSpPr>
            <p:cNvPr id="279" name="Google Shape;279;g3ef4b2f3226_3_227"/>
            <p:cNvSpPr/>
            <p:nvPr/>
          </p:nvSpPr>
          <p:spPr>
            <a:xfrm>
              <a:off x="2658428" y="8877300"/>
              <a:ext cx="21792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$10/month</a:t>
              </a:r>
              <a:endParaRPr b="0" i="0" sz="3600" u="none" cap="none" strike="noStrike">
                <a:solidFill>
                  <a:schemeClr val="dk1"/>
                </a:solidFill>
                <a:latin typeface="Calibri"/>
                <a:ea typeface="Calibri"/>
                <a:cs typeface="Calibri"/>
                <a:sym typeface="Calibri"/>
              </a:endParaRPr>
            </a:p>
          </p:txBody>
        </p:sp>
        <p:sp>
          <p:nvSpPr>
            <p:cNvPr id="280" name="Google Shape;280;g3ef4b2f3226_3_227"/>
            <p:cNvSpPr/>
            <p:nvPr/>
          </p:nvSpPr>
          <p:spPr>
            <a:xfrm>
              <a:off x="8597265" y="3657600"/>
              <a:ext cx="11031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868E"/>
                </a:buClr>
                <a:buSzPts val="3600"/>
                <a:buFont typeface="Pacifico"/>
                <a:buNone/>
              </a:pPr>
              <a:r>
                <a:rPr b="0" i="0" lang="en-US" sz="3600" u="none" cap="none" strike="noStrike">
                  <a:solidFill>
                    <a:srgbClr val="E4868E"/>
                  </a:solidFill>
                  <a:latin typeface="Pacifico"/>
                  <a:ea typeface="Pacifico"/>
                  <a:cs typeface="Pacifico"/>
                  <a:sym typeface="Pacifico"/>
                </a:rPr>
                <a:t>Elite</a:t>
              </a:r>
              <a:endParaRPr b="0" i="0" sz="3600" u="none" cap="none" strike="noStrike">
                <a:solidFill>
                  <a:schemeClr val="dk1"/>
                </a:solidFill>
                <a:latin typeface="Calibri"/>
                <a:ea typeface="Calibri"/>
                <a:cs typeface="Calibri"/>
                <a:sym typeface="Calibri"/>
              </a:endParaRPr>
            </a:p>
          </p:txBody>
        </p:sp>
        <p:sp>
          <p:nvSpPr>
            <p:cNvPr id="281" name="Google Shape;281;g3ef4b2f3226_3_227"/>
            <p:cNvSpPr/>
            <p:nvPr/>
          </p:nvSpPr>
          <p:spPr>
            <a:xfrm>
              <a:off x="7077075" y="4686300"/>
              <a:ext cx="4204200" cy="40692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intermediate and advanced dungeons.</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 greater number of quests and battles</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Ability to form larger parties with fellow adventurers.</a:t>
              </a:r>
              <a:endParaRPr b="0" i="0" sz="2400" u="none" cap="none" strike="noStrike">
                <a:solidFill>
                  <a:schemeClr val="dk1"/>
                </a:solidFill>
                <a:latin typeface="Calibri"/>
                <a:ea typeface="Calibri"/>
                <a:cs typeface="Calibri"/>
                <a:sym typeface="Calibri"/>
              </a:endParaRPr>
            </a:p>
          </p:txBody>
        </p:sp>
        <p:sp>
          <p:nvSpPr>
            <p:cNvPr id="282" name="Google Shape;282;g3ef4b2f3226_3_227"/>
            <p:cNvSpPr/>
            <p:nvPr/>
          </p:nvSpPr>
          <p:spPr>
            <a:xfrm>
              <a:off x="8030528" y="8877300"/>
              <a:ext cx="22365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$50/month</a:t>
              </a:r>
              <a:endParaRPr b="0" i="0" sz="3600" u="none" cap="none" strike="noStrike">
                <a:solidFill>
                  <a:schemeClr val="dk1"/>
                </a:solidFill>
                <a:latin typeface="Calibri"/>
                <a:ea typeface="Calibri"/>
                <a:cs typeface="Calibri"/>
                <a:sym typeface="Calibri"/>
              </a:endParaRPr>
            </a:p>
          </p:txBody>
        </p:sp>
        <p:sp>
          <p:nvSpPr>
            <p:cNvPr id="283" name="Google Shape;283;g3ef4b2f3226_3_227"/>
            <p:cNvSpPr/>
            <p:nvPr/>
          </p:nvSpPr>
          <p:spPr>
            <a:xfrm>
              <a:off x="13464540" y="3657600"/>
              <a:ext cx="21699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E4868E"/>
                </a:buClr>
                <a:buSzPts val="3600"/>
                <a:buFont typeface="Pacifico"/>
                <a:buNone/>
              </a:pPr>
              <a:r>
                <a:rPr b="0" i="0" lang="en-US" sz="3600" u="none" cap="none" strike="noStrike">
                  <a:solidFill>
                    <a:srgbClr val="E4868E"/>
                  </a:solidFill>
                  <a:latin typeface="Pacifico"/>
                  <a:ea typeface="Pacifico"/>
                  <a:cs typeface="Pacifico"/>
                  <a:sym typeface="Pacifico"/>
                </a:rPr>
                <a:t>Legendary</a:t>
              </a:r>
              <a:endParaRPr b="0" i="0" sz="3600" u="none" cap="none" strike="noStrike">
                <a:solidFill>
                  <a:schemeClr val="dk1"/>
                </a:solidFill>
                <a:latin typeface="Calibri"/>
                <a:ea typeface="Calibri"/>
                <a:cs typeface="Calibri"/>
                <a:sym typeface="Calibri"/>
              </a:endParaRPr>
            </a:p>
          </p:txBody>
        </p:sp>
        <p:sp>
          <p:nvSpPr>
            <p:cNvPr id="284" name="Google Shape;284;g3ef4b2f3226_3_227"/>
            <p:cNvSpPr/>
            <p:nvPr/>
          </p:nvSpPr>
          <p:spPr>
            <a:xfrm>
              <a:off x="12477750" y="4686300"/>
              <a:ext cx="4204200" cy="4069200"/>
            </a:xfrm>
            <a:prstGeom prst="rect">
              <a:avLst/>
            </a:prstGeom>
            <a:noFill/>
            <a:ln>
              <a:noFill/>
            </a:ln>
          </p:spPr>
          <p:txBody>
            <a:bodyPr anchorCtr="0" anchor="t" bIns="0" lIns="0" spcFirstLastPara="1" rIns="0" wrap="square" tIns="0">
              <a:noAutofit/>
            </a:bodyPr>
            <a:lstStyle/>
            <a:p>
              <a:pPr indent="-342900" lvl="0" marL="342900" marR="0" rtl="0" algn="l">
                <a:spcBef>
                  <a:spcPts val="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Access to the most challenging dungeons and encounters.</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Unlimited quests and battles per month.</a:t>
              </a:r>
              <a:endParaRPr b="0" i="0" sz="2400" u="none" cap="none" strike="noStrike">
                <a:solidFill>
                  <a:schemeClr val="dk1"/>
                </a:solidFill>
                <a:latin typeface="Calibri"/>
                <a:ea typeface="Calibri"/>
                <a:cs typeface="Calibri"/>
                <a:sym typeface="Calibri"/>
              </a:endParaRPr>
            </a:p>
            <a:p>
              <a:pPr indent="-342900" lvl="0" marL="342900" marR="0" rtl="0" algn="l">
                <a:spcBef>
                  <a:spcPts val="1200"/>
                </a:spcBef>
                <a:spcAft>
                  <a:spcPts val="0"/>
                </a:spcAft>
                <a:buClr>
                  <a:srgbClr val="0E0E0E"/>
                </a:buClr>
                <a:buSzPts val="2400"/>
                <a:buFont typeface="Poppins"/>
                <a:buChar char="•"/>
              </a:pPr>
              <a:r>
                <a:rPr b="0" i="0" lang="en-US" sz="2400" u="none" cap="none" strike="noStrike">
                  <a:solidFill>
                    <a:srgbClr val="0E0E0E"/>
                  </a:solidFill>
                  <a:latin typeface="Poppins"/>
                  <a:ea typeface="Poppins"/>
                  <a:cs typeface="Poppins"/>
                  <a:sym typeface="Poppins"/>
                </a:rPr>
                <a:t>The ability to form the largest parties with fellow adventurers.</a:t>
              </a:r>
              <a:endParaRPr b="0" i="0" sz="2400" u="none" cap="none" strike="noStrike">
                <a:solidFill>
                  <a:schemeClr val="dk1"/>
                </a:solidFill>
                <a:latin typeface="Calibri"/>
                <a:ea typeface="Calibri"/>
                <a:cs typeface="Calibri"/>
                <a:sym typeface="Calibri"/>
              </a:endParaRPr>
            </a:p>
          </p:txBody>
        </p:sp>
        <p:sp>
          <p:nvSpPr>
            <p:cNvPr id="285" name="Google Shape;285;g3ef4b2f3226_3_227"/>
            <p:cNvSpPr/>
            <p:nvPr/>
          </p:nvSpPr>
          <p:spPr>
            <a:xfrm>
              <a:off x="13335953" y="8877300"/>
              <a:ext cx="2427000" cy="960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Pacifico"/>
                <a:buNone/>
              </a:pPr>
              <a:r>
                <a:rPr b="0" i="0" lang="en-US" sz="3600" u="none" cap="none" strike="noStrike">
                  <a:solidFill>
                    <a:srgbClr val="0E0E0E"/>
                  </a:solidFill>
                  <a:latin typeface="Pacifico"/>
                  <a:ea typeface="Pacifico"/>
                  <a:cs typeface="Pacifico"/>
                  <a:sym typeface="Pacifico"/>
                </a:rPr>
                <a:t>$100/month</a:t>
              </a:r>
              <a:endParaRPr b="0" i="0" sz="3600" u="none" cap="none" strike="noStrike">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2026-06-25T08:25:26Z</dcterms:created>
  <dc:creator>PptxGenJS</dc:creator>
</cp:coreProperties>
</file>