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7" r:id="rId2"/>
  </p:sldIdLst>
  <p:sldSz cx="18288000" cy="10287000"/>
  <p:notesSz cx="6858000" cy="9144000"/>
  <p:embeddedFontLst>
    <p:embeddedFont>
      <p:font typeface="Open Sans" panose="020B060603050402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E5DAC93-E5E4-30CE-8385-8C7124DC352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5DAC93-E5E4-30CE-8385-8C7124DC35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97AD2C-95D7-1E8F-CFEF-7C7ACB8B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Heatmap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C1437-A566-68B1-16BE-C7E496B5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graphicFrame>
        <p:nvGraphicFramePr>
          <p:cNvPr id="7" name="Google Shape;362;p28">
            <a:extLst>
              <a:ext uri="{FF2B5EF4-FFF2-40B4-BE49-F238E27FC236}">
                <a16:creationId xmlns:a16="http://schemas.microsoft.com/office/drawing/2014/main" id="{4452401D-B383-5A3F-B763-AE354698C75C}"/>
              </a:ext>
            </a:extLst>
          </p:cNvPr>
          <p:cNvGraphicFramePr/>
          <p:nvPr/>
        </p:nvGraphicFramePr>
        <p:xfrm>
          <a:off x="714375" y="1889656"/>
          <a:ext cx="16859248" cy="512759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6427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8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86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386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63044">
                <a:tc>
                  <a:txBody>
                    <a:bodyPr/>
                    <a:lstStyle/>
                    <a:p>
                      <a:pPr marL="50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Some Description Title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Value A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Value B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Value C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Value D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Value E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b="1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Poppins"/>
                          <a:cs typeface="Poppins"/>
                          <a:sym typeface="Poppins"/>
                        </a:rPr>
                        <a:t>Value F</a:t>
                      </a:r>
                      <a:endParaRPr sz="2400" b="1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167">
                <a:tc>
                  <a:txBody>
                    <a:bodyPr/>
                    <a:lstStyle/>
                    <a:p>
                      <a:pPr marL="50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Lorem Ipsum dolor sit amet</a:t>
                      </a: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14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23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27</a:t>
                      </a:r>
                      <a:endParaRPr sz="240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846"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Open Sans"/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Lorem Ipsum dolor sit amet</a:t>
                      </a: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508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Open Sans"/>
                        <a:buNone/>
                      </a:pP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34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22</a:t>
                      </a:r>
                      <a:endParaRPr sz="240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22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846"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Open Sans"/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Lorem Ipsum dolor sit amet</a:t>
                      </a: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50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34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27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11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13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15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12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3846"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Open Sans"/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Lorem Ipsum dolor sit amet</a:t>
                      </a: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50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16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>
                        <a:alpha val="7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34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28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0000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3846">
                <a:tc>
                  <a:txBody>
                    <a:bodyPr/>
                    <a:lstStyle/>
                    <a:p>
                      <a:pPr marL="508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Open Sans"/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Lorem Ipsum dolor sit amet</a:t>
                      </a: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5080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dk1"/>
                        </a:solidFill>
                        <a:latin typeface="+mn-lt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36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7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lt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2400" dirty="0"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d" sz="160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Open Sans"/>
                          <a:cs typeface="Open Sans"/>
                          <a:sym typeface="Open Sans"/>
                        </a:rPr>
                        <a:t>8</a:t>
                      </a:r>
                      <a:endParaRPr sz="2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600" marR="68600" marT="34300" marB="3430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Google Shape;365;p28">
            <a:extLst>
              <a:ext uri="{FF2B5EF4-FFF2-40B4-BE49-F238E27FC236}">
                <a16:creationId xmlns:a16="http://schemas.microsoft.com/office/drawing/2014/main" id="{64687B9F-12D4-D843-BB2D-24066DACADB1}"/>
              </a:ext>
            </a:extLst>
          </p:cNvPr>
          <p:cNvSpPr/>
          <p:nvPr/>
        </p:nvSpPr>
        <p:spPr>
          <a:xfrm>
            <a:off x="885825" y="7412677"/>
            <a:ext cx="1395937" cy="1186815"/>
          </a:xfrm>
          <a:prstGeom prst="roundRect">
            <a:avLst>
              <a:gd name="adj" fmla="val 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solidFill>
                  <a:schemeClr val="lt1"/>
                </a:solidFill>
                <a:ea typeface="Open Sans"/>
                <a:cs typeface="Open Sans"/>
                <a:sym typeface="Open Sans"/>
              </a:rPr>
              <a:t>10 &lt;</a:t>
            </a:r>
            <a:endParaRPr sz="1600"/>
          </a:p>
        </p:txBody>
      </p:sp>
      <p:sp>
        <p:nvSpPr>
          <p:cNvPr id="9" name="Google Shape;366;p28">
            <a:extLst>
              <a:ext uri="{FF2B5EF4-FFF2-40B4-BE49-F238E27FC236}">
                <a16:creationId xmlns:a16="http://schemas.microsoft.com/office/drawing/2014/main" id="{C8A2951B-C3CE-87F8-8948-4F6D3B5B002A}"/>
              </a:ext>
            </a:extLst>
          </p:cNvPr>
          <p:cNvSpPr txBox="1"/>
          <p:nvPr/>
        </p:nvSpPr>
        <p:spPr>
          <a:xfrm>
            <a:off x="2415503" y="7670147"/>
            <a:ext cx="3440705" cy="70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0" i="0" dirty="0">
                <a:solidFill>
                  <a:schemeClr val="dk1"/>
                </a:solidFill>
                <a:ea typeface="Open Sans"/>
                <a:cs typeface="Open Sans"/>
                <a:sym typeface="Open Sans"/>
              </a:rPr>
              <a:t>Lorem ipsum dolor sit amet, consectetur</a:t>
            </a:r>
            <a:endParaRPr sz="1600" b="0" i="0" dirty="0">
              <a:solidFill>
                <a:schemeClr val="dk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368;p28">
            <a:extLst>
              <a:ext uri="{FF2B5EF4-FFF2-40B4-BE49-F238E27FC236}">
                <a16:creationId xmlns:a16="http://schemas.microsoft.com/office/drawing/2014/main" id="{FABDCD55-A7CA-8FFE-4D27-0BD6F6AE8B83}"/>
              </a:ext>
            </a:extLst>
          </p:cNvPr>
          <p:cNvSpPr/>
          <p:nvPr/>
        </p:nvSpPr>
        <p:spPr>
          <a:xfrm>
            <a:off x="6786416" y="7412677"/>
            <a:ext cx="1395938" cy="1186815"/>
          </a:xfrm>
          <a:prstGeom prst="roundRect">
            <a:avLst>
              <a:gd name="adj" fmla="val 0"/>
            </a:avLst>
          </a:prstGeom>
          <a:solidFill>
            <a:srgbClr val="FFFF00">
              <a:alpha val="74901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ea typeface="Open Sans"/>
                <a:cs typeface="Open Sans"/>
                <a:sym typeface="Open Sans"/>
              </a:rPr>
              <a:t>10 &gt;</a:t>
            </a:r>
            <a:endParaRPr sz="1600"/>
          </a:p>
        </p:txBody>
      </p:sp>
      <p:sp>
        <p:nvSpPr>
          <p:cNvPr id="11" name="Google Shape;369;p28">
            <a:extLst>
              <a:ext uri="{FF2B5EF4-FFF2-40B4-BE49-F238E27FC236}">
                <a16:creationId xmlns:a16="http://schemas.microsoft.com/office/drawing/2014/main" id="{80FA209E-A209-F98A-A2BA-DD86F806CB68}"/>
              </a:ext>
            </a:extLst>
          </p:cNvPr>
          <p:cNvSpPr txBox="1"/>
          <p:nvPr/>
        </p:nvSpPr>
        <p:spPr>
          <a:xfrm>
            <a:off x="8314349" y="7670147"/>
            <a:ext cx="3472119" cy="70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0" i="0">
                <a:solidFill>
                  <a:schemeClr val="dk1"/>
                </a:solidFill>
                <a:ea typeface="Open Sans"/>
                <a:cs typeface="Open Sans"/>
                <a:sym typeface="Open Sans"/>
              </a:rPr>
              <a:t>Lorem ipsum dolor sit amet, consectetur</a:t>
            </a:r>
            <a:endParaRPr sz="1600" b="0" i="0">
              <a:solidFill>
                <a:schemeClr val="dk1"/>
              </a:solidFill>
              <a:ea typeface="Open Sans"/>
              <a:cs typeface="Open Sans"/>
              <a:sym typeface="Open Sans"/>
            </a:endParaRPr>
          </a:p>
        </p:txBody>
      </p:sp>
      <p:sp>
        <p:nvSpPr>
          <p:cNvPr id="12" name="Google Shape;371;p28">
            <a:extLst>
              <a:ext uri="{FF2B5EF4-FFF2-40B4-BE49-F238E27FC236}">
                <a16:creationId xmlns:a16="http://schemas.microsoft.com/office/drawing/2014/main" id="{57A572C6-16CE-47BC-E656-C17E3E40F5DF}"/>
              </a:ext>
            </a:extLst>
          </p:cNvPr>
          <p:cNvSpPr/>
          <p:nvPr/>
        </p:nvSpPr>
        <p:spPr>
          <a:xfrm>
            <a:off x="12716678" y="7412677"/>
            <a:ext cx="1395938" cy="1186815"/>
          </a:xfrm>
          <a:prstGeom prst="roundRect">
            <a:avLst>
              <a:gd name="adj" fmla="val 0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>
                <a:solidFill>
                  <a:schemeClr val="lt1"/>
                </a:solidFill>
                <a:ea typeface="Open Sans"/>
                <a:cs typeface="Open Sans"/>
                <a:sym typeface="Open Sans"/>
              </a:rPr>
              <a:t>20 &gt;</a:t>
            </a:r>
            <a:endParaRPr sz="1600"/>
          </a:p>
        </p:txBody>
      </p:sp>
      <p:sp>
        <p:nvSpPr>
          <p:cNvPr id="13" name="Google Shape;372;p28">
            <a:extLst>
              <a:ext uri="{FF2B5EF4-FFF2-40B4-BE49-F238E27FC236}">
                <a16:creationId xmlns:a16="http://schemas.microsoft.com/office/drawing/2014/main" id="{F0985CC0-0B28-EC16-18C7-DF03A5097EAA}"/>
              </a:ext>
            </a:extLst>
          </p:cNvPr>
          <p:cNvSpPr txBox="1"/>
          <p:nvPr/>
        </p:nvSpPr>
        <p:spPr>
          <a:xfrm>
            <a:off x="14253029" y="7670147"/>
            <a:ext cx="3320594" cy="709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d" sz="1600" b="0" i="0">
                <a:solidFill>
                  <a:schemeClr val="dk1"/>
                </a:solidFill>
                <a:ea typeface="Open Sans"/>
                <a:cs typeface="Open Sans"/>
                <a:sym typeface="Open Sans"/>
              </a:rPr>
              <a:t>Lorem ipsum dolor sit amet, consectetur</a:t>
            </a:r>
            <a:endParaRPr sz="1600" b="0" i="0">
              <a:solidFill>
                <a:schemeClr val="dk1"/>
              </a:solidFill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039507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7896</TotalTime>
  <Words>99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Open Sans</vt:lpstr>
      <vt:lpstr>Aptos</vt:lpstr>
      <vt:lpstr>Symbol</vt:lpstr>
      <vt:lpstr>Arial</vt:lpstr>
      <vt:lpstr>Custom Design</vt:lpstr>
      <vt:lpstr>think-cell Slide</vt:lpstr>
      <vt:lpstr>Heatmap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286</cp:revision>
  <dcterms:created xsi:type="dcterms:W3CDTF">2006-08-16T00:00:00Z</dcterms:created>
  <dcterms:modified xsi:type="dcterms:W3CDTF">2025-10-06T08:59:15Z</dcterms:modified>
  <cp:category/>
  <dc:identifier>DAGkDf5R9EM</dc:identifier>
</cp:coreProperties>
</file>