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jYeCkFCw1d4fGJVWguxZPHFh/b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ayout with centered title and subtitle placeholders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plantillaspowerpoint.org/" TargetMode="Externa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5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"/>
          <p:cNvSpPr txBox="1">
            <a:spLocks noGrp="1"/>
          </p:cNvSpPr>
          <p:nvPr>
            <p:ph type="ctrTitle"/>
          </p:nvPr>
        </p:nvSpPr>
        <p:spPr>
          <a:xfrm>
            <a:off x="684212" y="1268412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Texto</a:t>
            </a:r>
            <a:endParaRPr/>
          </a:p>
        </p:txBody>
      </p:sp>
      <p:sp>
        <p:nvSpPr>
          <p:cNvPr id="28" name="Google Shape;28;p1"/>
          <p:cNvSpPr txBox="1">
            <a:spLocks noGrp="1"/>
          </p:cNvSpPr>
          <p:nvPr>
            <p:ph type="subTitle" idx="1"/>
          </p:nvPr>
        </p:nvSpPr>
        <p:spPr>
          <a:xfrm>
            <a:off x="1476375" y="2997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400" b="0" i="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Presentación en pantalla (4:3)</PresentationFormat>
  <Paragraphs>1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4" baseType="lpstr">
      <vt:lpstr>Arial</vt:lpstr>
      <vt:lpstr>Diseño predeterminado</vt:lpstr>
      <vt:lpstr>Texto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Texto</dc:title>
  <dc:creator>Mariajose</dc:creator>
  <cp:lastModifiedBy>eduardo</cp:lastModifiedBy>
  <cp:revision>1</cp:revision>
  <dcterms:created xsi:type="dcterms:W3CDTF">2008-10-16T00:44:23Z</dcterms:created>
  <dcterms:modified xsi:type="dcterms:W3CDTF">2023-11-19T11:51:25Z</dcterms:modified>
</cp:coreProperties>
</file>