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</p:sldIdLst>
  <p:sldSz cx="14630400" cy="8229600"/>
  <p:notesSz cx="8229600" cy="14630400"/>
  <p:embeddedFontLst>
    <p:embeddedFont>
      <p:font typeface="Roboto Slab" panose="020B0604020202020204" charset="0"/>
      <p:regular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6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th&#225;nh%20ca%20PDF/&#194;n%20t&#236;nh%20mu&#244;n%20thu&#7903;.pdf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21014"/>
            <a:ext cx="14630400" cy="8229600"/>
          </a:xfrm>
          <a:prstGeom prst="rect">
            <a:avLst/>
          </a:prstGeom>
          <a:solidFill>
            <a:srgbClr val="202733">
              <a:alpha val="80000"/>
            </a:srgbClr>
          </a:solidFill>
          <a:ln/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900" dirty="0"/>
          </a:p>
          <a:p>
            <a:r>
              <a:rPr lang="en-US" sz="36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											         </a:t>
            </a:r>
            <a:r>
              <a:rPr lang="en-US" sz="3600" dirty="0" err="1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Thế</a:t>
            </a:r>
            <a:r>
              <a:rPr lang="en-US" sz="36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3600" dirty="0" err="1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Thông</a:t>
            </a:r>
            <a:endParaRPr lang="en-US" sz="3600" dirty="0">
              <a:solidFill>
                <a:srgbClr val="76B9F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r"/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2709334" y="169334"/>
            <a:ext cx="7778043" cy="9407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7200" dirty="0" err="1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Ân</a:t>
            </a:r>
            <a:r>
              <a:rPr lang="en-US" sz="7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7200" dirty="0" err="1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Tình</a:t>
            </a:r>
            <a:r>
              <a:rPr lang="en-US" sz="7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7200" dirty="0" err="1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Muôn</a:t>
            </a:r>
            <a:r>
              <a:rPr lang="en-US" sz="7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7200" dirty="0" err="1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Thủa</a:t>
            </a:r>
            <a:endParaRPr lang="en-US" sz="7200" dirty="0">
              <a:solidFill>
                <a:srgbClr val="76B9F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87627" y="1839817"/>
            <a:ext cx="13824132" cy="62605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143000" indent="-1143000" algn="just">
              <a:buFont typeface="+mj-lt"/>
              <a:buAutoNum type="arabicPeriod"/>
            </a:pP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Chúa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Trời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tình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yêu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thật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vô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đối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,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xuống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trần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hạ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sinh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hang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lừa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tối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tăm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.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Vì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muốn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cứu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chuộc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nhân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thế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,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Chúa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tự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hiến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thân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,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dãi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dầu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bước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chân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ban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phát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thiên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ân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từng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giây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.</a:t>
            </a:r>
          </a:p>
        </p:txBody>
      </p:sp>
      <p:sp>
        <p:nvSpPr>
          <p:cNvPr id="7" name="Text 4"/>
          <p:cNvSpPr/>
          <p:nvPr/>
        </p:nvSpPr>
        <p:spPr>
          <a:xfrm>
            <a:off x="997148" y="5565815"/>
            <a:ext cx="12870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382316" y="5398651"/>
            <a:ext cx="1800820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 flipH="1">
            <a:off x="420291" y="2149200"/>
            <a:ext cx="13916597" cy="37776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864037" y="3500557"/>
            <a:ext cx="782827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387627" y="530579"/>
            <a:ext cx="13824132" cy="7569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971550" indent="-971550" algn="just">
              <a:lnSpc>
                <a:spcPct val="150000"/>
              </a:lnSpc>
            </a:pPr>
            <a:endParaRPr lang="en-US" sz="66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531" y="402279"/>
            <a:ext cx="13669892" cy="6871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Mỗi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ngày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hồn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con ca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tụng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Danh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Chúa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suốt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đời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ngợi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khen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Ân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tình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muôn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thủa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.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Tình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Chúa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chan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hòa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mến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thương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.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Xóa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nhòa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vấn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vương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dẫu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đời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gió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sương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giũ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hết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buồn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thương</a:t>
            </a: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  <a:noFill/>
        </p:spPr>
      </p:pic>
      <p:sp>
        <p:nvSpPr>
          <p:cNvPr id="5" name="Text 1"/>
          <p:cNvSpPr/>
          <p:nvPr/>
        </p:nvSpPr>
        <p:spPr>
          <a:xfrm>
            <a:off x="525181" y="349956"/>
            <a:ext cx="12818912" cy="7349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433513" indent="-1433513" algn="just">
              <a:lnSpc>
                <a:spcPct val="150000"/>
              </a:lnSpc>
              <a:buNone/>
            </a:pPr>
            <a:r>
              <a:rPr lang="en-US" sz="6000" dirty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ĐK: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Ngài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ơi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xin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đến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dắt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dìu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nâng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đỡ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vì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hồn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thơ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,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ôi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đã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bao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phen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dại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khờ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.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Đây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bùn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nhơ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,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khấn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xin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Ngài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thương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tha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thứ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.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Dù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lầm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lỡ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biết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tin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vào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Chúa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nhân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từ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.</a:t>
            </a:r>
          </a:p>
          <a:p>
            <a:pPr marL="1433513" indent="-1433513" algn="just">
              <a:buNone/>
            </a:pP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endParaRPr lang="en-US" sz="60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64037" y="457724"/>
            <a:ext cx="12902327" cy="764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Xin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Ngài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thương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mau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đến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hộ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phù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dẫn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lối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trọn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đường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, con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sẽ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không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lo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sợ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gì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.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Cầu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Ngài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thương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,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giúp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con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tìm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theo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chân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lý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.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Nguyện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từ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nay, con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tìm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thề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luôn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khắc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ghi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.</a:t>
            </a:r>
            <a:endParaRPr lang="en-US" sz="60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/>
          <p:cNvSpPr/>
          <p:nvPr/>
        </p:nvSpPr>
        <p:spPr>
          <a:xfrm>
            <a:off x="387627" y="530579"/>
            <a:ext cx="13824132" cy="7569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971550" indent="-971550" algn="just">
              <a:lnSpc>
                <a:spcPct val="150000"/>
              </a:lnSpc>
            </a:pP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2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.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Mối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tình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Ngài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cao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hơn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ngàn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sao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sang,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thế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mà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trần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gian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lơ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là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quên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lãng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chìm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đăm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theo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ngày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tháng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trôi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,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với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nhiều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thú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vui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để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rồi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tả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tơi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khi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thấy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xa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xôi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người</a:t>
            </a:r>
            <a:r>
              <a:rPr lang="en-US" sz="60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ơi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802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/>
          <p:cNvSpPr/>
          <p:nvPr/>
        </p:nvSpPr>
        <p:spPr>
          <a:xfrm>
            <a:off x="387627" y="383824"/>
            <a:ext cx="13824132" cy="7569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Gót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buồn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lang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thang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trong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chiều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hoang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vắng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,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chỉ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vì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đời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con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mang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nhiều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cay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đắng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,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cuộc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sống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không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một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tiếng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ca,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quá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nhiều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xót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xa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,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vẫn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còn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cách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xa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với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mối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tình</a:t>
            </a:r>
            <a:r>
              <a:rPr lang="en-US" sz="66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185371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/>
          <p:nvPr/>
        </p:nvSpPr>
        <p:spPr>
          <a:xfrm>
            <a:off x="525181" y="349956"/>
            <a:ext cx="12818912" cy="7349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433513" indent="-1433513" algn="just">
              <a:lnSpc>
                <a:spcPct val="150000"/>
              </a:lnSpc>
              <a:buNone/>
            </a:pPr>
            <a:r>
              <a:rPr lang="en-US" sz="6000" dirty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ĐK: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Ngài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ơi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xin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đến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dắt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dìu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nâng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đỡ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vì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hồn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thơ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,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ôi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đã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bao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phen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dại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khờ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.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Đây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bùn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nhơ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,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khấn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xin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Ngài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thương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tha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thứ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.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Dù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lầm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lỡ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biết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tin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vào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Chúa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nhân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từ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.</a:t>
            </a:r>
          </a:p>
          <a:p>
            <a:pPr marL="1433513" indent="-1433513" algn="just">
              <a:buNone/>
            </a:pP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endParaRPr lang="en-US" sz="60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3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/>
          <p:nvPr/>
        </p:nvSpPr>
        <p:spPr>
          <a:xfrm>
            <a:off x="864037" y="457724"/>
            <a:ext cx="12902327" cy="764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Xin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Ngài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thương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mau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đến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hộ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phù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dẫn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lối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trọn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đường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đi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, con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sẽ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không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lo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sợ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gì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.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Cầu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Ngài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thương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,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giúp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con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tìm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theo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chân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lý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.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Nguyện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từ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nay, con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tìm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thề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luôn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khắc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 </a:t>
            </a:r>
            <a:r>
              <a:rPr lang="en-US" sz="6000" dirty="0" err="1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ghi</a:t>
            </a:r>
            <a:r>
              <a:rPr lang="en-US" sz="6000" dirty="0">
                <a:solidFill>
                  <a:srgbClr val="D6E5EF"/>
                </a:solidFill>
                <a:latin typeface="Roboto Slab" panose="020B0604020202020204" charset="0"/>
                <a:ea typeface="Roboto Slab" panose="020B0604020202020204" charset="0"/>
                <a:cs typeface="Roboto" pitchFamily="34" charset="-120"/>
              </a:rPr>
              <a:t>.</a:t>
            </a:r>
            <a:endParaRPr lang="en-US" sz="60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96370" y="7627919"/>
            <a:ext cx="1596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2" action="ppaction://hlinkfile"/>
              </a:rPr>
              <a:t>L</a:t>
            </a:r>
            <a:r>
              <a:rPr lang="en-US" sz="2400" dirty="0">
                <a:solidFill>
                  <a:srgbClr val="FFFF00"/>
                </a:solidFill>
                <a:hlinkClick r:id="rId2" action="ppaction://hlinkfile"/>
              </a:rPr>
              <a:t>ink PDF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4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339</Words>
  <Application>Microsoft Office PowerPoint</Application>
  <PresentationFormat>Custom</PresentationFormat>
  <Paragraphs>22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Roboto Slab</vt:lpstr>
      <vt:lpstr>Roboto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10</cp:revision>
  <dcterms:created xsi:type="dcterms:W3CDTF">2025-03-30T14:19:05Z</dcterms:created>
  <dcterms:modified xsi:type="dcterms:W3CDTF">2025-03-30T15:39:30Z</dcterms:modified>
</cp:coreProperties>
</file>