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6859575" cx="12190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1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4" name="Google Shape;48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6" name="Google Shape;50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1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1" name="Google Shape;58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1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6" name="Google Shape;61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7" name="Google Shape;66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7" name="Google Shape;68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2" name="Google Shape;70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5" name="Google Shape;72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1" name="Google Shape;74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2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4" name="Google Shape;75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2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7" name="Google Shape;787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2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7" name="Google Shape;80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6" name="Google Shape;82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1" name="Google Shape;84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2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8" name="Google Shape;86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2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6" name="Google Shape;916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87" name="Google Shape;987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2" name="Google Shape;3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3" name="Google Shape;38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3" name="Google Shape;40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9" name="Google Shape;41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1" name="Google Shape;45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自定义版式">
  <p:cSld name="自定义版式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8325228" y="3452029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endParaRPr/>
          </a:p>
        </p:txBody>
      </p:sp>
      <p:sp>
        <p:nvSpPr>
          <p:cNvPr id="66" name="Google Shape;66;p11"/>
          <p:cNvSpPr txBox="1"/>
          <p:nvPr>
            <p:ph type="title"/>
          </p:nvPr>
        </p:nvSpPr>
        <p:spPr>
          <a:xfrm>
            <a:off x="609524" y="273113"/>
            <a:ext cx="4010562" cy="1162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766113" y="273117"/>
            <a:ext cx="6814780" cy="5854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indent="-469900" lvl="1" marL="9144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–"/>
              <a:defRPr sz="3800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400050" lvl="3" marL="1828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indent="-400050" lvl="4" marL="22860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indent="-400050" lvl="5" marL="27432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indent="-400050" lvl="6" marL="3200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indent="-400050" lvl="7" marL="3657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indent="-400050" lvl="8" marL="4114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609524" y="1435437"/>
            <a:ext cx="4010562" cy="4692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2389406" y="4801714"/>
            <a:ext cx="7314248" cy="5668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/>
          <p:nvPr>
            <p:ph idx="2" type="pic"/>
          </p:nvPr>
        </p:nvSpPr>
        <p:spPr>
          <a:xfrm>
            <a:off x="2389406" y="612918"/>
            <a:ext cx="7314248" cy="41157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2389406" y="5368584"/>
            <a:ext cx="7314248" cy="805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3831701" y="-1621609"/>
            <a:ext cx="4527011" cy="10971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/>
          <p:nvPr>
            <p:ph type="title"/>
          </p:nvPr>
        </p:nvSpPr>
        <p:spPr>
          <a:xfrm rot="5400000">
            <a:off x="7283031" y="1829723"/>
            <a:ext cx="5852880" cy="274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" type="body"/>
          </p:nvPr>
        </p:nvSpPr>
        <p:spPr>
          <a:xfrm rot="5400000">
            <a:off x="1695760" y="-811534"/>
            <a:ext cx="5852880" cy="8025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ctrTitle"/>
          </p:nvPr>
        </p:nvSpPr>
        <p:spPr>
          <a:xfrm>
            <a:off x="1523802" y="1122624"/>
            <a:ext cx="9142810" cy="23881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" type="subTitle"/>
          </p:nvPr>
        </p:nvSpPr>
        <p:spPr>
          <a:xfrm>
            <a:off x="1523802" y="3602873"/>
            <a:ext cx="9142810" cy="16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1" name="Google Shape;101;p1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/>
          <p:nvPr/>
        </p:nvSpPr>
        <p:spPr>
          <a:xfrm>
            <a:off x="5348564" y="41718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06" name="Google Shape;106;p18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831743" y="1710135"/>
            <a:ext cx="10514231" cy="28533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831743" y="4590527"/>
            <a:ext cx="1051423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4" name="Google Shape;114;p19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9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838091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0"/>
          <p:cNvSpPr txBox="1"/>
          <p:nvPr>
            <p:ph idx="2" type="body"/>
          </p:nvPr>
        </p:nvSpPr>
        <p:spPr>
          <a:xfrm>
            <a:off x="6171396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839680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839679" y="1681553"/>
            <a:ext cx="5157116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7" name="Google Shape;127;p21"/>
          <p:cNvSpPr txBox="1"/>
          <p:nvPr>
            <p:ph idx="2" type="body"/>
          </p:nvPr>
        </p:nvSpPr>
        <p:spPr>
          <a:xfrm>
            <a:off x="839679" y="2505656"/>
            <a:ext cx="5157116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3" type="body"/>
          </p:nvPr>
        </p:nvSpPr>
        <p:spPr>
          <a:xfrm>
            <a:off x="6171398" y="1681553"/>
            <a:ext cx="5182513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9" name="Google Shape;129;p21"/>
          <p:cNvSpPr txBox="1"/>
          <p:nvPr>
            <p:ph idx="4" type="body"/>
          </p:nvPr>
        </p:nvSpPr>
        <p:spPr>
          <a:xfrm>
            <a:off x="6171398" y="2505656"/>
            <a:ext cx="5182513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0" type="dt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1" type="ftr"/>
          </p:nvPr>
        </p:nvSpPr>
        <p:spPr>
          <a:xfrm>
            <a:off x="4165058" y="6357824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3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45" name="Google Shape;145;p24"/>
          <p:cNvSpPr txBox="1"/>
          <p:nvPr>
            <p:ph idx="2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6" name="Google Shape;146;p24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5"/>
          <p:cNvSpPr/>
          <p:nvPr>
            <p:ph idx="2" type="pic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3" name="Google Shape;153;p25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5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6"/>
          <p:cNvSpPr txBox="1"/>
          <p:nvPr>
            <p:ph idx="1" type="body"/>
          </p:nvPr>
        </p:nvSpPr>
        <p:spPr>
          <a:xfrm rot="5400000">
            <a:off x="3919034" y="-1254894"/>
            <a:ext cx="4352346" cy="10514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竖排标题与文本" type="vertTitleAndTx">
  <p:cSld name="VERTICAL_TITLE_AND_VERTICAL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 rot="5400000">
            <a:off x="7131451" y="1957522"/>
            <a:ext cx="5813184" cy="2628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 rot="5400000">
            <a:off x="1798147" y="-594845"/>
            <a:ext cx="5813184" cy="77332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2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914282" y="2130922"/>
            <a:ext cx="10361851" cy="1470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828563" y="3887100"/>
            <a:ext cx="8533289" cy="1753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860"/>
              </a:spcBef>
              <a:spcAft>
                <a:spcPts val="0"/>
              </a:spcAft>
              <a:buClr>
                <a:srgbClr val="888888"/>
              </a:buClr>
              <a:buSzPts val="43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760"/>
              </a:spcBef>
              <a:spcAft>
                <a:spcPts val="0"/>
              </a:spcAft>
              <a:buClr>
                <a:srgbClr val="888888"/>
              </a:buClr>
              <a:buSzPts val="3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962960" y="4407923"/>
            <a:ext cx="10361851" cy="13623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nstantia"/>
              <a:buNone/>
              <a:defRPr b="1" sz="54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962960" y="2907387"/>
            <a:ext cx="1036185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609522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6196794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609522" y="1535469"/>
            <a:ext cx="5386216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609522" y="2175380"/>
            <a:ext cx="5386216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6192567" y="1535469"/>
            <a:ext cx="5388332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6192567" y="2175380"/>
            <a:ext cx="5388332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/>
          <p:nvPr/>
        </p:nvSpPr>
        <p:spPr>
          <a:xfrm>
            <a:off x="1139485" y="1031497"/>
            <a:ext cx="9911444" cy="42900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0"/>
          <p:cNvSpPr/>
          <p:nvPr/>
        </p:nvSpPr>
        <p:spPr>
          <a:xfrm>
            <a:off x="5899289" y="6453393"/>
            <a:ext cx="391838" cy="22015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4672992" y="6397708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 b="0" i="0" sz="5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Char char="•"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69900" lvl="1" marL="914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–"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400050" lvl="3" marL="1828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400050" lvl="4" marL="22860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400050" lvl="5" marL="2743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400050" lvl="6" marL="3200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400050" lvl="7" marL="3657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400050" lvl="8" marL="4114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nstantia"/>
              <a:buNone/>
              <a:defRPr b="0" i="0" sz="4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5" name="Google Shape;95;p1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6" name="Google Shape;96;p1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7" name="Google Shape;97;p1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jpg"/><Relationship Id="rId4" Type="http://schemas.openxmlformats.org/officeDocument/2006/relationships/image" Target="../media/image8.jpg"/><Relationship Id="rId5" Type="http://schemas.openxmlformats.org/officeDocument/2006/relationships/image" Target="../media/image1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jpg"/><Relationship Id="rId4" Type="http://schemas.openxmlformats.org/officeDocument/2006/relationships/image" Target="../media/image7.jpg"/><Relationship Id="rId5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8.jpg"/><Relationship Id="rId4" Type="http://schemas.openxmlformats.org/officeDocument/2006/relationships/image" Target="../media/image4.jpg"/><Relationship Id="rId5" Type="http://schemas.openxmlformats.org/officeDocument/2006/relationships/image" Target="../media/image9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jpg"/></Relationships>
</file>

<file path=ppt/slides/_rels/slide28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-230552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75" name="Google Shape;175;p2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6" name="Google Shape;176;p2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77" name="Google Shape;177;p2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178" name="Google Shape;178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80" name="Google Shape;180;p2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1" name="Google Shape;181;p2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82" name="Google Shape;182;p2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183" name="Google Shape;183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85" name="Google Shape;185;p28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186" name="Google Shape;186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87" name="Google Shape;187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89" name="Google Shape;189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190" name="Google Shape;190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1" name="Google Shape;191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192" name="Google Shape;192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28"/>
            <p:cNvCxnSpPr>
              <a:stCxn id="18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94" name="Google Shape;194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195" name="Google Shape;195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6" name="Google Shape;196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97" name="Google Shape;197;p28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198" name="Google Shape;198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99" name="Google Shape;199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0" name="Google Shape;200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1" name="Google Shape;201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02" name="Google Shape;202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3" name="Google Shape;203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04" name="Google Shape;204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28"/>
            <p:cNvCxnSpPr>
              <a:stCxn id="19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6" name="Google Shape;206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07" name="Google Shape;207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8" name="Google Shape;208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09" name="Google Shape;209;p28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210" name="Google Shape;210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11" name="Google Shape;211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2" name="Google Shape;212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3" name="Google Shape;213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14" name="Google Shape;214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5" name="Google Shape;215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16" name="Google Shape;216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7" name="Google Shape;217;p28"/>
            <p:cNvCxnSpPr>
              <a:stCxn id="210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8" name="Google Shape;218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19" name="Google Shape;219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0" name="Google Shape;220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21" name="Google Shape;221;p28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222" name="Google Shape;222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23" name="Google Shape;223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25" name="Google Shape;225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26" name="Google Shape;226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7" name="Google Shape;227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28" name="Google Shape;228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8"/>
            <p:cNvCxnSpPr>
              <a:stCxn id="22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30" name="Google Shape;230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31" name="Google Shape;231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2" name="Google Shape;232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33" name="Google Shape;233;p28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5" name="Google Shape;235;p28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6" name="Google Shape;236;p28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7" name="Google Shape;237;p28"/>
          <p:cNvSpPr txBox="1"/>
          <p:nvPr/>
        </p:nvSpPr>
        <p:spPr>
          <a:xfrm>
            <a:off x="872875" y="1242975"/>
            <a:ext cx="10815900" cy="202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72727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600"/>
              <a:buFont typeface="Constantia"/>
              <a:buNone/>
            </a:pPr>
            <a:r>
              <a:rPr b="0" i="0" lang="tr-TR" sz="6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Shop Presentation</a:t>
            </a:r>
            <a:endParaRPr b="0" i="0" sz="66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4318019" y="4262541"/>
            <a:ext cx="3601454" cy="715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Lorem ipsum dolor sit amet, consectetuer adipiscing elit. Aenean commodo ligula eget dolor；Lorem ipsum dolor sit amet, consectetuer adipiscing elit. Aenean commodo ligula eget dolor</a:t>
            </a:r>
            <a:endParaRPr b="0" i="0" sz="9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7" name="Google Shape;487;p37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488" name="Google Shape;488;p37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 cap="small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Shoppıng Presentatıon</a:t>
              </a:r>
              <a:endParaRPr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490" name="Google Shape;490;p37"/>
          <p:cNvSpPr/>
          <p:nvPr/>
        </p:nvSpPr>
        <p:spPr>
          <a:xfrm>
            <a:off x="1551717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1" name="Google Shape;491;p37"/>
          <p:cNvSpPr/>
          <p:nvPr/>
        </p:nvSpPr>
        <p:spPr>
          <a:xfrm>
            <a:off x="4061215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2" name="Google Shape;492;p37"/>
          <p:cNvSpPr/>
          <p:nvPr/>
        </p:nvSpPr>
        <p:spPr>
          <a:xfrm>
            <a:off x="652278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3" name="Google Shape;493;p37"/>
          <p:cNvSpPr/>
          <p:nvPr/>
        </p:nvSpPr>
        <p:spPr>
          <a:xfrm>
            <a:off x="898016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4" name="Google Shape;494;p37"/>
          <p:cNvSpPr/>
          <p:nvPr/>
        </p:nvSpPr>
        <p:spPr>
          <a:xfrm>
            <a:off x="1360314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5" name="Google Shape;495;p37"/>
          <p:cNvSpPr/>
          <p:nvPr/>
        </p:nvSpPr>
        <p:spPr>
          <a:xfrm>
            <a:off x="1514886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6" name="Google Shape;496;p37"/>
          <p:cNvSpPr/>
          <p:nvPr/>
        </p:nvSpPr>
        <p:spPr>
          <a:xfrm>
            <a:off x="3841156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7" name="Google Shape;497;p37"/>
          <p:cNvSpPr/>
          <p:nvPr/>
        </p:nvSpPr>
        <p:spPr>
          <a:xfrm>
            <a:off x="3995728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8" name="Google Shape;498;p37"/>
          <p:cNvSpPr/>
          <p:nvPr/>
        </p:nvSpPr>
        <p:spPr>
          <a:xfrm>
            <a:off x="6322575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9" name="Google Shape;499;p37"/>
          <p:cNvSpPr/>
          <p:nvPr/>
        </p:nvSpPr>
        <p:spPr>
          <a:xfrm>
            <a:off x="6477147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0" name="Google Shape;500;p37"/>
          <p:cNvSpPr/>
          <p:nvPr/>
        </p:nvSpPr>
        <p:spPr>
          <a:xfrm>
            <a:off x="8744041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501" name="Google Shape;501;p37"/>
          <p:cNvSpPr/>
          <p:nvPr/>
        </p:nvSpPr>
        <p:spPr>
          <a:xfrm>
            <a:off x="8898613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2" name="Google Shape;502;p37"/>
          <p:cNvSpPr/>
          <p:nvPr/>
        </p:nvSpPr>
        <p:spPr>
          <a:xfrm>
            <a:off x="1514886" y="1459439"/>
            <a:ext cx="4410138" cy="328465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03" name="Google Shape;503;p37"/>
          <p:cNvSpPr/>
          <p:nvPr/>
        </p:nvSpPr>
        <p:spPr>
          <a:xfrm>
            <a:off x="6522784" y="1454175"/>
            <a:ext cx="4305125" cy="328465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8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10" name="Google Shape;510;p38"/>
          <p:cNvSpPr/>
          <p:nvPr/>
        </p:nvSpPr>
        <p:spPr>
          <a:xfrm>
            <a:off x="1715780" y="1850426"/>
            <a:ext cx="4383412" cy="1935220"/>
          </a:xfrm>
          <a:prstGeom prst="snip2DiagRect">
            <a:avLst>
              <a:gd fmla="val 0" name="adj1"/>
              <a:gd fmla="val 16667" name="adj2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1" name="Google Shape;511;p38"/>
          <p:cNvSpPr/>
          <p:nvPr/>
        </p:nvSpPr>
        <p:spPr>
          <a:xfrm flipH="1">
            <a:off x="9319411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2" name="Google Shape;512;p38"/>
          <p:cNvSpPr/>
          <p:nvPr/>
        </p:nvSpPr>
        <p:spPr>
          <a:xfrm flipH="1">
            <a:off x="6785447" y="3964072"/>
            <a:ext cx="756589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3" name="Google Shape;513;p38"/>
          <p:cNvSpPr/>
          <p:nvPr/>
        </p:nvSpPr>
        <p:spPr>
          <a:xfrm flipH="1">
            <a:off x="4472789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4" name="Google Shape;514;p38"/>
          <p:cNvSpPr/>
          <p:nvPr/>
        </p:nvSpPr>
        <p:spPr>
          <a:xfrm flipH="1">
            <a:off x="2314530" y="3964072"/>
            <a:ext cx="753158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515" name="Google Shape;515;p38"/>
          <p:cNvGrpSpPr/>
          <p:nvPr/>
        </p:nvGrpSpPr>
        <p:grpSpPr>
          <a:xfrm flipH="1">
            <a:off x="9470395" y="4127054"/>
            <a:ext cx="423758" cy="427190"/>
            <a:chOff x="0" y="0"/>
            <a:chExt cx="401822" cy="404317"/>
          </a:xfrm>
        </p:grpSpPr>
        <p:sp>
          <p:nvSpPr>
            <p:cNvPr id="516" name="Google Shape;516;p38"/>
            <p:cNvSpPr/>
            <p:nvPr/>
          </p:nvSpPr>
          <p:spPr>
            <a:xfrm>
              <a:off x="0" y="0"/>
              <a:ext cx="401822" cy="404317"/>
            </a:xfrm>
            <a:custGeom>
              <a:rect b="b" l="l" r="r" t="t"/>
              <a:pathLst>
                <a:path extrusionOk="0" h="121" w="121">
                  <a:moveTo>
                    <a:pt x="60" y="0"/>
                  </a:moveTo>
                  <a:cubicBezTo>
                    <a:pt x="27" y="0"/>
                    <a:pt x="0" y="27"/>
                    <a:pt x="0" y="61"/>
                  </a:cubicBezTo>
                  <a:cubicBezTo>
                    <a:pt x="0" y="94"/>
                    <a:pt x="27" y="121"/>
                    <a:pt x="60" y="121"/>
                  </a:cubicBezTo>
                  <a:cubicBezTo>
                    <a:pt x="94" y="121"/>
                    <a:pt x="121" y="94"/>
                    <a:pt x="121" y="61"/>
                  </a:cubicBezTo>
                  <a:cubicBezTo>
                    <a:pt x="121" y="27"/>
                    <a:pt x="94" y="0"/>
                    <a:pt x="60" y="0"/>
                  </a:cubicBezTo>
                  <a:close/>
                  <a:moveTo>
                    <a:pt x="60" y="111"/>
                  </a:moveTo>
                  <a:cubicBezTo>
                    <a:pt x="32" y="111"/>
                    <a:pt x="10" y="89"/>
                    <a:pt x="10" y="61"/>
                  </a:cubicBezTo>
                  <a:cubicBezTo>
                    <a:pt x="10" y="33"/>
                    <a:pt x="32" y="10"/>
                    <a:pt x="60" y="10"/>
                  </a:cubicBezTo>
                  <a:cubicBezTo>
                    <a:pt x="88" y="10"/>
                    <a:pt x="111" y="33"/>
                    <a:pt x="111" y="61"/>
                  </a:cubicBezTo>
                  <a:cubicBezTo>
                    <a:pt x="111" y="89"/>
                    <a:pt x="88" y="111"/>
                    <a:pt x="60" y="11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107320" y="97336"/>
              <a:ext cx="139764" cy="199662"/>
            </a:xfrm>
            <a:custGeom>
              <a:rect b="b" l="l" r="r" t="t"/>
              <a:pathLst>
                <a:path extrusionOk="0" h="60" w="42">
                  <a:moveTo>
                    <a:pt x="42" y="6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9" y="42"/>
                    <a:pt x="42" y="60"/>
                    <a:pt x="42" y="6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18" name="Google Shape;518;p38"/>
          <p:cNvGrpSpPr/>
          <p:nvPr/>
        </p:nvGrpSpPr>
        <p:grpSpPr>
          <a:xfrm flipH="1">
            <a:off x="6912402" y="4178523"/>
            <a:ext cx="410034" cy="356849"/>
            <a:chOff x="0" y="0"/>
            <a:chExt cx="389342" cy="339426"/>
          </a:xfrm>
        </p:grpSpPr>
        <p:sp>
          <p:nvSpPr>
            <p:cNvPr id="519" name="Google Shape;519;p38"/>
            <p:cNvSpPr/>
            <p:nvPr/>
          </p:nvSpPr>
          <p:spPr>
            <a:xfrm>
              <a:off x="259561" y="102327"/>
              <a:ext cx="102328" cy="102328"/>
            </a:xfrm>
            <a:custGeom>
              <a:rect b="b" l="l" r="r" t="t"/>
              <a:pathLst>
                <a:path extrusionOk="0" h="41" w="41">
                  <a:moveTo>
                    <a:pt x="0" y="39"/>
                  </a:moveTo>
                  <a:lnTo>
                    <a:pt x="3" y="41"/>
                  </a:lnTo>
                  <a:lnTo>
                    <a:pt x="41" y="3"/>
                  </a:lnTo>
                  <a:lnTo>
                    <a:pt x="39" y="0"/>
                  </a:lnTo>
                  <a:lnTo>
                    <a:pt x="0" y="3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237098" y="74873"/>
              <a:ext cx="109814" cy="114806"/>
            </a:xfrm>
            <a:custGeom>
              <a:rect b="b" l="l" r="r" t="t"/>
              <a:pathLst>
                <a:path extrusionOk="0" h="46" w="44">
                  <a:moveTo>
                    <a:pt x="37" y="0"/>
                  </a:moveTo>
                  <a:lnTo>
                    <a:pt x="0" y="39"/>
                  </a:lnTo>
                  <a:lnTo>
                    <a:pt x="6" y="46"/>
                  </a:lnTo>
                  <a:lnTo>
                    <a:pt x="44" y="8"/>
                  </a:lnTo>
                  <a:lnTo>
                    <a:pt x="3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217132" y="59898"/>
              <a:ext cx="104823" cy="104823"/>
            </a:xfrm>
            <a:custGeom>
              <a:rect b="b" l="l" r="r" t="t"/>
              <a:pathLst>
                <a:path extrusionOk="0" h="42" w="42">
                  <a:moveTo>
                    <a:pt x="0" y="38"/>
                  </a:moveTo>
                  <a:lnTo>
                    <a:pt x="4" y="42"/>
                  </a:lnTo>
                  <a:lnTo>
                    <a:pt x="42" y="4"/>
                  </a:lnTo>
                  <a:lnTo>
                    <a:pt x="38" y="0"/>
                  </a:lnTo>
                  <a:lnTo>
                    <a:pt x="0" y="3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189679" y="162226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28" y="20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9" y="28"/>
                  </a:lnTo>
                  <a:lnTo>
                    <a:pt x="28" y="2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172208" y="219628"/>
              <a:ext cx="34941" cy="32446"/>
            </a:xfrm>
            <a:custGeom>
              <a:rect b="b" l="l" r="r" t="t"/>
              <a:pathLst>
                <a:path extrusionOk="0" h="13" w="14">
                  <a:moveTo>
                    <a:pt x="0" y="13"/>
                  </a:moveTo>
                  <a:lnTo>
                    <a:pt x="14" y="6"/>
                  </a:lnTo>
                  <a:lnTo>
                    <a:pt x="6" y="0"/>
                  </a:lnTo>
                  <a:lnTo>
                    <a:pt x="0" y="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9460" y="34941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7" y="0"/>
                  </a:moveTo>
                  <a:lnTo>
                    <a:pt x="0" y="8"/>
                  </a:lnTo>
                  <a:lnTo>
                    <a:pt x="20" y="28"/>
                  </a:lnTo>
                  <a:lnTo>
                    <a:pt x="28" y="20"/>
                  </a:lnTo>
                  <a:lnTo>
                    <a:pt x="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0" y="0"/>
              <a:ext cx="279527" cy="339426"/>
            </a:xfrm>
            <a:custGeom>
              <a:rect b="b" l="l" r="r" t="t"/>
              <a:pathLst>
                <a:path extrusionOk="0" h="136" w="112">
                  <a:moveTo>
                    <a:pt x="104" y="101"/>
                  </a:moveTo>
                  <a:lnTo>
                    <a:pt x="83" y="101"/>
                  </a:lnTo>
                  <a:lnTo>
                    <a:pt x="83" y="129"/>
                  </a:lnTo>
                  <a:lnTo>
                    <a:pt x="7" y="129"/>
                  </a:lnTo>
                  <a:lnTo>
                    <a:pt x="7" y="32"/>
                  </a:lnTo>
                  <a:lnTo>
                    <a:pt x="104" y="32"/>
                  </a:lnTo>
                  <a:lnTo>
                    <a:pt x="104" y="40"/>
                  </a:lnTo>
                  <a:lnTo>
                    <a:pt x="112" y="32"/>
                  </a:lnTo>
                  <a:lnTo>
                    <a:pt x="112" y="6"/>
                  </a:lnTo>
                  <a:lnTo>
                    <a:pt x="97" y="6"/>
                  </a:lnTo>
                  <a:lnTo>
                    <a:pt x="97" y="20"/>
                  </a:lnTo>
                  <a:lnTo>
                    <a:pt x="95" y="20"/>
                  </a:lnTo>
                  <a:lnTo>
                    <a:pt x="95" y="0"/>
                  </a:lnTo>
                  <a:lnTo>
                    <a:pt x="89" y="0"/>
                  </a:lnTo>
                  <a:lnTo>
                    <a:pt x="89" y="20"/>
                  </a:lnTo>
                  <a:lnTo>
                    <a:pt x="87" y="20"/>
                  </a:lnTo>
                  <a:lnTo>
                    <a:pt x="87" y="6"/>
                  </a:lnTo>
                  <a:lnTo>
                    <a:pt x="79" y="6"/>
                  </a:lnTo>
                  <a:lnTo>
                    <a:pt x="79" y="20"/>
                  </a:lnTo>
                  <a:lnTo>
                    <a:pt x="76" y="20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72" y="20"/>
                  </a:lnTo>
                  <a:lnTo>
                    <a:pt x="68" y="20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60" y="20"/>
                  </a:lnTo>
                  <a:lnTo>
                    <a:pt x="57" y="2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20"/>
                  </a:lnTo>
                  <a:lnTo>
                    <a:pt x="51" y="20"/>
                  </a:lnTo>
                  <a:lnTo>
                    <a:pt x="51" y="6"/>
                  </a:lnTo>
                  <a:lnTo>
                    <a:pt x="43" y="6"/>
                  </a:lnTo>
                  <a:lnTo>
                    <a:pt x="43" y="20"/>
                  </a:lnTo>
                  <a:lnTo>
                    <a:pt x="40" y="20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20"/>
                  </a:lnTo>
                  <a:lnTo>
                    <a:pt x="32" y="20"/>
                  </a:lnTo>
                  <a:lnTo>
                    <a:pt x="32" y="6"/>
                  </a:lnTo>
                  <a:lnTo>
                    <a:pt x="25" y="6"/>
                  </a:lnTo>
                  <a:lnTo>
                    <a:pt x="25" y="20"/>
                  </a:lnTo>
                  <a:lnTo>
                    <a:pt x="23" y="2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7" y="20"/>
                  </a:lnTo>
                  <a:lnTo>
                    <a:pt x="15" y="20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0" y="136"/>
                  </a:lnTo>
                  <a:lnTo>
                    <a:pt x="89" y="136"/>
                  </a:lnTo>
                  <a:lnTo>
                    <a:pt x="112" y="110"/>
                  </a:lnTo>
                  <a:lnTo>
                    <a:pt x="112" y="84"/>
                  </a:lnTo>
                  <a:lnTo>
                    <a:pt x="104" y="92"/>
                  </a:lnTo>
                  <a:lnTo>
                    <a:pt x="104" y="10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49916" y="114806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49916" y="154738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49916" y="199662"/>
              <a:ext cx="109814" cy="14975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49916" y="242091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30" name="Google Shape;530;p38"/>
          <p:cNvGrpSpPr/>
          <p:nvPr/>
        </p:nvGrpSpPr>
        <p:grpSpPr>
          <a:xfrm flipH="1">
            <a:off x="2491239" y="4135634"/>
            <a:ext cx="399739" cy="396308"/>
            <a:chOff x="0" y="0"/>
            <a:chExt cx="379359" cy="376864"/>
          </a:xfrm>
        </p:grpSpPr>
        <p:sp>
          <p:nvSpPr>
            <p:cNvPr id="531" name="Google Shape;531;p38"/>
            <p:cNvSpPr/>
            <p:nvPr/>
          </p:nvSpPr>
          <p:spPr>
            <a:xfrm>
              <a:off x="0" y="0"/>
              <a:ext cx="379359" cy="376864"/>
            </a:xfrm>
            <a:custGeom>
              <a:rect b="b" l="l" r="r" t="t"/>
              <a:pathLst>
                <a:path extrusionOk="0" h="114" w="114">
                  <a:moveTo>
                    <a:pt x="57" y="0"/>
                  </a:moveTo>
                  <a:cubicBezTo>
                    <a:pt x="25" y="0"/>
                    <a:pt x="0" y="25"/>
                    <a:pt x="0" y="57"/>
                  </a:cubicBezTo>
                  <a:cubicBezTo>
                    <a:pt x="0" y="89"/>
                    <a:pt x="25" y="114"/>
                    <a:pt x="57" y="114"/>
                  </a:cubicBezTo>
                  <a:cubicBezTo>
                    <a:pt x="89" y="114"/>
                    <a:pt x="114" y="89"/>
                    <a:pt x="114" y="57"/>
                  </a:cubicBezTo>
                  <a:cubicBezTo>
                    <a:pt x="114" y="25"/>
                    <a:pt x="89" y="0"/>
                    <a:pt x="57" y="0"/>
                  </a:cubicBezTo>
                  <a:close/>
                  <a:moveTo>
                    <a:pt x="57" y="108"/>
                  </a:moveTo>
                  <a:cubicBezTo>
                    <a:pt x="29" y="108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8" y="29"/>
                    <a:pt x="108" y="57"/>
                  </a:cubicBezTo>
                  <a:cubicBezTo>
                    <a:pt x="108" y="85"/>
                    <a:pt x="85" y="108"/>
                    <a:pt x="57" y="108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144756" y="272040"/>
              <a:ext cx="22463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179697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214638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117303" y="107318"/>
              <a:ext cx="82362" cy="84857"/>
            </a:xfrm>
            <a:custGeom>
              <a:rect b="b" l="l" r="r" t="t"/>
              <a:pathLst>
                <a:path extrusionOk="0" h="25" w="25">
                  <a:moveTo>
                    <a:pt x="19" y="22"/>
                  </a:moveTo>
                  <a:cubicBezTo>
                    <a:pt x="19" y="24"/>
                    <a:pt x="20" y="25"/>
                    <a:pt x="22" y="25"/>
                  </a:cubicBezTo>
                  <a:cubicBezTo>
                    <a:pt x="24" y="25"/>
                    <a:pt x="25" y="24"/>
                    <a:pt x="25" y="22"/>
                  </a:cubicBezTo>
                  <a:cubicBezTo>
                    <a:pt x="25" y="21"/>
                    <a:pt x="24" y="19"/>
                    <a:pt x="22" y="19"/>
                  </a:cubicBezTo>
                  <a:cubicBezTo>
                    <a:pt x="22" y="19"/>
                    <a:pt x="22" y="19"/>
                    <a:pt x="21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67387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6"/>
                  </a:moveTo>
                  <a:lnTo>
                    <a:pt x="3" y="8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47421" y="227116"/>
              <a:ext cx="27454" cy="14975"/>
            </a:xfrm>
            <a:custGeom>
              <a:rect b="b" l="l" r="r" t="t"/>
              <a:pathLst>
                <a:path extrusionOk="0" h="6" w="11">
                  <a:moveTo>
                    <a:pt x="9" y="0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11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79865" y="74874"/>
              <a:ext cx="19966" cy="22463"/>
            </a:xfrm>
            <a:custGeom>
              <a:rect b="b" l="l" r="r" t="t"/>
              <a:pathLst>
                <a:path extrusionOk="0" h="9" w="8">
                  <a:moveTo>
                    <a:pt x="0" y="3"/>
                  </a:moveTo>
                  <a:lnTo>
                    <a:pt x="7" y="9"/>
                  </a:lnTo>
                  <a:lnTo>
                    <a:pt x="8" y="7"/>
                  </a:lnTo>
                  <a:lnTo>
                    <a:pt x="2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49916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1" y="3"/>
                  </a:moveTo>
                  <a:lnTo>
                    <a:pt x="2" y="0"/>
                  </a:lnTo>
                  <a:lnTo>
                    <a:pt x="0" y="3"/>
                  </a:lnTo>
                  <a:lnTo>
                    <a:pt x="10" y="5"/>
                  </a:lnTo>
                  <a:lnTo>
                    <a:pt x="11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187185" y="34941"/>
              <a:ext cx="7488" cy="22463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119798" y="44924"/>
              <a:ext cx="17471" cy="22463"/>
            </a:xfrm>
            <a:custGeom>
              <a:rect b="b" l="l" r="r" t="t"/>
              <a:pathLst>
                <a:path extrusionOk="0" h="9" w="7">
                  <a:moveTo>
                    <a:pt x="7" y="8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4" y="9"/>
                  </a:lnTo>
                  <a:lnTo>
                    <a:pt x="7" y="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4604" y="44924"/>
              <a:ext cx="12480" cy="27454"/>
            </a:xfrm>
            <a:custGeom>
              <a:rect b="b" l="l" r="r" t="t"/>
              <a:pathLst>
                <a:path extrusionOk="0" h="11" w="5">
                  <a:moveTo>
                    <a:pt x="0" y="9"/>
                  </a:moveTo>
                  <a:lnTo>
                    <a:pt x="2" y="11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277033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1"/>
                  </a:moveTo>
                  <a:lnTo>
                    <a:pt x="8" y="8"/>
                  </a:lnTo>
                  <a:lnTo>
                    <a:pt x="9" y="6"/>
                  </a:lnTo>
                  <a:lnTo>
                    <a:pt x="3" y="0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04486" y="227116"/>
              <a:ext cx="24958" cy="14975"/>
            </a:xfrm>
            <a:custGeom>
              <a:rect b="b" l="l" r="r" t="t"/>
              <a:pathLst>
                <a:path extrusionOk="0" h="6" w="10">
                  <a:moveTo>
                    <a:pt x="0" y="3"/>
                  </a:moveTo>
                  <a:lnTo>
                    <a:pt x="9" y="6"/>
                  </a:lnTo>
                  <a:lnTo>
                    <a:pt x="10" y="3"/>
                  </a:lnTo>
                  <a:lnTo>
                    <a:pt x="1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274536" y="74874"/>
              <a:ext cx="22463" cy="22463"/>
            </a:xfrm>
            <a:custGeom>
              <a:rect b="b" l="l" r="r" t="t"/>
              <a:pathLst>
                <a:path extrusionOk="0" h="9" w="9">
                  <a:moveTo>
                    <a:pt x="9" y="3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2" y="9"/>
                  </a:lnTo>
                  <a:lnTo>
                    <a:pt x="9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299494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0" y="0"/>
                  </a:moveTo>
                  <a:lnTo>
                    <a:pt x="0" y="3"/>
                  </a:lnTo>
                  <a:lnTo>
                    <a:pt x="2" y="5"/>
                  </a:lnTo>
                  <a:lnTo>
                    <a:pt x="11" y="3"/>
                  </a:lnTo>
                  <a:lnTo>
                    <a:pt x="1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16965" y="177200"/>
              <a:ext cx="27454" cy="7488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48" name="Google Shape;548;p38"/>
          <p:cNvGrpSpPr/>
          <p:nvPr/>
        </p:nvGrpSpPr>
        <p:grpSpPr>
          <a:xfrm flipH="1">
            <a:off x="4687237" y="4187103"/>
            <a:ext cx="315674" cy="410033"/>
            <a:chOff x="0" y="0"/>
            <a:chExt cx="299494" cy="389342"/>
          </a:xfrm>
        </p:grpSpPr>
        <p:sp>
          <p:nvSpPr>
            <p:cNvPr id="549" name="Google Shape;549;p38"/>
            <p:cNvSpPr/>
            <p:nvPr/>
          </p:nvSpPr>
          <p:spPr>
            <a:xfrm>
              <a:off x="0" y="112310"/>
              <a:ext cx="299494" cy="277032"/>
            </a:xfrm>
            <a:custGeom>
              <a:rect b="b" l="l" r="r" t="t"/>
              <a:pathLst>
                <a:path extrusionOk="0" h="83" w="90">
                  <a:moveTo>
                    <a:pt x="45" y="83"/>
                  </a:moveTo>
                  <a:cubicBezTo>
                    <a:pt x="90" y="59"/>
                    <a:pt x="90" y="0"/>
                    <a:pt x="9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59"/>
                    <a:pt x="45" y="83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0" y="0"/>
              <a:ext cx="299494" cy="94840"/>
            </a:xfrm>
            <a:custGeom>
              <a:rect b="b" l="l" r="r" t="t"/>
              <a:pathLst>
                <a:path extrusionOk="0" h="29" w="90">
                  <a:moveTo>
                    <a:pt x="84" y="0"/>
                  </a:moveTo>
                  <a:cubicBezTo>
                    <a:pt x="84" y="9"/>
                    <a:pt x="77" y="16"/>
                    <a:pt x="68" y="16"/>
                  </a:cubicBezTo>
                  <a:cubicBezTo>
                    <a:pt x="59" y="16"/>
                    <a:pt x="52" y="9"/>
                    <a:pt x="5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9"/>
                    <a:pt x="32" y="16"/>
                    <a:pt x="23" y="16"/>
                  </a:cubicBezTo>
                  <a:cubicBezTo>
                    <a:pt x="14" y="16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4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sp>
        <p:nvSpPr>
          <p:cNvPr id="551" name="Google Shape;551;p38"/>
          <p:cNvSpPr/>
          <p:nvPr/>
        </p:nvSpPr>
        <p:spPr>
          <a:xfrm flipH="1">
            <a:off x="6200412" y="1931063"/>
            <a:ext cx="4645902" cy="1875175"/>
          </a:xfrm>
          <a:prstGeom prst="snip2DiagRect">
            <a:avLst>
              <a:gd fmla="val 0" name="adj1"/>
              <a:gd fmla="val 16667" name="adj2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52" name="Google Shape;552;p38"/>
          <p:cNvSpPr/>
          <p:nvPr/>
        </p:nvSpPr>
        <p:spPr>
          <a:xfrm flipH="1">
            <a:off x="6799599" y="2284858"/>
            <a:ext cx="1292635" cy="3770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Shopping</a:t>
            </a:r>
            <a:endParaRPr b="1" sz="20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3" name="Google Shape;553;p38"/>
          <p:cNvSpPr/>
          <p:nvPr/>
        </p:nvSpPr>
        <p:spPr>
          <a:xfrm flipH="1">
            <a:off x="6534965" y="2751501"/>
            <a:ext cx="3752063" cy="5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4" name="Google Shape;554;p38"/>
          <p:cNvSpPr txBox="1"/>
          <p:nvPr/>
        </p:nvSpPr>
        <p:spPr>
          <a:xfrm>
            <a:off x="8868140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5" name="Google Shape;555;p38"/>
          <p:cNvSpPr txBox="1"/>
          <p:nvPr/>
        </p:nvSpPr>
        <p:spPr>
          <a:xfrm>
            <a:off x="8851008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6" name="Google Shape;556;p38"/>
          <p:cNvSpPr txBox="1"/>
          <p:nvPr/>
        </p:nvSpPr>
        <p:spPr>
          <a:xfrm>
            <a:off x="632611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7" name="Google Shape;557;p38"/>
          <p:cNvSpPr txBox="1"/>
          <p:nvPr/>
        </p:nvSpPr>
        <p:spPr>
          <a:xfrm>
            <a:off x="6304769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8" name="Google Shape;558;p38"/>
          <p:cNvSpPr txBox="1"/>
          <p:nvPr/>
        </p:nvSpPr>
        <p:spPr>
          <a:xfrm>
            <a:off x="3784098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9" name="Google Shape;559;p38"/>
          <p:cNvSpPr txBox="1"/>
          <p:nvPr/>
        </p:nvSpPr>
        <p:spPr>
          <a:xfrm>
            <a:off x="3758537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0" name="Google Shape;560;p38"/>
          <p:cNvSpPr txBox="1"/>
          <p:nvPr/>
        </p:nvSpPr>
        <p:spPr>
          <a:xfrm>
            <a:off x="124207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1" name="Google Shape;561;p38"/>
          <p:cNvSpPr txBox="1"/>
          <p:nvPr/>
        </p:nvSpPr>
        <p:spPr>
          <a:xfrm>
            <a:off x="1212306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2" name="Google Shape;562;p38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69" name="Google Shape;569;p39"/>
          <p:cNvSpPr/>
          <p:nvPr/>
        </p:nvSpPr>
        <p:spPr>
          <a:xfrm>
            <a:off x="6011111" y="3687746"/>
            <a:ext cx="4325093" cy="1808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0" name="Google Shape;570;p39"/>
          <p:cNvSpPr/>
          <p:nvPr/>
        </p:nvSpPr>
        <p:spPr>
          <a:xfrm>
            <a:off x="1943422" y="3687746"/>
            <a:ext cx="4010540" cy="1808674"/>
          </a:xfrm>
          <a:prstGeom prst="rect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1" name="Google Shape;571;p39"/>
          <p:cNvSpPr txBox="1"/>
          <p:nvPr/>
        </p:nvSpPr>
        <p:spPr>
          <a:xfrm>
            <a:off x="2188533" y="4002298"/>
            <a:ext cx="3646253" cy="130805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Fixing Fixture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Nullam eu tempor purus. Nunc a leo magna, sit amet consequat risus. Nullam eu tempor purus. Nullam eu tempor purus, sit amet consequat risus. Nullam eu tempor purus. Nunc a leo magna, sit amet consequat risus. Nullam eu tempor purus.</a:t>
            </a:r>
            <a:endParaRPr/>
          </a:p>
        </p:txBody>
      </p:sp>
      <p:grpSp>
        <p:nvGrpSpPr>
          <p:cNvPr id="572" name="Google Shape;572;p39"/>
          <p:cNvGrpSpPr/>
          <p:nvPr/>
        </p:nvGrpSpPr>
        <p:grpSpPr>
          <a:xfrm flipH="1">
            <a:off x="1928908" y="1757346"/>
            <a:ext cx="8392782" cy="1808674"/>
            <a:chOff x="1885366" y="2192775"/>
            <a:chExt cx="8392782" cy="1808674"/>
          </a:xfrm>
        </p:grpSpPr>
        <p:sp>
          <p:nvSpPr>
            <p:cNvPr id="573" name="Google Shape;573;p39"/>
            <p:cNvSpPr/>
            <p:nvPr/>
          </p:nvSpPr>
          <p:spPr>
            <a:xfrm>
              <a:off x="5953055" y="2192775"/>
              <a:ext cx="4325093" cy="180867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4" name="Google Shape;574;p39"/>
            <p:cNvSpPr/>
            <p:nvPr/>
          </p:nvSpPr>
          <p:spPr>
            <a:xfrm>
              <a:off x="1885366" y="2192775"/>
              <a:ext cx="4010540" cy="1808674"/>
            </a:xfrm>
            <a:prstGeom prst="rect">
              <a:avLst/>
            </a:prstGeom>
            <a:noFill/>
            <a:ln cap="flat" cmpd="sng" w="2857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5" name="Google Shape;575;p39"/>
            <p:cNvSpPr txBox="1"/>
            <p:nvPr/>
          </p:nvSpPr>
          <p:spPr>
            <a:xfrm>
              <a:off x="2130477" y="2507327"/>
              <a:ext cx="3646253" cy="1308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Fixing Fixture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Nullam eu tempor purus. Nunc a leo magna, sit amet consequat risus. Nullam eu tempor purus. Nullam eu tempor purus, sit amet consequat risus. Nullam eu tempor purus. Nunc a leo magna, sit amet consequat risus. Nullam eu tempor purus.</a:t>
              </a:r>
              <a:endParaRPr/>
            </a:p>
          </p:txBody>
        </p:sp>
      </p:grpSp>
      <p:sp>
        <p:nvSpPr>
          <p:cNvPr id="576" name="Google Shape;576;p39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577" name="Google Shape;577;p39"/>
          <p:cNvCxnSpPr/>
          <p:nvPr/>
        </p:nvCxnSpPr>
        <p:spPr>
          <a:xfrm>
            <a:off x="543474" y="5885004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8" name="Google Shape;578;p3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585" name="Google Shape;585;p40"/>
          <p:cNvGrpSpPr/>
          <p:nvPr/>
        </p:nvGrpSpPr>
        <p:grpSpPr>
          <a:xfrm flipH="1">
            <a:off x="880290" y="2206450"/>
            <a:ext cx="10378260" cy="4005478"/>
            <a:chOff x="582776" y="2105959"/>
            <a:chExt cx="7650337" cy="2952639"/>
          </a:xfrm>
        </p:grpSpPr>
        <p:sp>
          <p:nvSpPr>
            <p:cNvPr id="586" name="Google Shape;586;p40"/>
            <p:cNvSpPr/>
            <p:nvPr/>
          </p:nvSpPr>
          <p:spPr>
            <a:xfrm>
              <a:off x="5280474" y="2105959"/>
              <a:ext cx="2952639" cy="2952639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588663" y="248546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588663" y="2485461"/>
              <a:ext cx="2897245" cy="157882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588663" y="2236621"/>
              <a:ext cx="186011" cy="181919"/>
            </a:xfrm>
            <a:custGeom>
              <a:rect b="b" l="l" r="r" t="t"/>
              <a:pathLst>
                <a:path extrusionOk="0" h="204" w="208">
                  <a:moveTo>
                    <a:pt x="179" y="79"/>
                  </a:moveTo>
                  <a:cubicBezTo>
                    <a:pt x="174" y="66"/>
                    <a:pt x="174" y="66"/>
                    <a:pt x="174" y="66"/>
                  </a:cubicBezTo>
                  <a:cubicBezTo>
                    <a:pt x="174" y="66"/>
                    <a:pt x="186" y="39"/>
                    <a:pt x="185" y="38"/>
                  </a:cubicBezTo>
                  <a:cubicBezTo>
                    <a:pt x="169" y="22"/>
                    <a:pt x="169" y="22"/>
                    <a:pt x="169" y="22"/>
                  </a:cubicBezTo>
                  <a:cubicBezTo>
                    <a:pt x="168" y="21"/>
                    <a:pt x="140" y="33"/>
                    <a:pt x="140" y="33"/>
                  </a:cubicBezTo>
                  <a:cubicBezTo>
                    <a:pt x="128" y="28"/>
                    <a:pt x="128" y="28"/>
                    <a:pt x="128" y="28"/>
                  </a:cubicBezTo>
                  <a:cubicBezTo>
                    <a:pt x="128" y="28"/>
                    <a:pt x="116" y="0"/>
                    <a:pt x="11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0" y="0"/>
                    <a:pt x="80" y="28"/>
                    <a:pt x="80" y="28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7" y="33"/>
                    <a:pt x="39" y="21"/>
                    <a:pt x="38" y="22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1" y="39"/>
                    <a:pt x="34" y="66"/>
                    <a:pt x="34" y="66"/>
                  </a:cubicBezTo>
                  <a:cubicBezTo>
                    <a:pt x="28" y="79"/>
                    <a:pt x="28" y="79"/>
                    <a:pt x="28" y="79"/>
                  </a:cubicBezTo>
                  <a:cubicBezTo>
                    <a:pt x="28" y="79"/>
                    <a:pt x="0" y="90"/>
                    <a:pt x="0" y="91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5"/>
                    <a:pt x="28" y="125"/>
                    <a:pt x="28" y="125"/>
                  </a:cubicBezTo>
                  <a:cubicBezTo>
                    <a:pt x="34" y="138"/>
                    <a:pt x="34" y="138"/>
                    <a:pt x="34" y="138"/>
                  </a:cubicBezTo>
                  <a:cubicBezTo>
                    <a:pt x="34" y="138"/>
                    <a:pt x="21" y="166"/>
                    <a:pt x="22" y="167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40" y="183"/>
                    <a:pt x="67" y="171"/>
                    <a:pt x="67" y="171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80" y="176"/>
                    <a:pt x="91" y="204"/>
                    <a:pt x="93" y="204"/>
                  </a:cubicBezTo>
                  <a:cubicBezTo>
                    <a:pt x="116" y="204"/>
                    <a:pt x="116" y="204"/>
                    <a:pt x="116" y="204"/>
                  </a:cubicBezTo>
                  <a:cubicBezTo>
                    <a:pt x="117" y="204"/>
                    <a:pt x="128" y="176"/>
                    <a:pt x="128" y="176"/>
                  </a:cubicBezTo>
                  <a:cubicBezTo>
                    <a:pt x="141" y="171"/>
                    <a:pt x="141" y="171"/>
                    <a:pt x="141" y="171"/>
                  </a:cubicBezTo>
                  <a:cubicBezTo>
                    <a:pt x="141" y="171"/>
                    <a:pt x="169" y="183"/>
                    <a:pt x="170" y="182"/>
                  </a:cubicBezTo>
                  <a:cubicBezTo>
                    <a:pt x="186" y="166"/>
                    <a:pt x="186" y="166"/>
                    <a:pt x="186" y="166"/>
                  </a:cubicBezTo>
                  <a:cubicBezTo>
                    <a:pt x="187" y="165"/>
                    <a:pt x="174" y="138"/>
                    <a:pt x="174" y="138"/>
                  </a:cubicBezTo>
                  <a:cubicBezTo>
                    <a:pt x="179" y="125"/>
                    <a:pt x="179" y="125"/>
                    <a:pt x="179" y="125"/>
                  </a:cubicBezTo>
                  <a:cubicBezTo>
                    <a:pt x="179" y="125"/>
                    <a:pt x="208" y="114"/>
                    <a:pt x="208" y="113"/>
                  </a:cubicBezTo>
                  <a:cubicBezTo>
                    <a:pt x="208" y="90"/>
                    <a:pt x="208" y="90"/>
                    <a:pt x="208" y="90"/>
                  </a:cubicBezTo>
                  <a:cubicBezTo>
                    <a:pt x="208" y="89"/>
                    <a:pt x="179" y="79"/>
                    <a:pt x="179" y="79"/>
                  </a:cubicBezTo>
                  <a:moveTo>
                    <a:pt x="137" y="102"/>
                  </a:moveTo>
                  <a:cubicBezTo>
                    <a:pt x="137" y="120"/>
                    <a:pt x="122" y="135"/>
                    <a:pt x="104" y="135"/>
                  </a:cubicBezTo>
                  <a:cubicBezTo>
                    <a:pt x="85" y="135"/>
                    <a:pt x="70" y="120"/>
                    <a:pt x="70" y="102"/>
                  </a:cubicBezTo>
                  <a:cubicBezTo>
                    <a:pt x="70" y="84"/>
                    <a:pt x="85" y="69"/>
                    <a:pt x="104" y="69"/>
                  </a:cubicBezTo>
                  <a:cubicBezTo>
                    <a:pt x="122" y="69"/>
                    <a:pt x="137" y="84"/>
                    <a:pt x="137" y="102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0" name="Google Shape;590;p40"/>
            <p:cNvSpPr txBox="1"/>
            <p:nvPr/>
          </p:nvSpPr>
          <p:spPr>
            <a:xfrm>
              <a:off x="843791" y="2215392"/>
              <a:ext cx="80224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/>
            </a:p>
          </p:txBody>
        </p:sp>
        <p:sp>
          <p:nvSpPr>
            <p:cNvPr id="591" name="Google Shape;591;p40"/>
            <p:cNvSpPr txBox="1"/>
            <p:nvPr/>
          </p:nvSpPr>
          <p:spPr>
            <a:xfrm>
              <a:off x="4496707" y="2215392"/>
              <a:ext cx="382998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70%</a:t>
              </a: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588663" y="3145692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588663" y="3144193"/>
              <a:ext cx="4002419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4" name="Google Shape;594;p40"/>
            <p:cNvSpPr txBox="1"/>
            <p:nvPr/>
          </p:nvSpPr>
          <p:spPr>
            <a:xfrm>
              <a:off x="833154" y="2875622"/>
              <a:ext cx="122409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/>
            </a:p>
          </p:txBody>
        </p:sp>
        <p:sp>
          <p:nvSpPr>
            <p:cNvPr id="595" name="Google Shape;595;p40"/>
            <p:cNvSpPr txBox="1"/>
            <p:nvPr/>
          </p:nvSpPr>
          <p:spPr>
            <a:xfrm>
              <a:off x="4496707" y="2875622"/>
              <a:ext cx="37945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92%</a:t>
              </a: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588663" y="3805923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588661" y="3804424"/>
              <a:ext cx="3567800" cy="159380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8" name="Google Shape;598;p40"/>
            <p:cNvSpPr txBox="1"/>
            <p:nvPr/>
          </p:nvSpPr>
          <p:spPr>
            <a:xfrm>
              <a:off x="772559" y="3535852"/>
              <a:ext cx="147612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/>
            </a:p>
          </p:txBody>
        </p:sp>
        <p:sp>
          <p:nvSpPr>
            <p:cNvPr id="599" name="Google Shape;599;p40"/>
            <p:cNvSpPr txBox="1"/>
            <p:nvPr/>
          </p:nvSpPr>
          <p:spPr>
            <a:xfrm>
              <a:off x="4496707" y="3535852"/>
              <a:ext cx="37770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87%</a:t>
              </a: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588663" y="446615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588663" y="4464655"/>
              <a:ext cx="2186776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2" name="Google Shape;602;p40"/>
            <p:cNvSpPr txBox="1"/>
            <p:nvPr/>
          </p:nvSpPr>
          <p:spPr>
            <a:xfrm>
              <a:off x="764478" y="4196082"/>
              <a:ext cx="746853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IDENTITY</a:t>
              </a:r>
              <a:endParaRPr/>
            </a:p>
          </p:txBody>
        </p:sp>
        <p:sp>
          <p:nvSpPr>
            <p:cNvPr id="603" name="Google Shape;603;p40"/>
            <p:cNvSpPr txBox="1"/>
            <p:nvPr/>
          </p:nvSpPr>
          <p:spPr>
            <a:xfrm>
              <a:off x="4496707" y="4196082"/>
              <a:ext cx="37009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52%</a:t>
              </a:r>
              <a:endParaRPr/>
            </a:p>
          </p:txBody>
        </p:sp>
        <p:grpSp>
          <p:nvGrpSpPr>
            <p:cNvPr id="604" name="Google Shape;604;p40"/>
            <p:cNvGrpSpPr/>
            <p:nvPr/>
          </p:nvGrpSpPr>
          <p:grpSpPr>
            <a:xfrm>
              <a:off x="616465" y="2879838"/>
              <a:ext cx="130405" cy="199020"/>
              <a:chOff x="6553" y="1835403"/>
              <a:chExt cx="576263" cy="879476"/>
            </a:xfrm>
          </p:grpSpPr>
          <p:sp>
            <p:nvSpPr>
              <p:cNvPr id="605" name="Google Shape;605;p40"/>
              <p:cNvSpPr/>
              <p:nvPr/>
            </p:nvSpPr>
            <p:spPr>
              <a:xfrm>
                <a:off x="63703" y="1835403"/>
                <a:ext cx="442913" cy="150813"/>
              </a:xfrm>
              <a:custGeom>
                <a:rect b="b" l="l" r="r" t="t"/>
                <a:pathLst>
                  <a:path extrusionOk="0" h="95" w="279">
                    <a:moveTo>
                      <a:pt x="231" y="95"/>
                    </a:moveTo>
                    <a:lnTo>
                      <a:pt x="58" y="95"/>
                    </a:lnTo>
                    <a:lnTo>
                      <a:pt x="0" y="0"/>
                    </a:lnTo>
                    <a:lnTo>
                      <a:pt x="279" y="0"/>
                    </a:lnTo>
                    <a:lnTo>
                      <a:pt x="231" y="95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06" name="Google Shape;606;p40"/>
              <p:cNvSpPr/>
              <p:nvPr/>
            </p:nvSpPr>
            <p:spPr>
              <a:xfrm>
                <a:off x="6553" y="1986216"/>
                <a:ext cx="576263" cy="728663"/>
              </a:xfrm>
              <a:custGeom>
                <a:rect b="b" l="l" r="r" t="t"/>
                <a:pathLst>
                  <a:path extrusionOk="0" h="459" w="363">
                    <a:moveTo>
                      <a:pt x="219" y="459"/>
                    </a:moveTo>
                    <a:lnTo>
                      <a:pt x="142" y="459"/>
                    </a:lnTo>
                    <a:lnTo>
                      <a:pt x="0" y="158"/>
                    </a:lnTo>
                    <a:lnTo>
                      <a:pt x="94" y="0"/>
                    </a:lnTo>
                    <a:lnTo>
                      <a:pt x="267" y="0"/>
                    </a:lnTo>
                    <a:lnTo>
                      <a:pt x="363" y="158"/>
                    </a:lnTo>
                    <a:lnTo>
                      <a:pt x="219" y="459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cxnSp>
            <p:nvCxnSpPr>
              <p:cNvPr id="607" name="Google Shape;607;p40"/>
              <p:cNvCxnSpPr/>
              <p:nvPr/>
            </p:nvCxnSpPr>
            <p:spPr>
              <a:xfrm>
                <a:off x="292303" y="2291016"/>
                <a:ext cx="0" cy="423863"/>
              </a:xfrm>
              <a:prstGeom prst="straightConnector1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08" name="Google Shape;608;p40"/>
              <p:cNvSpPr/>
              <p:nvPr/>
            </p:nvSpPr>
            <p:spPr>
              <a:xfrm>
                <a:off x="216103" y="2138616"/>
                <a:ext cx="152400" cy="152400"/>
              </a:xfrm>
              <a:prstGeom prst="ellipse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609" name="Google Shape;609;p40"/>
            <p:cNvGrpSpPr/>
            <p:nvPr/>
          </p:nvGrpSpPr>
          <p:grpSpPr>
            <a:xfrm>
              <a:off x="582776" y="3539436"/>
              <a:ext cx="189785" cy="184900"/>
              <a:chOff x="-58217" y="2261763"/>
              <a:chExt cx="801688" cy="781051"/>
            </a:xfrm>
          </p:grpSpPr>
          <p:sp>
            <p:nvSpPr>
              <p:cNvPr id="610" name="Google Shape;610;p40"/>
              <p:cNvSpPr/>
              <p:nvPr/>
            </p:nvSpPr>
            <p:spPr>
              <a:xfrm>
                <a:off x="-58217" y="2323676"/>
                <a:ext cx="719138" cy="719138"/>
              </a:xfrm>
              <a:custGeom>
                <a:rect b="b" l="l" r="r" t="t"/>
                <a:pathLst>
                  <a:path extrusionOk="0" h="189" w="189">
                    <a:moveTo>
                      <a:pt x="94" y="95"/>
                    </a:moveTo>
                    <a:cubicBezTo>
                      <a:pt x="189" y="95"/>
                      <a:pt x="189" y="95"/>
                      <a:pt x="189" y="95"/>
                    </a:cubicBezTo>
                    <a:cubicBezTo>
                      <a:pt x="189" y="147"/>
                      <a:pt x="147" y="189"/>
                      <a:pt x="94" y="189"/>
                    </a:cubicBezTo>
                    <a:cubicBezTo>
                      <a:pt x="42" y="189"/>
                      <a:pt x="0" y="147"/>
                      <a:pt x="0" y="95"/>
                    </a:cubicBezTo>
                    <a:cubicBezTo>
                      <a:pt x="0" y="42"/>
                      <a:pt x="42" y="0"/>
                      <a:pt x="94" y="0"/>
                    </a:cubicBezTo>
                    <a:lnTo>
                      <a:pt x="94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11" name="Google Shape;611;p40"/>
              <p:cNvSpPr/>
              <p:nvPr/>
            </p:nvSpPr>
            <p:spPr>
              <a:xfrm>
                <a:off x="383108" y="2261763"/>
                <a:ext cx="360363" cy="361950"/>
              </a:xfrm>
              <a:custGeom>
                <a:rect b="b" l="l" r="r" t="t"/>
                <a:pathLst>
                  <a:path extrusionOk="0" h="95" w="95">
                    <a:moveTo>
                      <a:pt x="0" y="95"/>
                    </a:moveTo>
                    <a:cubicBezTo>
                      <a:pt x="95" y="95"/>
                      <a:pt x="95" y="95"/>
                      <a:pt x="95" y="95"/>
                    </a:cubicBezTo>
                    <a:cubicBezTo>
                      <a:pt x="95" y="42"/>
                      <a:pt x="52" y="0"/>
                      <a:pt x="0" y="0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612" name="Google Shape;612;p40"/>
            <p:cNvSpPr/>
            <p:nvPr/>
          </p:nvSpPr>
          <p:spPr>
            <a:xfrm>
              <a:off x="602614" y="4249207"/>
              <a:ext cx="169274" cy="147665"/>
            </a:xfrm>
            <a:custGeom>
              <a:rect b="b" l="l" r="r" t="t"/>
              <a:pathLst>
                <a:path extrusionOk="0" h="188" w="216">
                  <a:moveTo>
                    <a:pt x="36" y="19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4" y="0"/>
                    <a:pt x="0" y="2"/>
                    <a:pt x="0" y="8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9"/>
                    <a:pt x="4" y="51"/>
                    <a:pt x="10" y="48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41" y="28"/>
                    <a:pt x="41" y="23"/>
                    <a:pt x="36" y="19"/>
                  </a:cubicBezTo>
                  <a:moveTo>
                    <a:pt x="205" y="8"/>
                  </a:moveTo>
                  <a:cubicBezTo>
                    <a:pt x="68" y="8"/>
                    <a:pt x="68" y="8"/>
                    <a:pt x="68" y="8"/>
                  </a:cubicBezTo>
                  <a:cubicBezTo>
                    <a:pt x="62" y="8"/>
                    <a:pt x="57" y="13"/>
                    <a:pt x="57" y="20"/>
                  </a:cubicBezTo>
                  <a:cubicBezTo>
                    <a:pt x="57" y="31"/>
                    <a:pt x="57" y="31"/>
                    <a:pt x="57" y="31"/>
                  </a:cubicBezTo>
                  <a:cubicBezTo>
                    <a:pt x="57" y="37"/>
                    <a:pt x="62" y="42"/>
                    <a:pt x="68" y="42"/>
                  </a:cubicBezTo>
                  <a:cubicBezTo>
                    <a:pt x="205" y="42"/>
                    <a:pt x="205" y="42"/>
                    <a:pt x="205" y="42"/>
                  </a:cubicBezTo>
                  <a:cubicBezTo>
                    <a:pt x="211" y="42"/>
                    <a:pt x="216" y="37"/>
                    <a:pt x="216" y="31"/>
                  </a:cubicBezTo>
                  <a:cubicBezTo>
                    <a:pt x="216" y="20"/>
                    <a:pt x="216" y="20"/>
                    <a:pt x="216" y="20"/>
                  </a:cubicBezTo>
                  <a:cubicBezTo>
                    <a:pt x="216" y="13"/>
                    <a:pt x="211" y="8"/>
                    <a:pt x="205" y="8"/>
                  </a:cubicBezTo>
                  <a:moveTo>
                    <a:pt x="10" y="116"/>
                  </a:moveTo>
                  <a:cubicBezTo>
                    <a:pt x="36" y="100"/>
                    <a:pt x="36" y="100"/>
                    <a:pt x="36" y="100"/>
                  </a:cubicBezTo>
                  <a:cubicBezTo>
                    <a:pt x="41" y="96"/>
                    <a:pt x="41" y="91"/>
                    <a:pt x="35" y="89"/>
                  </a:cubicBezTo>
                  <a:cubicBezTo>
                    <a:pt x="10" y="76"/>
                    <a:pt x="10" y="76"/>
                    <a:pt x="10" y="76"/>
                  </a:cubicBezTo>
                  <a:cubicBezTo>
                    <a:pt x="5" y="73"/>
                    <a:pt x="0" y="76"/>
                    <a:pt x="0" y="82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7"/>
                    <a:pt x="4" y="119"/>
                    <a:pt x="10" y="116"/>
                  </a:cubicBezTo>
                  <a:moveTo>
                    <a:pt x="205" y="77"/>
                  </a:moveTo>
                  <a:cubicBezTo>
                    <a:pt x="68" y="77"/>
                    <a:pt x="68" y="77"/>
                    <a:pt x="68" y="77"/>
                  </a:cubicBezTo>
                  <a:cubicBezTo>
                    <a:pt x="62" y="77"/>
                    <a:pt x="57" y="82"/>
                    <a:pt x="57" y="88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106"/>
                    <a:pt x="62" y="111"/>
                    <a:pt x="68" y="111"/>
                  </a:cubicBezTo>
                  <a:cubicBezTo>
                    <a:pt x="205" y="111"/>
                    <a:pt x="205" y="111"/>
                    <a:pt x="205" y="111"/>
                  </a:cubicBezTo>
                  <a:cubicBezTo>
                    <a:pt x="211" y="111"/>
                    <a:pt x="216" y="106"/>
                    <a:pt x="216" y="99"/>
                  </a:cubicBezTo>
                  <a:cubicBezTo>
                    <a:pt x="216" y="88"/>
                    <a:pt x="216" y="88"/>
                    <a:pt x="216" y="88"/>
                  </a:cubicBezTo>
                  <a:cubicBezTo>
                    <a:pt x="216" y="82"/>
                    <a:pt x="211" y="77"/>
                    <a:pt x="205" y="77"/>
                  </a:cubicBezTo>
                  <a:moveTo>
                    <a:pt x="36" y="156"/>
                  </a:moveTo>
                  <a:cubicBezTo>
                    <a:pt x="10" y="139"/>
                    <a:pt x="10" y="139"/>
                    <a:pt x="10" y="139"/>
                  </a:cubicBezTo>
                  <a:cubicBezTo>
                    <a:pt x="4" y="136"/>
                    <a:pt x="0" y="138"/>
                    <a:pt x="0" y="145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0" y="185"/>
                    <a:pt x="4" y="188"/>
                    <a:pt x="10" y="184"/>
                  </a:cubicBezTo>
                  <a:cubicBezTo>
                    <a:pt x="36" y="168"/>
                    <a:pt x="36" y="168"/>
                    <a:pt x="36" y="168"/>
                  </a:cubicBezTo>
                  <a:cubicBezTo>
                    <a:pt x="41" y="165"/>
                    <a:pt x="41" y="159"/>
                    <a:pt x="36" y="156"/>
                  </a:cubicBezTo>
                  <a:moveTo>
                    <a:pt x="205" y="145"/>
                  </a:moveTo>
                  <a:cubicBezTo>
                    <a:pt x="68" y="145"/>
                    <a:pt x="68" y="145"/>
                    <a:pt x="68" y="145"/>
                  </a:cubicBezTo>
                  <a:cubicBezTo>
                    <a:pt x="62" y="145"/>
                    <a:pt x="57" y="150"/>
                    <a:pt x="57" y="156"/>
                  </a:cubicBezTo>
                  <a:cubicBezTo>
                    <a:pt x="57" y="167"/>
                    <a:pt x="57" y="167"/>
                    <a:pt x="57" y="167"/>
                  </a:cubicBezTo>
                  <a:cubicBezTo>
                    <a:pt x="57" y="174"/>
                    <a:pt x="62" y="179"/>
                    <a:pt x="68" y="179"/>
                  </a:cubicBezTo>
                  <a:cubicBezTo>
                    <a:pt x="205" y="179"/>
                    <a:pt x="205" y="179"/>
                    <a:pt x="205" y="179"/>
                  </a:cubicBezTo>
                  <a:cubicBezTo>
                    <a:pt x="211" y="179"/>
                    <a:pt x="216" y="174"/>
                    <a:pt x="216" y="167"/>
                  </a:cubicBezTo>
                  <a:cubicBezTo>
                    <a:pt x="216" y="156"/>
                    <a:pt x="216" y="156"/>
                    <a:pt x="216" y="156"/>
                  </a:cubicBezTo>
                  <a:cubicBezTo>
                    <a:pt x="216" y="150"/>
                    <a:pt x="211" y="145"/>
                    <a:pt x="205" y="145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13" name="Google Shape;613;p4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4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20" name="Google Shape;620;p41"/>
          <p:cNvGrpSpPr/>
          <p:nvPr/>
        </p:nvGrpSpPr>
        <p:grpSpPr>
          <a:xfrm>
            <a:off x="1174282" y="2473725"/>
            <a:ext cx="10301721" cy="3368368"/>
            <a:chOff x="623720" y="1083860"/>
            <a:chExt cx="7896559" cy="2581950"/>
          </a:xfrm>
        </p:grpSpPr>
        <p:grpSp>
          <p:nvGrpSpPr>
            <p:cNvPr id="621" name="Google Shape;621;p41"/>
            <p:cNvGrpSpPr/>
            <p:nvPr/>
          </p:nvGrpSpPr>
          <p:grpSpPr>
            <a:xfrm>
              <a:off x="3268663" y="1400448"/>
              <a:ext cx="2527300" cy="2265362"/>
              <a:chOff x="3268663" y="1400448"/>
              <a:chExt cx="2527300" cy="2265362"/>
            </a:xfrm>
          </p:grpSpPr>
          <p:sp>
            <p:nvSpPr>
              <p:cNvPr id="622" name="Google Shape;622;p41"/>
              <p:cNvSpPr/>
              <p:nvPr/>
            </p:nvSpPr>
            <p:spPr>
              <a:xfrm>
                <a:off x="3995738" y="2121173"/>
                <a:ext cx="1152525" cy="99218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41"/>
              <p:cNvSpPr/>
              <p:nvPr/>
            </p:nvSpPr>
            <p:spPr>
              <a:xfrm>
                <a:off x="4067175" y="1400448"/>
                <a:ext cx="1009650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41"/>
              <p:cNvSpPr/>
              <p:nvPr/>
            </p:nvSpPr>
            <p:spPr>
              <a:xfrm>
                <a:off x="4787900" y="2657748"/>
                <a:ext cx="1008063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41"/>
              <p:cNvSpPr/>
              <p:nvPr/>
            </p:nvSpPr>
            <p:spPr>
              <a:xfrm>
                <a:off x="3268663" y="2657748"/>
                <a:ext cx="1008062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26" name="Google Shape;626;p41"/>
            <p:cNvSpPr/>
            <p:nvPr/>
          </p:nvSpPr>
          <p:spPr>
            <a:xfrm>
              <a:off x="6148387" y="1083860"/>
              <a:ext cx="2371892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623720" y="1126722"/>
              <a:ext cx="2371893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8" name="Google Shape;628;p41"/>
            <p:cNvSpPr/>
            <p:nvPr/>
          </p:nvSpPr>
          <p:spPr>
            <a:xfrm>
              <a:off x="4138129" y="1771668"/>
              <a:ext cx="8677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9" name="Google Shape;629;p41"/>
            <p:cNvSpPr/>
            <p:nvPr/>
          </p:nvSpPr>
          <p:spPr>
            <a:xfrm>
              <a:off x="3449528" y="2977113"/>
              <a:ext cx="827197" cy="33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5058867" y="3058818"/>
              <a:ext cx="5642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31" name="Google Shape;631;p4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7" name="Google Shape;63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5043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638" name="Google Shape;638;p42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639" name="Google Shape;639;p42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0" name="Google Shape;640;p42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1" name="Google Shape;641;p42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642" name="Google Shape;642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3" name="Google Shape;643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4" name="Google Shape;644;p42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5" name="Google Shape;645;p42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6" name="Google Shape;646;p42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647" name="Google Shape;647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8" name="Google Shape;648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9" name="Google Shape;649;p42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50" name="Google Shape;650;p42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651" name="Google Shape;651;p42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652" name="Google Shape;652;p42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3" name="Google Shape;653;p42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4" name="Google Shape;654;p42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655" name="Google Shape;655;p42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6" name="Google Shape;656;p42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657" name="Google Shape;657;p42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8" name="Google Shape;658;p42"/>
            <p:cNvCxnSpPr>
              <a:stCxn id="65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9" name="Google Shape;659;p42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660" name="Google Shape;660;p42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1" name="Google Shape;661;p42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62" name="Google Shape;662;p42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3" name="Google Shape;663;p42"/>
          <p:cNvSpPr txBox="1"/>
          <p:nvPr/>
        </p:nvSpPr>
        <p:spPr>
          <a:xfrm>
            <a:off x="2329323" y="3310000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Online shopping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4" name="Google Shape;664;p42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4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71" name="Google Shape;671;p43"/>
          <p:cNvGrpSpPr/>
          <p:nvPr/>
        </p:nvGrpSpPr>
        <p:grpSpPr>
          <a:xfrm>
            <a:off x="1099753" y="2056516"/>
            <a:ext cx="10068542" cy="4259430"/>
            <a:chOff x="1099753" y="2056516"/>
            <a:chExt cx="10068542" cy="4259430"/>
          </a:xfrm>
        </p:grpSpPr>
        <p:sp>
          <p:nvSpPr>
            <p:cNvPr id="672" name="Google Shape;672;p43"/>
            <p:cNvSpPr/>
            <p:nvPr/>
          </p:nvSpPr>
          <p:spPr>
            <a:xfrm>
              <a:off x="1099755" y="4222465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3" name="Google Shape;673;p43"/>
            <p:cNvSpPr/>
            <p:nvPr/>
          </p:nvSpPr>
          <p:spPr>
            <a:xfrm>
              <a:off x="4480610" y="4222465"/>
              <a:ext cx="3296450" cy="209348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4" name="Google Shape;674;p43"/>
            <p:cNvSpPr/>
            <p:nvPr/>
          </p:nvSpPr>
          <p:spPr>
            <a:xfrm>
              <a:off x="4480609" y="2057608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5" name="Google Shape;675;p43"/>
            <p:cNvSpPr/>
            <p:nvPr/>
          </p:nvSpPr>
          <p:spPr>
            <a:xfrm>
              <a:off x="1099753" y="2058700"/>
              <a:ext cx="3296450" cy="209348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6" name="Google Shape;676;p43"/>
            <p:cNvSpPr/>
            <p:nvPr/>
          </p:nvSpPr>
          <p:spPr>
            <a:xfrm>
              <a:off x="7861464" y="2056516"/>
              <a:ext cx="3296450" cy="209348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7" name="Google Shape;677;p43"/>
            <p:cNvSpPr/>
            <p:nvPr/>
          </p:nvSpPr>
          <p:spPr>
            <a:xfrm>
              <a:off x="7861463" y="4220282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8" name="Google Shape;678;p43"/>
            <p:cNvSpPr txBox="1"/>
            <p:nvPr/>
          </p:nvSpPr>
          <p:spPr>
            <a:xfrm>
              <a:off x="1457370" y="4466505"/>
              <a:ext cx="162377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79" name="Google Shape;679;p43"/>
            <p:cNvSpPr txBox="1"/>
            <p:nvPr/>
          </p:nvSpPr>
          <p:spPr>
            <a:xfrm>
              <a:off x="4885295" y="2339165"/>
              <a:ext cx="2005677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shopping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0" name="Google Shape;680;p43"/>
            <p:cNvSpPr txBox="1"/>
            <p:nvPr/>
          </p:nvSpPr>
          <p:spPr>
            <a:xfrm>
              <a:off x="8251045" y="4487084"/>
              <a:ext cx="174637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delivery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1" name="Google Shape;681;p43"/>
            <p:cNvSpPr txBox="1"/>
            <p:nvPr/>
          </p:nvSpPr>
          <p:spPr>
            <a:xfrm>
              <a:off x="1450710" y="5277870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2" name="Google Shape;682;p43"/>
            <p:cNvSpPr txBox="1"/>
            <p:nvPr/>
          </p:nvSpPr>
          <p:spPr>
            <a:xfrm>
              <a:off x="4831566" y="3133108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3" name="Google Shape;683;p43"/>
            <p:cNvSpPr txBox="1"/>
            <p:nvPr/>
          </p:nvSpPr>
          <p:spPr>
            <a:xfrm>
              <a:off x="8212421" y="5277869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84" name="Google Shape;684;p4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4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1" name="Google Shape;691;p44"/>
          <p:cNvSpPr/>
          <p:nvPr/>
        </p:nvSpPr>
        <p:spPr>
          <a:xfrm>
            <a:off x="658704" y="1827829"/>
            <a:ext cx="3533694" cy="296900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2" name="Google Shape;692;p44"/>
          <p:cNvSpPr/>
          <p:nvPr/>
        </p:nvSpPr>
        <p:spPr>
          <a:xfrm>
            <a:off x="4376369" y="1827829"/>
            <a:ext cx="3533694" cy="296900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3" name="Google Shape;693;p44"/>
          <p:cNvSpPr/>
          <p:nvPr/>
        </p:nvSpPr>
        <p:spPr>
          <a:xfrm>
            <a:off x="8094034" y="1827829"/>
            <a:ext cx="3533694" cy="296900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4" name="Google Shape;694;p44"/>
          <p:cNvSpPr txBox="1"/>
          <p:nvPr/>
        </p:nvSpPr>
        <p:spPr>
          <a:xfrm>
            <a:off x="1245845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5" name="Google Shape;695;p44"/>
          <p:cNvSpPr txBox="1"/>
          <p:nvPr/>
        </p:nvSpPr>
        <p:spPr>
          <a:xfrm>
            <a:off x="4879180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6" name="Google Shape;696;p44"/>
          <p:cNvSpPr txBox="1"/>
          <p:nvPr/>
        </p:nvSpPr>
        <p:spPr>
          <a:xfrm>
            <a:off x="8681175" y="4885947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7" name="Google Shape;697;p44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698" name="Google Shape;698;p44"/>
          <p:cNvCxnSpPr/>
          <p:nvPr/>
        </p:nvCxnSpPr>
        <p:spPr>
          <a:xfrm>
            <a:off x="543474" y="5914032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99" name="Google Shape;699;p4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4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6" name="Google Shape;706;p45"/>
          <p:cNvSpPr/>
          <p:nvPr/>
        </p:nvSpPr>
        <p:spPr>
          <a:xfrm>
            <a:off x="1314213" y="2566347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7" name="Google Shape;707;p45"/>
          <p:cNvSpPr/>
          <p:nvPr/>
        </p:nvSpPr>
        <p:spPr>
          <a:xfrm>
            <a:off x="5370789" y="2554751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8" name="Google Shape;708;p45"/>
          <p:cNvSpPr/>
          <p:nvPr/>
        </p:nvSpPr>
        <p:spPr>
          <a:xfrm flipH="1" rot="10800000">
            <a:off x="7423104" y="2577478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9" name="Google Shape;709;p45"/>
          <p:cNvSpPr/>
          <p:nvPr/>
        </p:nvSpPr>
        <p:spPr>
          <a:xfrm flipH="1" rot="10800000">
            <a:off x="3350271" y="2544632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10" name="Google Shape;710;p45"/>
          <p:cNvSpPr txBox="1"/>
          <p:nvPr/>
        </p:nvSpPr>
        <p:spPr>
          <a:xfrm>
            <a:off x="2506027" y="3142751"/>
            <a:ext cx="78098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1" name="Google Shape;711;p45"/>
          <p:cNvSpPr txBox="1"/>
          <p:nvPr/>
        </p:nvSpPr>
        <p:spPr>
          <a:xfrm>
            <a:off x="4441349" y="4074304"/>
            <a:ext cx="109517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2" name="Google Shape;712;p45"/>
          <p:cNvSpPr txBox="1"/>
          <p:nvPr/>
        </p:nvSpPr>
        <p:spPr>
          <a:xfrm>
            <a:off x="6622643" y="3142750"/>
            <a:ext cx="88517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3" name="Google Shape;713;p45"/>
          <p:cNvSpPr txBox="1"/>
          <p:nvPr/>
        </p:nvSpPr>
        <p:spPr>
          <a:xfrm>
            <a:off x="8632610" y="4074303"/>
            <a:ext cx="84510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714" name="Google Shape;714;p45"/>
          <p:cNvCxnSpPr/>
          <p:nvPr/>
        </p:nvCxnSpPr>
        <p:spPr>
          <a:xfrm>
            <a:off x="3012808" y="3570515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5" name="Google Shape;715;p45"/>
          <p:cNvCxnSpPr/>
          <p:nvPr/>
        </p:nvCxnSpPr>
        <p:spPr>
          <a:xfrm>
            <a:off x="4988024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6" name="Google Shape;716;p45"/>
          <p:cNvCxnSpPr/>
          <p:nvPr/>
        </p:nvCxnSpPr>
        <p:spPr>
          <a:xfrm>
            <a:off x="7059196" y="3566466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7" name="Google Shape;717;p45"/>
          <p:cNvCxnSpPr/>
          <p:nvPr/>
        </p:nvCxnSpPr>
        <p:spPr>
          <a:xfrm>
            <a:off x="9107829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18" name="Google Shape;718;p45"/>
          <p:cNvSpPr txBox="1"/>
          <p:nvPr/>
        </p:nvSpPr>
        <p:spPr>
          <a:xfrm>
            <a:off x="1938599" y="44268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9" name="Google Shape;719;p45"/>
          <p:cNvSpPr txBox="1"/>
          <p:nvPr/>
        </p:nvSpPr>
        <p:spPr>
          <a:xfrm>
            <a:off x="3967202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0" name="Google Shape;720;p45"/>
          <p:cNvSpPr txBox="1"/>
          <p:nvPr/>
        </p:nvSpPr>
        <p:spPr>
          <a:xfrm>
            <a:off x="5947490" y="4434550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1" name="Google Shape;721;p45"/>
          <p:cNvSpPr txBox="1"/>
          <p:nvPr/>
        </p:nvSpPr>
        <p:spPr>
          <a:xfrm>
            <a:off x="8048841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2" name="Google Shape;722;p4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46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29" name="Google Shape;729;p46"/>
          <p:cNvSpPr/>
          <p:nvPr/>
        </p:nvSpPr>
        <p:spPr>
          <a:xfrm>
            <a:off x="882512" y="2129227"/>
            <a:ext cx="2952750" cy="204311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0" name="Google Shape;730;p46"/>
          <p:cNvSpPr/>
          <p:nvPr/>
        </p:nvSpPr>
        <p:spPr>
          <a:xfrm>
            <a:off x="882512" y="4286640"/>
            <a:ext cx="2952750" cy="20447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1" name="Google Shape;731;p46"/>
          <p:cNvSpPr txBox="1"/>
          <p:nvPr/>
        </p:nvSpPr>
        <p:spPr>
          <a:xfrm>
            <a:off x="1117462" y="5177227"/>
            <a:ext cx="2484437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2" name="Google Shape;732;p46"/>
          <p:cNvSpPr txBox="1"/>
          <p:nvPr/>
        </p:nvSpPr>
        <p:spPr>
          <a:xfrm>
            <a:off x="1328287" y="4602552"/>
            <a:ext cx="23085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3" name="Google Shape;733;p46"/>
          <p:cNvSpPr/>
          <p:nvPr/>
        </p:nvSpPr>
        <p:spPr>
          <a:xfrm>
            <a:off x="3954324" y="2108590"/>
            <a:ext cx="2952750" cy="20447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4" name="Google Shape;734;p46"/>
          <p:cNvSpPr txBox="1"/>
          <p:nvPr/>
        </p:nvSpPr>
        <p:spPr>
          <a:xfrm>
            <a:off x="4187687" y="2999177"/>
            <a:ext cx="2484437" cy="738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5" name="Google Shape;735;p46"/>
          <p:cNvSpPr txBox="1"/>
          <p:nvPr/>
        </p:nvSpPr>
        <p:spPr>
          <a:xfrm>
            <a:off x="4417997" y="2456252"/>
            <a:ext cx="229857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6" name="Google Shape;736;p46"/>
          <p:cNvSpPr/>
          <p:nvPr/>
        </p:nvSpPr>
        <p:spPr>
          <a:xfrm>
            <a:off x="3954324" y="4286640"/>
            <a:ext cx="2952750" cy="2044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7" name="Google Shape;737;p46"/>
          <p:cNvSpPr/>
          <p:nvPr/>
        </p:nvSpPr>
        <p:spPr>
          <a:xfrm>
            <a:off x="7140437" y="2108590"/>
            <a:ext cx="4310517" cy="422275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8" name="Google Shape;738;p46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9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45" name="Google Shape;245;p29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6" name="Google Shape;246;p29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7" name="Google Shape;247;p29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248" name="Google Shape;248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0" name="Google Shape;250;p29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1" name="Google Shape;251;p29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2" name="Google Shape;252;p29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253" name="Google Shape;253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4" name="Google Shape;254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55" name="Google Shape;255;p29"/>
          <p:cNvGrpSpPr/>
          <p:nvPr/>
        </p:nvGrpSpPr>
        <p:grpSpPr>
          <a:xfrm>
            <a:off x="5353434" y="2159948"/>
            <a:ext cx="624684" cy="600549"/>
            <a:chOff x="2215144" y="982844"/>
            <a:chExt cx="1120898" cy="842780"/>
          </a:xfrm>
        </p:grpSpPr>
        <p:sp>
          <p:nvSpPr>
            <p:cNvPr id="256" name="Google Shape;256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57" name="Google Shape;257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01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58" name="Google Shape;258;p29"/>
          <p:cNvGrpSpPr/>
          <p:nvPr/>
        </p:nvGrpSpPr>
        <p:grpSpPr>
          <a:xfrm>
            <a:off x="5353434" y="4181930"/>
            <a:ext cx="624684" cy="600549"/>
            <a:chOff x="2215144" y="982844"/>
            <a:chExt cx="1120898" cy="842780"/>
          </a:xfrm>
        </p:grpSpPr>
        <p:sp>
          <p:nvSpPr>
            <p:cNvPr id="259" name="Google Shape;259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0" name="Google Shape;260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03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1" name="Google Shape;261;p29"/>
          <p:cNvGrpSpPr/>
          <p:nvPr/>
        </p:nvGrpSpPr>
        <p:grpSpPr>
          <a:xfrm>
            <a:off x="5353434" y="3170939"/>
            <a:ext cx="624684" cy="600549"/>
            <a:chOff x="2215144" y="982844"/>
            <a:chExt cx="1120898" cy="842780"/>
          </a:xfrm>
        </p:grpSpPr>
        <p:sp>
          <p:nvSpPr>
            <p:cNvPr id="262" name="Google Shape;262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D12C8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3" name="Google Shape;263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02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4" name="Google Shape;264;p29"/>
          <p:cNvGrpSpPr/>
          <p:nvPr/>
        </p:nvGrpSpPr>
        <p:grpSpPr>
          <a:xfrm>
            <a:off x="5338920" y="5192920"/>
            <a:ext cx="624684" cy="600549"/>
            <a:chOff x="2215144" y="982844"/>
            <a:chExt cx="1120898" cy="842780"/>
          </a:xfrm>
        </p:grpSpPr>
        <p:sp>
          <p:nvSpPr>
            <p:cNvPr id="265" name="Google Shape;265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6" name="Google Shape;266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04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7" name="Google Shape;267;p29"/>
          <p:cNvGrpSpPr/>
          <p:nvPr/>
        </p:nvGrpSpPr>
        <p:grpSpPr>
          <a:xfrm>
            <a:off x="6332130" y="2207978"/>
            <a:ext cx="2713464" cy="3498576"/>
            <a:chOff x="7848779" y="1598933"/>
            <a:chExt cx="2713464" cy="3498576"/>
          </a:xfrm>
        </p:grpSpPr>
        <p:grpSp>
          <p:nvGrpSpPr>
            <p:cNvPr id="268" name="Google Shape;268;p29"/>
            <p:cNvGrpSpPr/>
            <p:nvPr/>
          </p:nvGrpSpPr>
          <p:grpSpPr>
            <a:xfrm>
              <a:off x="7848779" y="1598933"/>
              <a:ext cx="2713464" cy="463420"/>
              <a:chOff x="3382715" y="1432965"/>
              <a:chExt cx="2713464" cy="463420"/>
            </a:xfrm>
          </p:grpSpPr>
          <p:sp>
            <p:nvSpPr>
              <p:cNvPr id="269" name="Google Shape;269;p29"/>
              <p:cNvSpPr/>
              <p:nvPr/>
            </p:nvSpPr>
            <p:spPr>
              <a:xfrm>
                <a:off x="3382715" y="143296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0" name="Google Shape;270;p29"/>
              <p:cNvSpPr/>
              <p:nvPr/>
            </p:nvSpPr>
            <p:spPr>
              <a:xfrm>
                <a:off x="3756119" y="1452840"/>
                <a:ext cx="103419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Flowers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1" name="Google Shape;271;p29"/>
            <p:cNvGrpSpPr/>
            <p:nvPr/>
          </p:nvGrpSpPr>
          <p:grpSpPr>
            <a:xfrm>
              <a:off x="7848779" y="2624727"/>
              <a:ext cx="2713464" cy="463420"/>
              <a:chOff x="4463688" y="2372845"/>
              <a:chExt cx="2713464" cy="463420"/>
            </a:xfrm>
          </p:grpSpPr>
          <p:sp>
            <p:nvSpPr>
              <p:cNvPr id="272" name="Google Shape;272;p29"/>
              <p:cNvSpPr/>
              <p:nvPr/>
            </p:nvSpPr>
            <p:spPr>
              <a:xfrm>
                <a:off x="4463688" y="237284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3" name="Google Shape;273;p29"/>
              <p:cNvSpPr/>
              <p:nvPr/>
            </p:nvSpPr>
            <p:spPr>
              <a:xfrm>
                <a:off x="4831599" y="2405848"/>
                <a:ext cx="1242648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Shopping</a:t>
                </a:r>
                <a:endParaRPr b="0" i="0" sz="20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4" name="Google Shape;274;p29"/>
            <p:cNvGrpSpPr/>
            <p:nvPr/>
          </p:nvGrpSpPr>
          <p:grpSpPr>
            <a:xfrm>
              <a:off x="7848779" y="3613512"/>
              <a:ext cx="2713464" cy="463420"/>
              <a:chOff x="5477851" y="3145090"/>
              <a:chExt cx="2713464" cy="463420"/>
            </a:xfrm>
          </p:grpSpPr>
          <p:sp>
            <p:nvSpPr>
              <p:cNvPr id="275" name="Google Shape;275;p29"/>
              <p:cNvSpPr/>
              <p:nvPr/>
            </p:nvSpPr>
            <p:spPr>
              <a:xfrm>
                <a:off x="5477851" y="3145090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6" name="Google Shape;276;p29"/>
              <p:cNvSpPr/>
              <p:nvPr/>
            </p:nvSpPr>
            <p:spPr>
              <a:xfrm>
                <a:off x="5851379" y="3175839"/>
                <a:ext cx="207313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Online Shopping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7" name="Google Shape;277;p29"/>
            <p:cNvGrpSpPr/>
            <p:nvPr/>
          </p:nvGrpSpPr>
          <p:grpSpPr>
            <a:xfrm>
              <a:off x="7848779" y="4634089"/>
              <a:ext cx="2713464" cy="463420"/>
              <a:chOff x="4469387" y="4065239"/>
              <a:chExt cx="2713464" cy="463420"/>
            </a:xfrm>
          </p:grpSpPr>
          <p:sp>
            <p:nvSpPr>
              <p:cNvPr id="278" name="Google Shape;278;p29"/>
              <p:cNvSpPr/>
              <p:nvPr/>
            </p:nvSpPr>
            <p:spPr>
              <a:xfrm>
                <a:off x="4469387" y="4065239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9" name="Google Shape;279;p29"/>
              <p:cNvSpPr/>
              <p:nvPr/>
            </p:nvSpPr>
            <p:spPr>
              <a:xfrm>
                <a:off x="4868523" y="4084242"/>
                <a:ext cx="110780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Delivery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grpSp>
        <p:nvGrpSpPr>
          <p:cNvPr id="280" name="Google Shape;280;p29"/>
          <p:cNvGrpSpPr/>
          <p:nvPr/>
        </p:nvGrpSpPr>
        <p:grpSpPr>
          <a:xfrm rot="-5400000">
            <a:off x="2392433" y="1533812"/>
            <a:ext cx="2080332" cy="1603505"/>
            <a:chOff x="-287489" y="951782"/>
            <a:chExt cx="12886127" cy="6712269"/>
          </a:xfrm>
        </p:grpSpPr>
        <p:sp>
          <p:nvSpPr>
            <p:cNvPr id="281" name="Google Shape;281;p29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82" name="Google Shape;282;p29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3" name="Google Shape;283;p29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4" name="Google Shape;284;p29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85" name="Google Shape;285;p29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6" name="Google Shape;286;p29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87" name="Google Shape;287;p29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8" name="Google Shape;288;p29"/>
            <p:cNvCxnSpPr>
              <a:stCxn id="281" idx="2"/>
            </p:cNvCxnSpPr>
            <p:nvPr/>
          </p:nvCxnSpPr>
          <p:spPr>
            <a:xfrm rot="10800000">
              <a:off x="7220356" y="6188014"/>
              <a:ext cx="0" cy="22503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9" name="Google Shape;289;p29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90" name="Google Shape;290;p29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1" name="Google Shape;291;p29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92" name="Google Shape;292;p29"/>
          <p:cNvSpPr txBox="1"/>
          <p:nvPr/>
        </p:nvSpPr>
        <p:spPr>
          <a:xfrm>
            <a:off x="2855775" y="1678600"/>
            <a:ext cx="13788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1600"/>
              <a:buFont typeface="Arial"/>
              <a:buNone/>
            </a:pPr>
            <a:r>
              <a:rPr i="0" lang="tr-TR" sz="1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CONTENTS</a:t>
            </a:r>
            <a:endParaRPr i="0" sz="16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47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745" name="Google Shape;745;p47"/>
          <p:cNvGrpSpPr/>
          <p:nvPr/>
        </p:nvGrpSpPr>
        <p:grpSpPr>
          <a:xfrm>
            <a:off x="6752935" y="2194684"/>
            <a:ext cx="4081740" cy="3816324"/>
            <a:chOff x="6459260" y="1628712"/>
            <a:chExt cx="5022149" cy="4695583"/>
          </a:xfrm>
        </p:grpSpPr>
        <p:sp>
          <p:nvSpPr>
            <p:cNvPr id="746" name="Google Shape;746;p47"/>
            <p:cNvSpPr/>
            <p:nvPr/>
          </p:nvSpPr>
          <p:spPr>
            <a:xfrm>
              <a:off x="6520226" y="1720171"/>
              <a:ext cx="4863138" cy="4536836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7" name="Google Shape;747;p47"/>
            <p:cNvSpPr txBox="1"/>
            <p:nvPr/>
          </p:nvSpPr>
          <p:spPr>
            <a:xfrm>
              <a:off x="6901841" y="2005480"/>
              <a:ext cx="4099907" cy="3559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48" name="Google Shape;748;p47"/>
            <p:cNvSpPr/>
            <p:nvPr/>
          </p:nvSpPr>
          <p:spPr>
            <a:xfrm>
              <a:off x="6459260" y="1628712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9" name="Google Shape;749;p47"/>
            <p:cNvSpPr/>
            <p:nvPr/>
          </p:nvSpPr>
          <p:spPr>
            <a:xfrm rot="10800000">
              <a:off x="10952771" y="5794070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750" name="Google Shape;750;p47"/>
          <p:cNvSpPr/>
          <p:nvPr/>
        </p:nvSpPr>
        <p:spPr>
          <a:xfrm>
            <a:off x="1613701" y="2194684"/>
            <a:ext cx="4763422" cy="37786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51" name="Google Shape;751;p47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" name="Google Shape;75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758" name="Google Shape;758;p4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759" name="Google Shape;759;p4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0" name="Google Shape;760;p4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1" name="Google Shape;761;p4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762" name="Google Shape;762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3" name="Google Shape;763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4" name="Google Shape;764;p4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5" name="Google Shape;765;p4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6" name="Google Shape;766;p4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767" name="Google Shape;767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8" name="Google Shape;768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9" name="Google Shape;769;p48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70" name="Google Shape;770;p48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771" name="Google Shape;771;p4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772" name="Google Shape;772;p4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3" name="Google Shape;773;p4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4" name="Google Shape;774;p4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775" name="Google Shape;775;p4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6" name="Google Shape;776;p4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777" name="Google Shape;777;p4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8" name="Google Shape;778;p48"/>
            <p:cNvCxnSpPr>
              <a:stCxn id="77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9" name="Google Shape;779;p4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780" name="Google Shape;780;p4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1" name="Google Shape;781;p4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782" name="Google Shape;782;p48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3" name="Google Shape;783;p48"/>
          <p:cNvSpPr txBox="1"/>
          <p:nvPr/>
        </p:nvSpPr>
        <p:spPr>
          <a:xfrm>
            <a:off x="2329322" y="3310000"/>
            <a:ext cx="8335463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Transportation Delivery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4" name="Google Shape;784;p48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4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1" name="Google Shape;791;p49"/>
          <p:cNvSpPr/>
          <p:nvPr/>
        </p:nvSpPr>
        <p:spPr>
          <a:xfrm>
            <a:off x="1148856" y="1926793"/>
            <a:ext cx="5239174" cy="30655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792" name="Google Shape;792;p49"/>
          <p:cNvSpPr/>
          <p:nvPr/>
        </p:nvSpPr>
        <p:spPr>
          <a:xfrm>
            <a:off x="2154866" y="5156807"/>
            <a:ext cx="375224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                     </a:t>
            </a: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YOUR  TITLE</a:t>
            </a:r>
            <a:endParaRPr sz="18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you to the center of the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narrative thought Click here to add you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to the center of the narrative thought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grpSp>
        <p:nvGrpSpPr>
          <p:cNvPr id="793" name="Google Shape;793;p49"/>
          <p:cNvGrpSpPr/>
          <p:nvPr/>
        </p:nvGrpSpPr>
        <p:grpSpPr>
          <a:xfrm>
            <a:off x="6937462" y="2315708"/>
            <a:ext cx="4359100" cy="3911842"/>
            <a:chOff x="1411354" y="1459928"/>
            <a:chExt cx="3168650" cy="2843542"/>
          </a:xfrm>
        </p:grpSpPr>
        <p:sp>
          <p:nvSpPr>
            <p:cNvPr id="794" name="Google Shape;794;p49"/>
            <p:cNvSpPr/>
            <p:nvPr/>
          </p:nvSpPr>
          <p:spPr>
            <a:xfrm>
              <a:off x="1411354" y="2935045"/>
              <a:ext cx="3168650" cy="1368425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5" name="Google Shape;795;p49"/>
            <p:cNvSpPr/>
            <p:nvPr/>
          </p:nvSpPr>
          <p:spPr>
            <a:xfrm>
              <a:off x="1525430" y="3771937"/>
              <a:ext cx="2940498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6" name="Google Shape;796;p49"/>
            <p:cNvSpPr/>
            <p:nvPr/>
          </p:nvSpPr>
          <p:spPr>
            <a:xfrm>
              <a:off x="1411354" y="1459928"/>
              <a:ext cx="3168650" cy="1366837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7" name="Google Shape;797;p49"/>
            <p:cNvSpPr/>
            <p:nvPr/>
          </p:nvSpPr>
          <p:spPr>
            <a:xfrm>
              <a:off x="1440954" y="1627132"/>
              <a:ext cx="3109451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grpSp>
          <p:nvGrpSpPr>
            <p:cNvPr id="798" name="Google Shape;798;p49"/>
            <p:cNvGrpSpPr/>
            <p:nvPr/>
          </p:nvGrpSpPr>
          <p:grpSpPr>
            <a:xfrm>
              <a:off x="1774893" y="2145154"/>
              <a:ext cx="2443163" cy="554037"/>
              <a:chOff x="855540" y="3342118"/>
              <a:chExt cx="1399872" cy="987727"/>
            </a:xfrm>
          </p:grpSpPr>
          <p:sp>
            <p:nvSpPr>
              <p:cNvPr id="799" name="Google Shape;799;p49"/>
              <p:cNvSpPr/>
              <p:nvPr/>
            </p:nvSpPr>
            <p:spPr>
              <a:xfrm>
                <a:off x="855540" y="3342118"/>
                <a:ext cx="1399872" cy="987727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0" name="Google Shape;800;p49"/>
              <p:cNvSpPr/>
              <p:nvPr/>
            </p:nvSpPr>
            <p:spPr>
              <a:xfrm>
                <a:off x="1004859" y="3608671"/>
                <a:ext cx="1101235" cy="4786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01" name="Google Shape;801;p49"/>
            <p:cNvGrpSpPr/>
            <p:nvPr/>
          </p:nvGrpSpPr>
          <p:grpSpPr>
            <a:xfrm>
              <a:off x="1774893" y="3094592"/>
              <a:ext cx="2443163" cy="555624"/>
              <a:chOff x="855540" y="3684275"/>
              <a:chExt cx="1399872" cy="987727"/>
            </a:xfrm>
          </p:grpSpPr>
          <p:sp>
            <p:nvSpPr>
              <p:cNvPr id="802" name="Google Shape;802;p49"/>
              <p:cNvSpPr/>
              <p:nvPr/>
            </p:nvSpPr>
            <p:spPr>
              <a:xfrm>
                <a:off x="855540" y="3684275"/>
                <a:ext cx="1399872" cy="987727"/>
              </a:xfrm>
              <a:prstGeom prst="roundRect">
                <a:avLst>
                  <a:gd fmla="val 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3" name="Google Shape;803;p49"/>
              <p:cNvSpPr/>
              <p:nvPr/>
            </p:nvSpPr>
            <p:spPr>
              <a:xfrm>
                <a:off x="930021" y="3939510"/>
                <a:ext cx="1250910" cy="477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804" name="Google Shape;804;p4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5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11" name="Google Shape;811;p50"/>
          <p:cNvSpPr/>
          <p:nvPr/>
        </p:nvSpPr>
        <p:spPr>
          <a:xfrm>
            <a:off x="1454323" y="2035576"/>
            <a:ext cx="2660304" cy="266030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2" name="Google Shape;812;p50"/>
          <p:cNvSpPr/>
          <p:nvPr/>
        </p:nvSpPr>
        <p:spPr>
          <a:xfrm>
            <a:off x="4732337" y="2046688"/>
            <a:ext cx="2662238" cy="2660302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3" name="Google Shape;813;p50"/>
          <p:cNvSpPr/>
          <p:nvPr/>
        </p:nvSpPr>
        <p:spPr>
          <a:xfrm>
            <a:off x="8012112" y="2046688"/>
            <a:ext cx="2662238" cy="2660302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814" name="Google Shape;814;p50"/>
          <p:cNvGrpSpPr/>
          <p:nvPr/>
        </p:nvGrpSpPr>
        <p:grpSpPr>
          <a:xfrm>
            <a:off x="1452562" y="4991554"/>
            <a:ext cx="2663825" cy="1538287"/>
            <a:chOff x="0" y="0"/>
            <a:chExt cx="2343898" cy="992595"/>
          </a:xfrm>
        </p:grpSpPr>
        <p:sp>
          <p:nvSpPr>
            <p:cNvPr id="815" name="Google Shape;815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816" name="Google Shape;816;p50"/>
            <p:cNvSpPr/>
            <p:nvPr/>
          </p:nvSpPr>
          <p:spPr>
            <a:xfrm>
              <a:off x="720432" y="0"/>
              <a:ext cx="903047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Leaves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17" name="Google Shape;817;p50"/>
          <p:cNvGrpSpPr/>
          <p:nvPr/>
        </p:nvGrpSpPr>
        <p:grpSpPr>
          <a:xfrm>
            <a:off x="4732337" y="4991554"/>
            <a:ext cx="2663825" cy="1538287"/>
            <a:chOff x="0" y="0"/>
            <a:chExt cx="2343898" cy="992595"/>
          </a:xfrm>
        </p:grpSpPr>
        <p:sp>
          <p:nvSpPr>
            <p:cNvPr id="818" name="Google Shape;818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9" name="Google Shape;819;p50"/>
            <p:cNvSpPr/>
            <p:nvPr/>
          </p:nvSpPr>
          <p:spPr>
            <a:xfrm>
              <a:off x="586203" y="0"/>
              <a:ext cx="1171489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Butterfly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20" name="Google Shape;820;p50"/>
          <p:cNvGrpSpPr/>
          <p:nvPr/>
        </p:nvGrpSpPr>
        <p:grpSpPr>
          <a:xfrm>
            <a:off x="8012112" y="4991554"/>
            <a:ext cx="2662238" cy="1538287"/>
            <a:chOff x="0" y="0"/>
            <a:chExt cx="2343898" cy="992595"/>
          </a:xfrm>
        </p:grpSpPr>
        <p:sp>
          <p:nvSpPr>
            <p:cNvPr id="821" name="Google Shape;821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2" name="Google Shape;822;p50"/>
            <p:cNvSpPr/>
            <p:nvPr/>
          </p:nvSpPr>
          <p:spPr>
            <a:xfrm>
              <a:off x="659047" y="0"/>
              <a:ext cx="1025806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823" name="Google Shape;823;p5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5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30" name="Google Shape;830;p51"/>
          <p:cNvSpPr/>
          <p:nvPr/>
        </p:nvSpPr>
        <p:spPr>
          <a:xfrm>
            <a:off x="4888048" y="2622175"/>
            <a:ext cx="1171575" cy="1173163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1" name="Google Shape;831;p51"/>
          <p:cNvSpPr/>
          <p:nvPr/>
        </p:nvSpPr>
        <p:spPr>
          <a:xfrm>
            <a:off x="4873760" y="4138238"/>
            <a:ext cx="1173162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2" name="Google Shape;832;p51"/>
          <p:cNvSpPr/>
          <p:nvPr/>
        </p:nvSpPr>
        <p:spPr>
          <a:xfrm>
            <a:off x="6381886" y="4150938"/>
            <a:ext cx="1171575" cy="1171575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3" name="Google Shape;833;p51"/>
          <p:cNvSpPr/>
          <p:nvPr/>
        </p:nvSpPr>
        <p:spPr>
          <a:xfrm>
            <a:off x="6394586" y="2636463"/>
            <a:ext cx="1171575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4" name="Google Shape;834;p51"/>
          <p:cNvSpPr/>
          <p:nvPr/>
        </p:nvSpPr>
        <p:spPr>
          <a:xfrm>
            <a:off x="1449444" y="2219381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5" name="Google Shape;835;p51"/>
          <p:cNvSpPr/>
          <p:nvPr/>
        </p:nvSpPr>
        <p:spPr>
          <a:xfrm>
            <a:off x="7904193" y="2219380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6" name="Google Shape;836;p51"/>
          <p:cNvSpPr/>
          <p:nvPr/>
        </p:nvSpPr>
        <p:spPr>
          <a:xfrm>
            <a:off x="1449444" y="4922893"/>
            <a:ext cx="3068594" cy="130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7" name="Google Shape;837;p51"/>
          <p:cNvSpPr/>
          <p:nvPr/>
        </p:nvSpPr>
        <p:spPr>
          <a:xfrm>
            <a:off x="7904193" y="4878443"/>
            <a:ext cx="3068594" cy="1393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8" name="Google Shape;838;p5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5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5" name="Google Shape;845;p52"/>
          <p:cNvSpPr/>
          <p:nvPr/>
        </p:nvSpPr>
        <p:spPr>
          <a:xfrm>
            <a:off x="1065109" y="2020268"/>
            <a:ext cx="4825551" cy="1832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Sean Hamilton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Developer, Marketing Department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Assertively unleash flexible technology whereas equity invested internal or "organic" sources. Collaboratively disintermediate maintainable leadership with team building internal or "organic" sources. Globally deploy enterprise-wide vortals for magnetic quality vectors. </a:t>
            </a:r>
            <a:endParaRPr/>
          </a:p>
        </p:txBody>
      </p:sp>
      <p:sp>
        <p:nvSpPr>
          <p:cNvPr id="846" name="Google Shape;846;p52"/>
          <p:cNvSpPr/>
          <p:nvPr/>
        </p:nvSpPr>
        <p:spPr>
          <a:xfrm>
            <a:off x="1146627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7" name="Google Shape;847;p52"/>
          <p:cNvSpPr txBox="1"/>
          <p:nvPr/>
        </p:nvSpPr>
        <p:spPr>
          <a:xfrm>
            <a:off x="1065110" y="4233155"/>
            <a:ext cx="125867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Adobe Photoshop</a:t>
            </a:r>
            <a:endParaRPr/>
          </a:p>
        </p:txBody>
      </p:sp>
      <p:sp>
        <p:nvSpPr>
          <p:cNvPr id="848" name="Google Shape;848;p52"/>
          <p:cNvSpPr/>
          <p:nvPr/>
        </p:nvSpPr>
        <p:spPr>
          <a:xfrm>
            <a:off x="1146626" y="4495886"/>
            <a:ext cx="155448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9" name="Google Shape;849;p52"/>
          <p:cNvSpPr txBox="1"/>
          <p:nvPr/>
        </p:nvSpPr>
        <p:spPr>
          <a:xfrm>
            <a:off x="2583739" y="423315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90%</a:t>
            </a:r>
            <a:endParaRPr/>
          </a:p>
        </p:txBody>
      </p:sp>
      <p:sp>
        <p:nvSpPr>
          <p:cNvPr id="850" name="Google Shape;850;p52"/>
          <p:cNvSpPr/>
          <p:nvPr/>
        </p:nvSpPr>
        <p:spPr>
          <a:xfrm>
            <a:off x="3829486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1" name="Google Shape;851;p52"/>
          <p:cNvSpPr txBox="1"/>
          <p:nvPr/>
        </p:nvSpPr>
        <p:spPr>
          <a:xfrm>
            <a:off x="3747969" y="4233155"/>
            <a:ext cx="1138453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Consulting Web</a:t>
            </a:r>
            <a:endParaRPr/>
          </a:p>
        </p:txBody>
      </p:sp>
      <p:sp>
        <p:nvSpPr>
          <p:cNvPr id="852" name="Google Shape;852;p52"/>
          <p:cNvSpPr/>
          <p:nvPr/>
        </p:nvSpPr>
        <p:spPr>
          <a:xfrm>
            <a:off x="3829485" y="4495886"/>
            <a:ext cx="118872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3" name="Google Shape;853;p52"/>
          <p:cNvSpPr txBox="1"/>
          <p:nvPr/>
        </p:nvSpPr>
        <p:spPr>
          <a:xfrm>
            <a:off x="5297056" y="4233155"/>
            <a:ext cx="425116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75%</a:t>
            </a:r>
            <a:endParaRPr/>
          </a:p>
        </p:txBody>
      </p:sp>
      <p:sp>
        <p:nvSpPr>
          <p:cNvPr id="854" name="Google Shape;854;p52"/>
          <p:cNvSpPr/>
          <p:nvPr/>
        </p:nvSpPr>
        <p:spPr>
          <a:xfrm>
            <a:off x="1146627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5" name="Google Shape;855;p52"/>
          <p:cNvSpPr txBox="1"/>
          <p:nvPr/>
        </p:nvSpPr>
        <p:spPr>
          <a:xfrm>
            <a:off x="1065110" y="4846435"/>
            <a:ext cx="837089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Wordpress</a:t>
            </a:r>
            <a:endParaRPr/>
          </a:p>
        </p:txBody>
      </p:sp>
      <p:sp>
        <p:nvSpPr>
          <p:cNvPr id="856" name="Google Shape;856;p52"/>
          <p:cNvSpPr/>
          <p:nvPr/>
        </p:nvSpPr>
        <p:spPr>
          <a:xfrm>
            <a:off x="1146626" y="5109166"/>
            <a:ext cx="100584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7" name="Google Shape;857;p52"/>
          <p:cNvSpPr txBox="1"/>
          <p:nvPr/>
        </p:nvSpPr>
        <p:spPr>
          <a:xfrm>
            <a:off x="2615799" y="4846435"/>
            <a:ext cx="42351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55%</a:t>
            </a:r>
            <a:endParaRPr/>
          </a:p>
        </p:txBody>
      </p:sp>
      <p:sp>
        <p:nvSpPr>
          <p:cNvPr id="858" name="Google Shape;858;p52"/>
          <p:cNvSpPr/>
          <p:nvPr/>
        </p:nvSpPr>
        <p:spPr>
          <a:xfrm>
            <a:off x="3829486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9" name="Google Shape;859;p52"/>
          <p:cNvSpPr txBox="1"/>
          <p:nvPr/>
        </p:nvSpPr>
        <p:spPr>
          <a:xfrm>
            <a:off x="3747969" y="4846435"/>
            <a:ext cx="97975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Plan</a:t>
            </a:r>
            <a:endParaRPr/>
          </a:p>
        </p:txBody>
      </p:sp>
      <p:sp>
        <p:nvSpPr>
          <p:cNvPr id="860" name="Google Shape;860;p52"/>
          <p:cNvSpPr/>
          <p:nvPr/>
        </p:nvSpPr>
        <p:spPr>
          <a:xfrm>
            <a:off x="3829485" y="5109166"/>
            <a:ext cx="82296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1" name="Google Shape;861;p52"/>
          <p:cNvSpPr txBox="1"/>
          <p:nvPr/>
        </p:nvSpPr>
        <p:spPr>
          <a:xfrm>
            <a:off x="5266598" y="484643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40%</a:t>
            </a:r>
            <a:endParaRPr/>
          </a:p>
        </p:txBody>
      </p:sp>
      <p:sp>
        <p:nvSpPr>
          <p:cNvPr id="862" name="Google Shape;862;p52"/>
          <p:cNvSpPr txBox="1"/>
          <p:nvPr/>
        </p:nvSpPr>
        <p:spPr>
          <a:xfrm>
            <a:off x="1146626" y="5722446"/>
            <a:ext cx="140775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PROCESS</a:t>
            </a:r>
            <a:endParaRPr/>
          </a:p>
        </p:txBody>
      </p:sp>
      <p:sp>
        <p:nvSpPr>
          <p:cNvPr id="863" name="Google Shape;863;p52"/>
          <p:cNvSpPr txBox="1"/>
          <p:nvPr/>
        </p:nvSpPr>
        <p:spPr>
          <a:xfrm>
            <a:off x="3575195" y="5722446"/>
            <a:ext cx="205216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Marketing &amp; Social Department</a:t>
            </a:r>
            <a:endParaRPr/>
          </a:p>
        </p:txBody>
      </p:sp>
      <p:sp>
        <p:nvSpPr>
          <p:cNvPr id="864" name="Google Shape;864;p52"/>
          <p:cNvSpPr/>
          <p:nvPr/>
        </p:nvSpPr>
        <p:spPr>
          <a:xfrm>
            <a:off x="6142262" y="2286000"/>
            <a:ext cx="5053914" cy="37781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5" name="Google Shape;865;p5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872" name="Google Shape;872;p53"/>
          <p:cNvGrpSpPr/>
          <p:nvPr/>
        </p:nvGrpSpPr>
        <p:grpSpPr>
          <a:xfrm>
            <a:off x="996973" y="2130633"/>
            <a:ext cx="10167436" cy="4121025"/>
            <a:chOff x="1043608" y="1308867"/>
            <a:chExt cx="6998915" cy="2836772"/>
          </a:xfrm>
        </p:grpSpPr>
        <p:grpSp>
          <p:nvGrpSpPr>
            <p:cNvPr id="873" name="Google Shape;873;p53"/>
            <p:cNvGrpSpPr/>
            <p:nvPr/>
          </p:nvGrpSpPr>
          <p:grpSpPr>
            <a:xfrm>
              <a:off x="1043608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74" name="Google Shape;874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5" name="Google Shape;875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6" name="Google Shape;876;p53"/>
            <p:cNvGrpSpPr/>
            <p:nvPr/>
          </p:nvGrpSpPr>
          <p:grpSpPr>
            <a:xfrm flipH="1" rot="10800000">
              <a:off x="2851600" y="2352894"/>
              <a:ext cx="27000" cy="1792745"/>
              <a:chOff x="1331651" y="1572132"/>
              <a:chExt cx="36000" cy="2390327"/>
            </a:xfrm>
          </p:grpSpPr>
          <p:cxnSp>
            <p:nvCxnSpPr>
              <p:cNvPr id="877" name="Google Shape;877;p53"/>
              <p:cNvCxnSpPr/>
              <p:nvPr/>
            </p:nvCxnSpPr>
            <p:spPr>
              <a:xfrm>
                <a:off x="1331651" y="1576008"/>
                <a:ext cx="0" cy="238645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8" name="Google Shape;878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9" name="Google Shape;879;p53"/>
            <p:cNvGrpSpPr/>
            <p:nvPr/>
          </p:nvGrpSpPr>
          <p:grpSpPr>
            <a:xfrm>
              <a:off x="4659591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80" name="Google Shape;880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1" name="Google Shape;881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2" name="Google Shape;882;p53"/>
            <p:cNvGrpSpPr/>
            <p:nvPr/>
          </p:nvGrpSpPr>
          <p:grpSpPr>
            <a:xfrm flipH="1" rot="10800000">
              <a:off x="6467581" y="2352892"/>
              <a:ext cx="27000" cy="1792746"/>
              <a:chOff x="1331651" y="1572132"/>
              <a:chExt cx="36000" cy="2390328"/>
            </a:xfrm>
          </p:grpSpPr>
          <p:cxnSp>
            <p:nvCxnSpPr>
              <p:cNvPr id="883" name="Google Shape;883;p53"/>
              <p:cNvCxnSpPr/>
              <p:nvPr/>
            </p:nvCxnSpPr>
            <p:spPr>
              <a:xfrm>
                <a:off x="1331651" y="1576008"/>
                <a:ext cx="0" cy="238645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4" name="Google Shape;884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5" name="Google Shape;885;p53"/>
            <p:cNvGrpSpPr/>
            <p:nvPr/>
          </p:nvGrpSpPr>
          <p:grpSpPr>
            <a:xfrm>
              <a:off x="1069541" y="1308867"/>
              <a:ext cx="1549008" cy="771694"/>
              <a:chOff x="1366228" y="1562658"/>
              <a:chExt cx="2065344" cy="1028925"/>
            </a:xfrm>
          </p:grpSpPr>
          <p:sp>
            <p:nvSpPr>
              <p:cNvPr id="886" name="Google Shape;886;p53"/>
              <p:cNvSpPr txBox="1"/>
              <p:nvPr/>
            </p:nvSpPr>
            <p:spPr>
              <a:xfrm>
                <a:off x="1366228" y="1562658"/>
                <a:ext cx="2065344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87" name="Google Shape;887;p53"/>
              <p:cNvSpPr txBox="1"/>
              <p:nvPr/>
            </p:nvSpPr>
            <p:spPr>
              <a:xfrm>
                <a:off x="1366228" y="1998367"/>
                <a:ext cx="2065344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88" name="Google Shape;888;p53"/>
            <p:cNvGrpSpPr/>
            <p:nvPr/>
          </p:nvGrpSpPr>
          <p:grpSpPr>
            <a:xfrm>
              <a:off x="4688435" y="1308867"/>
              <a:ext cx="1546096" cy="771694"/>
              <a:chOff x="6191419" y="1562658"/>
              <a:chExt cx="2061461" cy="1028925"/>
            </a:xfrm>
          </p:grpSpPr>
          <p:sp>
            <p:nvSpPr>
              <p:cNvPr id="889" name="Google Shape;889;p53"/>
              <p:cNvSpPr txBox="1"/>
              <p:nvPr/>
            </p:nvSpPr>
            <p:spPr>
              <a:xfrm>
                <a:off x="6191419" y="1562658"/>
                <a:ext cx="2061461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0" name="Google Shape;890;p53"/>
              <p:cNvSpPr txBox="1"/>
              <p:nvPr/>
            </p:nvSpPr>
            <p:spPr>
              <a:xfrm>
                <a:off x="6191419" y="1998367"/>
                <a:ext cx="2061461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1" name="Google Shape;891;p53"/>
            <p:cNvGrpSpPr/>
            <p:nvPr/>
          </p:nvGrpSpPr>
          <p:grpSpPr>
            <a:xfrm>
              <a:off x="6494581" y="3298071"/>
              <a:ext cx="1547939" cy="748768"/>
              <a:chOff x="8599614" y="4214928"/>
              <a:chExt cx="2063919" cy="998357"/>
            </a:xfrm>
          </p:grpSpPr>
          <p:sp>
            <p:nvSpPr>
              <p:cNvPr id="892" name="Google Shape;892;p53"/>
              <p:cNvSpPr txBox="1"/>
              <p:nvPr/>
            </p:nvSpPr>
            <p:spPr>
              <a:xfrm>
                <a:off x="8599614" y="4214928"/>
                <a:ext cx="2063919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3" name="Google Shape;893;p53"/>
              <p:cNvSpPr txBox="1"/>
              <p:nvPr/>
            </p:nvSpPr>
            <p:spPr>
              <a:xfrm>
                <a:off x="8599614" y="4620069"/>
                <a:ext cx="2063919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4" name="Google Shape;894;p53"/>
            <p:cNvGrpSpPr/>
            <p:nvPr/>
          </p:nvGrpSpPr>
          <p:grpSpPr>
            <a:xfrm>
              <a:off x="2878599" y="3298071"/>
              <a:ext cx="1547942" cy="748768"/>
              <a:chOff x="3778305" y="4214928"/>
              <a:chExt cx="2063922" cy="998357"/>
            </a:xfrm>
          </p:grpSpPr>
          <p:sp>
            <p:nvSpPr>
              <p:cNvPr id="895" name="Google Shape;895;p53"/>
              <p:cNvSpPr txBox="1"/>
              <p:nvPr/>
            </p:nvSpPr>
            <p:spPr>
              <a:xfrm>
                <a:off x="3778305" y="4214928"/>
                <a:ext cx="2063922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6" name="Google Shape;896;p53"/>
              <p:cNvSpPr txBox="1"/>
              <p:nvPr/>
            </p:nvSpPr>
            <p:spPr>
              <a:xfrm>
                <a:off x="3778305" y="4620069"/>
                <a:ext cx="2063922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7" name="Google Shape;897;p53"/>
            <p:cNvGrpSpPr/>
            <p:nvPr/>
          </p:nvGrpSpPr>
          <p:grpSpPr>
            <a:xfrm>
              <a:off x="1043609" y="2352892"/>
              <a:ext cx="1574941" cy="762971"/>
              <a:chOff x="1331651" y="2945166"/>
              <a:chExt cx="2099921" cy="1017295"/>
            </a:xfrm>
          </p:grpSpPr>
          <p:sp>
            <p:nvSpPr>
              <p:cNvPr id="898" name="Google Shape;898;p53"/>
              <p:cNvSpPr/>
              <p:nvPr/>
            </p:nvSpPr>
            <p:spPr>
              <a:xfrm>
                <a:off x="133165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9" name="Google Shape;899;p53"/>
              <p:cNvSpPr txBox="1"/>
              <p:nvPr/>
            </p:nvSpPr>
            <p:spPr>
              <a:xfrm>
                <a:off x="141994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0" name="Google Shape;900;p53"/>
              <p:cNvSpPr txBox="1"/>
              <p:nvPr/>
            </p:nvSpPr>
            <p:spPr>
              <a:xfrm>
                <a:off x="184380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1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1" name="Google Shape;901;p53"/>
            <p:cNvGrpSpPr/>
            <p:nvPr/>
          </p:nvGrpSpPr>
          <p:grpSpPr>
            <a:xfrm>
              <a:off x="2851600" y="2352892"/>
              <a:ext cx="1574941" cy="762971"/>
              <a:chOff x="3742306" y="2945166"/>
              <a:chExt cx="2099921" cy="1017295"/>
            </a:xfrm>
          </p:grpSpPr>
          <p:sp>
            <p:nvSpPr>
              <p:cNvPr id="902" name="Google Shape;902;p53"/>
              <p:cNvSpPr/>
              <p:nvPr/>
            </p:nvSpPr>
            <p:spPr>
              <a:xfrm flipH="1" rot="10800000">
                <a:off x="3742306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3" name="Google Shape;903;p53"/>
              <p:cNvSpPr txBox="1"/>
              <p:nvPr/>
            </p:nvSpPr>
            <p:spPr>
              <a:xfrm>
                <a:off x="3830598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4" name="Google Shape;904;p53"/>
              <p:cNvSpPr txBox="1"/>
              <p:nvPr/>
            </p:nvSpPr>
            <p:spPr>
              <a:xfrm>
                <a:off x="427041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2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5" name="Google Shape;905;p53"/>
            <p:cNvGrpSpPr/>
            <p:nvPr/>
          </p:nvGrpSpPr>
          <p:grpSpPr>
            <a:xfrm>
              <a:off x="4659591" y="2352892"/>
              <a:ext cx="1574941" cy="762971"/>
              <a:chOff x="6152961" y="2945166"/>
              <a:chExt cx="2099921" cy="1017295"/>
            </a:xfrm>
          </p:grpSpPr>
          <p:sp>
            <p:nvSpPr>
              <p:cNvPr id="906" name="Google Shape;906;p53"/>
              <p:cNvSpPr/>
              <p:nvPr/>
            </p:nvSpPr>
            <p:spPr>
              <a:xfrm>
                <a:off x="615296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53"/>
              <p:cNvSpPr txBox="1"/>
              <p:nvPr/>
            </p:nvSpPr>
            <p:spPr>
              <a:xfrm>
                <a:off x="6246353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8" name="Google Shape;908;p53"/>
              <p:cNvSpPr txBox="1"/>
              <p:nvPr/>
            </p:nvSpPr>
            <p:spPr>
              <a:xfrm>
                <a:off x="6665116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9" name="Google Shape;909;p53"/>
            <p:cNvGrpSpPr/>
            <p:nvPr/>
          </p:nvGrpSpPr>
          <p:grpSpPr>
            <a:xfrm>
              <a:off x="6467582" y="2352892"/>
              <a:ext cx="1574941" cy="762971"/>
              <a:chOff x="8563615" y="2945166"/>
              <a:chExt cx="2099921" cy="1017295"/>
            </a:xfrm>
          </p:grpSpPr>
          <p:sp>
            <p:nvSpPr>
              <p:cNvPr id="910" name="Google Shape;910;p53"/>
              <p:cNvSpPr/>
              <p:nvPr/>
            </p:nvSpPr>
            <p:spPr>
              <a:xfrm flipH="1" rot="10800000">
                <a:off x="8563615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53"/>
              <p:cNvSpPr txBox="1"/>
              <p:nvPr/>
            </p:nvSpPr>
            <p:spPr>
              <a:xfrm>
                <a:off x="865190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12" name="Google Shape;912;p53"/>
              <p:cNvSpPr txBox="1"/>
              <p:nvPr/>
            </p:nvSpPr>
            <p:spPr>
              <a:xfrm>
                <a:off x="9087650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4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913" name="Google Shape;913;p5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9" name="Google Shape;919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920" name="Google Shape;920;p54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921" name="Google Shape;921;p54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2" name="Google Shape;922;p54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3" name="Google Shape;923;p54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924" name="Google Shape;924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5" name="Google Shape;925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926" name="Google Shape;926;p54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7" name="Google Shape;927;p54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8" name="Google Shape;928;p54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929" name="Google Shape;929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0" name="Google Shape;930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931" name="Google Shape;931;p54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932" name="Google Shape;932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33" name="Google Shape;933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4" name="Google Shape;934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35" name="Google Shape;935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36" name="Google Shape;936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7" name="Google Shape;937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38" name="Google Shape;938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9" name="Google Shape;939;p54"/>
            <p:cNvCxnSpPr>
              <a:stCxn id="93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0" name="Google Shape;940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41" name="Google Shape;941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2" name="Google Shape;942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43" name="Google Shape;943;p54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944" name="Google Shape;944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45" name="Google Shape;945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6" name="Google Shape;946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7" name="Google Shape;947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48" name="Google Shape;948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9" name="Google Shape;949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50" name="Google Shape;950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1" name="Google Shape;951;p54"/>
            <p:cNvCxnSpPr>
              <a:stCxn id="944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2" name="Google Shape;952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53" name="Google Shape;953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4" name="Google Shape;954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55" name="Google Shape;955;p54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956" name="Google Shape;956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57" name="Google Shape;957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8" name="Google Shape;958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9" name="Google Shape;959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60" name="Google Shape;960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1" name="Google Shape;961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62" name="Google Shape;962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3" name="Google Shape;963;p54"/>
            <p:cNvCxnSpPr>
              <a:stCxn id="95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64" name="Google Shape;964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65" name="Google Shape;965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6" name="Google Shape;966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67" name="Google Shape;967;p54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968" name="Google Shape;968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69" name="Google Shape;969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0" name="Google Shape;970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1" name="Google Shape;971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72" name="Google Shape;972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3" name="Google Shape;973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74" name="Google Shape;974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5" name="Google Shape;975;p54"/>
            <p:cNvCxnSpPr>
              <a:stCxn id="96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6" name="Google Shape;976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77" name="Google Shape;977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8" name="Google Shape;978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979" name="Google Shape;979;p54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0" name="Google Shape;980;p54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1" name="Google Shape;981;p54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2" name="Google Shape;982;p54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3" name="Google Shape;983;p54"/>
          <p:cNvSpPr txBox="1"/>
          <p:nvPr/>
        </p:nvSpPr>
        <p:spPr>
          <a:xfrm>
            <a:off x="1925053" y="1242972"/>
            <a:ext cx="8065968" cy="2023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8000"/>
              <a:buFont typeface="Constantia"/>
              <a:buNone/>
            </a:pPr>
            <a:r>
              <a:rPr b="0" lang="tr-TR" sz="8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Thanks for you!</a:t>
            </a:r>
            <a:endParaRPr b="0" sz="8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4" name="Google Shape;984;p54"/>
          <p:cNvSpPr/>
          <p:nvPr/>
        </p:nvSpPr>
        <p:spPr>
          <a:xfrm>
            <a:off x="4318019" y="4262541"/>
            <a:ext cx="3601454" cy="278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Presentation template by </a:t>
            </a:r>
            <a:r>
              <a:rPr b="1"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GoogleSlides.org</a:t>
            </a:r>
            <a:endParaRPr b="1" sz="9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5"/>
          <p:cNvSpPr/>
          <p:nvPr/>
        </p:nvSpPr>
        <p:spPr>
          <a:xfrm>
            <a:off x="1241325" y="4259516"/>
            <a:ext cx="9907383" cy="2597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0" name="Google Shape;990;p55"/>
          <p:cNvSpPr/>
          <p:nvPr/>
        </p:nvSpPr>
        <p:spPr>
          <a:xfrm>
            <a:off x="1587" y="2372745"/>
            <a:ext cx="12187240" cy="181853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55"/>
          <p:cNvSpPr/>
          <p:nvPr/>
        </p:nvSpPr>
        <p:spPr>
          <a:xfrm>
            <a:off x="943515" y="2634455"/>
            <a:ext cx="5299467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2" name="Google Shape;992;p55"/>
          <p:cNvSpPr/>
          <p:nvPr/>
        </p:nvSpPr>
        <p:spPr>
          <a:xfrm>
            <a:off x="6719378" y="2659349"/>
            <a:ext cx="5299468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3" name="Google Shape;993;p55"/>
          <p:cNvSpPr txBox="1"/>
          <p:nvPr/>
        </p:nvSpPr>
        <p:spPr>
          <a:xfrm>
            <a:off x="2680387" y="1071465"/>
            <a:ext cx="6421044" cy="101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8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2481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30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300" name="Google Shape;300;p30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1" name="Google Shape;301;p30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2" name="Google Shape;302;p30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303" name="Google Shape;303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4" name="Google Shape;304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305" name="Google Shape;305;p30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6" name="Google Shape;306;p30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7" name="Google Shape;307;p30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308" name="Google Shape;308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9" name="Google Shape;309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10" name="Google Shape;310;p30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b="0" i="0" lang="tr-TR" sz="5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presentation</a:t>
            </a:r>
            <a:endParaRPr b="0" i="0" sz="54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11" name="Google Shape;311;p30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b="0" i="0" sz="2000" u="none" cap="none" strike="noStrike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312" name="Google Shape;312;p30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13" name="Google Shape;313;p30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314" name="Google Shape;314;p30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315" name="Google Shape;315;p30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16" name="Google Shape;316;p30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17" name="Google Shape;317;p30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318" name="Google Shape;318;p30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30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320" name="Google Shape;320;p30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1" name="Google Shape;321;p30"/>
            <p:cNvCxnSpPr>
              <a:stCxn id="314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22" name="Google Shape;322;p30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323" name="Google Shape;323;p30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4" name="Google Shape;324;p30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25" name="Google Shape;325;p30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1" name="Google Shape;331;p31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332" name="Google Shape;332;p31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400" u="none" cap="small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 Presentatıon</a:t>
              </a:r>
              <a:endParaRPr b="0" i="0" sz="2400" u="none" cap="small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33" name="Google Shape;333;p31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34" name="Google Shape;334;p31"/>
          <p:cNvSpPr/>
          <p:nvPr/>
        </p:nvSpPr>
        <p:spPr>
          <a:xfrm>
            <a:off x="6352750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35" name="Google Shape;335;p31"/>
          <p:cNvSpPr txBox="1"/>
          <p:nvPr/>
        </p:nvSpPr>
        <p:spPr>
          <a:xfrm>
            <a:off x="6295057" y="2908826"/>
            <a:ext cx="10177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Message</a:t>
            </a:r>
            <a:endParaRPr/>
          </a:p>
        </p:txBody>
      </p:sp>
      <p:sp>
        <p:nvSpPr>
          <p:cNvPr id="336" name="Google Shape;336;p31"/>
          <p:cNvSpPr txBox="1"/>
          <p:nvPr/>
        </p:nvSpPr>
        <p:spPr>
          <a:xfrm>
            <a:off x="7821131" y="2911599"/>
            <a:ext cx="5975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App</a:t>
            </a:r>
            <a:endParaRPr/>
          </a:p>
        </p:txBody>
      </p:sp>
      <p:sp>
        <p:nvSpPr>
          <p:cNvPr id="337" name="Google Shape;337;p31"/>
          <p:cNvSpPr txBox="1"/>
          <p:nvPr/>
        </p:nvSpPr>
        <p:spPr>
          <a:xfrm>
            <a:off x="9145863" y="2928784"/>
            <a:ext cx="6113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Idea</a:t>
            </a:r>
            <a:endParaRPr/>
          </a:p>
        </p:txBody>
      </p:sp>
      <p:sp>
        <p:nvSpPr>
          <p:cNvPr id="338" name="Google Shape;338;p31"/>
          <p:cNvSpPr txBox="1"/>
          <p:nvPr/>
        </p:nvSpPr>
        <p:spPr>
          <a:xfrm>
            <a:off x="10527032" y="2908826"/>
            <a:ext cx="6687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Stats</a:t>
            </a:r>
            <a:endParaRPr/>
          </a:p>
        </p:txBody>
      </p:sp>
      <p:sp>
        <p:nvSpPr>
          <p:cNvPr id="339" name="Google Shape;339;p31"/>
          <p:cNvSpPr/>
          <p:nvPr/>
        </p:nvSpPr>
        <p:spPr>
          <a:xfrm>
            <a:off x="7715021" y="349833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0" name="Google Shape;340;p31"/>
          <p:cNvSpPr/>
          <p:nvPr/>
        </p:nvSpPr>
        <p:spPr>
          <a:xfrm>
            <a:off x="9077292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1" name="Google Shape;341;p31"/>
          <p:cNvSpPr/>
          <p:nvPr/>
        </p:nvSpPr>
        <p:spPr>
          <a:xfrm>
            <a:off x="10439563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42" name="Google Shape;342;p31"/>
          <p:cNvGrpSpPr/>
          <p:nvPr/>
        </p:nvGrpSpPr>
        <p:grpSpPr>
          <a:xfrm>
            <a:off x="6601535" y="3619045"/>
            <a:ext cx="315240" cy="301489"/>
            <a:chOff x="1004888" y="993775"/>
            <a:chExt cx="2438400" cy="2332038"/>
          </a:xfrm>
        </p:grpSpPr>
        <p:sp>
          <p:nvSpPr>
            <p:cNvPr id="343" name="Google Shape;343;p31"/>
            <p:cNvSpPr/>
            <p:nvPr/>
          </p:nvSpPr>
          <p:spPr>
            <a:xfrm>
              <a:off x="1898651" y="2670175"/>
              <a:ext cx="655638" cy="655638"/>
            </a:xfrm>
            <a:custGeom>
              <a:rect b="b" l="l" r="r" t="t"/>
              <a:pathLst>
                <a:path extrusionOk="0" h="413" w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4" name="Google Shape;344;p31"/>
            <p:cNvSpPr/>
            <p:nvPr/>
          </p:nvSpPr>
          <p:spPr>
            <a:xfrm>
              <a:off x="1004888" y="993775"/>
              <a:ext cx="2438400" cy="1774825"/>
            </a:xfrm>
            <a:custGeom>
              <a:rect b="b" l="l" r="r" t="t"/>
              <a:pathLst>
                <a:path extrusionOk="0" h="1774825" w="2438400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5" name="Google Shape;345;p31"/>
          <p:cNvGrpSpPr/>
          <p:nvPr/>
        </p:nvGrpSpPr>
        <p:grpSpPr>
          <a:xfrm>
            <a:off x="7916570" y="3606505"/>
            <a:ext cx="419852" cy="319007"/>
            <a:chOff x="4268086" y="4221191"/>
            <a:chExt cx="509646" cy="387231"/>
          </a:xfrm>
        </p:grpSpPr>
        <p:sp>
          <p:nvSpPr>
            <p:cNvPr id="346" name="Google Shape;346;p31"/>
            <p:cNvSpPr/>
            <p:nvPr/>
          </p:nvSpPr>
          <p:spPr>
            <a:xfrm>
              <a:off x="4268086" y="4273030"/>
              <a:ext cx="337890" cy="335392"/>
            </a:xfrm>
            <a:custGeom>
              <a:rect b="b" l="l" r="r" t="t"/>
              <a:pathLst>
                <a:path extrusionOk="0" h="227" w="229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7" name="Google Shape;347;p31"/>
            <p:cNvSpPr/>
            <p:nvPr/>
          </p:nvSpPr>
          <p:spPr>
            <a:xfrm>
              <a:off x="4577871" y="4221191"/>
              <a:ext cx="199861" cy="199861"/>
            </a:xfrm>
            <a:custGeom>
              <a:rect b="b" l="l" r="r" t="t"/>
              <a:pathLst>
                <a:path extrusionOk="0" h="135" w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8" name="Google Shape;348;p31"/>
          <p:cNvGrpSpPr/>
          <p:nvPr/>
        </p:nvGrpSpPr>
        <p:grpSpPr>
          <a:xfrm>
            <a:off x="10720449" y="3549638"/>
            <a:ext cx="282736" cy="361586"/>
            <a:chOff x="1605186" y="572440"/>
            <a:chExt cx="563562" cy="720725"/>
          </a:xfrm>
        </p:grpSpPr>
        <p:sp>
          <p:nvSpPr>
            <p:cNvPr id="349" name="Google Shape;349;p31"/>
            <p:cNvSpPr/>
            <p:nvPr/>
          </p:nvSpPr>
          <p:spPr>
            <a:xfrm>
              <a:off x="1814736" y="572440"/>
              <a:ext cx="142875" cy="720725"/>
            </a:xfrm>
            <a:custGeom>
              <a:rect b="b" l="l" r="r" t="t"/>
              <a:pathLst>
                <a:path extrusionOk="0" h="321" w="64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0" name="Google Shape;350;p31"/>
            <p:cNvSpPr/>
            <p:nvPr/>
          </p:nvSpPr>
          <p:spPr>
            <a:xfrm>
              <a:off x="1605186" y="1012177"/>
              <a:ext cx="141288" cy="280988"/>
            </a:xfrm>
            <a:custGeom>
              <a:rect b="b" l="l" r="r" t="t"/>
              <a:pathLst>
                <a:path extrusionOk="0" h="125" w="63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1" name="Google Shape;351;p31"/>
            <p:cNvSpPr/>
            <p:nvPr/>
          </p:nvSpPr>
          <p:spPr>
            <a:xfrm>
              <a:off x="2025873" y="804215"/>
              <a:ext cx="142875" cy="488950"/>
            </a:xfrm>
            <a:custGeom>
              <a:rect b="b" l="l" r="r" t="t"/>
              <a:pathLst>
                <a:path extrusionOk="0" h="218" w="64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52" name="Google Shape;352;p31"/>
          <p:cNvGrpSpPr/>
          <p:nvPr/>
        </p:nvGrpSpPr>
        <p:grpSpPr>
          <a:xfrm>
            <a:off x="9344164" y="3565655"/>
            <a:ext cx="342861" cy="383431"/>
            <a:chOff x="5999255" y="3275006"/>
            <a:chExt cx="402656" cy="450303"/>
          </a:xfrm>
        </p:grpSpPr>
        <p:sp>
          <p:nvSpPr>
            <p:cNvPr id="353" name="Google Shape;353;p31"/>
            <p:cNvSpPr/>
            <p:nvPr/>
          </p:nvSpPr>
          <p:spPr>
            <a:xfrm>
              <a:off x="6068389" y="3442234"/>
              <a:ext cx="56988" cy="57923"/>
            </a:xfrm>
            <a:custGeom>
              <a:rect b="b" l="l" r="r" t="t"/>
              <a:pathLst>
                <a:path extrusionOk="0" h="26" w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6196380" y="3404865"/>
              <a:ext cx="48580" cy="48580"/>
            </a:xfrm>
            <a:custGeom>
              <a:rect b="b" l="l" r="r" t="t"/>
              <a:pathLst>
                <a:path extrusionOk="0" h="22" w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6081468" y="3456248"/>
              <a:ext cx="30830" cy="30830"/>
            </a:xfrm>
            <a:custGeom>
              <a:rect b="b" l="l" r="r" t="t"/>
              <a:pathLst>
                <a:path extrusionOk="0" h="14" w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6172089" y="3380574"/>
              <a:ext cx="97161" cy="97161"/>
            </a:xfrm>
            <a:custGeom>
              <a:rect b="b" l="l" r="r" t="t"/>
              <a:pathLst>
                <a:path extrusionOk="0" h="44" w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5999255" y="3275006"/>
              <a:ext cx="402656" cy="450303"/>
            </a:xfrm>
            <a:custGeom>
              <a:rect b="b" l="l" r="r" t="t"/>
              <a:pathLst>
                <a:path extrusionOk="0" h="204" w="182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58" name="Google Shape;358;p31"/>
          <p:cNvSpPr txBox="1"/>
          <p:nvPr/>
        </p:nvSpPr>
        <p:spPr>
          <a:xfrm>
            <a:off x="6352750" y="4513086"/>
            <a:ext cx="5301200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Click on the button under the presentation preview that says "</a:t>
            </a:r>
            <a:r>
              <a:rPr b="1"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Download as PowerPoint template</a:t>
            </a: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". You will get a .pptx file that you can edit in PowerPoint.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Remember to download and install the fonts used in this presentation (you’ll find the links to the font files needed in the Presentation design slide)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31"/>
          <p:cNvSpPr/>
          <p:nvPr/>
        </p:nvSpPr>
        <p:spPr>
          <a:xfrm>
            <a:off x="881619" y="2151550"/>
            <a:ext cx="4680586" cy="39619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66" name="Google Shape;366;p32"/>
          <p:cNvGrpSpPr/>
          <p:nvPr/>
        </p:nvGrpSpPr>
        <p:grpSpPr>
          <a:xfrm flipH="1">
            <a:off x="1367181" y="2001952"/>
            <a:ext cx="9837845" cy="4195648"/>
            <a:chOff x="-3680920" y="1897856"/>
            <a:chExt cx="9711871" cy="4141923"/>
          </a:xfrm>
        </p:grpSpPr>
        <p:grpSp>
          <p:nvGrpSpPr>
            <p:cNvPr id="367" name="Google Shape;367;p32"/>
            <p:cNvGrpSpPr/>
            <p:nvPr/>
          </p:nvGrpSpPr>
          <p:grpSpPr>
            <a:xfrm>
              <a:off x="1154151" y="2325250"/>
              <a:ext cx="4876800" cy="3334316"/>
              <a:chOff x="1219200" y="2314099"/>
              <a:chExt cx="4876800" cy="3334316"/>
            </a:xfrm>
          </p:grpSpPr>
          <p:sp>
            <p:nvSpPr>
              <p:cNvPr id="368" name="Google Shape;368;p32"/>
              <p:cNvSpPr txBox="1"/>
              <p:nvPr/>
            </p:nvSpPr>
            <p:spPr>
              <a:xfrm>
                <a:off x="1219200" y="4806474"/>
                <a:ext cx="4876800" cy="8419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/>
              </a:p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b="0" i="0" sz="11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69" name="Google Shape;369;p32"/>
              <p:cNvSpPr/>
              <p:nvPr/>
            </p:nvSpPr>
            <p:spPr>
              <a:xfrm>
                <a:off x="12303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32"/>
              <p:cNvSpPr txBox="1"/>
              <p:nvPr/>
            </p:nvSpPr>
            <p:spPr>
              <a:xfrm>
                <a:off x="1339850" y="3331912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1" name="Google Shape;371;p32"/>
              <p:cNvSpPr/>
              <p:nvPr/>
            </p:nvSpPr>
            <p:spPr>
              <a:xfrm>
                <a:off x="16303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56%</a:t>
                </a:r>
                <a:endParaRPr/>
              </a:p>
            </p:txBody>
          </p:sp>
          <p:sp>
            <p:nvSpPr>
              <p:cNvPr id="372" name="Google Shape;372;p32"/>
              <p:cNvSpPr/>
              <p:nvPr/>
            </p:nvSpPr>
            <p:spPr>
              <a:xfrm>
                <a:off x="29067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32"/>
              <p:cNvSpPr txBox="1"/>
              <p:nvPr/>
            </p:nvSpPr>
            <p:spPr>
              <a:xfrm>
                <a:off x="3016249" y="3325669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4" name="Google Shape;374;p32"/>
              <p:cNvSpPr/>
              <p:nvPr/>
            </p:nvSpPr>
            <p:spPr>
              <a:xfrm>
                <a:off x="33067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30%</a:t>
                </a:r>
                <a:endParaRPr/>
              </a:p>
            </p:txBody>
          </p:sp>
          <p:sp>
            <p:nvSpPr>
              <p:cNvPr id="375" name="Google Shape;375;p32"/>
              <p:cNvSpPr/>
              <p:nvPr/>
            </p:nvSpPr>
            <p:spPr>
              <a:xfrm>
                <a:off x="4572000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2"/>
              <p:cNvSpPr txBox="1"/>
              <p:nvPr/>
            </p:nvSpPr>
            <p:spPr>
              <a:xfrm>
                <a:off x="4681536" y="3364141"/>
                <a:ext cx="1338263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7" name="Google Shape;377;p32"/>
              <p:cNvSpPr/>
              <p:nvPr/>
            </p:nvSpPr>
            <p:spPr>
              <a:xfrm>
                <a:off x="4972050" y="2469674"/>
                <a:ext cx="725487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80%</a:t>
                </a:r>
                <a:endParaRPr/>
              </a:p>
            </p:txBody>
          </p:sp>
        </p:grpSp>
        <p:sp>
          <p:nvSpPr>
            <p:cNvPr id="378" name="Google Shape;378;p32"/>
            <p:cNvSpPr/>
            <p:nvPr/>
          </p:nvSpPr>
          <p:spPr>
            <a:xfrm>
              <a:off x="-3680920" y="1897856"/>
              <a:ext cx="4326664" cy="202131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-3680920" y="4018464"/>
              <a:ext cx="4326664" cy="202131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80" name="Google Shape;380;p3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7" name="Google Shape;387;p33"/>
          <p:cNvSpPr/>
          <p:nvPr/>
        </p:nvSpPr>
        <p:spPr>
          <a:xfrm>
            <a:off x="2026944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8" name="Google Shape;388;p33"/>
          <p:cNvSpPr/>
          <p:nvPr/>
        </p:nvSpPr>
        <p:spPr>
          <a:xfrm>
            <a:off x="4288677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9" name="Google Shape;389;p33"/>
          <p:cNvSpPr/>
          <p:nvPr/>
        </p:nvSpPr>
        <p:spPr>
          <a:xfrm>
            <a:off x="6550410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0" name="Google Shape;390;p33"/>
          <p:cNvSpPr/>
          <p:nvPr/>
        </p:nvSpPr>
        <p:spPr>
          <a:xfrm>
            <a:off x="8812142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1" name="Google Shape;391;p33"/>
          <p:cNvSpPr txBox="1"/>
          <p:nvPr/>
        </p:nvSpPr>
        <p:spPr>
          <a:xfrm>
            <a:off x="2263931" y="5945284"/>
            <a:ext cx="96603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Contacts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2" name="Google Shape;392;p33"/>
          <p:cNvSpPr txBox="1"/>
          <p:nvPr/>
        </p:nvSpPr>
        <p:spPr>
          <a:xfrm>
            <a:off x="4504084" y="5945284"/>
            <a:ext cx="10091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Messages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3" name="Google Shape;393;p33"/>
          <p:cNvSpPr txBox="1"/>
          <p:nvPr/>
        </p:nvSpPr>
        <p:spPr>
          <a:xfrm>
            <a:off x="6863904" y="5945284"/>
            <a:ext cx="81823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Twitter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4" name="Google Shape;394;p33"/>
          <p:cNvSpPr txBox="1"/>
          <p:nvPr/>
        </p:nvSpPr>
        <p:spPr>
          <a:xfrm>
            <a:off x="9023704" y="5945284"/>
            <a:ext cx="101688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Facebook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5" name="Google Shape;395;p33"/>
          <p:cNvSpPr/>
          <p:nvPr/>
        </p:nvSpPr>
        <p:spPr>
          <a:xfrm>
            <a:off x="4738677" y="4991677"/>
            <a:ext cx="540000" cy="503100"/>
          </a:xfrm>
          <a:custGeom>
            <a:rect b="b" l="l" r="r" t="t"/>
            <a:pathLst>
              <a:path extrusionOk="0" h="903534" w="969654">
                <a:moveTo>
                  <a:pt x="813088" y="487443"/>
                </a:moveTo>
                <a:cubicBezTo>
                  <a:pt x="793206" y="487443"/>
                  <a:pt x="777088" y="503561"/>
                  <a:pt x="777088" y="523443"/>
                </a:cubicBezTo>
                <a:cubicBezTo>
                  <a:pt x="777088" y="543325"/>
                  <a:pt x="793206" y="559443"/>
                  <a:pt x="813088" y="559443"/>
                </a:cubicBezTo>
                <a:cubicBezTo>
                  <a:pt x="832970" y="559443"/>
                  <a:pt x="849088" y="543325"/>
                  <a:pt x="849088" y="523443"/>
                </a:cubicBezTo>
                <a:cubicBezTo>
                  <a:pt x="849088" y="503561"/>
                  <a:pt x="832970" y="487443"/>
                  <a:pt x="813088" y="487443"/>
                </a:cubicBezTo>
                <a:close/>
                <a:moveTo>
                  <a:pt x="606961" y="487443"/>
                </a:moveTo>
                <a:cubicBezTo>
                  <a:pt x="587079" y="487443"/>
                  <a:pt x="570961" y="503561"/>
                  <a:pt x="570961" y="523443"/>
                </a:cubicBezTo>
                <a:cubicBezTo>
                  <a:pt x="570961" y="543325"/>
                  <a:pt x="587079" y="559443"/>
                  <a:pt x="606961" y="559443"/>
                </a:cubicBezTo>
                <a:cubicBezTo>
                  <a:pt x="626843" y="559443"/>
                  <a:pt x="642961" y="543325"/>
                  <a:pt x="642961" y="523443"/>
                </a:cubicBezTo>
                <a:cubicBezTo>
                  <a:pt x="642961" y="503561"/>
                  <a:pt x="626843" y="487443"/>
                  <a:pt x="606961" y="487443"/>
                </a:cubicBezTo>
                <a:close/>
                <a:moveTo>
                  <a:pt x="691345" y="336511"/>
                </a:moveTo>
                <a:cubicBezTo>
                  <a:pt x="769490" y="335080"/>
                  <a:pt x="847112" y="364668"/>
                  <a:pt x="901758" y="422110"/>
                </a:cubicBezTo>
                <a:cubicBezTo>
                  <a:pt x="999759" y="525126"/>
                  <a:pt x="990612" y="681640"/>
                  <a:pt x="881173" y="774306"/>
                </a:cubicBezTo>
                <a:lnTo>
                  <a:pt x="905846" y="903534"/>
                </a:lnTo>
                <a:lnTo>
                  <a:pt x="792422" y="824563"/>
                </a:lnTo>
                <a:cubicBezTo>
                  <a:pt x="666952" y="867914"/>
                  <a:pt x="525982" y="820668"/>
                  <a:pt x="459770" y="713074"/>
                </a:cubicBezTo>
                <a:cubicBezTo>
                  <a:pt x="386891" y="594648"/>
                  <a:pt x="429055" y="444146"/>
                  <a:pt x="554971" y="373268"/>
                </a:cubicBezTo>
                <a:cubicBezTo>
                  <a:pt x="597384" y="349394"/>
                  <a:pt x="644458" y="337369"/>
                  <a:pt x="691345" y="336511"/>
                </a:cubicBezTo>
                <a:close/>
                <a:moveTo>
                  <a:pt x="547874" y="187267"/>
                </a:moveTo>
                <a:cubicBezTo>
                  <a:pt x="518051" y="187267"/>
                  <a:pt x="493874" y="211444"/>
                  <a:pt x="493874" y="241267"/>
                </a:cubicBezTo>
                <a:cubicBezTo>
                  <a:pt x="493874" y="271090"/>
                  <a:pt x="518051" y="295267"/>
                  <a:pt x="547874" y="295267"/>
                </a:cubicBezTo>
                <a:cubicBezTo>
                  <a:pt x="577697" y="295267"/>
                  <a:pt x="601874" y="271090"/>
                  <a:pt x="601874" y="241267"/>
                </a:cubicBezTo>
                <a:cubicBezTo>
                  <a:pt x="601874" y="211444"/>
                  <a:pt x="577697" y="187267"/>
                  <a:pt x="547874" y="187267"/>
                </a:cubicBezTo>
                <a:close/>
                <a:moveTo>
                  <a:pt x="294449" y="187267"/>
                </a:moveTo>
                <a:cubicBezTo>
                  <a:pt x="264626" y="187267"/>
                  <a:pt x="240449" y="211444"/>
                  <a:pt x="240449" y="241267"/>
                </a:cubicBezTo>
                <a:cubicBezTo>
                  <a:pt x="240449" y="271090"/>
                  <a:pt x="264626" y="295267"/>
                  <a:pt x="294449" y="295267"/>
                </a:cubicBezTo>
                <a:cubicBezTo>
                  <a:pt x="324272" y="295267"/>
                  <a:pt x="348449" y="271090"/>
                  <a:pt x="348449" y="241267"/>
                </a:cubicBezTo>
                <a:cubicBezTo>
                  <a:pt x="348449" y="211444"/>
                  <a:pt x="324272" y="187267"/>
                  <a:pt x="294449" y="187267"/>
                </a:cubicBezTo>
                <a:close/>
                <a:moveTo>
                  <a:pt x="408549" y="168"/>
                </a:moveTo>
                <a:cubicBezTo>
                  <a:pt x="456533" y="-1113"/>
                  <a:pt x="505397" y="4870"/>
                  <a:pt x="553141" y="18800"/>
                </a:cubicBezTo>
                <a:cubicBezTo>
                  <a:pt x="730896" y="70663"/>
                  <a:pt x="843952" y="217556"/>
                  <a:pt x="840274" y="375462"/>
                </a:cubicBezTo>
                <a:cubicBezTo>
                  <a:pt x="754752" y="310337"/>
                  <a:pt x="632797" y="302687"/>
                  <a:pt x="535419" y="357502"/>
                </a:cubicBezTo>
                <a:cubicBezTo>
                  <a:pt x="409503" y="428380"/>
                  <a:pt x="367339" y="578882"/>
                  <a:pt x="440218" y="697308"/>
                </a:cubicBezTo>
                <a:cubicBezTo>
                  <a:pt x="450352" y="713775"/>
                  <a:pt x="462237" y="728829"/>
                  <a:pt x="478397" y="739559"/>
                </a:cubicBezTo>
                <a:cubicBezTo>
                  <a:pt x="442192" y="745523"/>
                  <a:pt x="404623" y="745773"/>
                  <a:pt x="366675" y="741395"/>
                </a:cubicBezTo>
                <a:lnTo>
                  <a:pt x="245711" y="837584"/>
                </a:lnTo>
                <a:lnTo>
                  <a:pt x="214226" y="696474"/>
                </a:lnTo>
                <a:cubicBezTo>
                  <a:pt x="11680" y="595442"/>
                  <a:pt x="-59861" y="368389"/>
                  <a:pt x="54436" y="189343"/>
                </a:cubicBezTo>
                <a:cubicBezTo>
                  <a:pt x="128564" y="73222"/>
                  <a:pt x="264598" y="4010"/>
                  <a:pt x="408549" y="168"/>
                </a:cubicBezTo>
                <a:close/>
              </a:path>
            </a:pathLst>
          </a:cu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6" name="Google Shape;396;p33"/>
          <p:cNvSpPr/>
          <p:nvPr/>
        </p:nvSpPr>
        <p:spPr>
          <a:xfrm>
            <a:off x="2476944" y="4991677"/>
            <a:ext cx="540000" cy="439200"/>
          </a:xfrm>
          <a:custGeom>
            <a:rect b="b" l="l" r="r" t="t"/>
            <a:pathLst>
              <a:path extrusionOk="0" h="556307" w="684048">
                <a:moveTo>
                  <a:pt x="222901" y="383453"/>
                </a:moveTo>
                <a:cubicBezTo>
                  <a:pt x="218315" y="383977"/>
                  <a:pt x="213613" y="385281"/>
                  <a:pt x="209039" y="387420"/>
                </a:cubicBezTo>
                <a:cubicBezTo>
                  <a:pt x="190739" y="395979"/>
                  <a:pt x="181407" y="414680"/>
                  <a:pt x="188193" y="429191"/>
                </a:cubicBezTo>
                <a:cubicBezTo>
                  <a:pt x="194980" y="443702"/>
                  <a:pt x="215317" y="448527"/>
                  <a:pt x="233616" y="439969"/>
                </a:cubicBezTo>
                <a:cubicBezTo>
                  <a:pt x="251915" y="431410"/>
                  <a:pt x="261248" y="412709"/>
                  <a:pt x="254461" y="398198"/>
                </a:cubicBezTo>
                <a:cubicBezTo>
                  <a:pt x="249371" y="387315"/>
                  <a:pt x="236659" y="381879"/>
                  <a:pt x="222901" y="383453"/>
                </a:cubicBezTo>
                <a:close/>
                <a:moveTo>
                  <a:pt x="284035" y="369073"/>
                </a:moveTo>
                <a:cubicBezTo>
                  <a:pt x="281538" y="368297"/>
                  <a:pt x="278657" y="368441"/>
                  <a:pt x="275985" y="369691"/>
                </a:cubicBezTo>
                <a:cubicBezTo>
                  <a:pt x="270641" y="372190"/>
                  <a:pt x="268154" y="378164"/>
                  <a:pt x="270432" y="383034"/>
                </a:cubicBezTo>
                <a:cubicBezTo>
                  <a:pt x="272710" y="387904"/>
                  <a:pt x="278888" y="389825"/>
                  <a:pt x="284233" y="387325"/>
                </a:cubicBezTo>
                <a:cubicBezTo>
                  <a:pt x="289577" y="384826"/>
                  <a:pt x="292063" y="378852"/>
                  <a:pt x="289785" y="373982"/>
                </a:cubicBezTo>
                <a:cubicBezTo>
                  <a:pt x="288647" y="371547"/>
                  <a:pt x="286533" y="369850"/>
                  <a:pt x="284035" y="369073"/>
                </a:cubicBezTo>
                <a:close/>
                <a:moveTo>
                  <a:pt x="266604" y="297070"/>
                </a:moveTo>
                <a:cubicBezTo>
                  <a:pt x="319078" y="300338"/>
                  <a:pt x="362309" y="335548"/>
                  <a:pt x="367763" y="383070"/>
                </a:cubicBezTo>
                <a:cubicBezTo>
                  <a:pt x="373996" y="437381"/>
                  <a:pt x="328527" y="487207"/>
                  <a:pt x="266205" y="494360"/>
                </a:cubicBezTo>
                <a:cubicBezTo>
                  <a:pt x="203883" y="501513"/>
                  <a:pt x="148308" y="463284"/>
                  <a:pt x="142074" y="408972"/>
                </a:cubicBezTo>
                <a:cubicBezTo>
                  <a:pt x="135841" y="354661"/>
                  <a:pt x="181310" y="304835"/>
                  <a:pt x="243632" y="297682"/>
                </a:cubicBezTo>
                <a:cubicBezTo>
                  <a:pt x="251423" y="296788"/>
                  <a:pt x="259108" y="296603"/>
                  <a:pt x="266604" y="297070"/>
                </a:cubicBezTo>
                <a:close/>
                <a:moveTo>
                  <a:pt x="297042" y="252387"/>
                </a:moveTo>
                <a:cubicBezTo>
                  <a:pt x="283618" y="252176"/>
                  <a:pt x="269820" y="252839"/>
                  <a:pt x="255793" y="254449"/>
                </a:cubicBezTo>
                <a:cubicBezTo>
                  <a:pt x="143583" y="267328"/>
                  <a:pt x="59288" y="335880"/>
                  <a:pt x="67516" y="407566"/>
                </a:cubicBezTo>
                <a:cubicBezTo>
                  <a:pt x="75743" y="479252"/>
                  <a:pt x="173377" y="526925"/>
                  <a:pt x="285587" y="514046"/>
                </a:cubicBezTo>
                <a:cubicBezTo>
                  <a:pt x="397797" y="501168"/>
                  <a:pt x="482091" y="432615"/>
                  <a:pt x="473864" y="360929"/>
                </a:cubicBezTo>
                <a:cubicBezTo>
                  <a:pt x="466665" y="298204"/>
                  <a:pt x="391015" y="253864"/>
                  <a:pt x="297042" y="252387"/>
                </a:cubicBezTo>
                <a:close/>
                <a:moveTo>
                  <a:pt x="509416" y="97868"/>
                </a:moveTo>
                <a:cubicBezTo>
                  <a:pt x="544841" y="99182"/>
                  <a:pt x="588107" y="127580"/>
                  <a:pt x="590257" y="183051"/>
                </a:cubicBezTo>
                <a:cubicBezTo>
                  <a:pt x="592352" y="199448"/>
                  <a:pt x="588214" y="215684"/>
                  <a:pt x="579852" y="229407"/>
                </a:cubicBezTo>
                <a:lnTo>
                  <a:pt x="580228" y="229581"/>
                </a:lnTo>
                <a:cubicBezTo>
                  <a:pt x="580244" y="229743"/>
                  <a:pt x="580186" y="229872"/>
                  <a:pt x="580126" y="230000"/>
                </a:cubicBezTo>
                <a:lnTo>
                  <a:pt x="578707" y="232024"/>
                </a:lnTo>
                <a:cubicBezTo>
                  <a:pt x="578590" y="232839"/>
                  <a:pt x="578192" y="233485"/>
                  <a:pt x="577787" y="234126"/>
                </a:cubicBezTo>
                <a:lnTo>
                  <a:pt x="577385" y="233908"/>
                </a:lnTo>
                <a:cubicBezTo>
                  <a:pt x="572286" y="241165"/>
                  <a:pt x="563167" y="244302"/>
                  <a:pt x="554750" y="241632"/>
                </a:cubicBezTo>
                <a:lnTo>
                  <a:pt x="548315" y="238643"/>
                </a:lnTo>
                <a:cubicBezTo>
                  <a:pt x="539522" y="233101"/>
                  <a:pt x="536249" y="221620"/>
                  <a:pt x="540834" y="211750"/>
                </a:cubicBezTo>
                <a:lnTo>
                  <a:pt x="541088" y="211402"/>
                </a:lnTo>
                <a:lnTo>
                  <a:pt x="541243" y="211474"/>
                </a:lnTo>
                <a:cubicBezTo>
                  <a:pt x="549302" y="193084"/>
                  <a:pt x="546794" y="175359"/>
                  <a:pt x="541863" y="165391"/>
                </a:cubicBezTo>
                <a:cubicBezTo>
                  <a:pt x="534763" y="151042"/>
                  <a:pt x="514479" y="135118"/>
                  <a:pt x="480142" y="145181"/>
                </a:cubicBezTo>
                <a:lnTo>
                  <a:pt x="480025" y="144483"/>
                </a:lnTo>
                <a:cubicBezTo>
                  <a:pt x="471706" y="144624"/>
                  <a:pt x="464282" y="140887"/>
                  <a:pt x="461009" y="134412"/>
                </a:cubicBezTo>
                <a:lnTo>
                  <a:pt x="458966" y="128175"/>
                </a:lnTo>
                <a:cubicBezTo>
                  <a:pt x="457496" y="119354"/>
                  <a:pt x="463572" y="110158"/>
                  <a:pt x="473636" y="106144"/>
                </a:cubicBezTo>
                <a:lnTo>
                  <a:pt x="473571" y="105761"/>
                </a:lnTo>
                <a:cubicBezTo>
                  <a:pt x="485121" y="99922"/>
                  <a:pt x="497817" y="97438"/>
                  <a:pt x="509416" y="97868"/>
                </a:cubicBezTo>
                <a:close/>
                <a:moveTo>
                  <a:pt x="286518" y="82088"/>
                </a:moveTo>
                <a:cubicBezTo>
                  <a:pt x="376738" y="91976"/>
                  <a:pt x="317665" y="163994"/>
                  <a:pt x="337363" y="184000"/>
                </a:cubicBezTo>
                <a:cubicBezTo>
                  <a:pt x="387081" y="179119"/>
                  <a:pt x="437510" y="146098"/>
                  <a:pt x="486517" y="169358"/>
                </a:cubicBezTo>
                <a:cubicBezTo>
                  <a:pt x="533076" y="203014"/>
                  <a:pt x="494312" y="233925"/>
                  <a:pt x="501054" y="264835"/>
                </a:cubicBezTo>
                <a:cubicBezTo>
                  <a:pt x="649340" y="323962"/>
                  <a:pt x="585744" y="409170"/>
                  <a:pt x="562675" y="436725"/>
                </a:cubicBezTo>
                <a:cubicBezTo>
                  <a:pt x="354965" y="648778"/>
                  <a:pt x="45454" y="533772"/>
                  <a:pt x="10807" y="435328"/>
                </a:cubicBezTo>
                <a:cubicBezTo>
                  <a:pt x="-41075" y="330306"/>
                  <a:pt x="100878" y="89491"/>
                  <a:pt x="286518" y="82088"/>
                </a:cubicBezTo>
                <a:close/>
                <a:moveTo>
                  <a:pt x="489068" y="0"/>
                </a:moveTo>
                <a:cubicBezTo>
                  <a:pt x="596753" y="0"/>
                  <a:pt x="684048" y="87296"/>
                  <a:pt x="684048" y="194980"/>
                </a:cubicBezTo>
                <a:cubicBezTo>
                  <a:pt x="684048" y="216847"/>
                  <a:pt x="680448" y="237874"/>
                  <a:pt x="672966" y="257215"/>
                </a:cubicBezTo>
                <a:lnTo>
                  <a:pt x="672379" y="257003"/>
                </a:lnTo>
                <a:cubicBezTo>
                  <a:pt x="668967" y="265617"/>
                  <a:pt x="657523" y="269364"/>
                  <a:pt x="645725" y="265916"/>
                </a:cubicBezTo>
                <a:lnTo>
                  <a:pt x="637884" y="262819"/>
                </a:lnTo>
                <a:cubicBezTo>
                  <a:pt x="627530" y="257587"/>
                  <a:pt x="621785" y="247890"/>
                  <a:pt x="624308" y="239644"/>
                </a:cubicBezTo>
                <a:lnTo>
                  <a:pt x="623975" y="239524"/>
                </a:lnTo>
                <a:cubicBezTo>
                  <a:pt x="629260" y="225659"/>
                  <a:pt x="631774" y="210613"/>
                  <a:pt x="631774" y="194980"/>
                </a:cubicBezTo>
                <a:cubicBezTo>
                  <a:pt x="631774" y="116165"/>
                  <a:pt x="567883" y="52274"/>
                  <a:pt x="489068" y="52274"/>
                </a:cubicBezTo>
                <a:lnTo>
                  <a:pt x="469942" y="54202"/>
                </a:lnTo>
                <a:lnTo>
                  <a:pt x="469951" y="54239"/>
                </a:lnTo>
                <a:cubicBezTo>
                  <a:pt x="469861" y="54366"/>
                  <a:pt x="469744" y="54397"/>
                  <a:pt x="469627" y="54427"/>
                </a:cubicBezTo>
                <a:cubicBezTo>
                  <a:pt x="460634" y="56697"/>
                  <a:pt x="450861" y="49439"/>
                  <a:pt x="446718" y="37636"/>
                </a:cubicBezTo>
                <a:lnTo>
                  <a:pt x="444619" y="29323"/>
                </a:lnTo>
                <a:cubicBezTo>
                  <a:pt x="442667" y="16995"/>
                  <a:pt x="447797" y="5987"/>
                  <a:pt x="456757" y="3699"/>
                </a:cubicBezTo>
                <a:lnTo>
                  <a:pt x="456661" y="3267"/>
                </a:lnTo>
                <a:cubicBezTo>
                  <a:pt x="467135" y="923"/>
                  <a:pt x="477994" y="0"/>
                  <a:pt x="489068" y="0"/>
                </a:cubicBezTo>
                <a:close/>
              </a:path>
            </a:pathLst>
          </a:cu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7" name="Google Shape;397;p33"/>
          <p:cNvSpPr/>
          <p:nvPr/>
        </p:nvSpPr>
        <p:spPr>
          <a:xfrm>
            <a:off x="7000410" y="5040162"/>
            <a:ext cx="540000" cy="440705"/>
          </a:xfrm>
          <a:custGeom>
            <a:rect b="b" l="l" r="r" t="t"/>
            <a:pathLst>
              <a:path extrusionOk="0" h="160" w="197">
                <a:moveTo>
                  <a:pt x="197" y="19"/>
                </a:moveTo>
                <a:cubicBezTo>
                  <a:pt x="190" y="22"/>
                  <a:pt x="182" y="24"/>
                  <a:pt x="174" y="25"/>
                </a:cubicBezTo>
                <a:cubicBezTo>
                  <a:pt x="182" y="20"/>
                  <a:pt x="189" y="12"/>
                  <a:pt x="192" y="3"/>
                </a:cubicBezTo>
                <a:cubicBezTo>
                  <a:pt x="184" y="8"/>
                  <a:pt x="175" y="11"/>
                  <a:pt x="166" y="13"/>
                </a:cubicBezTo>
                <a:cubicBezTo>
                  <a:pt x="158" y="5"/>
                  <a:pt x="148" y="0"/>
                  <a:pt x="136" y="0"/>
                </a:cubicBezTo>
                <a:cubicBezTo>
                  <a:pt x="114" y="0"/>
                  <a:pt x="96" y="18"/>
                  <a:pt x="96" y="40"/>
                </a:cubicBezTo>
                <a:cubicBezTo>
                  <a:pt x="96" y="44"/>
                  <a:pt x="96" y="47"/>
                  <a:pt x="97" y="50"/>
                </a:cubicBezTo>
                <a:cubicBezTo>
                  <a:pt x="63" y="48"/>
                  <a:pt x="34" y="32"/>
                  <a:pt x="14" y="7"/>
                </a:cubicBezTo>
                <a:cubicBezTo>
                  <a:pt x="10" y="13"/>
                  <a:pt x="8" y="20"/>
                  <a:pt x="8" y="28"/>
                </a:cubicBezTo>
                <a:cubicBezTo>
                  <a:pt x="8" y="42"/>
                  <a:pt x="15" y="54"/>
                  <a:pt x="26" y="61"/>
                </a:cubicBezTo>
                <a:cubicBezTo>
                  <a:pt x="20" y="61"/>
                  <a:pt x="13" y="59"/>
                  <a:pt x="8" y="56"/>
                </a:cubicBezTo>
                <a:cubicBezTo>
                  <a:pt x="8" y="56"/>
                  <a:pt x="8" y="57"/>
                  <a:pt x="8" y="57"/>
                </a:cubicBezTo>
                <a:cubicBezTo>
                  <a:pt x="8" y="76"/>
                  <a:pt x="22" y="93"/>
                  <a:pt x="40" y="96"/>
                </a:cubicBezTo>
                <a:cubicBezTo>
                  <a:pt x="37" y="97"/>
                  <a:pt x="33" y="98"/>
                  <a:pt x="30" y="98"/>
                </a:cubicBezTo>
                <a:cubicBezTo>
                  <a:pt x="27" y="98"/>
                  <a:pt x="24" y="98"/>
                  <a:pt x="22" y="97"/>
                </a:cubicBezTo>
                <a:cubicBezTo>
                  <a:pt x="27" y="113"/>
                  <a:pt x="42" y="125"/>
                  <a:pt x="60" y="125"/>
                </a:cubicBezTo>
                <a:cubicBezTo>
                  <a:pt x="46" y="136"/>
                  <a:pt x="29" y="142"/>
                  <a:pt x="10" y="142"/>
                </a:cubicBezTo>
                <a:cubicBezTo>
                  <a:pt x="6" y="142"/>
                  <a:pt x="3" y="142"/>
                  <a:pt x="0" y="142"/>
                </a:cubicBezTo>
                <a:cubicBezTo>
                  <a:pt x="18" y="153"/>
                  <a:pt x="39" y="160"/>
                  <a:pt x="62" y="160"/>
                </a:cubicBezTo>
                <a:cubicBezTo>
                  <a:pt x="136" y="160"/>
                  <a:pt x="177" y="98"/>
                  <a:pt x="177" y="45"/>
                </a:cubicBezTo>
                <a:cubicBezTo>
                  <a:pt x="177" y="43"/>
                  <a:pt x="177" y="42"/>
                  <a:pt x="177" y="40"/>
                </a:cubicBezTo>
                <a:cubicBezTo>
                  <a:pt x="185" y="34"/>
                  <a:pt x="192" y="27"/>
                  <a:pt x="197" y="19"/>
                </a:cubicBezTo>
                <a:close/>
              </a:path>
            </a:pathLst>
          </a:cu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8" name="Google Shape;398;p33"/>
          <p:cNvSpPr/>
          <p:nvPr/>
        </p:nvSpPr>
        <p:spPr>
          <a:xfrm>
            <a:off x="9405083" y="4973227"/>
            <a:ext cx="254118" cy="540000"/>
          </a:xfrm>
          <a:custGeom>
            <a:rect b="b" l="l" r="r" t="t"/>
            <a:pathLst>
              <a:path extrusionOk="0" h="193" w="89">
                <a:moveTo>
                  <a:pt x="89" y="63"/>
                </a:moveTo>
                <a:cubicBezTo>
                  <a:pt x="59" y="63"/>
                  <a:pt x="59" y="63"/>
                  <a:pt x="59" y="63"/>
                </a:cubicBezTo>
                <a:cubicBezTo>
                  <a:pt x="59" y="43"/>
                  <a:pt x="59" y="43"/>
                  <a:pt x="59" y="43"/>
                </a:cubicBezTo>
                <a:cubicBezTo>
                  <a:pt x="59" y="35"/>
                  <a:pt x="64" y="33"/>
                  <a:pt x="67" y="33"/>
                </a:cubicBezTo>
                <a:cubicBezTo>
                  <a:pt x="71" y="33"/>
                  <a:pt x="89" y="33"/>
                  <a:pt x="89" y="33"/>
                </a:cubicBezTo>
                <a:cubicBezTo>
                  <a:pt x="89" y="0"/>
                  <a:pt x="89" y="0"/>
                  <a:pt x="8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26" y="0"/>
                  <a:pt x="19" y="25"/>
                  <a:pt x="19" y="40"/>
                </a:cubicBezTo>
                <a:cubicBezTo>
                  <a:pt x="19" y="63"/>
                  <a:pt x="19" y="63"/>
                  <a:pt x="19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97"/>
                  <a:pt x="0" y="97"/>
                  <a:pt x="0" y="97"/>
                </a:cubicBezTo>
                <a:cubicBezTo>
                  <a:pt x="19" y="97"/>
                  <a:pt x="19" y="97"/>
                  <a:pt x="19" y="97"/>
                </a:cubicBezTo>
                <a:cubicBezTo>
                  <a:pt x="19" y="140"/>
                  <a:pt x="19" y="193"/>
                  <a:pt x="19" y="193"/>
                </a:cubicBezTo>
                <a:cubicBezTo>
                  <a:pt x="59" y="193"/>
                  <a:pt x="59" y="193"/>
                  <a:pt x="59" y="193"/>
                </a:cubicBezTo>
                <a:cubicBezTo>
                  <a:pt x="59" y="193"/>
                  <a:pt x="59" y="140"/>
                  <a:pt x="59" y="97"/>
                </a:cubicBezTo>
                <a:cubicBezTo>
                  <a:pt x="86" y="97"/>
                  <a:pt x="86" y="97"/>
                  <a:pt x="86" y="97"/>
                </a:cubicBezTo>
                <a:lnTo>
                  <a:pt x="89" y="63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9" name="Google Shape;399;p33"/>
          <p:cNvSpPr/>
          <p:nvPr/>
        </p:nvSpPr>
        <p:spPr>
          <a:xfrm>
            <a:off x="2026944" y="1545526"/>
            <a:ext cx="8225198" cy="264910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0" name="Google Shape;400;p3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7" name="Google Shape;407;p34"/>
          <p:cNvSpPr/>
          <p:nvPr/>
        </p:nvSpPr>
        <p:spPr>
          <a:xfrm>
            <a:off x="4438375" y="1593881"/>
            <a:ext cx="3923836" cy="2560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8" name="Google Shape;408;p34"/>
          <p:cNvSpPr/>
          <p:nvPr/>
        </p:nvSpPr>
        <p:spPr>
          <a:xfrm>
            <a:off x="6512260" y="4300286"/>
            <a:ext cx="4897209" cy="228487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9" name="Google Shape;409;p34"/>
          <p:cNvSpPr/>
          <p:nvPr/>
        </p:nvSpPr>
        <p:spPr>
          <a:xfrm>
            <a:off x="4438375" y="4300286"/>
            <a:ext cx="1917911" cy="2284876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0" name="Google Shape;410;p34"/>
          <p:cNvSpPr txBox="1"/>
          <p:nvPr/>
        </p:nvSpPr>
        <p:spPr>
          <a:xfrm>
            <a:off x="8640272" y="2022173"/>
            <a:ext cx="2701820" cy="1558698"/>
          </a:xfrm>
          <a:prstGeom prst="rect">
            <a:avLst/>
          </a:prstGeom>
          <a:noFill/>
          <a:ln>
            <a:noFill/>
          </a:ln>
        </p:spPr>
        <p:txBody>
          <a:bodyPr anchorCtr="0" anchor="t" bIns="108725" lIns="217475" spcFirstLastPara="1" rIns="217475" wrap="square" tIns="108725">
            <a:noAutofit/>
          </a:bodyPr>
          <a:lstStyle/>
          <a:p>
            <a:pPr indent="0" lvl="0" marL="0" marR="0" rtl="0" algn="l">
              <a:lnSpc>
                <a:spcPct val="220833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411" name="Google Shape;411;p34"/>
          <p:cNvSpPr/>
          <p:nvPr/>
        </p:nvSpPr>
        <p:spPr>
          <a:xfrm>
            <a:off x="946520" y="2155191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A picture is worth a thousand words?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2" name="Google Shape;412;p34"/>
          <p:cNvSpPr/>
          <p:nvPr/>
        </p:nvSpPr>
        <p:spPr>
          <a:xfrm>
            <a:off x="978146" y="30290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3" name="Google Shape;413;p3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4" name="Google Shape;414;p34"/>
          <p:cNvSpPr/>
          <p:nvPr/>
        </p:nvSpPr>
        <p:spPr>
          <a:xfrm>
            <a:off x="946522" y="390280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5" name="Google Shape;415;p34"/>
          <p:cNvSpPr/>
          <p:nvPr/>
        </p:nvSpPr>
        <p:spPr>
          <a:xfrm>
            <a:off x="946521" y="48494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6" name="Google Shape;416;p34"/>
          <p:cNvSpPr/>
          <p:nvPr/>
        </p:nvSpPr>
        <p:spPr>
          <a:xfrm>
            <a:off x="946520" y="573498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423" name="Google Shape;423;p35"/>
          <p:cNvGrpSpPr/>
          <p:nvPr/>
        </p:nvGrpSpPr>
        <p:grpSpPr>
          <a:xfrm>
            <a:off x="819278" y="2380343"/>
            <a:ext cx="10624198" cy="3604566"/>
            <a:chOff x="778770" y="1528999"/>
            <a:chExt cx="7587651" cy="2574330"/>
          </a:xfrm>
        </p:grpSpPr>
        <p:sp>
          <p:nvSpPr>
            <p:cNvPr id="424" name="Google Shape;424;p35"/>
            <p:cNvSpPr/>
            <p:nvPr/>
          </p:nvSpPr>
          <p:spPr>
            <a:xfrm>
              <a:off x="778770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2699499" y="1528999"/>
              <a:ext cx="1787360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4629753" y="1528999"/>
              <a:ext cx="1787361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6577869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5"/>
            <p:cNvSpPr txBox="1"/>
            <p:nvPr/>
          </p:nvSpPr>
          <p:spPr>
            <a:xfrm>
              <a:off x="97596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29" name="Google Shape;429;p35"/>
            <p:cNvSpPr txBox="1"/>
            <p:nvPr/>
          </p:nvSpPr>
          <p:spPr>
            <a:xfrm>
              <a:off x="289619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0" name="Google Shape;430;p35"/>
            <p:cNvSpPr txBox="1"/>
            <p:nvPr/>
          </p:nvSpPr>
          <p:spPr>
            <a:xfrm>
              <a:off x="4835058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1" name="Google Shape;431;p35"/>
            <p:cNvSpPr txBox="1"/>
            <p:nvPr/>
          </p:nvSpPr>
          <p:spPr>
            <a:xfrm>
              <a:off x="6808883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2" name="Google Shape;432;p35"/>
            <p:cNvSpPr txBox="1"/>
            <p:nvPr/>
          </p:nvSpPr>
          <p:spPr>
            <a:xfrm>
              <a:off x="1196994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3" name="Google Shape;433;p35"/>
            <p:cNvSpPr txBox="1"/>
            <p:nvPr/>
          </p:nvSpPr>
          <p:spPr>
            <a:xfrm>
              <a:off x="3142133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4" name="Google Shape;434;p35"/>
            <p:cNvSpPr txBox="1"/>
            <p:nvPr/>
          </p:nvSpPr>
          <p:spPr>
            <a:xfrm>
              <a:off x="5076556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5" name="Google Shape;435;p35"/>
            <p:cNvSpPr txBox="1"/>
            <p:nvPr/>
          </p:nvSpPr>
          <p:spPr>
            <a:xfrm>
              <a:off x="7025267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cxnSp>
          <p:nvCxnSpPr>
            <p:cNvPr id="436" name="Google Shape;436;p35"/>
            <p:cNvCxnSpPr/>
            <p:nvPr/>
          </p:nvCxnSpPr>
          <p:spPr>
            <a:xfrm>
              <a:off x="149800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7" name="Google Shape;437;p35"/>
            <p:cNvCxnSpPr/>
            <p:nvPr/>
          </p:nvCxnSpPr>
          <p:spPr>
            <a:xfrm>
              <a:off x="3468743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8" name="Google Shape;438;p35"/>
            <p:cNvCxnSpPr/>
            <p:nvPr/>
          </p:nvCxnSpPr>
          <p:spPr>
            <a:xfrm>
              <a:off x="5398997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9" name="Google Shape;439;p35"/>
            <p:cNvCxnSpPr/>
            <p:nvPr/>
          </p:nvCxnSpPr>
          <p:spPr>
            <a:xfrm>
              <a:off x="731377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0" name="Google Shape;440;p35"/>
            <p:cNvSpPr txBox="1"/>
            <p:nvPr/>
          </p:nvSpPr>
          <p:spPr>
            <a:xfrm>
              <a:off x="778770" y="3707671"/>
              <a:ext cx="176473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0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1" name="Google Shape;441;p35"/>
            <p:cNvSpPr txBox="1"/>
            <p:nvPr/>
          </p:nvSpPr>
          <p:spPr>
            <a:xfrm>
              <a:off x="2699499" y="3696193"/>
              <a:ext cx="176592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2" name="Google Shape;442;p35"/>
            <p:cNvSpPr txBox="1"/>
            <p:nvPr/>
          </p:nvSpPr>
          <p:spPr>
            <a:xfrm>
              <a:off x="4649996" y="3696193"/>
              <a:ext cx="1739729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3" name="Google Shape;443;p35"/>
            <p:cNvSpPr txBox="1"/>
            <p:nvPr/>
          </p:nvSpPr>
          <p:spPr>
            <a:xfrm>
              <a:off x="6602876" y="3696193"/>
              <a:ext cx="1740920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4" name="Google Shape;444;p35"/>
            <p:cNvSpPr txBox="1"/>
            <p:nvPr/>
          </p:nvSpPr>
          <p:spPr>
            <a:xfrm>
              <a:off x="899592" y="1707934"/>
              <a:ext cx="1512168" cy="82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5" name="Google Shape;445;p35"/>
            <p:cNvSpPr txBox="1"/>
            <p:nvPr/>
          </p:nvSpPr>
          <p:spPr>
            <a:xfrm>
              <a:off x="2824913" y="1707934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6" name="Google Shape;446;p35"/>
            <p:cNvSpPr txBox="1"/>
            <p:nvPr/>
          </p:nvSpPr>
          <p:spPr>
            <a:xfrm>
              <a:off x="4763776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7" name="Google Shape;447;p35"/>
            <p:cNvSpPr txBox="1"/>
            <p:nvPr/>
          </p:nvSpPr>
          <p:spPr>
            <a:xfrm>
              <a:off x="6717252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448" name="Google Shape;448;p3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4" name="Google Shape;45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455" name="Google Shape;455;p36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456" name="Google Shape;456;p36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7" name="Google Shape;457;p36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58" name="Google Shape;458;p36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459" name="Google Shape;459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0" name="Google Shape;460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1" name="Google Shape;461;p36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2" name="Google Shape;462;p36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3" name="Google Shape;463;p36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464" name="Google Shape;464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5" name="Google Shape;465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6" name="Google Shape;466;p36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7" name="Google Shape;467;p36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468" name="Google Shape;468;p36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469" name="Google Shape;469;p36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0" name="Google Shape;470;p36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1" name="Google Shape;471;p36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472" name="Google Shape;472;p36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3" name="Google Shape;473;p36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474" name="Google Shape;474;p36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5" name="Google Shape;475;p36"/>
            <p:cNvCxnSpPr>
              <a:stCxn id="468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6" name="Google Shape;476;p36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477" name="Google Shape;477;p36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8" name="Google Shape;478;p36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479" name="Google Shape;479;p36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0" name="Google Shape;480;p36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Shopping presentation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1" name="Google Shape;481;p36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ww.GoogleSlides.org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owers Shop Google Slides, 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