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Lato"/>
      <p:regular r:id="rId27"/>
      <p:bold r:id="rId28"/>
      <p:italic r:id="rId29"/>
      <p:boldItalic r:id="rId30"/>
    </p:embeddedFont>
    <p:embeddedFont>
      <p:font typeface="Montserrat"/>
      <p:regular r:id="rId31"/>
      <p:bold r:id="rId32"/>
      <p:italic r:id="rId33"/>
      <p:boldItalic r:id="rId34"/>
    </p:embeddedFont>
    <p:embeddedFont>
      <p:font typeface="Inter"/>
      <p:regular r:id="rId35"/>
      <p:bold r:id="rId36"/>
    </p:embeddedFont>
    <p:embeddedFont>
      <p:font typeface="Archivo"/>
      <p:bold r:id="rId37"/>
      <p:boldItalic r:id="rId38"/>
    </p:embeddedFont>
    <p:embeddedFont>
      <p:font typeface="Archivo Black"/>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W/hLpX+t9ohESquwshYWgzLbR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Montserrat-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Montserrat-boldItalic.fntdata"/><Relationship Id="rId15" Type="http://schemas.openxmlformats.org/officeDocument/2006/relationships/slide" Target="slides/slide11.xml"/><Relationship Id="rId37" Type="http://schemas.openxmlformats.org/officeDocument/2006/relationships/font" Target="fonts/Archivo-bold.fnt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39" Type="http://schemas.openxmlformats.org/officeDocument/2006/relationships/font" Target="fonts/ArchivoBlack-regular.fntdata"/><Relationship Id="rId16" Type="http://schemas.openxmlformats.org/officeDocument/2006/relationships/slide" Target="slides/slide12.xml"/><Relationship Id="rId38" Type="http://schemas.openxmlformats.org/officeDocument/2006/relationships/font" Target="fonts/Archiv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35.png"/><Relationship Id="rId7"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13.png"/><Relationship Id="rId10" Type="http://schemas.openxmlformats.org/officeDocument/2006/relationships/image" Target="../media/image49.pn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96.png"/><Relationship Id="rId21" Type="http://schemas.openxmlformats.org/officeDocument/2006/relationships/image" Target="../media/image71.png"/><Relationship Id="rId24" Type="http://schemas.openxmlformats.org/officeDocument/2006/relationships/image" Target="../media/image84.png"/><Relationship Id="rId23"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51.png"/><Relationship Id="rId26" Type="http://schemas.openxmlformats.org/officeDocument/2006/relationships/image" Target="../media/image80.png"/><Relationship Id="rId25" Type="http://schemas.openxmlformats.org/officeDocument/2006/relationships/image" Target="../media/image83.png"/><Relationship Id="rId28" Type="http://schemas.openxmlformats.org/officeDocument/2006/relationships/image" Target="../media/image85.png"/><Relationship Id="rId27"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4.png"/><Relationship Id="rId7" Type="http://schemas.openxmlformats.org/officeDocument/2006/relationships/image" Target="../media/image59.png"/><Relationship Id="rId8" Type="http://schemas.openxmlformats.org/officeDocument/2006/relationships/image" Target="../media/image70.png"/><Relationship Id="rId11" Type="http://schemas.openxmlformats.org/officeDocument/2006/relationships/image" Target="../media/image74.png"/><Relationship Id="rId10" Type="http://schemas.openxmlformats.org/officeDocument/2006/relationships/image" Target="../media/image55.png"/><Relationship Id="rId13" Type="http://schemas.openxmlformats.org/officeDocument/2006/relationships/image" Target="../media/image52.png"/><Relationship Id="rId12" Type="http://schemas.openxmlformats.org/officeDocument/2006/relationships/image" Target="../media/image76.png"/><Relationship Id="rId15" Type="http://schemas.openxmlformats.org/officeDocument/2006/relationships/image" Target="../media/image54.png"/><Relationship Id="rId14" Type="http://schemas.openxmlformats.org/officeDocument/2006/relationships/image" Target="../media/image53.png"/><Relationship Id="rId17" Type="http://schemas.openxmlformats.org/officeDocument/2006/relationships/image" Target="../media/image75.png"/><Relationship Id="rId16" Type="http://schemas.openxmlformats.org/officeDocument/2006/relationships/image" Target="../media/image56.png"/><Relationship Id="rId19" Type="http://schemas.openxmlformats.org/officeDocument/2006/relationships/image" Target="../media/image60.png"/><Relationship Id="rId18"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82.png"/><Relationship Id="rId6"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86.png"/><Relationship Id="rId6" Type="http://schemas.openxmlformats.org/officeDocument/2006/relationships/image" Target="../media/image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10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93.png"/><Relationship Id="rId6" Type="http://schemas.openxmlformats.org/officeDocument/2006/relationships/image" Target="../media/image92.png"/><Relationship Id="rId7" Type="http://schemas.openxmlformats.org/officeDocument/2006/relationships/image" Target="../media/image97.png"/></Relationships>
</file>

<file path=ppt/slides/_rels/slide21.xml.rels><?xml version="1.0" encoding="UTF-8" standalone="yes"?><Relationships xmlns="http://schemas.openxmlformats.org/package/2006/relationships"><Relationship Id="rId20"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16.png"/><Relationship Id="rId5" Type="http://schemas.openxmlformats.org/officeDocument/2006/relationships/hyperlink" Target="https://eatemp.com/powerpoint-org-chart-template/" TargetMode="External"/><Relationship Id="rId6" Type="http://schemas.openxmlformats.org/officeDocument/2006/relationships/image" Target="../media/image94.png"/><Relationship Id="rId7" Type="http://schemas.openxmlformats.org/officeDocument/2006/relationships/image" Target="../media/image103.png"/><Relationship Id="rId8" Type="http://schemas.openxmlformats.org/officeDocument/2006/relationships/image" Target="../media/image100.png"/><Relationship Id="rId11" Type="http://schemas.openxmlformats.org/officeDocument/2006/relationships/image" Target="../media/image111.png"/><Relationship Id="rId10" Type="http://schemas.openxmlformats.org/officeDocument/2006/relationships/image" Target="../media/image107.png"/><Relationship Id="rId13" Type="http://schemas.openxmlformats.org/officeDocument/2006/relationships/image" Target="../media/image95.png"/><Relationship Id="rId12" Type="http://schemas.openxmlformats.org/officeDocument/2006/relationships/image" Target="../media/image123.png"/><Relationship Id="rId15" Type="http://schemas.openxmlformats.org/officeDocument/2006/relationships/image" Target="../media/image105.png"/><Relationship Id="rId14" Type="http://schemas.openxmlformats.org/officeDocument/2006/relationships/image" Target="../media/image113.png"/><Relationship Id="rId17" Type="http://schemas.openxmlformats.org/officeDocument/2006/relationships/image" Target="../media/image99.png"/><Relationship Id="rId16" Type="http://schemas.openxmlformats.org/officeDocument/2006/relationships/image" Target="../media/image118.png"/><Relationship Id="rId19" Type="http://schemas.openxmlformats.org/officeDocument/2006/relationships/image" Target="../media/image110.png"/><Relationship Id="rId18"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13.png"/><Relationship Id="rId5" Type="http://schemas.openxmlformats.org/officeDocument/2006/relationships/hyperlink" Target="https://unsplash.com/" TargetMode="External"/><Relationship Id="rId6" Type="http://schemas.openxmlformats.org/officeDocument/2006/relationships/image" Target="../media/image1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3.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13.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6706438" y="8585200"/>
            <a:ext cx="11727799" cy="11599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Archivo"/>
              <a:buNone/>
            </a:pPr>
            <a:r>
              <a:rPr b="1" i="0" lang="en-US" sz="6400" u="none" cap="none" strike="noStrike">
                <a:solidFill>
                  <a:srgbClr val="FFFFFF"/>
                </a:solidFill>
                <a:latin typeface="Archivo"/>
                <a:ea typeface="Archivo"/>
                <a:cs typeface="Archivo"/>
                <a:sym typeface="Archivo"/>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 name="Google Shape;20;p1"/>
          <p:cNvPicPr preferRelativeResize="0"/>
          <p:nvPr/>
        </p:nvPicPr>
        <p:blipFill rotWithShape="1">
          <a:blip r:embed="rId5">
            <a:alphaModFix/>
          </a:blip>
          <a:srcRect b="0" l="0" r="0" t="0"/>
          <a:stretch/>
        </p:blipFill>
        <p:spPr>
          <a:xfrm>
            <a:off x="7112889" y="2895600"/>
            <a:ext cx="10161270" cy="4787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92" name="Shape 192"/>
        <p:cNvGrpSpPr/>
        <p:nvPr/>
      </p:nvGrpSpPr>
      <p:grpSpPr>
        <a:xfrm>
          <a:off x="0" y="0"/>
          <a:ext cx="0" cy="0"/>
          <a:chOff x="0" y="0"/>
          <a:chExt cx="0" cy="0"/>
        </a:xfrm>
      </p:grpSpPr>
      <p:pic>
        <p:nvPicPr>
          <p:cNvPr descr=" " id="193" name="Google Shape;193;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4" name="Google Shape;19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6" name="Google Shape;196;p10"/>
          <p:cNvSpPr/>
          <p:nvPr/>
        </p:nvSpPr>
        <p:spPr>
          <a:xfrm>
            <a:off x="8097262" y="1435100"/>
            <a:ext cx="8531233"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PRICING PLAN</a:t>
            </a:r>
            <a:endParaRPr b="0" i="0" sz="8000" u="none" cap="none" strike="noStrike">
              <a:solidFill>
                <a:schemeClr val="dk1"/>
              </a:solidFill>
              <a:latin typeface="Calibri"/>
              <a:ea typeface="Calibri"/>
              <a:cs typeface="Calibri"/>
              <a:sym typeface="Calibri"/>
            </a:endParaRPr>
          </a:p>
        </p:txBody>
      </p:sp>
      <p:sp>
        <p:nvSpPr>
          <p:cNvPr id="197" name="Google Shape;197;p10"/>
          <p:cNvSpPr/>
          <p:nvPr/>
        </p:nvSpPr>
        <p:spPr>
          <a:xfrm>
            <a:off x="1778222" y="3632200"/>
            <a:ext cx="20843305" cy="80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
          <p:cNvSpPr/>
          <p:nvPr/>
        </p:nvSpPr>
        <p:spPr>
          <a:xfrm>
            <a:off x="1778222" y="3632200"/>
            <a:ext cx="6439705" cy="8001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10"/>
          <p:cNvPicPr preferRelativeResize="0"/>
          <p:nvPr/>
        </p:nvPicPr>
        <p:blipFill rotWithShape="1">
          <a:blip r:embed="rId5">
            <a:alphaModFix/>
          </a:blip>
          <a:srcRect b="0" l="0" r="0" t="0"/>
          <a:stretch/>
        </p:blipFill>
        <p:spPr>
          <a:xfrm>
            <a:off x="4362995" y="4089400"/>
            <a:ext cx="1270159" cy="1778000"/>
          </a:xfrm>
          <a:prstGeom prst="rect">
            <a:avLst/>
          </a:prstGeom>
          <a:noFill/>
          <a:ln>
            <a:noFill/>
          </a:ln>
        </p:spPr>
      </p:pic>
      <p:sp>
        <p:nvSpPr>
          <p:cNvPr id="200" name="Google Shape;200;p10"/>
          <p:cNvSpPr/>
          <p:nvPr/>
        </p:nvSpPr>
        <p:spPr>
          <a:xfrm>
            <a:off x="3848581" y="6172200"/>
            <a:ext cx="2298987"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E71F"/>
              </a:buClr>
              <a:buSzPts val="4800"/>
              <a:buFont typeface="Archivo Black"/>
              <a:buNone/>
            </a:pPr>
            <a:r>
              <a:rPr b="0" i="0" lang="en-US" sz="4800" u="none" cap="none" strike="noStrike">
                <a:solidFill>
                  <a:srgbClr val="FEE71F"/>
                </a:solidFill>
                <a:latin typeface="Archivo Black"/>
                <a:ea typeface="Archivo Black"/>
                <a:cs typeface="Archivo Black"/>
                <a:sym typeface="Archivo Black"/>
              </a:rPr>
              <a:t>BASIC</a:t>
            </a:r>
            <a:endParaRPr b="0" i="0" sz="4800" u="none" cap="none" strike="noStrike">
              <a:solidFill>
                <a:schemeClr val="dk1"/>
              </a:solidFill>
              <a:latin typeface="Calibri"/>
              <a:ea typeface="Calibri"/>
              <a:cs typeface="Calibri"/>
              <a:sym typeface="Calibri"/>
            </a:endParaRPr>
          </a:p>
        </p:txBody>
      </p:sp>
      <p:sp>
        <p:nvSpPr>
          <p:cNvPr id="201" name="Google Shape;201;p10"/>
          <p:cNvSpPr/>
          <p:nvPr/>
        </p:nvSpPr>
        <p:spPr>
          <a:xfrm>
            <a:off x="2235479" y="7137400"/>
            <a:ext cx="5660674" cy="3208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A limited number of quests and battles per month.</a:t>
            </a:r>
            <a:endParaRPr b="0" i="0" sz="3200" u="none" cap="none" strike="noStrike">
              <a:solidFill>
                <a:schemeClr val="dk1"/>
              </a:solidFill>
              <a:latin typeface="Calibri"/>
              <a:ea typeface="Calibri"/>
              <a:cs typeface="Calibri"/>
              <a:sym typeface="Calibri"/>
            </a:endParaRPr>
          </a:p>
          <a:p>
            <a:pPr indent="0" lvl="0" marL="914400" marR="0" rtl="0" algn="l">
              <a:spcBef>
                <a:spcPts val="4000"/>
              </a:spcBef>
              <a:spcAft>
                <a:spcPts val="0"/>
              </a:spcAft>
              <a:buNone/>
            </a:pPr>
            <a:r>
              <a:t/>
            </a:r>
            <a:endParaRPr b="0" i="0" sz="3200" u="none" cap="none" strike="noStrike">
              <a:solidFill>
                <a:schemeClr val="dk1"/>
              </a:solidFill>
              <a:latin typeface="Calibri"/>
              <a:ea typeface="Calibri"/>
              <a:cs typeface="Calibri"/>
              <a:sym typeface="Calibri"/>
            </a:endParaRPr>
          </a:p>
        </p:txBody>
      </p:sp>
      <p:sp>
        <p:nvSpPr>
          <p:cNvPr id="202" name="Google Shape;202;p10"/>
          <p:cNvSpPr/>
          <p:nvPr/>
        </p:nvSpPr>
        <p:spPr>
          <a:xfrm>
            <a:off x="2927716" y="10515600"/>
            <a:ext cx="4140718"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$10/MONTH</a:t>
            </a:r>
            <a:endParaRPr b="0" i="0" sz="4800" u="none" cap="none" strike="noStrike">
              <a:solidFill>
                <a:schemeClr val="dk1"/>
              </a:solidFill>
              <a:latin typeface="Calibri"/>
              <a:ea typeface="Calibri"/>
              <a:cs typeface="Calibri"/>
              <a:sym typeface="Calibri"/>
            </a:endParaRPr>
          </a:p>
        </p:txBody>
      </p:sp>
      <p:sp>
        <p:nvSpPr>
          <p:cNvPr id="203" name="Google Shape;203;p10"/>
          <p:cNvSpPr/>
          <p:nvPr/>
        </p:nvSpPr>
        <p:spPr>
          <a:xfrm>
            <a:off x="8980022" y="3632200"/>
            <a:ext cx="6439705" cy="8001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10"/>
          <p:cNvPicPr preferRelativeResize="0"/>
          <p:nvPr/>
        </p:nvPicPr>
        <p:blipFill rotWithShape="1">
          <a:blip r:embed="rId6">
            <a:alphaModFix/>
          </a:blip>
          <a:srcRect b="0" l="0" r="0" t="0"/>
          <a:stretch/>
        </p:blipFill>
        <p:spPr>
          <a:xfrm>
            <a:off x="11564795" y="4089400"/>
            <a:ext cx="1270159" cy="1778000"/>
          </a:xfrm>
          <a:prstGeom prst="rect">
            <a:avLst/>
          </a:prstGeom>
          <a:noFill/>
          <a:ln>
            <a:noFill/>
          </a:ln>
        </p:spPr>
      </p:pic>
      <p:sp>
        <p:nvSpPr>
          <p:cNvPr id="205" name="Google Shape;205;p10"/>
          <p:cNvSpPr/>
          <p:nvPr/>
        </p:nvSpPr>
        <p:spPr>
          <a:xfrm>
            <a:off x="11113889" y="6172200"/>
            <a:ext cx="2171971"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E71F"/>
              </a:buClr>
              <a:buSzPts val="4800"/>
              <a:buFont typeface="Archivo Black"/>
              <a:buNone/>
            </a:pPr>
            <a:r>
              <a:rPr b="0" i="0" lang="en-US" sz="4800" u="none" cap="none" strike="noStrike">
                <a:solidFill>
                  <a:srgbClr val="FEE71F"/>
                </a:solidFill>
                <a:latin typeface="Archivo Black"/>
                <a:ea typeface="Archivo Black"/>
                <a:cs typeface="Archivo Black"/>
                <a:sym typeface="Archivo Black"/>
              </a:rPr>
              <a:t>ELITE</a:t>
            </a:r>
            <a:endParaRPr b="0" i="0" sz="4800" u="none" cap="none" strike="noStrike">
              <a:solidFill>
                <a:schemeClr val="dk1"/>
              </a:solidFill>
              <a:latin typeface="Calibri"/>
              <a:ea typeface="Calibri"/>
              <a:cs typeface="Calibri"/>
              <a:sym typeface="Calibri"/>
            </a:endParaRPr>
          </a:p>
        </p:txBody>
      </p:sp>
      <p:sp>
        <p:nvSpPr>
          <p:cNvPr id="206" name="Google Shape;206;p10"/>
          <p:cNvSpPr/>
          <p:nvPr/>
        </p:nvSpPr>
        <p:spPr>
          <a:xfrm>
            <a:off x="9437280" y="7137400"/>
            <a:ext cx="5660674" cy="3208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Ability to form larger  </a:t>
            </a:r>
            <a:r>
              <a:rPr lang="en-US" sz="3200">
                <a:solidFill>
                  <a:srgbClr val="FFFFFF"/>
                </a:solidFill>
                <a:latin typeface="Archivo"/>
                <a:ea typeface="Archivo"/>
                <a:cs typeface="Archivo"/>
                <a:sym typeface="Archivo"/>
              </a:rPr>
              <a:t>parties.</a:t>
            </a:r>
            <a:endParaRPr b="0" i="0" sz="3200" u="none" cap="none" strike="noStrike">
              <a:solidFill>
                <a:schemeClr val="dk1"/>
              </a:solidFill>
              <a:latin typeface="Calibri"/>
              <a:ea typeface="Calibri"/>
              <a:cs typeface="Calibri"/>
              <a:sym typeface="Calibri"/>
            </a:endParaRPr>
          </a:p>
        </p:txBody>
      </p:sp>
      <p:sp>
        <p:nvSpPr>
          <p:cNvPr id="207" name="Google Shape;207;p10"/>
          <p:cNvSpPr/>
          <p:nvPr/>
        </p:nvSpPr>
        <p:spPr>
          <a:xfrm>
            <a:off x="10129516" y="10515600"/>
            <a:ext cx="4140718"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$50/MONTH</a:t>
            </a:r>
            <a:endParaRPr b="0" i="0" sz="4800" u="none" cap="none" strike="noStrike">
              <a:solidFill>
                <a:schemeClr val="dk1"/>
              </a:solidFill>
              <a:latin typeface="Calibri"/>
              <a:ea typeface="Calibri"/>
              <a:cs typeface="Calibri"/>
              <a:sym typeface="Calibri"/>
            </a:endParaRPr>
          </a:p>
        </p:txBody>
      </p:sp>
      <p:sp>
        <p:nvSpPr>
          <p:cNvPr id="208" name="Google Shape;208;p10"/>
          <p:cNvSpPr/>
          <p:nvPr/>
        </p:nvSpPr>
        <p:spPr>
          <a:xfrm>
            <a:off x="16181822" y="3632200"/>
            <a:ext cx="6439705" cy="8001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10"/>
          <p:cNvPicPr preferRelativeResize="0"/>
          <p:nvPr/>
        </p:nvPicPr>
        <p:blipFill rotWithShape="1">
          <a:blip r:embed="rId7">
            <a:alphaModFix/>
          </a:blip>
          <a:srcRect b="0" l="0" r="0" t="0"/>
          <a:stretch/>
        </p:blipFill>
        <p:spPr>
          <a:xfrm>
            <a:off x="18544318" y="4089400"/>
            <a:ext cx="1714714" cy="1778000"/>
          </a:xfrm>
          <a:prstGeom prst="rect">
            <a:avLst/>
          </a:prstGeom>
          <a:noFill/>
          <a:ln>
            <a:noFill/>
          </a:ln>
        </p:spPr>
      </p:pic>
      <p:sp>
        <p:nvSpPr>
          <p:cNvPr id="210" name="Google Shape;210;p10"/>
          <p:cNvSpPr/>
          <p:nvPr/>
        </p:nvSpPr>
        <p:spPr>
          <a:xfrm>
            <a:off x="17223353" y="6172200"/>
            <a:ext cx="4356645"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EE71F"/>
              </a:buClr>
              <a:buSzPts val="4800"/>
              <a:buFont typeface="Archivo Black"/>
              <a:buNone/>
            </a:pPr>
            <a:r>
              <a:rPr b="0" i="0" lang="en-US" sz="4800" u="none" cap="none" strike="noStrike">
                <a:solidFill>
                  <a:srgbClr val="FEE71F"/>
                </a:solidFill>
                <a:latin typeface="Archivo Black"/>
                <a:ea typeface="Archivo Black"/>
                <a:cs typeface="Archivo Black"/>
                <a:sym typeface="Archivo Black"/>
              </a:rPr>
              <a:t>LEGENDARY</a:t>
            </a:r>
            <a:endParaRPr b="0" i="0" sz="4800" u="none" cap="none" strike="noStrike">
              <a:solidFill>
                <a:schemeClr val="dk1"/>
              </a:solidFill>
              <a:latin typeface="Calibri"/>
              <a:ea typeface="Calibri"/>
              <a:cs typeface="Calibri"/>
              <a:sym typeface="Calibri"/>
            </a:endParaRPr>
          </a:p>
        </p:txBody>
      </p:sp>
      <p:sp>
        <p:nvSpPr>
          <p:cNvPr id="211" name="Google Shape;211;p10"/>
          <p:cNvSpPr/>
          <p:nvPr/>
        </p:nvSpPr>
        <p:spPr>
          <a:xfrm>
            <a:off x="16639080" y="7137400"/>
            <a:ext cx="5660674" cy="3208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2" name="Google Shape;212;p10"/>
          <p:cNvSpPr/>
          <p:nvPr/>
        </p:nvSpPr>
        <p:spPr>
          <a:xfrm>
            <a:off x="17128091" y="10515600"/>
            <a:ext cx="4547168"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217" name="Shape 217"/>
        <p:cNvGrpSpPr/>
        <p:nvPr/>
      </p:nvGrpSpPr>
      <p:grpSpPr>
        <a:xfrm>
          <a:off x="0" y="0"/>
          <a:ext cx="0" cy="0"/>
          <a:chOff x="0" y="0"/>
          <a:chExt cx="0" cy="0"/>
        </a:xfrm>
      </p:grpSpPr>
      <p:pic>
        <p:nvPicPr>
          <p:cNvPr descr=" " id="218" name="Google Shape;218;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9" name="Google Shape;219;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1" name="Google Shape;221;p11"/>
          <p:cNvPicPr preferRelativeResize="0"/>
          <p:nvPr/>
        </p:nvPicPr>
        <p:blipFill rotWithShape="1">
          <a:blip r:embed="rId5">
            <a:alphaModFix/>
          </a:blip>
          <a:srcRect b="0" l="0" r="0" t="0"/>
          <a:stretch/>
        </p:blipFill>
        <p:spPr>
          <a:xfrm>
            <a:off x="381048" y="2146300"/>
            <a:ext cx="23637654" cy="9436100"/>
          </a:xfrm>
          <a:prstGeom prst="rect">
            <a:avLst/>
          </a:prstGeom>
          <a:noFill/>
          <a:ln>
            <a:noFill/>
          </a:ln>
        </p:spPr>
      </p:pic>
      <p:sp>
        <p:nvSpPr>
          <p:cNvPr id="222" name="Google Shape;222;p11"/>
          <p:cNvSpPr/>
          <p:nvPr/>
        </p:nvSpPr>
        <p:spPr>
          <a:xfrm>
            <a:off x="381048" y="3733800"/>
            <a:ext cx="5347368" cy="7327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685886" y="5143500"/>
            <a:ext cx="4737692" cy="56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685886"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685886"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609676" y="51435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27" name="Google Shape;227;p11"/>
          <p:cNvSpPr/>
          <p:nvPr/>
        </p:nvSpPr>
        <p:spPr>
          <a:xfrm>
            <a:off x="618144" y="58420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8" name="Google Shape;228;p11"/>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29" name="Google Shape;229;p11"/>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30" name="Google Shape;230;p11"/>
          <p:cNvSpPr/>
          <p:nvPr/>
        </p:nvSpPr>
        <p:spPr>
          <a:xfrm>
            <a:off x="685886"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685886"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609676" y="91694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33" name="Google Shape;233;p11"/>
          <p:cNvSpPr/>
          <p:nvPr/>
        </p:nvSpPr>
        <p:spPr>
          <a:xfrm>
            <a:off x="618144" y="98679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Adventurers seek immortal artifact.</a:t>
            </a:r>
            <a:endParaRPr b="0" i="0" sz="3200" u="none" cap="none" strike="noStrike">
              <a:solidFill>
                <a:schemeClr val="dk1"/>
              </a:solidFill>
              <a:latin typeface="Calibri"/>
              <a:ea typeface="Calibri"/>
              <a:cs typeface="Calibri"/>
              <a:sym typeface="Calibri"/>
            </a:endParaRPr>
          </a:p>
        </p:txBody>
      </p:sp>
      <p:sp>
        <p:nvSpPr>
          <p:cNvPr id="234" name="Google Shape;234;p11"/>
          <p:cNvSpPr/>
          <p:nvPr/>
        </p:nvSpPr>
        <p:spPr>
          <a:xfrm>
            <a:off x="6477810" y="3733800"/>
            <a:ext cx="5347368" cy="7327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6782648" y="5143500"/>
            <a:ext cx="4737692" cy="56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6782648"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6782648"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6706438" y="51435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39" name="Google Shape;239;p11"/>
          <p:cNvSpPr/>
          <p:nvPr/>
        </p:nvSpPr>
        <p:spPr>
          <a:xfrm>
            <a:off x="6714906" y="58420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0" name="Google Shape;240;p11"/>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41" name="Google Shape;241;p11"/>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42" name="Google Shape;242;p11"/>
          <p:cNvSpPr/>
          <p:nvPr/>
        </p:nvSpPr>
        <p:spPr>
          <a:xfrm>
            <a:off x="6782648"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6782648"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6706438" y="91694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45" name="Google Shape;245;p11"/>
          <p:cNvSpPr/>
          <p:nvPr/>
        </p:nvSpPr>
        <p:spPr>
          <a:xfrm>
            <a:off x="6714906" y="98679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Adventurers seek immortal artifact.</a:t>
            </a:r>
            <a:endParaRPr b="0" i="0" sz="3200" u="none" cap="none" strike="noStrike">
              <a:solidFill>
                <a:schemeClr val="dk1"/>
              </a:solidFill>
              <a:latin typeface="Calibri"/>
              <a:ea typeface="Calibri"/>
              <a:cs typeface="Calibri"/>
              <a:sym typeface="Calibri"/>
            </a:endParaRPr>
          </a:p>
        </p:txBody>
      </p:sp>
      <p:sp>
        <p:nvSpPr>
          <p:cNvPr id="246" name="Google Shape;246;p11"/>
          <p:cNvSpPr/>
          <p:nvPr/>
        </p:nvSpPr>
        <p:spPr>
          <a:xfrm>
            <a:off x="12574572" y="3733800"/>
            <a:ext cx="5347368" cy="7327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12879410" y="5143500"/>
            <a:ext cx="4737692" cy="56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12879410"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2879410"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12803200" y="51435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51" name="Google Shape;251;p11"/>
          <p:cNvSpPr/>
          <p:nvPr/>
        </p:nvSpPr>
        <p:spPr>
          <a:xfrm>
            <a:off x="12811668" y="58420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2" name="Google Shape;252;p11"/>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53" name="Google Shape;253;p11"/>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54" name="Google Shape;254;p11"/>
          <p:cNvSpPr/>
          <p:nvPr/>
        </p:nvSpPr>
        <p:spPr>
          <a:xfrm>
            <a:off x="12879410"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12879410"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12803200" y="91694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57" name="Google Shape;257;p11"/>
          <p:cNvSpPr/>
          <p:nvPr/>
        </p:nvSpPr>
        <p:spPr>
          <a:xfrm>
            <a:off x="12811668" y="98679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p11"/>
          <p:cNvSpPr/>
          <p:nvPr/>
        </p:nvSpPr>
        <p:spPr>
          <a:xfrm>
            <a:off x="18671334" y="3733800"/>
            <a:ext cx="5347368" cy="7327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8976172" y="5143500"/>
            <a:ext cx="4737692" cy="56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8976172"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18976172" y="51435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18899962" y="51435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63" name="Google Shape;263;p11"/>
          <p:cNvSpPr/>
          <p:nvPr/>
        </p:nvSpPr>
        <p:spPr>
          <a:xfrm>
            <a:off x="18908430" y="58420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4" name="Google Shape;264;p11"/>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65" name="Google Shape;265;p11"/>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66" name="Google Shape;266;p11"/>
          <p:cNvSpPr/>
          <p:nvPr/>
        </p:nvSpPr>
        <p:spPr>
          <a:xfrm>
            <a:off x="18976172"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18976172" y="9169400"/>
            <a:ext cx="4737692" cy="15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18899962" y="9169400"/>
            <a:ext cx="4890111"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69" name="Google Shape;269;p11"/>
          <p:cNvSpPr/>
          <p:nvPr/>
        </p:nvSpPr>
        <p:spPr>
          <a:xfrm>
            <a:off x="18908430" y="9867900"/>
            <a:ext cx="4873176"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Adventurers seek immortal artifact.</a:t>
            </a:r>
            <a:endParaRPr b="0" i="0" sz="3200" u="none" cap="none" strike="noStrike">
              <a:solidFill>
                <a:schemeClr val="dk1"/>
              </a:solidFill>
              <a:latin typeface="Calibri"/>
              <a:ea typeface="Calibri"/>
              <a:cs typeface="Calibri"/>
              <a:sym typeface="Calibri"/>
            </a:endParaRPr>
          </a:p>
        </p:txBody>
      </p:sp>
      <p:sp>
        <p:nvSpPr>
          <p:cNvPr id="270" name="Google Shape;270;p11"/>
          <p:cNvSpPr/>
          <p:nvPr/>
        </p:nvSpPr>
        <p:spPr>
          <a:xfrm>
            <a:off x="1994149" y="2146300"/>
            <a:ext cx="2133867" cy="2133600"/>
          </a:xfrm>
          <a:prstGeom prst="roundRect">
            <a:avLst>
              <a:gd fmla="val 198429" name="adj"/>
            </a:avLst>
          </a:prstGeom>
          <a:solidFill>
            <a:srgbClr val="08080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2692737" y="2660650"/>
            <a:ext cx="1075401"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S</a:t>
            </a:r>
            <a:endParaRPr b="0" i="0" sz="8000" u="none" cap="none" strike="noStrike">
              <a:solidFill>
                <a:schemeClr val="dk1"/>
              </a:solidFill>
              <a:latin typeface="Calibri"/>
              <a:ea typeface="Calibri"/>
              <a:cs typeface="Calibri"/>
              <a:sym typeface="Calibri"/>
            </a:endParaRPr>
          </a:p>
        </p:txBody>
      </p:sp>
      <p:sp>
        <p:nvSpPr>
          <p:cNvPr id="272" name="Google Shape;272;p11"/>
          <p:cNvSpPr/>
          <p:nvPr/>
        </p:nvSpPr>
        <p:spPr>
          <a:xfrm>
            <a:off x="8090911" y="2146300"/>
            <a:ext cx="2133867" cy="2133600"/>
          </a:xfrm>
          <a:prstGeom prst="roundRect">
            <a:avLst>
              <a:gd fmla="val 198429" name="adj"/>
            </a:avLst>
          </a:prstGeom>
          <a:solidFill>
            <a:srgbClr val="08080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8649781" y="2660650"/>
            <a:ext cx="1354836"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W</a:t>
            </a:r>
            <a:endParaRPr b="0" i="0" sz="8000" u="none" cap="none" strike="noStrike">
              <a:solidFill>
                <a:schemeClr val="dk1"/>
              </a:solidFill>
              <a:latin typeface="Calibri"/>
              <a:ea typeface="Calibri"/>
              <a:cs typeface="Calibri"/>
              <a:sym typeface="Calibri"/>
            </a:endParaRPr>
          </a:p>
        </p:txBody>
      </p:sp>
      <p:sp>
        <p:nvSpPr>
          <p:cNvPr id="274" name="Google Shape;274;p11"/>
          <p:cNvSpPr/>
          <p:nvPr/>
        </p:nvSpPr>
        <p:spPr>
          <a:xfrm>
            <a:off x="14187673" y="2146300"/>
            <a:ext cx="2133867" cy="2133600"/>
          </a:xfrm>
          <a:prstGeom prst="roundRect">
            <a:avLst>
              <a:gd fmla="val 198429" name="adj"/>
            </a:avLst>
          </a:prstGeom>
          <a:solidFill>
            <a:srgbClr val="08080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4829103" y="2660650"/>
            <a:ext cx="1189715"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O</a:t>
            </a:r>
            <a:endParaRPr b="0" i="0" sz="8000" u="none" cap="none" strike="noStrike">
              <a:solidFill>
                <a:schemeClr val="dk1"/>
              </a:solidFill>
              <a:latin typeface="Calibri"/>
              <a:ea typeface="Calibri"/>
              <a:cs typeface="Calibri"/>
              <a:sym typeface="Calibri"/>
            </a:endParaRPr>
          </a:p>
        </p:txBody>
      </p:sp>
      <p:sp>
        <p:nvSpPr>
          <p:cNvPr id="276" name="Google Shape;276;p11"/>
          <p:cNvSpPr/>
          <p:nvPr/>
        </p:nvSpPr>
        <p:spPr>
          <a:xfrm>
            <a:off x="20284435" y="2146300"/>
            <a:ext cx="2133867" cy="2133600"/>
          </a:xfrm>
          <a:prstGeom prst="roundRect">
            <a:avLst>
              <a:gd fmla="val 198429" name="adj"/>
            </a:avLst>
          </a:prstGeom>
          <a:solidFill>
            <a:srgbClr val="08080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20983023" y="2660650"/>
            <a:ext cx="1075401"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282" name="Shape 282"/>
        <p:cNvGrpSpPr/>
        <p:nvPr/>
      </p:nvGrpSpPr>
      <p:grpSpPr>
        <a:xfrm>
          <a:off x="0" y="0"/>
          <a:ext cx="0" cy="0"/>
          <a:chOff x="0" y="0"/>
          <a:chExt cx="0" cy="0"/>
        </a:xfrm>
      </p:grpSpPr>
      <p:pic>
        <p:nvPicPr>
          <p:cNvPr descr=" " id="283" name="Google Shape;283;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4" name="Google Shape;28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86" name="Google Shape;286;p12"/>
          <p:cNvPicPr preferRelativeResize="0"/>
          <p:nvPr/>
        </p:nvPicPr>
        <p:blipFill rotWithShape="1">
          <a:blip r:embed="rId5">
            <a:alphaModFix/>
          </a:blip>
          <a:srcRect b="0" l="0" r="0" t="0"/>
          <a:stretch/>
        </p:blipFill>
        <p:spPr>
          <a:xfrm>
            <a:off x="952619" y="1143000"/>
            <a:ext cx="8929216" cy="11912600"/>
          </a:xfrm>
          <a:prstGeom prst="rect">
            <a:avLst/>
          </a:prstGeom>
          <a:noFill/>
          <a:ln>
            <a:noFill/>
          </a:ln>
        </p:spPr>
      </p:pic>
      <p:sp>
        <p:nvSpPr>
          <p:cNvPr id="287" name="Google Shape;287;p12"/>
          <p:cNvSpPr/>
          <p:nvPr/>
        </p:nvSpPr>
        <p:spPr>
          <a:xfrm>
            <a:off x="11050381" y="1930400"/>
            <a:ext cx="6880027"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SOME DATA</a:t>
            </a:r>
            <a:endParaRPr b="0" i="0" sz="8000" u="none" cap="none" strike="noStrike">
              <a:solidFill>
                <a:schemeClr val="dk1"/>
              </a:solidFill>
              <a:latin typeface="Calibri"/>
              <a:ea typeface="Calibri"/>
              <a:cs typeface="Calibri"/>
              <a:sym typeface="Calibri"/>
            </a:endParaRPr>
          </a:p>
        </p:txBody>
      </p:sp>
      <p:sp>
        <p:nvSpPr>
          <p:cNvPr id="288" name="Google Shape;288;p12"/>
          <p:cNvSpPr/>
          <p:nvPr/>
        </p:nvSpPr>
        <p:spPr>
          <a:xfrm>
            <a:off x="11050381" y="5029200"/>
            <a:ext cx="8573572" cy="689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11050381" y="5029200"/>
            <a:ext cx="857357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11050381" y="5162550"/>
            <a:ext cx="3899387" cy="17145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11812476" y="5467350"/>
            <a:ext cx="2713906"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75%</a:t>
            </a:r>
            <a:endParaRPr b="0" i="0" sz="8000" u="none" cap="none" strike="noStrike">
              <a:solidFill>
                <a:schemeClr val="dk1"/>
              </a:solidFill>
              <a:latin typeface="Calibri"/>
              <a:ea typeface="Calibri"/>
              <a:cs typeface="Calibri"/>
              <a:sym typeface="Calibri"/>
            </a:endParaRPr>
          </a:p>
        </p:txBody>
      </p:sp>
      <p:sp>
        <p:nvSpPr>
          <p:cNvPr id="292" name="Google Shape;292;p12"/>
          <p:cNvSpPr/>
          <p:nvPr/>
        </p:nvSpPr>
        <p:spPr>
          <a:xfrm>
            <a:off x="15152994" y="5029200"/>
            <a:ext cx="4470959"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15152994" y="5029200"/>
            <a:ext cx="4623378"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ENCHANTED CREATURES</a:t>
            </a:r>
            <a:endParaRPr b="0" i="0" sz="3600" u="none" cap="none" strike="noStrike">
              <a:solidFill>
                <a:schemeClr val="dk1"/>
              </a:solidFill>
              <a:latin typeface="Calibri"/>
              <a:ea typeface="Calibri"/>
              <a:cs typeface="Calibri"/>
              <a:sym typeface="Calibri"/>
            </a:endParaRPr>
          </a:p>
        </p:txBody>
      </p:sp>
      <p:sp>
        <p:nvSpPr>
          <p:cNvPr id="294" name="Google Shape;294;p12"/>
          <p:cNvSpPr/>
          <p:nvPr/>
        </p:nvSpPr>
        <p:spPr>
          <a:xfrm>
            <a:off x="15152994" y="6121400"/>
            <a:ext cx="4606442"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possess the ability to cast spells.</a:t>
            </a:r>
            <a:endParaRPr b="0" i="0" sz="3200" u="none" cap="none" strike="noStrike">
              <a:solidFill>
                <a:schemeClr val="dk1"/>
              </a:solidFill>
              <a:latin typeface="Calibri"/>
              <a:ea typeface="Calibri"/>
              <a:cs typeface="Calibri"/>
              <a:sym typeface="Calibri"/>
            </a:endParaRPr>
          </a:p>
        </p:txBody>
      </p:sp>
      <p:sp>
        <p:nvSpPr>
          <p:cNvPr id="295" name="Google Shape;295;p12"/>
          <p:cNvSpPr/>
          <p:nvPr/>
        </p:nvSpPr>
        <p:spPr>
          <a:xfrm>
            <a:off x="11050381" y="7620000"/>
            <a:ext cx="857357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2"/>
          <p:cNvSpPr/>
          <p:nvPr/>
        </p:nvSpPr>
        <p:spPr>
          <a:xfrm>
            <a:off x="11050381" y="7753350"/>
            <a:ext cx="3899387" cy="17145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1812476" y="8058150"/>
            <a:ext cx="2713906"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60%</a:t>
            </a:r>
            <a:endParaRPr b="0" i="0" sz="8000" u="none" cap="none" strike="noStrike">
              <a:solidFill>
                <a:schemeClr val="dk1"/>
              </a:solidFill>
              <a:latin typeface="Calibri"/>
              <a:ea typeface="Calibri"/>
              <a:cs typeface="Calibri"/>
              <a:sym typeface="Calibri"/>
            </a:endParaRPr>
          </a:p>
        </p:txBody>
      </p:sp>
      <p:sp>
        <p:nvSpPr>
          <p:cNvPr id="298" name="Google Shape;298;p12"/>
          <p:cNvSpPr/>
          <p:nvPr/>
        </p:nvSpPr>
        <p:spPr>
          <a:xfrm>
            <a:off x="15152994" y="7620000"/>
            <a:ext cx="4470959"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15152994" y="7620000"/>
            <a:ext cx="4623378"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MAGIC-WIELDING INDIVIDUALS</a:t>
            </a:r>
            <a:endParaRPr b="0" i="0" sz="3600" u="none" cap="none" strike="noStrike">
              <a:solidFill>
                <a:schemeClr val="dk1"/>
              </a:solidFill>
              <a:latin typeface="Calibri"/>
              <a:ea typeface="Calibri"/>
              <a:cs typeface="Calibri"/>
              <a:sym typeface="Calibri"/>
            </a:endParaRPr>
          </a:p>
        </p:txBody>
      </p:sp>
      <p:sp>
        <p:nvSpPr>
          <p:cNvPr id="300" name="Google Shape;300;p12"/>
          <p:cNvSpPr/>
          <p:nvPr/>
        </p:nvSpPr>
        <p:spPr>
          <a:xfrm>
            <a:off x="15152994" y="8712200"/>
            <a:ext cx="4606442"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practice the art of illusions.</a:t>
            </a:r>
            <a:endParaRPr b="0" i="0" sz="3200" u="none" cap="none" strike="noStrike">
              <a:solidFill>
                <a:schemeClr val="dk1"/>
              </a:solidFill>
              <a:latin typeface="Calibri"/>
              <a:ea typeface="Calibri"/>
              <a:cs typeface="Calibri"/>
              <a:sym typeface="Calibri"/>
            </a:endParaRPr>
          </a:p>
        </p:txBody>
      </p:sp>
      <p:sp>
        <p:nvSpPr>
          <p:cNvPr id="301" name="Google Shape;301;p12"/>
          <p:cNvSpPr/>
          <p:nvPr/>
        </p:nvSpPr>
        <p:spPr>
          <a:xfrm>
            <a:off x="11050381" y="10210800"/>
            <a:ext cx="8573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11050381" y="10210800"/>
            <a:ext cx="3899387" cy="17145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1812476" y="10515600"/>
            <a:ext cx="2713906"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90%</a:t>
            </a:r>
            <a:endParaRPr b="0" i="0" sz="8000" u="none" cap="none" strike="noStrike">
              <a:solidFill>
                <a:schemeClr val="dk1"/>
              </a:solidFill>
              <a:latin typeface="Calibri"/>
              <a:ea typeface="Calibri"/>
              <a:cs typeface="Calibri"/>
              <a:sym typeface="Calibri"/>
            </a:endParaRPr>
          </a:p>
        </p:txBody>
      </p:sp>
      <p:sp>
        <p:nvSpPr>
          <p:cNvPr id="304" name="Google Shape;304;p12"/>
          <p:cNvSpPr/>
          <p:nvPr/>
        </p:nvSpPr>
        <p:spPr>
          <a:xfrm>
            <a:off x="15152994" y="10325100"/>
            <a:ext cx="4470959"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15152994" y="10325100"/>
            <a:ext cx="4623378"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SPELLS CAST</a:t>
            </a:r>
            <a:endParaRPr b="0" i="0" sz="3600" u="none" cap="none" strike="noStrike">
              <a:solidFill>
                <a:schemeClr val="dk1"/>
              </a:solidFill>
              <a:latin typeface="Calibri"/>
              <a:ea typeface="Calibri"/>
              <a:cs typeface="Calibri"/>
              <a:sym typeface="Calibri"/>
            </a:endParaRPr>
          </a:p>
        </p:txBody>
      </p:sp>
      <p:sp>
        <p:nvSpPr>
          <p:cNvPr id="306" name="Google Shape;306;p12"/>
          <p:cNvSpPr/>
          <p:nvPr/>
        </p:nvSpPr>
        <p:spPr>
          <a:xfrm>
            <a:off x="15152994" y="10922000"/>
            <a:ext cx="4606442"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311" name="Shape 311"/>
        <p:cNvGrpSpPr/>
        <p:nvPr/>
      </p:nvGrpSpPr>
      <p:grpSpPr>
        <a:xfrm>
          <a:off x="0" y="0"/>
          <a:ext cx="0" cy="0"/>
          <a:chOff x="0" y="0"/>
          <a:chExt cx="0" cy="0"/>
        </a:xfrm>
      </p:grpSpPr>
      <p:pic>
        <p:nvPicPr>
          <p:cNvPr descr=" " id="312" name="Google Shape;312;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3" name="Google Shape;31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5" name="Google Shape;315;p13"/>
          <p:cNvSpPr/>
          <p:nvPr/>
        </p:nvSpPr>
        <p:spPr>
          <a:xfrm>
            <a:off x="4305838" y="3403600"/>
            <a:ext cx="15762670" cy="57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4305838" y="3403600"/>
            <a:ext cx="15762670"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5575997" y="3403600"/>
            <a:ext cx="14238480" cy="433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234,567</a:t>
            </a:r>
            <a:endParaRPr b="0" i="0" sz="24000" u="none" cap="none" strike="noStrike">
              <a:solidFill>
                <a:schemeClr val="dk1"/>
              </a:solidFill>
              <a:latin typeface="Calibri"/>
              <a:ea typeface="Calibri"/>
              <a:cs typeface="Calibri"/>
              <a:sym typeface="Calibri"/>
            </a:endParaRPr>
          </a:p>
        </p:txBody>
      </p:sp>
      <p:sp>
        <p:nvSpPr>
          <p:cNvPr id="318" name="Google Shape;318;p13"/>
          <p:cNvSpPr/>
          <p:nvPr/>
        </p:nvSpPr>
        <p:spPr>
          <a:xfrm>
            <a:off x="4170355" y="6921500"/>
            <a:ext cx="16033637" cy="11599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Archivo"/>
              <a:buNone/>
            </a:pPr>
            <a:r>
              <a:rPr b="1" i="0" lang="en-US" sz="6400" u="none" cap="none" strike="noStrike">
                <a:solidFill>
                  <a:srgbClr val="FFFFFF"/>
                </a:solidFill>
                <a:latin typeface="Archivo"/>
                <a:ea typeface="Archivo"/>
                <a:cs typeface="Archivo"/>
                <a:sym typeface="Archivo"/>
              </a:rPr>
              <a:t>Unicorn Sightings</a:t>
            </a:r>
            <a:endParaRPr b="0" i="0" sz="6400" u="none" cap="none" strike="noStrike">
              <a:solidFill>
                <a:schemeClr val="dk1"/>
              </a:solidFill>
              <a:latin typeface="Calibri"/>
              <a:ea typeface="Calibri"/>
              <a:cs typeface="Calibri"/>
              <a:sym typeface="Calibri"/>
            </a:endParaRPr>
          </a:p>
        </p:txBody>
      </p:sp>
      <p:sp>
        <p:nvSpPr>
          <p:cNvPr id="319" name="Google Shape;319;p13"/>
          <p:cNvSpPr/>
          <p:nvPr/>
        </p:nvSpPr>
        <p:spPr>
          <a:xfrm>
            <a:off x="7483352" y="8216900"/>
            <a:ext cx="9407642"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324" name="Shape 324"/>
        <p:cNvGrpSpPr/>
        <p:nvPr/>
      </p:nvGrpSpPr>
      <p:grpSpPr>
        <a:xfrm>
          <a:off x="0" y="0"/>
          <a:ext cx="0" cy="0"/>
          <a:chOff x="0" y="0"/>
          <a:chExt cx="0" cy="0"/>
        </a:xfrm>
      </p:grpSpPr>
      <p:pic>
        <p:nvPicPr>
          <p:cNvPr descr=" " id="325" name="Google Shape;325;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6" name="Google Shape;32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8" name="Google Shape;328;p14"/>
          <p:cNvSpPr/>
          <p:nvPr/>
        </p:nvSpPr>
        <p:spPr>
          <a:xfrm>
            <a:off x="3391324" y="2476500"/>
            <a:ext cx="7874984"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
          <p:cNvSpPr/>
          <p:nvPr/>
        </p:nvSpPr>
        <p:spPr>
          <a:xfrm>
            <a:off x="1778222" y="2476500"/>
            <a:ext cx="11101187" cy="2374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
          <p:cNvSpPr/>
          <p:nvPr/>
        </p:nvSpPr>
        <p:spPr>
          <a:xfrm>
            <a:off x="1998383" y="2781300"/>
            <a:ext cx="10118931" cy="23071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233 COINS</a:t>
            </a:r>
            <a:endParaRPr b="0" i="0" sz="12800" u="none" cap="none" strike="noStrike">
              <a:solidFill>
                <a:schemeClr val="dk1"/>
              </a:solidFill>
              <a:latin typeface="Calibri"/>
              <a:ea typeface="Calibri"/>
              <a:cs typeface="Calibri"/>
              <a:sym typeface="Calibri"/>
            </a:endParaRPr>
          </a:p>
        </p:txBody>
      </p:sp>
      <p:sp>
        <p:nvSpPr>
          <p:cNvPr id="331" name="Google Shape;331;p14"/>
          <p:cNvSpPr/>
          <p:nvPr/>
        </p:nvSpPr>
        <p:spPr>
          <a:xfrm>
            <a:off x="3391324" y="5156200"/>
            <a:ext cx="7874984" cy="4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p:nvPr/>
        </p:nvSpPr>
        <p:spPr>
          <a:xfrm>
            <a:off x="3323582" y="5156200"/>
            <a:ext cx="8010468"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Treasure Found</a:t>
            </a:r>
            <a:endParaRPr b="0" i="0" sz="3200" u="none" cap="none" strike="noStrike">
              <a:solidFill>
                <a:schemeClr val="dk1"/>
              </a:solidFill>
              <a:latin typeface="Calibri"/>
              <a:ea typeface="Calibri"/>
              <a:cs typeface="Calibri"/>
              <a:sym typeface="Calibri"/>
            </a:endParaRPr>
          </a:p>
        </p:txBody>
      </p:sp>
      <p:sp>
        <p:nvSpPr>
          <p:cNvPr id="333" name="Google Shape;333;p14"/>
          <p:cNvSpPr/>
          <p:nvPr/>
        </p:nvSpPr>
        <p:spPr>
          <a:xfrm>
            <a:off x="3391324" y="7226300"/>
            <a:ext cx="7874984"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1416227" y="7226300"/>
            <a:ext cx="11825178" cy="2374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1636388" y="7531100"/>
            <a:ext cx="10842922" cy="23071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456 HOURS</a:t>
            </a:r>
            <a:endParaRPr b="0" i="0" sz="12800" u="none" cap="none" strike="noStrike">
              <a:solidFill>
                <a:schemeClr val="dk1"/>
              </a:solidFill>
              <a:latin typeface="Calibri"/>
              <a:ea typeface="Calibri"/>
              <a:cs typeface="Calibri"/>
              <a:sym typeface="Calibri"/>
            </a:endParaRPr>
          </a:p>
        </p:txBody>
      </p:sp>
      <p:sp>
        <p:nvSpPr>
          <p:cNvPr id="336" name="Google Shape;336;p14"/>
          <p:cNvSpPr/>
          <p:nvPr/>
        </p:nvSpPr>
        <p:spPr>
          <a:xfrm>
            <a:off x="3391324" y="9906000"/>
            <a:ext cx="7874984" cy="4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p:nvPr/>
        </p:nvSpPr>
        <p:spPr>
          <a:xfrm>
            <a:off x="3323582" y="9906000"/>
            <a:ext cx="8010468"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Duration of Spell Casting</a:t>
            </a:r>
            <a:endParaRPr b="0" i="0" sz="3200" u="none" cap="none" strike="noStrike">
              <a:solidFill>
                <a:schemeClr val="dk1"/>
              </a:solidFill>
              <a:latin typeface="Calibri"/>
              <a:ea typeface="Calibri"/>
              <a:cs typeface="Calibri"/>
              <a:sym typeface="Calibri"/>
            </a:endParaRPr>
          </a:p>
        </p:txBody>
      </p:sp>
      <p:sp>
        <p:nvSpPr>
          <p:cNvPr id="338" name="Google Shape;338;p14"/>
          <p:cNvSpPr/>
          <p:nvPr/>
        </p:nvSpPr>
        <p:spPr>
          <a:xfrm>
            <a:off x="14086061" y="2476500"/>
            <a:ext cx="7874984"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15362570" y="2476500"/>
            <a:ext cx="5321965" cy="2374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15582731" y="2781300"/>
            <a:ext cx="4339709" cy="23071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85%</a:t>
            </a:r>
            <a:endParaRPr b="0" i="0" sz="12800" u="none" cap="none" strike="noStrike">
              <a:solidFill>
                <a:schemeClr val="dk1"/>
              </a:solidFill>
              <a:latin typeface="Calibri"/>
              <a:ea typeface="Calibri"/>
              <a:cs typeface="Calibri"/>
              <a:sym typeface="Calibri"/>
            </a:endParaRPr>
          </a:p>
        </p:txBody>
      </p:sp>
      <p:sp>
        <p:nvSpPr>
          <p:cNvPr id="341" name="Google Shape;341;p14"/>
          <p:cNvSpPr/>
          <p:nvPr/>
        </p:nvSpPr>
        <p:spPr>
          <a:xfrm>
            <a:off x="14086061" y="5156200"/>
            <a:ext cx="7874984" cy="4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14018319" y="5156200"/>
            <a:ext cx="8010468"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Wished Granted</a:t>
            </a:r>
            <a:endParaRPr b="0" i="0" sz="3200" u="none" cap="none" strike="noStrike">
              <a:solidFill>
                <a:schemeClr val="dk1"/>
              </a:solidFill>
              <a:latin typeface="Calibri"/>
              <a:ea typeface="Calibri"/>
              <a:cs typeface="Calibri"/>
              <a:sym typeface="Calibri"/>
            </a:endParaRPr>
          </a:p>
        </p:txBody>
      </p:sp>
      <p:sp>
        <p:nvSpPr>
          <p:cNvPr id="343" name="Google Shape;343;p14"/>
          <p:cNvSpPr/>
          <p:nvPr/>
        </p:nvSpPr>
        <p:spPr>
          <a:xfrm>
            <a:off x="14086061" y="7226300"/>
            <a:ext cx="7874984"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13914589" y="7226300"/>
            <a:ext cx="8217927" cy="23749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4"/>
          <p:cNvSpPr/>
          <p:nvPr/>
        </p:nvSpPr>
        <p:spPr>
          <a:xfrm>
            <a:off x="14134750" y="7531100"/>
            <a:ext cx="7235671" cy="23071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535 KM</a:t>
            </a:r>
            <a:endParaRPr b="0" i="0" sz="12800" u="none" cap="none" strike="noStrike">
              <a:solidFill>
                <a:schemeClr val="dk1"/>
              </a:solidFill>
              <a:latin typeface="Calibri"/>
              <a:ea typeface="Calibri"/>
              <a:cs typeface="Calibri"/>
              <a:sym typeface="Calibri"/>
            </a:endParaRPr>
          </a:p>
        </p:txBody>
      </p:sp>
      <p:sp>
        <p:nvSpPr>
          <p:cNvPr id="346" name="Google Shape;346;p14"/>
          <p:cNvSpPr/>
          <p:nvPr/>
        </p:nvSpPr>
        <p:spPr>
          <a:xfrm>
            <a:off x="14086061" y="9906000"/>
            <a:ext cx="7874984" cy="4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14018319" y="9906000"/>
            <a:ext cx="8010468"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352" name="Shape 352"/>
        <p:cNvGrpSpPr/>
        <p:nvPr/>
      </p:nvGrpSpPr>
      <p:grpSpPr>
        <a:xfrm>
          <a:off x="0" y="0"/>
          <a:ext cx="0" cy="0"/>
          <a:chOff x="0" y="0"/>
          <a:chExt cx="0" cy="0"/>
        </a:xfrm>
      </p:grpSpPr>
      <p:pic>
        <p:nvPicPr>
          <p:cNvPr descr=" " id="353" name="Google Shape;353;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4" name="Google Shape;35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6" name="Google Shape;356;p15"/>
          <p:cNvSpPr/>
          <p:nvPr/>
        </p:nvSpPr>
        <p:spPr>
          <a:xfrm>
            <a:off x="8383048" y="1143000"/>
            <a:ext cx="7959662"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SOME GRAPH</a:t>
            </a:r>
            <a:endParaRPr b="0" i="0" sz="8000" u="none" cap="none" strike="noStrike">
              <a:solidFill>
                <a:schemeClr val="dk1"/>
              </a:solidFill>
              <a:latin typeface="Calibri"/>
              <a:ea typeface="Calibri"/>
              <a:cs typeface="Calibri"/>
              <a:sym typeface="Calibri"/>
            </a:endParaRPr>
          </a:p>
        </p:txBody>
      </p:sp>
      <p:sp>
        <p:nvSpPr>
          <p:cNvPr id="357" name="Google Shape;357;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9" name="Google Shape;359;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0" name="Google Shape;360;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1" name="Google Shape;361;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2" name="Google Shape;362;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3" name="Google Shape;363;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4" name="Google Shape;364;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5" name="Google Shape;365;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6" name="Google Shape;366;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2185"/>
              <a:buFont typeface="Lato"/>
              <a:buNone/>
            </a:pPr>
            <a:r>
              <a:rPr b="0" i="0" lang="en-US" sz="2185" u="none" cap="none" strike="noStrike">
                <a:solidFill>
                  <a:srgbClr val="FEE71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7" name="Google Shape;367;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8" name="Google Shape;368;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9" name="Google Shape;369;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0" name="Google Shape;370;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1" name="Google Shape;371;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2" name="Google Shape;372;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3" name="Google Shape;373;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4" name="Google Shape;374;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5" name="Google Shape;375;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6" name="Google Shape;376;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E71F"/>
              </a:buClr>
              <a:buSzPts val="1820"/>
              <a:buFont typeface="Lato"/>
              <a:buNone/>
            </a:pPr>
            <a:r>
              <a:rPr b="0" i="0" lang="en-US" sz="1820" u="none" cap="none" strike="noStrike">
                <a:solidFill>
                  <a:srgbClr val="FEE71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7" name="Google Shape;377;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78" name="Google Shape;378;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79" name="Google Shape;379;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0" name="Google Shape;380;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1" name="Google Shape;381;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82" name="Google Shape;382;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83" name="Google Shape;383;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4" name="Google Shape;384;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5" name="Google Shape;385;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86" name="Google Shape;386;p15"/>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87" name="Google Shape;387;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88" name="Google Shape;388;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89" name="Google Shape;389;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0" name="Google Shape;390;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1" name="Google Shape;391;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92" name="Google Shape;392;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93" name="Google Shape;393;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4" name="Google Shape;394;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5" name="Google Shape;395;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96" name="Google Shape;396;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97" name="Google Shape;397;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98" name="Google Shape;398;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99" name="Google Shape;39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1" name="Google Shape;401;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02" name="Google Shape;402;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03" name="Google Shape;403;p15"/>
          <p:cNvSpPr/>
          <p:nvPr/>
        </p:nvSpPr>
        <p:spPr>
          <a:xfrm>
            <a:off x="16073859" y="6365379"/>
            <a:ext cx="224818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16073859" y="6426200"/>
            <a:ext cx="245140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34.574</a:t>
            </a:r>
            <a:endParaRPr b="0" i="0" sz="4800" u="none" cap="none" strike="noStrike">
              <a:solidFill>
                <a:schemeClr val="dk1"/>
              </a:solidFill>
              <a:latin typeface="Calibri"/>
              <a:ea typeface="Calibri"/>
              <a:cs typeface="Calibri"/>
              <a:sym typeface="Calibri"/>
            </a:endParaRPr>
          </a:p>
        </p:txBody>
      </p:sp>
      <p:sp>
        <p:nvSpPr>
          <p:cNvPr id="405" name="Google Shape;405;p15"/>
          <p:cNvSpPr/>
          <p:nvPr/>
        </p:nvSpPr>
        <p:spPr>
          <a:xfrm>
            <a:off x="16753394" y="7086600"/>
            <a:ext cx="1024595"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Total</a:t>
            </a:r>
            <a:endParaRPr b="0" i="0" sz="3200" u="none" cap="none" strike="noStrike">
              <a:solidFill>
                <a:schemeClr val="dk1"/>
              </a:solidFill>
              <a:latin typeface="Calibri"/>
              <a:ea typeface="Calibri"/>
              <a:cs typeface="Calibri"/>
              <a:sym typeface="Calibri"/>
            </a:endParaRPr>
          </a:p>
        </p:txBody>
      </p:sp>
      <p:sp>
        <p:nvSpPr>
          <p:cNvPr id="406" name="Google Shape;406;p15"/>
          <p:cNvSpPr/>
          <p:nvPr/>
        </p:nvSpPr>
        <p:spPr>
          <a:xfrm>
            <a:off x="13260457" y="10515600"/>
            <a:ext cx="7874984"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13260457" y="10515600"/>
            <a:ext cx="7874984"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13158845" y="10515600"/>
            <a:ext cx="8078210"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TREASURE FOUND</a:t>
            </a:r>
            <a:endParaRPr b="0" i="0" sz="4800" u="none" cap="none" strike="noStrike">
              <a:solidFill>
                <a:schemeClr val="dk1"/>
              </a:solidFill>
              <a:latin typeface="Calibri"/>
              <a:ea typeface="Calibri"/>
              <a:cs typeface="Calibri"/>
              <a:sym typeface="Calibri"/>
            </a:endParaRPr>
          </a:p>
        </p:txBody>
      </p:sp>
      <p:sp>
        <p:nvSpPr>
          <p:cNvPr id="409" name="Google Shape;409;p15"/>
          <p:cNvSpPr/>
          <p:nvPr/>
        </p:nvSpPr>
        <p:spPr>
          <a:xfrm>
            <a:off x="13192716" y="11277600"/>
            <a:ext cx="8010468"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0" name="Google Shape;410;p15"/>
          <p:cNvSpPr/>
          <p:nvPr/>
        </p:nvSpPr>
        <p:spPr>
          <a:xfrm>
            <a:off x="3251606" y="10515600"/>
            <a:ext cx="7874984" cy="23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3251606" y="10515600"/>
            <a:ext cx="7874984" cy="23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3149994" y="10515600"/>
            <a:ext cx="807821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SPELLCASTING PROGRESS</a:t>
            </a:r>
            <a:endParaRPr b="0" i="0" sz="4800" u="none" cap="none" strike="noStrike">
              <a:solidFill>
                <a:schemeClr val="dk1"/>
              </a:solidFill>
              <a:latin typeface="Calibri"/>
              <a:ea typeface="Calibri"/>
              <a:cs typeface="Calibri"/>
              <a:sym typeface="Calibri"/>
            </a:endParaRPr>
          </a:p>
        </p:txBody>
      </p:sp>
      <p:sp>
        <p:nvSpPr>
          <p:cNvPr id="413" name="Google Shape;413;p15"/>
          <p:cNvSpPr/>
          <p:nvPr/>
        </p:nvSpPr>
        <p:spPr>
          <a:xfrm>
            <a:off x="3183865" y="11938000"/>
            <a:ext cx="8010468" cy="1024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418" name="Shape 418"/>
        <p:cNvGrpSpPr/>
        <p:nvPr/>
      </p:nvGrpSpPr>
      <p:grpSpPr>
        <a:xfrm>
          <a:off x="0" y="0"/>
          <a:ext cx="0" cy="0"/>
          <a:chOff x="0" y="0"/>
          <a:chExt cx="0" cy="0"/>
        </a:xfrm>
      </p:grpSpPr>
      <p:pic>
        <p:nvPicPr>
          <p:cNvPr descr=" " id="419" name="Google Shape;419;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0" name="Google Shape;42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2" name="Google Shape;422;p16"/>
          <p:cNvSpPr/>
          <p:nvPr/>
        </p:nvSpPr>
        <p:spPr>
          <a:xfrm>
            <a:off x="13450981" y="5753100"/>
            <a:ext cx="8738692"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13450981" y="5753100"/>
            <a:ext cx="8738692"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13450981" y="5753100"/>
            <a:ext cx="8941918"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A WEB APPLICATION</a:t>
            </a:r>
            <a:endParaRPr b="0" i="0" sz="4800" u="none" cap="none" strike="noStrike">
              <a:solidFill>
                <a:schemeClr val="dk1"/>
              </a:solidFill>
              <a:latin typeface="Calibri"/>
              <a:ea typeface="Calibri"/>
              <a:cs typeface="Calibri"/>
              <a:sym typeface="Calibri"/>
            </a:endParaRPr>
          </a:p>
        </p:txBody>
      </p:sp>
      <p:sp>
        <p:nvSpPr>
          <p:cNvPr id="425" name="Google Shape;425;p16"/>
          <p:cNvSpPr/>
          <p:nvPr/>
        </p:nvSpPr>
        <p:spPr>
          <a:xfrm>
            <a:off x="13450981" y="6616700"/>
            <a:ext cx="8874176"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6" name="Google Shape;426;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27" name="Google Shape;427;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28" name="Google Shape;428;p16"/>
          <p:cNvSpPr/>
          <p:nvPr/>
        </p:nvSpPr>
        <p:spPr>
          <a:xfrm>
            <a:off x="5321965" y="1219200"/>
            <a:ext cx="14081827"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433" name="Shape 433"/>
        <p:cNvGrpSpPr/>
        <p:nvPr/>
      </p:nvGrpSpPr>
      <p:grpSpPr>
        <a:xfrm>
          <a:off x="0" y="0"/>
          <a:ext cx="0" cy="0"/>
          <a:chOff x="0" y="0"/>
          <a:chExt cx="0" cy="0"/>
        </a:xfrm>
      </p:grpSpPr>
      <p:pic>
        <p:nvPicPr>
          <p:cNvPr descr=" " id="434" name="Google Shape;434;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5" name="Google Shape;43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7" name="Google Shape;437;p17"/>
          <p:cNvSpPr/>
          <p:nvPr/>
        </p:nvSpPr>
        <p:spPr>
          <a:xfrm>
            <a:off x="2946768" y="4991100"/>
            <a:ext cx="8738692"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7"/>
          <p:cNvSpPr/>
          <p:nvPr/>
        </p:nvSpPr>
        <p:spPr>
          <a:xfrm>
            <a:off x="2946768" y="4991100"/>
            <a:ext cx="8738692"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7"/>
          <p:cNvSpPr/>
          <p:nvPr/>
        </p:nvSpPr>
        <p:spPr>
          <a:xfrm>
            <a:off x="2946768" y="4991100"/>
            <a:ext cx="8941918"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AN MOBILE APP</a:t>
            </a:r>
            <a:endParaRPr b="0" i="0" sz="4800" u="none" cap="none" strike="noStrike">
              <a:solidFill>
                <a:schemeClr val="dk1"/>
              </a:solidFill>
              <a:latin typeface="Calibri"/>
              <a:ea typeface="Calibri"/>
              <a:cs typeface="Calibri"/>
              <a:sym typeface="Calibri"/>
            </a:endParaRPr>
          </a:p>
        </p:txBody>
      </p:sp>
      <p:sp>
        <p:nvSpPr>
          <p:cNvPr id="440" name="Google Shape;440;p17"/>
          <p:cNvSpPr/>
          <p:nvPr/>
        </p:nvSpPr>
        <p:spPr>
          <a:xfrm>
            <a:off x="2946768" y="5854700"/>
            <a:ext cx="8874176"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1" name="Google Shape;441;p17"/>
          <p:cNvSpPr/>
          <p:nvPr/>
        </p:nvSpPr>
        <p:spPr>
          <a:xfrm>
            <a:off x="2946768" y="7658100"/>
            <a:ext cx="9090103" cy="3170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Archivo"/>
              <a:buChar char="•"/>
            </a:pPr>
            <a:r>
              <a:rPr b="0" i="0" lang="en-US" sz="3200" u="none" cap="none" strike="noStrike">
                <a:solidFill>
                  <a:srgbClr val="FFFFFF"/>
                </a:solidFill>
                <a:latin typeface="Archivo"/>
                <a:ea typeface="Archivo"/>
                <a:cs typeface="Archivo"/>
                <a:sym typeface="Archivo"/>
              </a:rPr>
              <a:t>Live your fantasy dreams</a:t>
            </a:r>
            <a:endParaRPr b="0" i="0" sz="3200" u="none" cap="none" strike="noStrike">
              <a:solidFill>
                <a:schemeClr val="dk1"/>
              </a:solidFill>
              <a:latin typeface="Calibri"/>
              <a:ea typeface="Calibri"/>
              <a:cs typeface="Calibri"/>
              <a:sym typeface="Calibri"/>
            </a:endParaRPr>
          </a:p>
        </p:txBody>
      </p:sp>
      <p:sp>
        <p:nvSpPr>
          <p:cNvPr id="442" name="Google Shape;442;p17"/>
          <p:cNvSpPr/>
          <p:nvPr/>
        </p:nvSpPr>
        <p:spPr>
          <a:xfrm>
            <a:off x="2895962" y="1854200"/>
            <a:ext cx="12481427" cy="2548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THE FUTURE OF FANTASY</a:t>
            </a:r>
            <a:endParaRPr b="0" i="0" sz="8000" u="none" cap="none" strike="noStrike">
              <a:solidFill>
                <a:schemeClr val="dk1"/>
              </a:solidFill>
              <a:latin typeface="Calibri"/>
              <a:ea typeface="Calibri"/>
              <a:cs typeface="Calibri"/>
              <a:sym typeface="Calibri"/>
            </a:endParaRPr>
          </a:p>
        </p:txBody>
      </p:sp>
      <p:pic>
        <p:nvPicPr>
          <p:cNvPr descr=" " id="443" name="Google Shape;443;p1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44" name="Google Shape;444;p1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449" name="Shape 449"/>
        <p:cNvGrpSpPr/>
        <p:nvPr/>
      </p:nvGrpSpPr>
      <p:grpSpPr>
        <a:xfrm>
          <a:off x="0" y="0"/>
          <a:ext cx="0" cy="0"/>
          <a:chOff x="0" y="0"/>
          <a:chExt cx="0" cy="0"/>
        </a:xfrm>
      </p:grpSpPr>
      <p:pic>
        <p:nvPicPr>
          <p:cNvPr descr=" " id="450" name="Google Shape;450;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1" name="Google Shape;45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3" name="Google Shape;453;p18"/>
          <p:cNvSpPr/>
          <p:nvPr/>
        </p:nvSpPr>
        <p:spPr>
          <a:xfrm>
            <a:off x="11202800" y="533400"/>
            <a:ext cx="10601592"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458" name="Shape 458"/>
        <p:cNvGrpSpPr/>
        <p:nvPr/>
      </p:nvGrpSpPr>
      <p:grpSpPr>
        <a:xfrm>
          <a:off x="0" y="0"/>
          <a:ext cx="0" cy="0"/>
          <a:chOff x="0" y="0"/>
          <a:chExt cx="0" cy="0"/>
        </a:xfrm>
      </p:grpSpPr>
      <p:pic>
        <p:nvPicPr>
          <p:cNvPr descr=" " id="459" name="Google Shape;459;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0" name="Google Shape;460;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62" name="Google Shape;462;p19"/>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63" name="Google Shape;463;p19"/>
          <p:cNvSpPr/>
          <p:nvPr/>
        </p:nvSpPr>
        <p:spPr>
          <a:xfrm>
            <a:off x="3467533" y="1333500"/>
            <a:ext cx="17777989"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FANTASY REALM AT A GLANCE</a:t>
            </a:r>
            <a:endParaRPr b="0" i="0" sz="8000" u="none" cap="none" strike="noStrike">
              <a:solidFill>
                <a:schemeClr val="dk1"/>
              </a:solidFill>
              <a:latin typeface="Calibri"/>
              <a:ea typeface="Calibri"/>
              <a:cs typeface="Calibri"/>
              <a:sym typeface="Calibri"/>
            </a:endParaRPr>
          </a:p>
        </p:txBody>
      </p:sp>
      <p:sp>
        <p:nvSpPr>
          <p:cNvPr id="464" name="Google Shape;464;p19"/>
          <p:cNvSpPr/>
          <p:nvPr/>
        </p:nvSpPr>
        <p:spPr>
          <a:xfrm>
            <a:off x="15711864" y="46990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15711864" y="46990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15711864" y="4699000"/>
            <a:ext cx="7138292"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THE FOREST</a:t>
            </a:r>
            <a:endParaRPr b="0" i="0" sz="4800" u="none" cap="none" strike="noStrike">
              <a:solidFill>
                <a:schemeClr val="dk1"/>
              </a:solidFill>
              <a:latin typeface="Calibri"/>
              <a:ea typeface="Calibri"/>
              <a:cs typeface="Calibri"/>
              <a:sym typeface="Calibri"/>
            </a:endParaRPr>
          </a:p>
        </p:txBody>
      </p:sp>
      <p:sp>
        <p:nvSpPr>
          <p:cNvPr id="467" name="Google Shape;467;p19"/>
          <p:cNvSpPr/>
          <p:nvPr/>
        </p:nvSpPr>
        <p:spPr>
          <a:xfrm>
            <a:off x="15711864" y="5461000"/>
            <a:ext cx="7070550"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68" name="Google Shape;468;p19"/>
          <p:cNvSpPr/>
          <p:nvPr/>
        </p:nvSpPr>
        <p:spPr>
          <a:xfrm>
            <a:off x="15711864" y="70231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15711864" y="70231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15711864" y="7023100"/>
            <a:ext cx="7138292"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THE CAVES</a:t>
            </a:r>
            <a:endParaRPr b="0" i="0" sz="4800" u="none" cap="none" strike="noStrike">
              <a:solidFill>
                <a:schemeClr val="dk1"/>
              </a:solidFill>
              <a:latin typeface="Calibri"/>
              <a:ea typeface="Calibri"/>
              <a:cs typeface="Calibri"/>
              <a:sym typeface="Calibri"/>
            </a:endParaRPr>
          </a:p>
        </p:txBody>
      </p:sp>
      <p:sp>
        <p:nvSpPr>
          <p:cNvPr id="471" name="Google Shape;471;p19"/>
          <p:cNvSpPr/>
          <p:nvPr/>
        </p:nvSpPr>
        <p:spPr>
          <a:xfrm>
            <a:off x="15711864" y="7785100"/>
            <a:ext cx="7070550"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72" name="Google Shape;472;p19"/>
          <p:cNvSpPr/>
          <p:nvPr/>
        </p:nvSpPr>
        <p:spPr>
          <a:xfrm>
            <a:off x="15711864" y="93472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5711864" y="9347200"/>
            <a:ext cx="69350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15711864" y="9347200"/>
            <a:ext cx="7138292"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THE LAIR</a:t>
            </a:r>
            <a:endParaRPr b="0" i="0" sz="4800" u="none" cap="none" strike="noStrike">
              <a:solidFill>
                <a:schemeClr val="dk1"/>
              </a:solidFill>
              <a:latin typeface="Calibri"/>
              <a:ea typeface="Calibri"/>
              <a:cs typeface="Calibri"/>
              <a:sym typeface="Calibri"/>
            </a:endParaRPr>
          </a:p>
        </p:txBody>
      </p:sp>
      <p:sp>
        <p:nvSpPr>
          <p:cNvPr id="475" name="Google Shape;475;p19"/>
          <p:cNvSpPr/>
          <p:nvPr/>
        </p:nvSpPr>
        <p:spPr>
          <a:xfrm>
            <a:off x="15711864" y="10109200"/>
            <a:ext cx="7070550"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25" name="Shape 25"/>
        <p:cNvGrpSpPr/>
        <p:nvPr/>
      </p:nvGrpSpPr>
      <p:grpSpPr>
        <a:xfrm>
          <a:off x="0" y="0"/>
          <a:ext cx="0" cy="0"/>
          <a:chOff x="0" y="0"/>
          <a:chExt cx="0" cy="0"/>
        </a:xfrm>
      </p:grpSpPr>
      <p:pic>
        <p:nvPicPr>
          <p:cNvPr descr=" " id="26" name="Google Shape;26;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 name="Google Shape;27;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 name="Google Shape;29;p2"/>
          <p:cNvSpPr/>
          <p:nvPr/>
        </p:nvSpPr>
        <p:spPr>
          <a:xfrm>
            <a:off x="7601900" y="4330700"/>
            <a:ext cx="9737884" cy="230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WELCOME</a:t>
            </a:r>
            <a:endParaRPr b="0" i="0" sz="12800" u="none" cap="none" strike="noStrike">
              <a:solidFill>
                <a:schemeClr val="dk1"/>
              </a:solidFill>
              <a:latin typeface="Calibri"/>
              <a:ea typeface="Calibri"/>
              <a:cs typeface="Calibri"/>
              <a:sym typeface="Calibri"/>
            </a:endParaRPr>
          </a:p>
        </p:txBody>
      </p:sp>
      <p:sp>
        <p:nvSpPr>
          <p:cNvPr id="30" name="Google Shape;30;p2"/>
          <p:cNvSpPr/>
          <p:nvPr/>
        </p:nvSpPr>
        <p:spPr>
          <a:xfrm>
            <a:off x="5000192" y="7912100"/>
            <a:ext cx="14399366" cy="191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480" name="Shape 480"/>
        <p:cNvGrpSpPr/>
        <p:nvPr/>
      </p:nvGrpSpPr>
      <p:grpSpPr>
        <a:xfrm>
          <a:off x="0" y="0"/>
          <a:ext cx="0" cy="0"/>
          <a:chOff x="0" y="0"/>
          <a:chExt cx="0" cy="0"/>
        </a:xfrm>
      </p:grpSpPr>
      <p:pic>
        <p:nvPicPr>
          <p:cNvPr descr=" " id="481" name="Google Shape;481;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2" name="Google Shape;48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4" name="Google Shape;484;p20"/>
          <p:cNvSpPr/>
          <p:nvPr/>
        </p:nvSpPr>
        <p:spPr>
          <a:xfrm>
            <a:off x="9170546" y="1619250"/>
            <a:ext cx="6384665"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OUR TEAM</a:t>
            </a:r>
            <a:endParaRPr b="0" i="0" sz="8000" u="none" cap="none" strike="noStrike">
              <a:solidFill>
                <a:schemeClr val="dk1"/>
              </a:solidFill>
              <a:latin typeface="Calibri"/>
              <a:ea typeface="Calibri"/>
              <a:cs typeface="Calibri"/>
              <a:sym typeface="Calibri"/>
            </a:endParaRPr>
          </a:p>
        </p:txBody>
      </p:sp>
      <p:sp>
        <p:nvSpPr>
          <p:cNvPr id="485" name="Google Shape;485;p20"/>
          <p:cNvSpPr/>
          <p:nvPr/>
        </p:nvSpPr>
        <p:spPr>
          <a:xfrm>
            <a:off x="2070359" y="4032250"/>
            <a:ext cx="6096762" cy="7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p20"/>
          <p:cNvPicPr preferRelativeResize="0"/>
          <p:nvPr/>
        </p:nvPicPr>
        <p:blipFill rotWithShape="1">
          <a:blip r:embed="rId5">
            <a:alphaModFix/>
          </a:blip>
          <a:srcRect b="0" l="0" r="0" t="0"/>
          <a:stretch/>
        </p:blipFill>
        <p:spPr>
          <a:xfrm>
            <a:off x="2070359" y="4032250"/>
            <a:ext cx="6096762" cy="6096000"/>
          </a:xfrm>
          <a:prstGeom prst="rect">
            <a:avLst/>
          </a:prstGeom>
          <a:noFill/>
          <a:ln>
            <a:noFill/>
          </a:ln>
        </p:spPr>
      </p:pic>
      <p:sp>
        <p:nvSpPr>
          <p:cNvPr id="487" name="Google Shape;487;p20"/>
          <p:cNvSpPr/>
          <p:nvPr/>
        </p:nvSpPr>
        <p:spPr>
          <a:xfrm>
            <a:off x="2070359"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2070359"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1968746" y="10331450"/>
            <a:ext cx="6299987"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ELDRUIN</a:t>
            </a:r>
            <a:endParaRPr b="0" i="0" sz="4800" u="none" cap="none" strike="noStrike">
              <a:solidFill>
                <a:schemeClr val="dk1"/>
              </a:solidFill>
              <a:latin typeface="Calibri"/>
              <a:ea typeface="Calibri"/>
              <a:cs typeface="Calibri"/>
              <a:sym typeface="Calibri"/>
            </a:endParaRPr>
          </a:p>
        </p:txBody>
      </p:sp>
      <p:sp>
        <p:nvSpPr>
          <p:cNvPr id="490" name="Google Shape;490;p20"/>
          <p:cNvSpPr/>
          <p:nvPr/>
        </p:nvSpPr>
        <p:spPr>
          <a:xfrm>
            <a:off x="2002617" y="11144250"/>
            <a:ext cx="6232246"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Fire Mage</a:t>
            </a:r>
            <a:endParaRPr b="0" i="0" sz="3200" u="none" cap="none" strike="noStrike">
              <a:solidFill>
                <a:schemeClr val="dk1"/>
              </a:solidFill>
              <a:latin typeface="Calibri"/>
              <a:ea typeface="Calibri"/>
              <a:cs typeface="Calibri"/>
              <a:sym typeface="Calibri"/>
            </a:endParaRPr>
          </a:p>
        </p:txBody>
      </p:sp>
      <p:sp>
        <p:nvSpPr>
          <p:cNvPr id="491" name="Google Shape;491;p20"/>
          <p:cNvSpPr/>
          <p:nvPr/>
        </p:nvSpPr>
        <p:spPr>
          <a:xfrm>
            <a:off x="9145143" y="4032250"/>
            <a:ext cx="6096762" cy="7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p20"/>
          <p:cNvPicPr preferRelativeResize="0"/>
          <p:nvPr/>
        </p:nvPicPr>
        <p:blipFill rotWithShape="1">
          <a:blip r:embed="rId6">
            <a:alphaModFix/>
          </a:blip>
          <a:srcRect b="0" l="0" r="0" t="0"/>
          <a:stretch/>
        </p:blipFill>
        <p:spPr>
          <a:xfrm>
            <a:off x="9145143" y="4032250"/>
            <a:ext cx="6096762" cy="6096000"/>
          </a:xfrm>
          <a:prstGeom prst="rect">
            <a:avLst/>
          </a:prstGeom>
          <a:noFill/>
          <a:ln>
            <a:noFill/>
          </a:ln>
        </p:spPr>
      </p:pic>
      <p:sp>
        <p:nvSpPr>
          <p:cNvPr id="493" name="Google Shape;493;p20"/>
          <p:cNvSpPr/>
          <p:nvPr/>
        </p:nvSpPr>
        <p:spPr>
          <a:xfrm>
            <a:off x="9145143"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9145143"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9043530" y="10331450"/>
            <a:ext cx="6299987"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ELEMENTALEN</a:t>
            </a:r>
            <a:endParaRPr b="0" i="0" sz="4800" u="none" cap="none" strike="noStrike">
              <a:solidFill>
                <a:schemeClr val="dk1"/>
              </a:solidFill>
              <a:latin typeface="Calibri"/>
              <a:ea typeface="Calibri"/>
              <a:cs typeface="Calibri"/>
              <a:sym typeface="Calibri"/>
            </a:endParaRPr>
          </a:p>
        </p:txBody>
      </p:sp>
      <p:sp>
        <p:nvSpPr>
          <p:cNvPr id="496" name="Google Shape;496;p20"/>
          <p:cNvSpPr/>
          <p:nvPr/>
        </p:nvSpPr>
        <p:spPr>
          <a:xfrm>
            <a:off x="9077401" y="11144250"/>
            <a:ext cx="6232246"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Guardian</a:t>
            </a:r>
            <a:endParaRPr b="0" i="0" sz="3200" u="none" cap="none" strike="noStrike">
              <a:solidFill>
                <a:schemeClr val="dk1"/>
              </a:solidFill>
              <a:latin typeface="Calibri"/>
              <a:ea typeface="Calibri"/>
              <a:cs typeface="Calibri"/>
              <a:sym typeface="Calibri"/>
            </a:endParaRPr>
          </a:p>
        </p:txBody>
      </p:sp>
      <p:sp>
        <p:nvSpPr>
          <p:cNvPr id="497" name="Google Shape;497;p20"/>
          <p:cNvSpPr/>
          <p:nvPr/>
        </p:nvSpPr>
        <p:spPr>
          <a:xfrm>
            <a:off x="16219927" y="4032250"/>
            <a:ext cx="6096762" cy="7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p20"/>
          <p:cNvPicPr preferRelativeResize="0"/>
          <p:nvPr/>
        </p:nvPicPr>
        <p:blipFill rotWithShape="1">
          <a:blip r:embed="rId7">
            <a:alphaModFix/>
          </a:blip>
          <a:srcRect b="0" l="0" r="0" t="0"/>
          <a:stretch/>
        </p:blipFill>
        <p:spPr>
          <a:xfrm>
            <a:off x="16219927" y="4032250"/>
            <a:ext cx="6096762" cy="6096000"/>
          </a:xfrm>
          <a:prstGeom prst="rect">
            <a:avLst/>
          </a:prstGeom>
          <a:noFill/>
          <a:ln>
            <a:noFill/>
          </a:ln>
        </p:spPr>
      </p:pic>
      <p:sp>
        <p:nvSpPr>
          <p:cNvPr id="499" name="Google Shape;499;p20"/>
          <p:cNvSpPr/>
          <p:nvPr/>
        </p:nvSpPr>
        <p:spPr>
          <a:xfrm>
            <a:off x="16219927"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a:off x="16219927" y="10331450"/>
            <a:ext cx="609676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16118315" y="10331450"/>
            <a:ext cx="6299987"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LUNARIA</a:t>
            </a:r>
            <a:endParaRPr b="0" i="0" sz="4800" u="none" cap="none" strike="noStrike">
              <a:solidFill>
                <a:schemeClr val="dk1"/>
              </a:solidFill>
              <a:latin typeface="Calibri"/>
              <a:ea typeface="Calibri"/>
              <a:cs typeface="Calibri"/>
              <a:sym typeface="Calibri"/>
            </a:endParaRPr>
          </a:p>
        </p:txBody>
      </p:sp>
      <p:sp>
        <p:nvSpPr>
          <p:cNvPr id="502" name="Google Shape;502;p20"/>
          <p:cNvSpPr/>
          <p:nvPr/>
        </p:nvSpPr>
        <p:spPr>
          <a:xfrm>
            <a:off x="16152185" y="11144250"/>
            <a:ext cx="6232246" cy="579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507" name="Shape 507"/>
        <p:cNvGrpSpPr/>
        <p:nvPr/>
      </p:nvGrpSpPr>
      <p:grpSpPr>
        <a:xfrm>
          <a:off x="0" y="0"/>
          <a:ext cx="0" cy="0"/>
          <a:chOff x="0" y="0"/>
          <a:chExt cx="0" cy="0"/>
        </a:xfrm>
      </p:grpSpPr>
      <p:pic>
        <p:nvPicPr>
          <p:cNvPr descr=" " id="508" name="Google Shape;508;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9" name="Google Shape;50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1" name="Google Shape;511;p21"/>
          <p:cNvSpPr/>
          <p:nvPr/>
        </p:nvSpPr>
        <p:spPr>
          <a:xfrm>
            <a:off x="7747968" y="12801600"/>
            <a:ext cx="811208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Archivo"/>
              <a:buNone/>
            </a:pPr>
            <a:r>
              <a:rPr b="0" i="0" lang="en-US" sz="3200" u="none" cap="none" strike="noStrike">
                <a:solidFill>
                  <a:srgbClr val="000000"/>
                </a:solidFill>
                <a:latin typeface="Archivo"/>
                <a:ea typeface="Archivo"/>
                <a:cs typeface="Archivo"/>
                <a:sym typeface="Archivo"/>
              </a:rPr>
              <a:t>To download more editable chart, </a:t>
            </a:r>
            <a:r>
              <a:rPr b="0" i="0" lang="en-US" sz="32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12" name="Google Shape;512;p21"/>
          <p:cNvSpPr/>
          <p:nvPr/>
        </p:nvSpPr>
        <p:spPr>
          <a:xfrm>
            <a:off x="6484160" y="635000"/>
            <a:ext cx="11770138"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THE ORGANIZATION</a:t>
            </a:r>
            <a:endParaRPr b="0" i="0" sz="8000" u="none" cap="none" strike="noStrike">
              <a:solidFill>
                <a:schemeClr val="dk1"/>
              </a:solidFill>
              <a:latin typeface="Calibri"/>
              <a:ea typeface="Calibri"/>
              <a:cs typeface="Calibri"/>
              <a:sym typeface="Calibri"/>
            </a:endParaRPr>
          </a:p>
        </p:txBody>
      </p:sp>
      <p:sp>
        <p:nvSpPr>
          <p:cNvPr id="513" name="Google Shape;513;p21"/>
          <p:cNvSpPr/>
          <p:nvPr/>
        </p:nvSpPr>
        <p:spPr>
          <a:xfrm>
            <a:off x="787498" y="33528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10173972" y="33528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p21"/>
          <p:cNvPicPr preferRelativeResize="0"/>
          <p:nvPr/>
        </p:nvPicPr>
        <p:blipFill rotWithShape="1">
          <a:blip r:embed="rId6">
            <a:alphaModFix/>
          </a:blip>
          <a:srcRect b="0" l="0" r="0" t="0"/>
          <a:stretch/>
        </p:blipFill>
        <p:spPr>
          <a:xfrm>
            <a:off x="10478810" y="3556000"/>
            <a:ext cx="1117740" cy="1117600"/>
          </a:xfrm>
          <a:prstGeom prst="rect">
            <a:avLst/>
          </a:prstGeom>
          <a:noFill/>
          <a:ln>
            <a:noFill/>
          </a:ln>
        </p:spPr>
      </p:pic>
      <p:sp>
        <p:nvSpPr>
          <p:cNvPr id="516" name="Google Shape;516;p21"/>
          <p:cNvSpPr/>
          <p:nvPr/>
        </p:nvSpPr>
        <p:spPr>
          <a:xfrm>
            <a:off x="11799775" y="35941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1"/>
          <p:cNvSpPr/>
          <p:nvPr/>
        </p:nvSpPr>
        <p:spPr>
          <a:xfrm>
            <a:off x="11799775" y="35941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CHLOE NG</a:t>
            </a:r>
            <a:endParaRPr b="0" i="0" sz="3600" u="none" cap="none" strike="noStrike">
              <a:solidFill>
                <a:schemeClr val="dk1"/>
              </a:solidFill>
              <a:latin typeface="Calibri"/>
              <a:ea typeface="Calibri"/>
              <a:cs typeface="Calibri"/>
              <a:sym typeface="Calibri"/>
            </a:endParaRPr>
          </a:p>
        </p:txBody>
      </p:sp>
      <p:sp>
        <p:nvSpPr>
          <p:cNvPr id="518" name="Google Shape;518;p21"/>
          <p:cNvSpPr/>
          <p:nvPr/>
        </p:nvSpPr>
        <p:spPr>
          <a:xfrm>
            <a:off x="11799775" y="41910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Mage</a:t>
            </a:r>
            <a:endParaRPr b="0" i="0" sz="3200" u="none" cap="none" strike="noStrike">
              <a:solidFill>
                <a:schemeClr val="dk1"/>
              </a:solidFill>
              <a:latin typeface="Calibri"/>
              <a:ea typeface="Calibri"/>
              <a:cs typeface="Calibri"/>
              <a:sym typeface="Calibri"/>
            </a:endParaRPr>
          </a:p>
        </p:txBody>
      </p:sp>
      <p:sp>
        <p:nvSpPr>
          <p:cNvPr id="519" name="Google Shape;519;p21"/>
          <p:cNvSpPr/>
          <p:nvPr/>
        </p:nvSpPr>
        <p:spPr>
          <a:xfrm>
            <a:off x="787498" y="57150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p21"/>
          <p:cNvPicPr preferRelativeResize="0"/>
          <p:nvPr/>
        </p:nvPicPr>
        <p:blipFill rotWithShape="1">
          <a:blip r:embed="rId7">
            <a:alphaModFix/>
          </a:blip>
          <a:srcRect b="0" l="0" r="0" t="0"/>
          <a:stretch/>
        </p:blipFill>
        <p:spPr>
          <a:xfrm>
            <a:off x="1092337" y="5918200"/>
            <a:ext cx="1117740" cy="1117600"/>
          </a:xfrm>
          <a:prstGeom prst="rect">
            <a:avLst/>
          </a:prstGeom>
          <a:noFill/>
          <a:ln>
            <a:noFill/>
          </a:ln>
        </p:spPr>
      </p:pic>
      <p:sp>
        <p:nvSpPr>
          <p:cNvPr id="521" name="Google Shape;521;p21"/>
          <p:cNvSpPr/>
          <p:nvPr/>
        </p:nvSpPr>
        <p:spPr>
          <a:xfrm>
            <a:off x="2413302" y="59563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2413302" y="59563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VALTORIN</a:t>
            </a:r>
            <a:endParaRPr b="0" i="0" sz="3600" u="none" cap="none" strike="noStrike">
              <a:solidFill>
                <a:schemeClr val="dk1"/>
              </a:solidFill>
              <a:latin typeface="Calibri"/>
              <a:ea typeface="Calibri"/>
              <a:cs typeface="Calibri"/>
              <a:sym typeface="Calibri"/>
            </a:endParaRPr>
          </a:p>
        </p:txBody>
      </p:sp>
      <p:sp>
        <p:nvSpPr>
          <p:cNvPr id="523" name="Google Shape;523;p21"/>
          <p:cNvSpPr/>
          <p:nvPr/>
        </p:nvSpPr>
        <p:spPr>
          <a:xfrm>
            <a:off x="2413302" y="65532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Assassin</a:t>
            </a:r>
            <a:endParaRPr b="0" i="0" sz="3200" u="none" cap="none" strike="noStrike">
              <a:solidFill>
                <a:schemeClr val="dk1"/>
              </a:solidFill>
              <a:latin typeface="Calibri"/>
              <a:ea typeface="Calibri"/>
              <a:cs typeface="Calibri"/>
              <a:sym typeface="Calibri"/>
            </a:endParaRPr>
          </a:p>
        </p:txBody>
      </p:sp>
      <p:sp>
        <p:nvSpPr>
          <p:cNvPr id="524" name="Google Shape;524;p21"/>
          <p:cNvSpPr/>
          <p:nvPr/>
        </p:nvSpPr>
        <p:spPr>
          <a:xfrm>
            <a:off x="3835879" y="80518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p21"/>
          <p:cNvPicPr preferRelativeResize="0"/>
          <p:nvPr/>
        </p:nvPicPr>
        <p:blipFill rotWithShape="1">
          <a:blip r:embed="rId8">
            <a:alphaModFix/>
          </a:blip>
          <a:srcRect b="0" l="0" r="0" t="0"/>
          <a:stretch/>
        </p:blipFill>
        <p:spPr>
          <a:xfrm>
            <a:off x="4140718" y="8255000"/>
            <a:ext cx="1117740" cy="1117600"/>
          </a:xfrm>
          <a:prstGeom prst="rect">
            <a:avLst/>
          </a:prstGeom>
          <a:noFill/>
          <a:ln>
            <a:noFill/>
          </a:ln>
        </p:spPr>
      </p:pic>
      <p:sp>
        <p:nvSpPr>
          <p:cNvPr id="526" name="Google Shape;526;p21"/>
          <p:cNvSpPr/>
          <p:nvPr/>
        </p:nvSpPr>
        <p:spPr>
          <a:xfrm>
            <a:off x="5461683" y="82931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5461683" y="82931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LUCIAN</a:t>
            </a:r>
            <a:endParaRPr b="0" i="0" sz="3600" u="none" cap="none" strike="noStrike">
              <a:solidFill>
                <a:schemeClr val="dk1"/>
              </a:solidFill>
              <a:latin typeface="Calibri"/>
              <a:ea typeface="Calibri"/>
              <a:cs typeface="Calibri"/>
              <a:sym typeface="Calibri"/>
            </a:endParaRPr>
          </a:p>
        </p:txBody>
      </p:sp>
      <p:sp>
        <p:nvSpPr>
          <p:cNvPr id="528" name="Google Shape;528;p21"/>
          <p:cNvSpPr/>
          <p:nvPr/>
        </p:nvSpPr>
        <p:spPr>
          <a:xfrm>
            <a:off x="5461683" y="88900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Conjurer</a:t>
            </a:r>
            <a:endParaRPr b="0" i="0" sz="3200" u="none" cap="none" strike="noStrike">
              <a:solidFill>
                <a:schemeClr val="dk1"/>
              </a:solidFill>
              <a:latin typeface="Calibri"/>
              <a:ea typeface="Calibri"/>
              <a:cs typeface="Calibri"/>
              <a:sym typeface="Calibri"/>
            </a:endParaRPr>
          </a:p>
        </p:txBody>
      </p:sp>
      <p:sp>
        <p:nvSpPr>
          <p:cNvPr id="529" name="Google Shape;529;p21"/>
          <p:cNvSpPr/>
          <p:nvPr/>
        </p:nvSpPr>
        <p:spPr>
          <a:xfrm>
            <a:off x="3835879" y="104394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p21"/>
          <p:cNvPicPr preferRelativeResize="0"/>
          <p:nvPr/>
        </p:nvPicPr>
        <p:blipFill rotWithShape="1">
          <a:blip r:embed="rId9">
            <a:alphaModFix/>
          </a:blip>
          <a:srcRect b="0" l="0" r="0" t="0"/>
          <a:stretch/>
        </p:blipFill>
        <p:spPr>
          <a:xfrm>
            <a:off x="4140718" y="10642600"/>
            <a:ext cx="1117740" cy="1117600"/>
          </a:xfrm>
          <a:prstGeom prst="rect">
            <a:avLst/>
          </a:prstGeom>
          <a:noFill/>
          <a:ln>
            <a:noFill/>
          </a:ln>
        </p:spPr>
      </p:pic>
      <p:sp>
        <p:nvSpPr>
          <p:cNvPr id="531" name="Google Shape;531;p21"/>
          <p:cNvSpPr/>
          <p:nvPr/>
        </p:nvSpPr>
        <p:spPr>
          <a:xfrm>
            <a:off x="5461683" y="106807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5461683" y="106807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CEDRIC</a:t>
            </a:r>
            <a:endParaRPr b="0" i="0" sz="3600" u="none" cap="none" strike="noStrike">
              <a:solidFill>
                <a:schemeClr val="dk1"/>
              </a:solidFill>
              <a:latin typeface="Calibri"/>
              <a:ea typeface="Calibri"/>
              <a:cs typeface="Calibri"/>
              <a:sym typeface="Calibri"/>
            </a:endParaRPr>
          </a:p>
        </p:txBody>
      </p:sp>
      <p:sp>
        <p:nvSpPr>
          <p:cNvPr id="533" name="Google Shape;533;p21"/>
          <p:cNvSpPr/>
          <p:nvPr/>
        </p:nvSpPr>
        <p:spPr>
          <a:xfrm>
            <a:off x="5461683" y="112776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Timekeeper</a:t>
            </a:r>
            <a:endParaRPr b="0" i="0" sz="3200" u="none" cap="none" strike="noStrike">
              <a:solidFill>
                <a:schemeClr val="dk1"/>
              </a:solidFill>
              <a:latin typeface="Calibri"/>
              <a:ea typeface="Calibri"/>
              <a:cs typeface="Calibri"/>
              <a:sym typeface="Calibri"/>
            </a:endParaRPr>
          </a:p>
        </p:txBody>
      </p:sp>
      <p:sp>
        <p:nvSpPr>
          <p:cNvPr id="534" name="Google Shape;534;p21"/>
          <p:cNvSpPr/>
          <p:nvPr/>
        </p:nvSpPr>
        <p:spPr>
          <a:xfrm>
            <a:off x="15343518" y="80772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1"/>
          <p:cNvPicPr preferRelativeResize="0"/>
          <p:nvPr/>
        </p:nvPicPr>
        <p:blipFill rotWithShape="1">
          <a:blip r:embed="rId10">
            <a:alphaModFix/>
          </a:blip>
          <a:srcRect b="0" l="0" r="0" t="0"/>
          <a:stretch/>
        </p:blipFill>
        <p:spPr>
          <a:xfrm>
            <a:off x="15648356" y="8280400"/>
            <a:ext cx="1117740" cy="1117600"/>
          </a:xfrm>
          <a:prstGeom prst="rect">
            <a:avLst/>
          </a:prstGeom>
          <a:noFill/>
          <a:ln>
            <a:noFill/>
          </a:ln>
        </p:spPr>
      </p:pic>
      <p:sp>
        <p:nvSpPr>
          <p:cNvPr id="536" name="Google Shape;536;p21"/>
          <p:cNvSpPr/>
          <p:nvPr/>
        </p:nvSpPr>
        <p:spPr>
          <a:xfrm>
            <a:off x="16969321" y="83185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1"/>
          <p:cNvSpPr/>
          <p:nvPr/>
        </p:nvSpPr>
        <p:spPr>
          <a:xfrm>
            <a:off x="16969321" y="83185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ELVINA</a:t>
            </a:r>
            <a:endParaRPr b="0" i="0" sz="3600" u="none" cap="none" strike="noStrike">
              <a:solidFill>
                <a:schemeClr val="dk1"/>
              </a:solidFill>
              <a:latin typeface="Calibri"/>
              <a:ea typeface="Calibri"/>
              <a:cs typeface="Calibri"/>
              <a:sym typeface="Calibri"/>
            </a:endParaRPr>
          </a:p>
        </p:txBody>
      </p:sp>
      <p:sp>
        <p:nvSpPr>
          <p:cNvPr id="538" name="Google Shape;538;p21"/>
          <p:cNvSpPr/>
          <p:nvPr/>
        </p:nvSpPr>
        <p:spPr>
          <a:xfrm>
            <a:off x="16969321" y="89154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Oracle</a:t>
            </a:r>
            <a:endParaRPr b="0" i="0" sz="3200" u="none" cap="none" strike="noStrike">
              <a:solidFill>
                <a:schemeClr val="dk1"/>
              </a:solidFill>
              <a:latin typeface="Calibri"/>
              <a:ea typeface="Calibri"/>
              <a:cs typeface="Calibri"/>
              <a:sym typeface="Calibri"/>
            </a:endParaRPr>
          </a:p>
        </p:txBody>
      </p:sp>
      <p:sp>
        <p:nvSpPr>
          <p:cNvPr id="539" name="Google Shape;539;p21"/>
          <p:cNvSpPr/>
          <p:nvPr/>
        </p:nvSpPr>
        <p:spPr>
          <a:xfrm>
            <a:off x="15343518" y="104394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1"/>
          <p:cNvPicPr preferRelativeResize="0"/>
          <p:nvPr/>
        </p:nvPicPr>
        <p:blipFill rotWithShape="1">
          <a:blip r:embed="rId11">
            <a:alphaModFix/>
          </a:blip>
          <a:srcRect b="0" l="0" r="0" t="0"/>
          <a:stretch/>
        </p:blipFill>
        <p:spPr>
          <a:xfrm>
            <a:off x="15648356" y="10642600"/>
            <a:ext cx="1117740" cy="1117600"/>
          </a:xfrm>
          <a:prstGeom prst="rect">
            <a:avLst/>
          </a:prstGeom>
          <a:noFill/>
          <a:ln>
            <a:noFill/>
          </a:ln>
        </p:spPr>
      </p:pic>
      <p:sp>
        <p:nvSpPr>
          <p:cNvPr id="541" name="Google Shape;541;p21"/>
          <p:cNvSpPr/>
          <p:nvPr/>
        </p:nvSpPr>
        <p:spPr>
          <a:xfrm>
            <a:off x="16969321" y="106807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16969321" y="106807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SERAPHINA</a:t>
            </a:r>
            <a:endParaRPr b="0" i="0" sz="3600" u="none" cap="none" strike="noStrike">
              <a:solidFill>
                <a:schemeClr val="dk1"/>
              </a:solidFill>
              <a:latin typeface="Calibri"/>
              <a:ea typeface="Calibri"/>
              <a:cs typeface="Calibri"/>
              <a:sym typeface="Calibri"/>
            </a:endParaRPr>
          </a:p>
        </p:txBody>
      </p:sp>
      <p:sp>
        <p:nvSpPr>
          <p:cNvPr id="543" name="Google Shape;543;p21"/>
          <p:cNvSpPr/>
          <p:nvPr/>
        </p:nvSpPr>
        <p:spPr>
          <a:xfrm>
            <a:off x="16969321" y="112776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Lightbringer</a:t>
            </a:r>
            <a:endParaRPr b="0" i="0" sz="3200" u="none" cap="none" strike="noStrike">
              <a:solidFill>
                <a:schemeClr val="dk1"/>
              </a:solidFill>
              <a:latin typeface="Calibri"/>
              <a:ea typeface="Calibri"/>
              <a:cs typeface="Calibri"/>
              <a:sym typeface="Calibri"/>
            </a:endParaRPr>
          </a:p>
        </p:txBody>
      </p:sp>
      <p:sp>
        <p:nvSpPr>
          <p:cNvPr id="544" name="Google Shape;544;p21"/>
          <p:cNvSpPr/>
          <p:nvPr/>
        </p:nvSpPr>
        <p:spPr>
          <a:xfrm>
            <a:off x="6681035" y="57150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p21"/>
          <p:cNvPicPr preferRelativeResize="0"/>
          <p:nvPr/>
        </p:nvPicPr>
        <p:blipFill rotWithShape="1">
          <a:blip r:embed="rId12">
            <a:alphaModFix/>
          </a:blip>
          <a:srcRect b="0" l="0" r="0" t="0"/>
          <a:stretch/>
        </p:blipFill>
        <p:spPr>
          <a:xfrm>
            <a:off x="6985873" y="5918200"/>
            <a:ext cx="1117740" cy="1117600"/>
          </a:xfrm>
          <a:prstGeom prst="rect">
            <a:avLst/>
          </a:prstGeom>
          <a:noFill/>
          <a:ln>
            <a:noFill/>
          </a:ln>
        </p:spPr>
      </p:pic>
      <p:sp>
        <p:nvSpPr>
          <p:cNvPr id="546" name="Google Shape;546;p21"/>
          <p:cNvSpPr/>
          <p:nvPr/>
        </p:nvSpPr>
        <p:spPr>
          <a:xfrm>
            <a:off x="8306838" y="59563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8306838" y="59563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AURIELLE</a:t>
            </a:r>
            <a:endParaRPr b="0" i="0" sz="3600" u="none" cap="none" strike="noStrike">
              <a:solidFill>
                <a:schemeClr val="dk1"/>
              </a:solidFill>
              <a:latin typeface="Calibri"/>
              <a:ea typeface="Calibri"/>
              <a:cs typeface="Calibri"/>
              <a:sym typeface="Calibri"/>
            </a:endParaRPr>
          </a:p>
        </p:txBody>
      </p:sp>
      <p:sp>
        <p:nvSpPr>
          <p:cNvPr id="548" name="Google Shape;548;p21"/>
          <p:cNvSpPr/>
          <p:nvPr/>
        </p:nvSpPr>
        <p:spPr>
          <a:xfrm>
            <a:off x="8306838" y="65532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Priestess</a:t>
            </a:r>
            <a:endParaRPr b="0" i="0" sz="3200" u="none" cap="none" strike="noStrike">
              <a:solidFill>
                <a:schemeClr val="dk1"/>
              </a:solidFill>
              <a:latin typeface="Calibri"/>
              <a:ea typeface="Calibri"/>
              <a:cs typeface="Calibri"/>
              <a:sym typeface="Calibri"/>
            </a:endParaRPr>
          </a:p>
        </p:txBody>
      </p:sp>
      <p:sp>
        <p:nvSpPr>
          <p:cNvPr id="549" name="Google Shape;549;p21"/>
          <p:cNvSpPr/>
          <p:nvPr/>
        </p:nvSpPr>
        <p:spPr>
          <a:xfrm>
            <a:off x="18468108" y="57150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p21"/>
          <p:cNvPicPr preferRelativeResize="0"/>
          <p:nvPr/>
        </p:nvPicPr>
        <p:blipFill rotWithShape="1">
          <a:blip r:embed="rId13">
            <a:alphaModFix/>
          </a:blip>
          <a:srcRect b="0" l="0" r="0" t="0"/>
          <a:stretch/>
        </p:blipFill>
        <p:spPr>
          <a:xfrm>
            <a:off x="18772946" y="5918200"/>
            <a:ext cx="1117740" cy="1117600"/>
          </a:xfrm>
          <a:prstGeom prst="rect">
            <a:avLst/>
          </a:prstGeom>
          <a:noFill/>
          <a:ln>
            <a:noFill/>
          </a:ln>
        </p:spPr>
      </p:pic>
      <p:sp>
        <p:nvSpPr>
          <p:cNvPr id="551" name="Google Shape;551;p21"/>
          <p:cNvSpPr/>
          <p:nvPr/>
        </p:nvSpPr>
        <p:spPr>
          <a:xfrm>
            <a:off x="20093911" y="59563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20093911" y="59563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DARIANA</a:t>
            </a:r>
            <a:endParaRPr b="0" i="0" sz="3600" u="none" cap="none" strike="noStrike">
              <a:solidFill>
                <a:schemeClr val="dk1"/>
              </a:solidFill>
              <a:latin typeface="Calibri"/>
              <a:ea typeface="Calibri"/>
              <a:cs typeface="Calibri"/>
              <a:sym typeface="Calibri"/>
            </a:endParaRPr>
          </a:p>
        </p:txBody>
      </p:sp>
      <p:sp>
        <p:nvSpPr>
          <p:cNvPr id="553" name="Google Shape;553;p21"/>
          <p:cNvSpPr/>
          <p:nvPr/>
        </p:nvSpPr>
        <p:spPr>
          <a:xfrm>
            <a:off x="20093911" y="65532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Shaman</a:t>
            </a:r>
            <a:endParaRPr b="0" i="0" sz="3200" u="none" cap="none" strike="noStrike">
              <a:solidFill>
                <a:schemeClr val="dk1"/>
              </a:solidFill>
              <a:latin typeface="Calibri"/>
              <a:ea typeface="Calibri"/>
              <a:cs typeface="Calibri"/>
              <a:sym typeface="Calibri"/>
            </a:endParaRPr>
          </a:p>
        </p:txBody>
      </p:sp>
      <p:sp>
        <p:nvSpPr>
          <p:cNvPr id="554" name="Google Shape;554;p21"/>
          <p:cNvSpPr/>
          <p:nvPr/>
        </p:nvSpPr>
        <p:spPr>
          <a:xfrm>
            <a:off x="12574572" y="5715000"/>
            <a:ext cx="5487086" cy="1524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p21"/>
          <p:cNvPicPr preferRelativeResize="0"/>
          <p:nvPr/>
        </p:nvPicPr>
        <p:blipFill rotWithShape="1">
          <a:blip r:embed="rId14">
            <a:alphaModFix/>
          </a:blip>
          <a:srcRect b="0" l="0" r="0" t="0"/>
          <a:stretch/>
        </p:blipFill>
        <p:spPr>
          <a:xfrm>
            <a:off x="12879410" y="5918200"/>
            <a:ext cx="1117740" cy="1117600"/>
          </a:xfrm>
          <a:prstGeom prst="rect">
            <a:avLst/>
          </a:prstGeom>
          <a:noFill/>
          <a:ln>
            <a:noFill/>
          </a:ln>
        </p:spPr>
      </p:pic>
      <p:sp>
        <p:nvSpPr>
          <p:cNvPr id="556" name="Google Shape;556;p21"/>
          <p:cNvSpPr/>
          <p:nvPr/>
        </p:nvSpPr>
        <p:spPr>
          <a:xfrm>
            <a:off x="14200375" y="5956300"/>
            <a:ext cx="3556445" cy="1041400"/>
          </a:xfrm>
          <a:prstGeom prst="roundRect">
            <a:avLst>
              <a:gd fmla="val 52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p:nvPr/>
        </p:nvSpPr>
        <p:spPr>
          <a:xfrm>
            <a:off x="14200375" y="5956300"/>
            <a:ext cx="3708864"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THERONIS</a:t>
            </a:r>
            <a:endParaRPr b="0" i="0" sz="3600" u="none" cap="none" strike="noStrike">
              <a:solidFill>
                <a:schemeClr val="dk1"/>
              </a:solidFill>
              <a:latin typeface="Calibri"/>
              <a:ea typeface="Calibri"/>
              <a:cs typeface="Calibri"/>
              <a:sym typeface="Calibri"/>
            </a:endParaRPr>
          </a:p>
        </p:txBody>
      </p:sp>
      <p:sp>
        <p:nvSpPr>
          <p:cNvPr id="558" name="Google Shape;558;p21"/>
          <p:cNvSpPr/>
          <p:nvPr/>
        </p:nvSpPr>
        <p:spPr>
          <a:xfrm>
            <a:off x="14200375" y="6553200"/>
            <a:ext cx="3691928"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Warrior</a:t>
            </a:r>
            <a:endParaRPr b="0" i="0" sz="3200" u="none" cap="none" strike="noStrike">
              <a:solidFill>
                <a:schemeClr val="dk1"/>
              </a:solidFill>
              <a:latin typeface="Calibri"/>
              <a:ea typeface="Calibri"/>
              <a:cs typeface="Calibri"/>
              <a:sym typeface="Calibri"/>
            </a:endParaRPr>
          </a:p>
        </p:txBody>
      </p:sp>
      <p:pic>
        <p:nvPicPr>
          <p:cNvPr descr=" " id="559" name="Google Shape;559;p21"/>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560" name="Google Shape;560;p21"/>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561" name="Google Shape;561;p21"/>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562" name="Google Shape;562;p21"/>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563" name="Google Shape;563;p21"/>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564" name="Google Shape;564;p21"/>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565" name="Google Shape;565;p21"/>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566" name="Google Shape;566;p21"/>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567" name="Google Shape;567;p21"/>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568" name="Google Shape;568;p21"/>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569" name="Google Shape;569;p21"/>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570" name="Google Shape;570;p21"/>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575" name="Shape 575"/>
        <p:cNvGrpSpPr/>
        <p:nvPr/>
      </p:nvGrpSpPr>
      <p:grpSpPr>
        <a:xfrm>
          <a:off x="0" y="0"/>
          <a:ext cx="0" cy="0"/>
          <a:chOff x="0" y="0"/>
          <a:chExt cx="0" cy="0"/>
        </a:xfrm>
      </p:grpSpPr>
      <p:pic>
        <p:nvPicPr>
          <p:cNvPr descr=" " id="576" name="Google Shape;576;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7" name="Google Shape;577;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9" name="Google Shape;579;p22"/>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80" name="Google Shape;580;p22"/>
          <p:cNvPicPr preferRelativeResize="0"/>
          <p:nvPr/>
        </p:nvPicPr>
        <p:blipFill rotWithShape="1">
          <a:blip r:embed="rId6">
            <a:alphaModFix/>
          </a:blip>
          <a:srcRect b="0" l="0" r="0" t="0"/>
          <a:stretch/>
        </p:blipFill>
        <p:spPr>
          <a:xfrm>
            <a:off x="0" y="2501900"/>
            <a:ext cx="12993724" cy="11137900"/>
          </a:xfrm>
          <a:prstGeom prst="rect">
            <a:avLst/>
          </a:prstGeom>
          <a:noFill/>
          <a:ln>
            <a:noFill/>
          </a:ln>
        </p:spPr>
      </p:pic>
      <p:sp>
        <p:nvSpPr>
          <p:cNvPr id="581" name="Google Shape;581;p22"/>
          <p:cNvSpPr/>
          <p:nvPr/>
        </p:nvSpPr>
        <p:spPr>
          <a:xfrm>
            <a:off x="10783648" y="3644900"/>
            <a:ext cx="12739692" cy="7175500"/>
          </a:xfrm>
          <a:prstGeom prst="roundRect">
            <a:avLst>
              <a:gd fmla="val 1771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11596549" y="4457700"/>
            <a:ext cx="11452598" cy="2548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CHOOSING EATEMP</a:t>
            </a:r>
            <a:endParaRPr b="0" i="0" sz="8000" u="none" cap="none" strike="noStrike">
              <a:solidFill>
                <a:schemeClr val="dk1"/>
              </a:solidFill>
              <a:latin typeface="Calibri"/>
              <a:ea typeface="Calibri"/>
              <a:cs typeface="Calibri"/>
              <a:sym typeface="Calibri"/>
            </a:endParaRPr>
          </a:p>
        </p:txBody>
      </p:sp>
      <p:sp>
        <p:nvSpPr>
          <p:cNvPr id="583" name="Google Shape;583;p22"/>
          <p:cNvSpPr/>
          <p:nvPr/>
        </p:nvSpPr>
        <p:spPr>
          <a:xfrm>
            <a:off x="11596549" y="7277100"/>
            <a:ext cx="11249373" cy="286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35" name="Shape 35"/>
        <p:cNvGrpSpPr/>
        <p:nvPr/>
      </p:nvGrpSpPr>
      <p:grpSpPr>
        <a:xfrm>
          <a:off x="0" y="0"/>
          <a:ext cx="0" cy="0"/>
          <a:chOff x="0" y="0"/>
          <a:chExt cx="0" cy="0"/>
        </a:xfrm>
      </p:grpSpPr>
      <p:pic>
        <p:nvPicPr>
          <p:cNvPr descr=" " id="36" name="Google Shape;36;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 name="Google Shape;37;p3"/>
          <p:cNvPicPr preferRelativeResize="0"/>
          <p:nvPr/>
        </p:nvPicPr>
        <p:blipFill rotWithShape="1">
          <a:blip r:embed="rId4">
            <a:alphaModFix/>
          </a:blip>
          <a:srcRect b="0" l="0" r="0" t="0"/>
          <a:stretch/>
        </p:blipFill>
        <p:spPr>
          <a:xfrm>
            <a:off x="15927791" y="2273300"/>
            <a:ext cx="8116314" cy="11430000"/>
          </a:xfrm>
          <a:prstGeom prst="rect">
            <a:avLst/>
          </a:prstGeom>
          <a:noFill/>
          <a:ln>
            <a:noFill/>
          </a:ln>
        </p:spPr>
      </p:pic>
      <p:sp>
        <p:nvSpPr>
          <p:cNvPr id="38" name="Google Shape;3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 name="Google Shape;40;p3"/>
          <p:cNvSpPr/>
          <p:nvPr/>
        </p:nvSpPr>
        <p:spPr>
          <a:xfrm>
            <a:off x="1879835" y="1060450"/>
            <a:ext cx="19937259" cy="230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TABLE OF CONTENTS</a:t>
            </a:r>
            <a:endParaRPr b="0" i="0" sz="12800" u="none" cap="none" strike="noStrike">
              <a:solidFill>
                <a:schemeClr val="dk1"/>
              </a:solidFill>
              <a:latin typeface="Calibri"/>
              <a:ea typeface="Calibri"/>
              <a:cs typeface="Calibri"/>
              <a:sym typeface="Calibri"/>
            </a:endParaRPr>
          </a:p>
        </p:txBody>
      </p:sp>
      <p:sp>
        <p:nvSpPr>
          <p:cNvPr id="41" name="Google Shape;41;p3"/>
          <p:cNvSpPr/>
          <p:nvPr/>
        </p:nvSpPr>
        <p:spPr>
          <a:xfrm>
            <a:off x="1879835"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879835" y="4521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2178322" y="49022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01</a:t>
            </a:r>
            <a:endParaRPr b="0" i="0" sz="4800" u="none" cap="none" strike="noStrike">
              <a:solidFill>
                <a:schemeClr val="dk1"/>
              </a:solidFill>
              <a:latin typeface="Calibri"/>
              <a:ea typeface="Calibri"/>
              <a:cs typeface="Calibri"/>
              <a:sym typeface="Calibri"/>
            </a:endParaRPr>
          </a:p>
        </p:txBody>
      </p:sp>
      <p:sp>
        <p:nvSpPr>
          <p:cNvPr id="44" name="Google Shape;44;p3"/>
          <p:cNvSpPr/>
          <p:nvPr/>
        </p:nvSpPr>
        <p:spPr>
          <a:xfrm>
            <a:off x="3708864" y="47307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3708864" y="47307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INTRODUCTION</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3708864" y="54927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p3"/>
          <p:cNvSpPr/>
          <p:nvPr/>
        </p:nvSpPr>
        <p:spPr>
          <a:xfrm>
            <a:off x="9653206"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9653206" y="4521200"/>
            <a:ext cx="1625803" cy="16256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9951694" y="49022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02</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11482235" y="47307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1482235" y="47307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ENCOUNTERS</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1482235" y="54927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Unicorn Sightings</a:t>
            </a:r>
            <a:endParaRPr b="0" i="0" sz="3200" u="none" cap="none" strike="noStrike">
              <a:solidFill>
                <a:schemeClr val="dk1"/>
              </a:solidFill>
              <a:latin typeface="Calibri"/>
              <a:ea typeface="Calibri"/>
              <a:cs typeface="Calibri"/>
              <a:sym typeface="Calibri"/>
            </a:endParaRPr>
          </a:p>
        </p:txBody>
      </p:sp>
      <p:sp>
        <p:nvSpPr>
          <p:cNvPr id="53" name="Google Shape;53;p3"/>
          <p:cNvSpPr/>
          <p:nvPr/>
        </p:nvSpPr>
        <p:spPr>
          <a:xfrm>
            <a:off x="1879835"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879835" y="7505700"/>
            <a:ext cx="1625803" cy="16256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2178322" y="78867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03</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3708864" y="77152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3708864" y="77152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WONDERS</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3708864" y="84772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Wishes Granted</a:t>
            </a:r>
            <a:endParaRPr b="0" i="0" sz="3200" u="none" cap="none" strike="noStrike">
              <a:solidFill>
                <a:schemeClr val="dk1"/>
              </a:solidFill>
              <a:latin typeface="Calibri"/>
              <a:ea typeface="Calibri"/>
              <a:cs typeface="Calibri"/>
              <a:sym typeface="Calibri"/>
            </a:endParaRPr>
          </a:p>
        </p:txBody>
      </p:sp>
      <p:sp>
        <p:nvSpPr>
          <p:cNvPr id="59" name="Google Shape;59;p3"/>
          <p:cNvSpPr/>
          <p:nvPr/>
        </p:nvSpPr>
        <p:spPr>
          <a:xfrm>
            <a:off x="9653206"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9653206" y="75057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9951694" y="78867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04</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1482235" y="77152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1482235" y="77152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MAGIC</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1482235" y="84772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Spellcasting</a:t>
            </a:r>
            <a:endParaRPr b="0" i="0" sz="3200" u="none" cap="none" strike="noStrike">
              <a:solidFill>
                <a:schemeClr val="dk1"/>
              </a:solidFill>
              <a:latin typeface="Calibri"/>
              <a:ea typeface="Calibri"/>
              <a:cs typeface="Calibri"/>
              <a:sym typeface="Calibri"/>
            </a:endParaRPr>
          </a:p>
        </p:txBody>
      </p:sp>
      <p:sp>
        <p:nvSpPr>
          <p:cNvPr id="65" name="Google Shape;65;p3"/>
          <p:cNvSpPr/>
          <p:nvPr/>
        </p:nvSpPr>
        <p:spPr>
          <a:xfrm>
            <a:off x="1879835"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879835" y="10490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2178322" y="108712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05</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3708864" y="106997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3708864" y="106997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ADVENTURE</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3708864" y="114617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Happily Ever After</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9653206"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9653206" y="10490200"/>
            <a:ext cx="1625803" cy="16256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9951694" y="10871200"/>
            <a:ext cx="1028829"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06</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1482235" y="10699750"/>
            <a:ext cx="5487086"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1482235" y="10699750"/>
            <a:ext cx="5690311"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CONCLUSION</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1482235" y="11461750"/>
            <a:ext cx="5622569" cy="579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81" name="Shape 81"/>
        <p:cNvGrpSpPr/>
        <p:nvPr/>
      </p:nvGrpSpPr>
      <p:grpSpPr>
        <a:xfrm>
          <a:off x="0" y="0"/>
          <a:ext cx="0" cy="0"/>
          <a:chOff x="0" y="0"/>
          <a:chExt cx="0" cy="0"/>
        </a:xfrm>
      </p:grpSpPr>
      <p:pic>
        <p:nvPicPr>
          <p:cNvPr descr=" " id="82" name="Google Shape;82;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3" name="Google Shape;8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5" name="Google Shape;85;p4"/>
          <p:cNvSpPr/>
          <p:nvPr/>
        </p:nvSpPr>
        <p:spPr>
          <a:xfrm>
            <a:off x="2883260" y="2514600"/>
            <a:ext cx="18959236"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THE REALM OF EXTRAORDINARY</a:t>
            </a:r>
            <a:endParaRPr b="0" i="0" sz="8000" u="none" cap="none" strike="noStrike">
              <a:solidFill>
                <a:schemeClr val="dk1"/>
              </a:solidFill>
              <a:latin typeface="Calibri"/>
              <a:ea typeface="Calibri"/>
              <a:cs typeface="Calibri"/>
              <a:sym typeface="Calibri"/>
            </a:endParaRPr>
          </a:p>
        </p:txBody>
      </p:sp>
      <p:sp>
        <p:nvSpPr>
          <p:cNvPr id="86" name="Google Shape;86;p4"/>
          <p:cNvSpPr/>
          <p:nvPr/>
        </p:nvSpPr>
        <p:spPr>
          <a:xfrm>
            <a:off x="2959470" y="5080000"/>
            <a:ext cx="8861474" cy="413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7" name="Google Shape;87;p4"/>
          <p:cNvSpPr/>
          <p:nvPr/>
        </p:nvSpPr>
        <p:spPr>
          <a:xfrm>
            <a:off x="12701588" y="5080000"/>
            <a:ext cx="8861474" cy="413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92" name="Shape 92"/>
        <p:cNvGrpSpPr/>
        <p:nvPr/>
      </p:nvGrpSpPr>
      <p:grpSpPr>
        <a:xfrm>
          <a:off x="0" y="0"/>
          <a:ext cx="0" cy="0"/>
          <a:chOff x="0" y="0"/>
          <a:chExt cx="0" cy="0"/>
        </a:xfrm>
      </p:grpSpPr>
      <p:pic>
        <p:nvPicPr>
          <p:cNvPr descr=" " id="93" name="Google Shape;93;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4" name="Google Shape;94;p5"/>
          <p:cNvPicPr preferRelativeResize="0"/>
          <p:nvPr/>
        </p:nvPicPr>
        <p:blipFill rotWithShape="1">
          <a:blip r:embed="rId4">
            <a:alphaModFix/>
          </a:blip>
          <a:srcRect b="0" l="0" r="0" t="0"/>
          <a:stretch/>
        </p:blipFill>
        <p:spPr>
          <a:xfrm>
            <a:off x="6274584" y="0"/>
            <a:ext cx="18112464" cy="13716000"/>
          </a:xfrm>
          <a:prstGeom prst="rect">
            <a:avLst/>
          </a:prstGeom>
          <a:noFill/>
          <a:ln>
            <a:noFill/>
          </a:ln>
        </p:spPr>
      </p:pic>
      <p:sp>
        <p:nvSpPr>
          <p:cNvPr id="95" name="Google Shape;9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7" name="Google Shape;97;p5"/>
          <p:cNvSpPr/>
          <p:nvPr/>
        </p:nvSpPr>
        <p:spPr>
          <a:xfrm>
            <a:off x="1778222" y="1435100"/>
            <a:ext cx="7874984" cy="52324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p5"/>
          <p:cNvPicPr preferRelativeResize="0"/>
          <p:nvPr/>
        </p:nvPicPr>
        <p:blipFill rotWithShape="1">
          <a:blip r:embed="rId6">
            <a:alphaModFix/>
          </a:blip>
          <a:srcRect b="0" l="0" r="0" t="0"/>
          <a:stretch/>
        </p:blipFill>
        <p:spPr>
          <a:xfrm>
            <a:off x="5080635" y="1739900"/>
            <a:ext cx="1270159" cy="1778000"/>
          </a:xfrm>
          <a:prstGeom prst="rect">
            <a:avLst/>
          </a:prstGeom>
          <a:noFill/>
          <a:ln>
            <a:noFill/>
          </a:ln>
        </p:spPr>
      </p:pic>
      <p:sp>
        <p:nvSpPr>
          <p:cNvPr id="99" name="Google Shape;99;p5"/>
          <p:cNvSpPr/>
          <p:nvPr/>
        </p:nvSpPr>
        <p:spPr>
          <a:xfrm>
            <a:off x="2184673" y="3822700"/>
            <a:ext cx="7062083"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2083060" y="3822700"/>
            <a:ext cx="7265308"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UNICORN</a:t>
            </a:r>
            <a:endParaRPr b="0" i="0" sz="4800" u="none" cap="none" strike="noStrike">
              <a:solidFill>
                <a:schemeClr val="dk1"/>
              </a:solidFill>
              <a:latin typeface="Calibri"/>
              <a:ea typeface="Calibri"/>
              <a:cs typeface="Calibri"/>
              <a:sym typeface="Calibri"/>
            </a:endParaRPr>
          </a:p>
        </p:txBody>
      </p:sp>
      <p:sp>
        <p:nvSpPr>
          <p:cNvPr id="101" name="Google Shape;101;p5"/>
          <p:cNvSpPr/>
          <p:nvPr/>
        </p:nvSpPr>
        <p:spPr>
          <a:xfrm>
            <a:off x="2116931" y="4584700"/>
            <a:ext cx="7197566" cy="191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2" name="Google Shape;102;p5"/>
          <p:cNvSpPr/>
          <p:nvPr/>
        </p:nvSpPr>
        <p:spPr>
          <a:xfrm>
            <a:off x="1778222" y="7797800"/>
            <a:ext cx="7874984" cy="52324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5"/>
          <p:cNvPicPr preferRelativeResize="0"/>
          <p:nvPr/>
        </p:nvPicPr>
        <p:blipFill rotWithShape="1">
          <a:blip r:embed="rId7">
            <a:alphaModFix/>
          </a:blip>
          <a:srcRect b="0" l="0" r="0" t="0"/>
          <a:stretch/>
        </p:blipFill>
        <p:spPr>
          <a:xfrm>
            <a:off x="4959970" y="8102600"/>
            <a:ext cx="1511489" cy="1778000"/>
          </a:xfrm>
          <a:prstGeom prst="rect">
            <a:avLst/>
          </a:prstGeom>
          <a:noFill/>
          <a:ln>
            <a:noFill/>
          </a:ln>
        </p:spPr>
      </p:pic>
      <p:sp>
        <p:nvSpPr>
          <p:cNvPr id="104" name="Google Shape;104;p5"/>
          <p:cNvSpPr/>
          <p:nvPr/>
        </p:nvSpPr>
        <p:spPr>
          <a:xfrm>
            <a:off x="2184673" y="10185400"/>
            <a:ext cx="7062083"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2083060" y="10185400"/>
            <a:ext cx="7265308" cy="86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DRAGON </a:t>
            </a:r>
            <a:endParaRPr b="0" i="0" sz="4800" u="none" cap="none" strike="noStrike">
              <a:solidFill>
                <a:schemeClr val="dk1"/>
              </a:solidFill>
              <a:latin typeface="Calibri"/>
              <a:ea typeface="Calibri"/>
              <a:cs typeface="Calibri"/>
              <a:sym typeface="Calibri"/>
            </a:endParaRPr>
          </a:p>
        </p:txBody>
      </p:sp>
      <p:sp>
        <p:nvSpPr>
          <p:cNvPr id="106" name="Google Shape;106;p5"/>
          <p:cNvSpPr/>
          <p:nvPr/>
        </p:nvSpPr>
        <p:spPr>
          <a:xfrm>
            <a:off x="2116931" y="10947400"/>
            <a:ext cx="7197566" cy="191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11" name="Shape 111"/>
        <p:cNvGrpSpPr/>
        <p:nvPr/>
      </p:nvGrpSpPr>
      <p:grpSpPr>
        <a:xfrm>
          <a:off x="0" y="0"/>
          <a:ext cx="0" cy="0"/>
          <a:chOff x="0" y="0"/>
          <a:chExt cx="0" cy="0"/>
        </a:xfrm>
      </p:grpSpPr>
      <p:pic>
        <p:nvPicPr>
          <p:cNvPr descr=" " id="112" name="Google Shape;112;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3" name="Google Shape;113;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5" name="Google Shape;115;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6"/>
          <p:cNvPicPr preferRelativeResize="0"/>
          <p:nvPr/>
        </p:nvPicPr>
        <p:blipFill rotWithShape="1">
          <a:blip r:embed="rId5">
            <a:alphaModFix/>
          </a:blip>
          <a:srcRect b="0" l="0" r="0" t="0"/>
          <a:stretch/>
        </p:blipFill>
        <p:spPr>
          <a:xfrm>
            <a:off x="2934067" y="1384300"/>
            <a:ext cx="8129016" cy="7835900"/>
          </a:xfrm>
          <a:prstGeom prst="rect">
            <a:avLst/>
          </a:prstGeom>
          <a:noFill/>
          <a:ln>
            <a:noFill/>
          </a:ln>
        </p:spPr>
      </p:pic>
      <p:sp>
        <p:nvSpPr>
          <p:cNvPr id="117" name="Google Shape;117;p6"/>
          <p:cNvSpPr/>
          <p:nvPr/>
        </p:nvSpPr>
        <p:spPr>
          <a:xfrm>
            <a:off x="2934067" y="9829800"/>
            <a:ext cx="8129016" cy="1270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
          <p:cNvSpPr/>
          <p:nvPr/>
        </p:nvSpPr>
        <p:spPr>
          <a:xfrm>
            <a:off x="3210600" y="10134600"/>
            <a:ext cx="79413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p6"/>
          <p:cNvSpPr/>
          <p:nvPr/>
        </p:nvSpPr>
        <p:spPr>
          <a:xfrm>
            <a:off x="2934067" y="11709400"/>
            <a:ext cx="8129016"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6"/>
          <p:cNvSpPr/>
          <p:nvPr/>
        </p:nvSpPr>
        <p:spPr>
          <a:xfrm>
            <a:off x="2934067" y="11709400"/>
            <a:ext cx="8264500"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record of the number of unicorns spotted in the realm and the beauty and mystery.</a:t>
            </a:r>
            <a:endParaRPr b="0" i="0" sz="3200" u="none" cap="none" strike="noStrike">
              <a:solidFill>
                <a:schemeClr val="dk1"/>
              </a:solidFill>
              <a:latin typeface="Calibri"/>
              <a:ea typeface="Calibri"/>
              <a:cs typeface="Calibri"/>
              <a:sym typeface="Calibri"/>
            </a:endParaRPr>
          </a:p>
        </p:txBody>
      </p:sp>
      <p:sp>
        <p:nvSpPr>
          <p:cNvPr id="121" name="Google Shape;121;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6"/>
          <p:cNvPicPr preferRelativeResize="0"/>
          <p:nvPr/>
        </p:nvPicPr>
        <p:blipFill rotWithShape="1">
          <a:blip r:embed="rId6">
            <a:alphaModFix/>
          </a:blip>
          <a:srcRect b="0" l="0" r="0" t="0"/>
          <a:stretch/>
        </p:blipFill>
        <p:spPr>
          <a:xfrm>
            <a:off x="13323965" y="1384300"/>
            <a:ext cx="8129016" cy="7835900"/>
          </a:xfrm>
          <a:prstGeom prst="rect">
            <a:avLst/>
          </a:prstGeom>
          <a:noFill/>
          <a:ln>
            <a:noFill/>
          </a:ln>
        </p:spPr>
      </p:pic>
      <p:sp>
        <p:nvSpPr>
          <p:cNvPr id="123" name="Google Shape;123;p6"/>
          <p:cNvSpPr/>
          <p:nvPr/>
        </p:nvSpPr>
        <p:spPr>
          <a:xfrm>
            <a:off x="13323965" y="9829800"/>
            <a:ext cx="8129016" cy="1270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13716000" y="10134600"/>
            <a:ext cx="6416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DRAGON TAMING</a:t>
            </a:r>
            <a:endParaRPr b="0" i="0" sz="4800" u="none" cap="none" strike="noStrike">
              <a:solidFill>
                <a:schemeClr val="dk1"/>
              </a:solidFill>
              <a:latin typeface="Calibri"/>
              <a:ea typeface="Calibri"/>
              <a:cs typeface="Calibri"/>
              <a:sym typeface="Calibri"/>
            </a:endParaRPr>
          </a:p>
        </p:txBody>
      </p:sp>
      <p:sp>
        <p:nvSpPr>
          <p:cNvPr id="125" name="Google Shape;125;p6"/>
          <p:cNvSpPr/>
          <p:nvPr/>
        </p:nvSpPr>
        <p:spPr>
          <a:xfrm>
            <a:off x="13323965" y="11709400"/>
            <a:ext cx="8129016"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13323965" y="11709400"/>
            <a:ext cx="8264500"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31" name="Shape 131"/>
        <p:cNvGrpSpPr/>
        <p:nvPr/>
      </p:nvGrpSpPr>
      <p:grpSpPr>
        <a:xfrm>
          <a:off x="0" y="0"/>
          <a:ext cx="0" cy="0"/>
          <a:chOff x="0" y="0"/>
          <a:chExt cx="0" cy="0"/>
        </a:xfrm>
      </p:grpSpPr>
      <p:pic>
        <p:nvPicPr>
          <p:cNvPr descr=" " id="132" name="Google Shape;132;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3" name="Google Shape;13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5" name="Google Shape;135;p7"/>
          <p:cNvPicPr preferRelativeResize="0"/>
          <p:nvPr/>
        </p:nvPicPr>
        <p:blipFill rotWithShape="1">
          <a:blip r:embed="rId5">
            <a:alphaModFix/>
          </a:blip>
          <a:srcRect b="0" l="0" r="0" t="0"/>
          <a:stretch/>
        </p:blipFill>
        <p:spPr>
          <a:xfrm>
            <a:off x="863708" y="1316515"/>
            <a:ext cx="6068311" cy="4556472"/>
          </a:xfrm>
          <a:prstGeom prst="rect">
            <a:avLst/>
          </a:prstGeom>
          <a:noFill/>
          <a:ln>
            <a:noFill/>
          </a:ln>
        </p:spPr>
      </p:pic>
      <p:sp>
        <p:nvSpPr>
          <p:cNvPr id="136" name="Google Shape;136;p7"/>
          <p:cNvSpPr/>
          <p:nvPr/>
        </p:nvSpPr>
        <p:spPr>
          <a:xfrm>
            <a:off x="5842730" y="4699000"/>
            <a:ext cx="13603400" cy="60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5842730" y="4699000"/>
            <a:ext cx="13806626" cy="548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8" name="Google Shape;138;p7"/>
          <p:cNvSpPr/>
          <p:nvPr/>
        </p:nvSpPr>
        <p:spPr>
          <a:xfrm>
            <a:off x="14098762" y="10287000"/>
            <a:ext cx="5499787"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43" name="Shape 143"/>
        <p:cNvGrpSpPr/>
        <p:nvPr/>
      </p:nvGrpSpPr>
      <p:grpSpPr>
        <a:xfrm>
          <a:off x="0" y="0"/>
          <a:ext cx="0" cy="0"/>
          <a:chOff x="0" y="0"/>
          <a:chExt cx="0" cy="0"/>
        </a:xfrm>
      </p:grpSpPr>
      <p:pic>
        <p:nvPicPr>
          <p:cNvPr descr=" " id="144" name="Google Shape;144;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5" name="Google Shape;14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7" name="Google Shape;147;p8"/>
          <p:cNvSpPr/>
          <p:nvPr/>
        </p:nvSpPr>
        <p:spPr>
          <a:xfrm>
            <a:off x="1079635" y="2247900"/>
            <a:ext cx="7049381"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p:nvPr/>
        </p:nvSpPr>
        <p:spPr>
          <a:xfrm>
            <a:off x="1079635" y="2247900"/>
            <a:ext cx="7049381" cy="1270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1841730" y="2552700"/>
            <a:ext cx="604595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DRAGON TAMING </a:t>
            </a:r>
            <a:endParaRPr b="0" i="0" sz="4800" u="none" cap="none" strike="noStrike">
              <a:solidFill>
                <a:schemeClr val="dk1"/>
              </a:solidFill>
              <a:latin typeface="Calibri"/>
              <a:ea typeface="Calibri"/>
              <a:cs typeface="Calibri"/>
              <a:sym typeface="Calibri"/>
            </a:endParaRPr>
          </a:p>
        </p:txBody>
      </p:sp>
      <p:sp>
        <p:nvSpPr>
          <p:cNvPr id="150" name="Google Shape;150;p8"/>
          <p:cNvSpPr/>
          <p:nvPr/>
        </p:nvSpPr>
        <p:spPr>
          <a:xfrm>
            <a:off x="1079635" y="3822700"/>
            <a:ext cx="7184865"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1" name="Google Shape;151;p8"/>
          <p:cNvSpPr/>
          <p:nvPr/>
        </p:nvSpPr>
        <p:spPr>
          <a:xfrm>
            <a:off x="8675184" y="2247900"/>
            <a:ext cx="7049381"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8675184" y="2247900"/>
            <a:ext cx="7049381" cy="1270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9437280" y="2552700"/>
            <a:ext cx="5017127"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THE UNICORN</a:t>
            </a:r>
            <a:endParaRPr b="0" i="0" sz="4800" u="none" cap="none" strike="noStrike">
              <a:solidFill>
                <a:schemeClr val="dk1"/>
              </a:solidFill>
              <a:latin typeface="Calibri"/>
              <a:ea typeface="Calibri"/>
              <a:cs typeface="Calibri"/>
              <a:sym typeface="Calibri"/>
            </a:endParaRPr>
          </a:p>
        </p:txBody>
      </p:sp>
      <p:sp>
        <p:nvSpPr>
          <p:cNvPr id="154" name="Google Shape;154;p8"/>
          <p:cNvSpPr/>
          <p:nvPr/>
        </p:nvSpPr>
        <p:spPr>
          <a:xfrm>
            <a:off x="8675184" y="3822700"/>
            <a:ext cx="7184865"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55" name="Google Shape;155;p8"/>
          <p:cNvSpPr/>
          <p:nvPr/>
        </p:nvSpPr>
        <p:spPr>
          <a:xfrm>
            <a:off x="16270734" y="2247900"/>
            <a:ext cx="7049381" cy="24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16270734" y="2247900"/>
            <a:ext cx="7049381" cy="1270000"/>
          </a:xfrm>
          <a:prstGeom prst="rect">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17032829" y="2552700"/>
            <a:ext cx="6045956" cy="86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DRAGON TAMING </a:t>
            </a:r>
            <a:endParaRPr b="0" i="0" sz="4800" u="none" cap="none" strike="noStrike">
              <a:solidFill>
                <a:schemeClr val="dk1"/>
              </a:solidFill>
              <a:latin typeface="Calibri"/>
              <a:ea typeface="Calibri"/>
              <a:cs typeface="Calibri"/>
              <a:sym typeface="Calibri"/>
            </a:endParaRPr>
          </a:p>
        </p:txBody>
      </p:sp>
      <p:sp>
        <p:nvSpPr>
          <p:cNvPr id="158" name="Google Shape;158;p8"/>
          <p:cNvSpPr/>
          <p:nvPr/>
        </p:nvSpPr>
        <p:spPr>
          <a:xfrm>
            <a:off x="16270734" y="3822700"/>
            <a:ext cx="7184865"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pic>
        <p:nvPicPr>
          <p:cNvPr descr=" " id="159" name="Google Shape;159;p8"/>
          <p:cNvPicPr preferRelativeResize="0"/>
          <p:nvPr/>
        </p:nvPicPr>
        <p:blipFill rotWithShape="1">
          <a:blip r:embed="rId5">
            <a:alphaModFix/>
          </a:blip>
          <a:srcRect b="0" l="0" r="0" t="0"/>
          <a:stretch/>
        </p:blipFill>
        <p:spPr>
          <a:xfrm>
            <a:off x="1219352" y="5740400"/>
            <a:ext cx="21262457" cy="6375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0808"/>
        </a:solidFill>
      </p:bgPr>
    </p:bg>
    <p:spTree>
      <p:nvGrpSpPr>
        <p:cNvPr id="164" name="Shape 164"/>
        <p:cNvGrpSpPr/>
        <p:nvPr/>
      </p:nvGrpSpPr>
      <p:grpSpPr>
        <a:xfrm>
          <a:off x="0" y="0"/>
          <a:ext cx="0" cy="0"/>
          <a:chOff x="0" y="0"/>
          <a:chExt cx="0" cy="0"/>
        </a:xfrm>
      </p:grpSpPr>
      <p:pic>
        <p:nvPicPr>
          <p:cNvPr descr=" " id="165" name="Google Shape;165;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6" name="Google Shape;166;p9"/>
          <p:cNvSpPr/>
          <p:nvPr/>
        </p:nvSpPr>
        <p:spPr>
          <a:xfrm>
            <a:off x="5067933" y="1346200"/>
            <a:ext cx="14589890" cy="144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THE MAGIC OF DRAGONS</a:t>
            </a:r>
            <a:endParaRPr b="0" i="0" sz="8000" u="none" cap="none" strike="noStrike">
              <a:solidFill>
                <a:schemeClr val="dk1"/>
              </a:solidFill>
              <a:latin typeface="Calibri"/>
              <a:ea typeface="Calibri"/>
              <a:cs typeface="Calibri"/>
              <a:sym typeface="Calibri"/>
            </a:endParaRPr>
          </a:p>
        </p:txBody>
      </p:sp>
      <p:sp>
        <p:nvSpPr>
          <p:cNvPr id="167" name="Google Shape;167;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p:nvPr/>
        </p:nvSpPr>
        <p:spPr>
          <a:xfrm>
            <a:off x="14200375" y="4406900"/>
            <a:ext cx="8205226" cy="8204200"/>
          </a:xfrm>
          <a:prstGeom prst="ellipse">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15229203" y="6299200"/>
            <a:ext cx="6160270" cy="6159500"/>
          </a:xfrm>
          <a:prstGeom prst="ellipse">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16258032" y="8178800"/>
            <a:ext cx="4089911" cy="4089400"/>
          </a:xfrm>
          <a:prstGeom prst="ellipse">
            <a:avLst/>
          </a:prstGeom>
          <a:solidFill>
            <a:srgbClr val="000000"/>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17388473" y="4978400"/>
            <a:ext cx="1803625"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6.7M</a:t>
            </a:r>
            <a:endParaRPr b="0" i="0" sz="4800" u="none" cap="none" strike="noStrike">
              <a:solidFill>
                <a:schemeClr val="dk1"/>
              </a:solidFill>
              <a:latin typeface="Calibri"/>
              <a:ea typeface="Calibri"/>
              <a:cs typeface="Calibri"/>
              <a:sym typeface="Calibri"/>
            </a:endParaRPr>
          </a:p>
        </p:txBody>
      </p:sp>
      <p:sp>
        <p:nvSpPr>
          <p:cNvPr id="172" name="Google Shape;172;p9"/>
          <p:cNvSpPr/>
          <p:nvPr/>
        </p:nvSpPr>
        <p:spPr>
          <a:xfrm>
            <a:off x="17401175" y="9791700"/>
            <a:ext cx="1803625"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2.3M</a:t>
            </a:r>
            <a:endParaRPr b="0" i="0" sz="4800" u="none" cap="none" strike="noStrike">
              <a:solidFill>
                <a:schemeClr val="dk1"/>
              </a:solidFill>
              <a:latin typeface="Calibri"/>
              <a:ea typeface="Calibri"/>
              <a:cs typeface="Calibri"/>
              <a:sym typeface="Calibri"/>
            </a:endParaRPr>
          </a:p>
        </p:txBody>
      </p:sp>
      <p:sp>
        <p:nvSpPr>
          <p:cNvPr id="173" name="Google Shape;173;p9"/>
          <p:cNvSpPr/>
          <p:nvPr/>
        </p:nvSpPr>
        <p:spPr>
          <a:xfrm>
            <a:off x="17401175" y="6858000"/>
            <a:ext cx="1803625" cy="8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vo Black"/>
              <a:buNone/>
            </a:pPr>
            <a:r>
              <a:rPr b="0" i="0" lang="en-US" sz="4800" u="none" cap="none" strike="noStrike">
                <a:solidFill>
                  <a:srgbClr val="FFFFFF"/>
                </a:solidFill>
                <a:latin typeface="Archivo Black"/>
                <a:ea typeface="Archivo Black"/>
                <a:cs typeface="Archivo Black"/>
                <a:sym typeface="Archivo Black"/>
              </a:rPr>
              <a:t>4.4M</a:t>
            </a:r>
            <a:endParaRPr b="0" i="0" sz="4800" u="none" cap="none" strike="noStrike">
              <a:solidFill>
                <a:schemeClr val="dk1"/>
              </a:solidFill>
              <a:latin typeface="Calibri"/>
              <a:ea typeface="Calibri"/>
              <a:cs typeface="Calibri"/>
              <a:sym typeface="Calibri"/>
            </a:endParaRPr>
          </a:p>
        </p:txBody>
      </p:sp>
      <p:sp>
        <p:nvSpPr>
          <p:cNvPr id="174" name="Google Shape;17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6" name="Google Shape;176;p9"/>
          <p:cNvSpPr/>
          <p:nvPr/>
        </p:nvSpPr>
        <p:spPr>
          <a:xfrm>
            <a:off x="2819752" y="3022600"/>
            <a:ext cx="8459257"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p9"/>
          <p:cNvPicPr preferRelativeResize="0"/>
          <p:nvPr/>
        </p:nvPicPr>
        <p:blipFill rotWithShape="1">
          <a:blip r:embed="rId5">
            <a:alphaModFix/>
          </a:blip>
          <a:srcRect b="0" l="0" r="0" t="0"/>
          <a:stretch/>
        </p:blipFill>
        <p:spPr>
          <a:xfrm>
            <a:off x="2819752" y="3022600"/>
            <a:ext cx="1511489" cy="1778000"/>
          </a:xfrm>
          <a:prstGeom prst="rect">
            <a:avLst/>
          </a:prstGeom>
          <a:noFill/>
          <a:ln>
            <a:noFill/>
          </a:ln>
        </p:spPr>
      </p:pic>
      <p:sp>
        <p:nvSpPr>
          <p:cNvPr id="178" name="Google Shape;178;p9"/>
          <p:cNvSpPr/>
          <p:nvPr/>
        </p:nvSpPr>
        <p:spPr>
          <a:xfrm>
            <a:off x="2819752" y="5105400"/>
            <a:ext cx="8459257"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2819752" y="5105400"/>
            <a:ext cx="8594741"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0" name="Google Shape;180;p9"/>
          <p:cNvSpPr/>
          <p:nvPr/>
        </p:nvSpPr>
        <p:spPr>
          <a:xfrm>
            <a:off x="2819752" y="6375400"/>
            <a:ext cx="8459257"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p9"/>
          <p:cNvPicPr preferRelativeResize="0"/>
          <p:nvPr/>
        </p:nvPicPr>
        <p:blipFill rotWithShape="1">
          <a:blip r:embed="rId6">
            <a:alphaModFix/>
          </a:blip>
          <a:srcRect b="0" l="0" r="0" t="0"/>
          <a:stretch/>
        </p:blipFill>
        <p:spPr>
          <a:xfrm>
            <a:off x="2819752" y="6375400"/>
            <a:ext cx="1714714" cy="1778000"/>
          </a:xfrm>
          <a:prstGeom prst="rect">
            <a:avLst/>
          </a:prstGeom>
          <a:noFill/>
          <a:ln>
            <a:noFill/>
          </a:ln>
        </p:spPr>
      </p:pic>
      <p:sp>
        <p:nvSpPr>
          <p:cNvPr id="182" name="Google Shape;182;p9"/>
          <p:cNvSpPr/>
          <p:nvPr/>
        </p:nvSpPr>
        <p:spPr>
          <a:xfrm>
            <a:off x="2819752" y="8458200"/>
            <a:ext cx="8459257"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2819752" y="8458200"/>
            <a:ext cx="8594741"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4" name="Google Shape;184;p9"/>
          <p:cNvSpPr/>
          <p:nvPr/>
        </p:nvSpPr>
        <p:spPr>
          <a:xfrm>
            <a:off x="2819752" y="9728200"/>
            <a:ext cx="8459257"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9"/>
          <p:cNvPicPr preferRelativeResize="0"/>
          <p:nvPr/>
        </p:nvPicPr>
        <p:blipFill rotWithShape="1">
          <a:blip r:embed="rId7">
            <a:alphaModFix/>
          </a:blip>
          <a:srcRect b="0" l="0" r="0" t="0"/>
          <a:stretch/>
        </p:blipFill>
        <p:spPr>
          <a:xfrm>
            <a:off x="2819752" y="9728200"/>
            <a:ext cx="1511489" cy="1778000"/>
          </a:xfrm>
          <a:prstGeom prst="rect">
            <a:avLst/>
          </a:prstGeom>
          <a:noFill/>
          <a:ln>
            <a:noFill/>
          </a:ln>
        </p:spPr>
      </p:pic>
      <p:sp>
        <p:nvSpPr>
          <p:cNvPr id="186" name="Google Shape;186;p9"/>
          <p:cNvSpPr/>
          <p:nvPr/>
        </p:nvSpPr>
        <p:spPr>
          <a:xfrm>
            <a:off x="2819752" y="11811000"/>
            <a:ext cx="8459257" cy="8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2819752" y="11811000"/>
            <a:ext cx="8594741" cy="1024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Archivo"/>
              <a:buNone/>
            </a:pPr>
            <a:r>
              <a:rPr b="0" i="0" lang="en-US" sz="3200" u="none" cap="none" strike="noStrike">
                <a:solidFill>
                  <a:srgbClr val="FFFFFF"/>
                </a:solidFill>
                <a:latin typeface="Archivo"/>
                <a:ea typeface="Archivo"/>
                <a:cs typeface="Archivo"/>
                <a:sym typeface="Archiv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2023-09-14T13:19:50Z</dcterms:created>
  <dc:creator>PptxGenJS</dc:creator>
</cp:coreProperties>
</file>