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81" r:id="rId3"/>
    <p:sldId id="278" r:id="rId4"/>
    <p:sldId id="283" r:id="rId5"/>
    <p:sldId id="276" r:id="rId6"/>
    <p:sldId id="284" r:id="rId7"/>
    <p:sldId id="282" r:id="rId8"/>
    <p:sldId id="28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2F3A7E2-C490-4ACC-B7EB-7F2BE849CD08}" type="datetimeFigureOut">
              <a:rPr lang="en-US" smtClean="0"/>
              <a:t>17/6/2025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6343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465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128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17/6/2025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9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2F3A7E2-C490-4ACC-B7EB-7F2BE849CD08}" type="datetimeFigureOut">
              <a:rPr lang="en-US" smtClean="0"/>
              <a:t>17/6/2025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9468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4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17/6/2025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616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17/6/2025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158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17/6/2025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083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17/6/2025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7326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2F3A7E2-C490-4ACC-B7EB-7F2BE849CD08}" type="datetimeFigureOut">
              <a:rPr lang="en-US" smtClean="0"/>
              <a:t>17/6/2025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52827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2F3A7E2-C490-4ACC-B7EB-7F2BE849CD08}" type="datetimeFigureOut">
              <a:rPr lang="en-US" smtClean="0"/>
              <a:t>17/6/2025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31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THÁNH THẦN TÌNH YÊU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686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378823"/>
            <a:ext cx="11200279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 </a:t>
            </a:r>
            <a:r>
              <a:rPr lang="vi-VN" sz="5200" b="1" dirty="0"/>
              <a:t>Thánh Thần tình yêu, Thánh Thần ngọn lửa thiêu. Ngài từng đổi mới khuôn mặt của thế giới. Thánh Thần tình yêu, Thánh Thần ngọn lửa thiêu, xin đến ở cùng hội thánh Chúa mọi nơi.</a:t>
            </a:r>
            <a:r>
              <a:rPr lang="vi-VN" sz="5200" dirty="0"/>
              <a:t/>
            </a:r>
            <a:br>
              <a:rPr lang="vi-VN" sz="5200" dirty="0"/>
            </a:br>
            <a:endParaRPr lang="vi-VN" sz="5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85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 </a:t>
            </a:r>
            <a:r>
              <a:rPr lang="vi-VN" sz="6000" b="1" dirty="0"/>
              <a:t>Từ lúc khai sơ, khi vũ trụ này còn trỗng rỗng hoang vu. Ngài bay lượn trên nước, rắc gieo mầm sống để khắp chốn mừng vui.</a:t>
            </a:r>
            <a:endParaRPr lang="vi-VN" sz="6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9841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378823"/>
            <a:ext cx="11200279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 </a:t>
            </a:r>
            <a:r>
              <a:rPr lang="vi-VN" sz="5200" b="1" dirty="0"/>
              <a:t>Thánh Thần tình yêu, Thánh Thần ngọn lửa thiêu. Ngài từng đổi mới khuôn mặt của thế giới. Thánh Thần tình yêu, Thánh Thần ngọn lửa thiêu, xin đến ở cùng hội thánh Chúa mọi nơi.</a:t>
            </a:r>
            <a:r>
              <a:rPr lang="vi-VN" sz="5200" dirty="0"/>
              <a:t/>
            </a:r>
            <a:br>
              <a:rPr lang="vi-VN" sz="5200" dirty="0"/>
            </a:br>
            <a:endParaRPr lang="vi-VN" sz="5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76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313509"/>
            <a:ext cx="1127865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6000" b="1" dirty="0"/>
              <a:t> </a:t>
            </a:r>
            <a:r>
              <a:rPr lang="en-US" sz="6600" b="1" dirty="0"/>
              <a:t>Nhờ Đức Thánh Linh, Thiên Chúa thi hành việc cứu rỗi nhân sinh, mà ngôi lời Thiên Chúa hóa thân ngự xuống lòng Thánh Nữ Đồng Trinh.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65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378823"/>
            <a:ext cx="11200279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 </a:t>
            </a:r>
            <a:r>
              <a:rPr lang="vi-VN" sz="5200" b="1" dirty="0"/>
              <a:t>Thánh Thần tình yêu, Thánh Thần ngọn lửa thiêu. Ngài từng đổi mới khuôn mặt của thế giới. Thánh Thần tình yêu, Thánh Thần ngọn lửa thiêu, xin đến ở cùng hội thánh Chúa mọi nơi.</a:t>
            </a:r>
            <a:r>
              <a:rPr lang="vi-VN" sz="5200" dirty="0"/>
              <a:t/>
            </a:r>
            <a:br>
              <a:rPr lang="vi-VN" sz="5200" dirty="0"/>
            </a:br>
            <a:endParaRPr lang="vi-VN" sz="5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7477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</a:t>
            </a:r>
            <a:r>
              <a:rPr lang="vi-VN" sz="6600" b="1" dirty="0"/>
              <a:t> </a:t>
            </a:r>
            <a:r>
              <a:rPr lang="vi-VN" sz="6600" b="1" dirty="0"/>
              <a:t>Và Đức Kitô khi đã viên thành việc cứu rỗi muôn dân, Ngài sai thần linh xuống, dẫn đưa hội thánh về cõi phúc bình an.</a:t>
            </a:r>
            <a:endParaRPr lang="vi-VN" sz="66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594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3567" y="0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378823"/>
            <a:ext cx="11200279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dirty="0"/>
              <a:t>  </a:t>
            </a:r>
            <a:r>
              <a:rPr lang="vi-VN" sz="5200" b="1" dirty="0"/>
              <a:t>Thánh Thần tình yêu, Thánh Thần ngọn lửa thiêu. Ngài từng đổi mới khuôn mặt của thế giới. Thánh Thần tình yêu, Thánh Thần ngọn lửa thiêu, xin đến ở cùng hội thánh Chúa mọi nơi.</a:t>
            </a:r>
            <a:r>
              <a:rPr lang="vi-VN" sz="5200" dirty="0"/>
              <a:t/>
            </a:r>
            <a:br>
              <a:rPr lang="vi-VN" sz="5200" dirty="0"/>
            </a:br>
            <a:endParaRPr lang="vi-VN" sz="5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2454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198</TotalTime>
  <Words>18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Garamond</vt:lpstr>
      <vt:lpstr>Verdana</vt:lpstr>
      <vt:lpstr>Savon</vt:lpstr>
      <vt:lpstr>THÁNH THẦN TÌNH YÊU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36</cp:revision>
  <dcterms:created xsi:type="dcterms:W3CDTF">2024-12-09T02:06:03Z</dcterms:created>
  <dcterms:modified xsi:type="dcterms:W3CDTF">2025-06-17T15:15:58Z</dcterms:modified>
</cp:coreProperties>
</file>