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3"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747775"/>
          </p15:clr>
        </p15:guide>
        <p15:guide id="2" pos="384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424EEDC-F4A3-4CC1-A5DF-2EAF7EAA90CB}">
  <a:tblStyle styleId="{1424EEDC-F4A3-4CC1-A5DF-2EAF7EAA90CB}"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E448F027-B05C-4AC0-A45C-57599ED186F0}" styleName="Table_1">
    <a:wholeTbl>
      <a:tcTxStyle b="off" i="off">
        <a:font>
          <a:latin typeface="Calibri"/>
          <a:ea typeface="Calibri"/>
          <a:cs typeface="Calibri"/>
        </a:font>
        <a:srgbClr val="000000"/>
      </a:tcTxStyle>
      <a:tcStyle>
        <a:tcBdr>
          <a:left>
            <a:ln cap="flat" cmpd="sng" w="12700">
              <a:solidFill>
                <a:srgbClr val="FFFFFF"/>
              </a:solidFill>
              <a:prstDash val="solid"/>
              <a:round/>
              <a:headEnd len="sm" w="sm" type="none"/>
              <a:tailEnd len="sm" w="sm" type="none"/>
            </a:ln>
          </a:left>
          <a:right>
            <a:ln cap="flat" cmpd="sng" w="12700">
              <a:solidFill>
                <a:srgbClr val="FFFFFF"/>
              </a:solidFill>
              <a:prstDash val="solid"/>
              <a:round/>
              <a:headEnd len="sm" w="sm" type="none"/>
              <a:tailEnd len="sm" w="sm" type="none"/>
            </a:ln>
          </a:right>
          <a:top>
            <a:ln cap="flat" cmpd="sng" w="12700">
              <a:solidFill>
                <a:srgbClr val="FFFFFF"/>
              </a:solidFill>
              <a:prstDash val="solid"/>
              <a:round/>
              <a:headEnd len="sm" w="sm" type="none"/>
              <a:tailEnd len="sm" w="sm" type="none"/>
            </a:ln>
          </a:top>
          <a:bottom>
            <a:ln cap="flat" cmpd="sng" w="12700">
              <a:solidFill>
                <a:srgbClr val="FFFFFF"/>
              </a:solidFill>
              <a:prstDash val="solid"/>
              <a:round/>
              <a:headEnd len="sm" w="sm" type="none"/>
              <a:tailEnd len="sm" w="sm" type="none"/>
            </a:ln>
          </a:bottom>
          <a:insideH>
            <a:ln cap="flat" cmpd="sng" w="12700">
              <a:solidFill>
                <a:srgbClr val="FFFFFF"/>
              </a:solidFill>
              <a:prstDash val="solid"/>
              <a:round/>
              <a:headEnd len="sm" w="sm" type="none"/>
              <a:tailEnd len="sm" w="sm" type="none"/>
            </a:ln>
          </a:insideH>
          <a:insideV>
            <a:ln cap="flat" cmpd="sng" w="12700">
              <a:solidFill>
                <a:srgbClr val="FFFFFF"/>
              </a:solidFill>
              <a:prstDash val="solid"/>
              <a:round/>
              <a:headEnd len="sm" w="sm" type="none"/>
              <a:tailEnd len="sm" w="sm" type="none"/>
            </a:ln>
          </a:insideV>
        </a:tcBdr>
        <a:fill>
          <a:solidFill>
            <a:srgbClr val="F0F2EE"/>
          </a:solidFill>
        </a:fill>
      </a:tcStyle>
    </a:wholeTbl>
    <a:band1H>
      <a:tcTxStyle b="off" i="off"/>
      <a:tcStyle>
        <a:fill>
          <a:solidFill>
            <a:srgbClr val="E0E5DB"/>
          </a:solidFill>
        </a:fill>
      </a:tcStyle>
    </a:band1H>
    <a:band2H>
      <a:tcTxStyle b="off" i="off"/>
    </a:band2H>
    <a:band1V>
      <a:tcTxStyle b="off" i="off"/>
      <a:tcStyle>
        <a:fill>
          <a:solidFill>
            <a:srgbClr val="E0E5DB"/>
          </a:solidFill>
        </a:fill>
      </a:tcStyle>
    </a:band1V>
    <a:band2V>
      <a:tcTxStyle b="off" i="off"/>
    </a:band2V>
    <a:lastCol>
      <a:tcTxStyle b="on" i="off">
        <a:font>
          <a:latin typeface="Calibri"/>
          <a:ea typeface="Calibri"/>
          <a:cs typeface="Calibri"/>
        </a:font>
        <a:srgbClr val="FFFFFF"/>
      </a:tcTxStyle>
      <a:tcStyle>
        <a:fill>
          <a:solidFill>
            <a:srgbClr val="344D6C"/>
          </a:solidFill>
        </a:fill>
      </a:tcStyle>
    </a:lastCol>
    <a:firstCol>
      <a:tcTxStyle b="on" i="off">
        <a:font>
          <a:latin typeface="Calibri"/>
          <a:ea typeface="Calibri"/>
          <a:cs typeface="Calibri"/>
        </a:font>
        <a:srgbClr val="FFFFFF"/>
      </a:tcTxStyle>
      <a:tcStyle>
        <a:fill>
          <a:solidFill>
            <a:srgbClr val="344D6C"/>
          </a:solidFill>
        </a:fill>
      </a:tcStyle>
    </a:firstCol>
    <a:lastRow>
      <a:tcTxStyle b="on" i="off">
        <a:font>
          <a:latin typeface="Calibri"/>
          <a:ea typeface="Calibri"/>
          <a:cs typeface="Calibri"/>
        </a:font>
        <a:srgbClr val="FFFFFF"/>
      </a:tcTxStyle>
      <a:tcStyle>
        <a:tcBdr>
          <a:top>
            <a:ln cap="flat" cmpd="sng" w="38100">
              <a:solidFill>
                <a:srgbClr val="FFFFFF"/>
              </a:solidFill>
              <a:prstDash val="solid"/>
              <a:round/>
              <a:headEnd len="sm" w="sm" type="none"/>
              <a:tailEnd len="sm" w="sm" type="none"/>
            </a:ln>
          </a:top>
        </a:tcBdr>
        <a:fill>
          <a:solidFill>
            <a:srgbClr val="344D6C"/>
          </a:solidFill>
        </a:fill>
      </a:tcStyle>
    </a:lastRow>
    <a:seCell>
      <a:tcTxStyle b="off" i="off"/>
    </a:seCell>
    <a:swCell>
      <a:tcTxStyle b="off" i="off"/>
    </a:swCell>
    <a:firstRow>
      <a:tcTxStyle b="on" i="off">
        <a:font>
          <a:latin typeface="Calibri"/>
          <a:ea typeface="Calibri"/>
          <a:cs typeface="Calibri"/>
        </a:font>
        <a:srgbClr val="FFFFFF"/>
      </a:tcTxStyle>
      <a:tcStyle>
        <a:tcBdr>
          <a:bottom>
            <a:ln cap="flat" cmpd="sng" w="38100">
              <a:solidFill>
                <a:srgbClr val="FFFFFF"/>
              </a:solidFill>
              <a:prstDash val="solid"/>
              <a:round/>
              <a:headEnd len="sm" w="sm" type="none"/>
              <a:tailEnd len="sm" w="sm" type="none"/>
            </a:ln>
          </a:bottom>
        </a:tcBdr>
        <a:fill>
          <a:solidFill>
            <a:srgbClr val="344D6C"/>
          </a:solidFill>
        </a:fill>
      </a:tcStyle>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20" Type="http://schemas.openxmlformats.org/officeDocument/2006/relationships/slide" Target="slides/slide14.xml"/><Relationship Id="rId42" Type="http://schemas.openxmlformats.org/officeDocument/2006/relationships/slide" Target="slides/slide36.xml"/><Relationship Id="rId41" Type="http://schemas.openxmlformats.org/officeDocument/2006/relationships/slide" Target="slides/slide35.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slide" Target="slides/slide33.xml"/><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6" name="Shape 1766"/>
        <p:cNvGrpSpPr/>
        <p:nvPr/>
      </p:nvGrpSpPr>
      <p:grpSpPr>
        <a:xfrm>
          <a:off x="0" y="0"/>
          <a:ext cx="0" cy="0"/>
          <a:chOff x="0" y="0"/>
          <a:chExt cx="0" cy="0"/>
        </a:xfrm>
      </p:grpSpPr>
      <p:sp>
        <p:nvSpPr>
          <p:cNvPr id="1767" name="Google Shape;1767;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768" name="Google Shape;1768;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5" name="Shape 2165"/>
        <p:cNvGrpSpPr/>
        <p:nvPr/>
      </p:nvGrpSpPr>
      <p:grpSpPr>
        <a:xfrm>
          <a:off x="0" y="0"/>
          <a:ext cx="0" cy="0"/>
          <a:chOff x="0" y="0"/>
          <a:chExt cx="0" cy="0"/>
        </a:xfrm>
      </p:grpSpPr>
      <p:sp>
        <p:nvSpPr>
          <p:cNvPr id="2166" name="Google Shape;2166;g29d15dbf0b2_1_43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67" name="Google Shape;2167;g29d15dbf0b2_1_43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6" name="Shape 2196"/>
        <p:cNvGrpSpPr/>
        <p:nvPr/>
      </p:nvGrpSpPr>
      <p:grpSpPr>
        <a:xfrm>
          <a:off x="0" y="0"/>
          <a:ext cx="0" cy="0"/>
          <a:chOff x="0" y="0"/>
          <a:chExt cx="0" cy="0"/>
        </a:xfrm>
      </p:grpSpPr>
      <p:sp>
        <p:nvSpPr>
          <p:cNvPr id="2197" name="Google Shape;2197;g29d15dbf0b2_1_5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98" name="Google Shape;2198;g29d15dbf0b2_1_5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1" name="Shape 2261"/>
        <p:cNvGrpSpPr/>
        <p:nvPr/>
      </p:nvGrpSpPr>
      <p:grpSpPr>
        <a:xfrm>
          <a:off x="0" y="0"/>
          <a:ext cx="0" cy="0"/>
          <a:chOff x="0" y="0"/>
          <a:chExt cx="0" cy="0"/>
        </a:xfrm>
      </p:grpSpPr>
      <p:sp>
        <p:nvSpPr>
          <p:cNvPr id="2262" name="Google Shape;2262;g29d15dbf0b2_1_43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63" name="Google Shape;2263;g29d15dbf0b2_1_43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2" name="Shape 2292"/>
        <p:cNvGrpSpPr/>
        <p:nvPr/>
      </p:nvGrpSpPr>
      <p:grpSpPr>
        <a:xfrm>
          <a:off x="0" y="0"/>
          <a:ext cx="0" cy="0"/>
          <a:chOff x="0" y="0"/>
          <a:chExt cx="0" cy="0"/>
        </a:xfrm>
      </p:grpSpPr>
      <p:sp>
        <p:nvSpPr>
          <p:cNvPr id="2293" name="Google Shape;2293;g29d15dbf0b2_1_5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94" name="Google Shape;2294;g29d15dbf0b2_1_5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7" name="Shape 2357"/>
        <p:cNvGrpSpPr/>
        <p:nvPr/>
      </p:nvGrpSpPr>
      <p:grpSpPr>
        <a:xfrm>
          <a:off x="0" y="0"/>
          <a:ext cx="0" cy="0"/>
          <a:chOff x="0" y="0"/>
          <a:chExt cx="0" cy="0"/>
        </a:xfrm>
      </p:grpSpPr>
      <p:sp>
        <p:nvSpPr>
          <p:cNvPr id="2358" name="Google Shape;2358;g29d15dbf0b2_1_43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59" name="Google Shape;2359;g29d15dbf0b2_1_43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8" name="Shape 2388"/>
        <p:cNvGrpSpPr/>
        <p:nvPr/>
      </p:nvGrpSpPr>
      <p:grpSpPr>
        <a:xfrm>
          <a:off x="0" y="0"/>
          <a:ext cx="0" cy="0"/>
          <a:chOff x="0" y="0"/>
          <a:chExt cx="0" cy="0"/>
        </a:xfrm>
      </p:grpSpPr>
      <p:sp>
        <p:nvSpPr>
          <p:cNvPr id="2389" name="Google Shape;2389;g29d15dbf0b2_1_39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90" name="Google Shape;2390;g29d15dbf0b2_1_39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3" name="Shape 2453"/>
        <p:cNvGrpSpPr/>
        <p:nvPr/>
      </p:nvGrpSpPr>
      <p:grpSpPr>
        <a:xfrm>
          <a:off x="0" y="0"/>
          <a:ext cx="0" cy="0"/>
          <a:chOff x="0" y="0"/>
          <a:chExt cx="0" cy="0"/>
        </a:xfrm>
      </p:grpSpPr>
      <p:sp>
        <p:nvSpPr>
          <p:cNvPr id="2454" name="Google Shape;2454;g29d15dbf0b2_1_44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55" name="Google Shape;2455;g29d15dbf0b2_1_44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4" name="Shape 2484"/>
        <p:cNvGrpSpPr/>
        <p:nvPr/>
      </p:nvGrpSpPr>
      <p:grpSpPr>
        <a:xfrm>
          <a:off x="0" y="0"/>
          <a:ext cx="0" cy="0"/>
          <a:chOff x="0" y="0"/>
          <a:chExt cx="0" cy="0"/>
        </a:xfrm>
      </p:grpSpPr>
      <p:sp>
        <p:nvSpPr>
          <p:cNvPr id="2485" name="Google Shape;2485;g29d15dbf0b2_1_39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86" name="Google Shape;2486;g29d15dbf0b2_1_39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9" name="Shape 2549"/>
        <p:cNvGrpSpPr/>
        <p:nvPr/>
      </p:nvGrpSpPr>
      <p:grpSpPr>
        <a:xfrm>
          <a:off x="0" y="0"/>
          <a:ext cx="0" cy="0"/>
          <a:chOff x="0" y="0"/>
          <a:chExt cx="0" cy="0"/>
        </a:xfrm>
      </p:grpSpPr>
      <p:sp>
        <p:nvSpPr>
          <p:cNvPr id="2550" name="Google Shape;2550;g29d15dbf0b2_1_44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51" name="Google Shape;2551;g29d15dbf0b2_1_44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0" name="Shape 2580"/>
        <p:cNvGrpSpPr/>
        <p:nvPr/>
      </p:nvGrpSpPr>
      <p:grpSpPr>
        <a:xfrm>
          <a:off x="0" y="0"/>
          <a:ext cx="0" cy="0"/>
          <a:chOff x="0" y="0"/>
          <a:chExt cx="0" cy="0"/>
        </a:xfrm>
      </p:grpSpPr>
      <p:sp>
        <p:nvSpPr>
          <p:cNvPr id="2581" name="Google Shape;2581;g29d15dbf0b2_1_40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82" name="Google Shape;2582;g29d15dbf0b2_1_40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8" name="Shape 1788"/>
        <p:cNvGrpSpPr/>
        <p:nvPr/>
      </p:nvGrpSpPr>
      <p:grpSpPr>
        <a:xfrm>
          <a:off x="0" y="0"/>
          <a:ext cx="0" cy="0"/>
          <a:chOff x="0" y="0"/>
          <a:chExt cx="0" cy="0"/>
        </a:xfrm>
      </p:grpSpPr>
      <p:sp>
        <p:nvSpPr>
          <p:cNvPr id="1789" name="Google Shape;1789;g29d15dbf0b2_1_52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90" name="Google Shape;1790;g29d15dbf0b2_1_52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5" name="Shape 2645"/>
        <p:cNvGrpSpPr/>
        <p:nvPr/>
      </p:nvGrpSpPr>
      <p:grpSpPr>
        <a:xfrm>
          <a:off x="0" y="0"/>
          <a:ext cx="0" cy="0"/>
          <a:chOff x="0" y="0"/>
          <a:chExt cx="0" cy="0"/>
        </a:xfrm>
      </p:grpSpPr>
      <p:sp>
        <p:nvSpPr>
          <p:cNvPr id="2646" name="Google Shape;2646;g29d15dbf0b2_1_44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47" name="Google Shape;2647;g29d15dbf0b2_1_44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6" name="Shape 2676"/>
        <p:cNvGrpSpPr/>
        <p:nvPr/>
      </p:nvGrpSpPr>
      <p:grpSpPr>
        <a:xfrm>
          <a:off x="0" y="0"/>
          <a:ext cx="0" cy="0"/>
          <a:chOff x="0" y="0"/>
          <a:chExt cx="0" cy="0"/>
        </a:xfrm>
      </p:grpSpPr>
      <p:sp>
        <p:nvSpPr>
          <p:cNvPr id="2677" name="Google Shape;2677;g29d15dbf0b2_1_40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78" name="Google Shape;2678;g29d15dbf0b2_1_40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1" name="Shape 2741"/>
        <p:cNvGrpSpPr/>
        <p:nvPr/>
      </p:nvGrpSpPr>
      <p:grpSpPr>
        <a:xfrm>
          <a:off x="0" y="0"/>
          <a:ext cx="0" cy="0"/>
          <a:chOff x="0" y="0"/>
          <a:chExt cx="0" cy="0"/>
        </a:xfrm>
      </p:grpSpPr>
      <p:sp>
        <p:nvSpPr>
          <p:cNvPr id="2742" name="Google Shape;2742;g29d15dbf0b2_1_44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43" name="Google Shape;2743;g29d15dbf0b2_1_44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2" name="Shape 2772"/>
        <p:cNvGrpSpPr/>
        <p:nvPr/>
      </p:nvGrpSpPr>
      <p:grpSpPr>
        <a:xfrm>
          <a:off x="0" y="0"/>
          <a:ext cx="0" cy="0"/>
          <a:chOff x="0" y="0"/>
          <a:chExt cx="0" cy="0"/>
        </a:xfrm>
      </p:grpSpPr>
      <p:sp>
        <p:nvSpPr>
          <p:cNvPr id="2773" name="Google Shape;2773;g29d15dbf0b2_1_41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74" name="Google Shape;2774;g29d15dbf0b2_1_41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7" name="Shape 2837"/>
        <p:cNvGrpSpPr/>
        <p:nvPr/>
      </p:nvGrpSpPr>
      <p:grpSpPr>
        <a:xfrm>
          <a:off x="0" y="0"/>
          <a:ext cx="0" cy="0"/>
          <a:chOff x="0" y="0"/>
          <a:chExt cx="0" cy="0"/>
        </a:xfrm>
      </p:grpSpPr>
      <p:sp>
        <p:nvSpPr>
          <p:cNvPr id="2838" name="Google Shape;2838;g29d15dbf0b2_1_44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39" name="Google Shape;2839;g29d15dbf0b2_1_44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8" name="Shape 2868"/>
        <p:cNvGrpSpPr/>
        <p:nvPr/>
      </p:nvGrpSpPr>
      <p:grpSpPr>
        <a:xfrm>
          <a:off x="0" y="0"/>
          <a:ext cx="0" cy="0"/>
          <a:chOff x="0" y="0"/>
          <a:chExt cx="0" cy="0"/>
        </a:xfrm>
      </p:grpSpPr>
      <p:sp>
        <p:nvSpPr>
          <p:cNvPr id="2869" name="Google Shape;2869;g29d15dbf0b2_1_41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70" name="Google Shape;2870;g29d15dbf0b2_1_41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33" name="Shape 2933"/>
        <p:cNvGrpSpPr/>
        <p:nvPr/>
      </p:nvGrpSpPr>
      <p:grpSpPr>
        <a:xfrm>
          <a:off x="0" y="0"/>
          <a:ext cx="0" cy="0"/>
          <a:chOff x="0" y="0"/>
          <a:chExt cx="0" cy="0"/>
        </a:xfrm>
      </p:grpSpPr>
      <p:sp>
        <p:nvSpPr>
          <p:cNvPr id="2934" name="Google Shape;2934;g29d15dbf0b2_1_44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35" name="Google Shape;2935;g29d15dbf0b2_1_44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4" name="Shape 2964"/>
        <p:cNvGrpSpPr/>
        <p:nvPr/>
      </p:nvGrpSpPr>
      <p:grpSpPr>
        <a:xfrm>
          <a:off x="0" y="0"/>
          <a:ext cx="0" cy="0"/>
          <a:chOff x="0" y="0"/>
          <a:chExt cx="0" cy="0"/>
        </a:xfrm>
      </p:grpSpPr>
      <p:sp>
        <p:nvSpPr>
          <p:cNvPr id="2965" name="Google Shape;2965;g29d15dbf0b2_1_6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66" name="Google Shape;2966;g29d15dbf0b2_1_6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7" name="Shape 2997"/>
        <p:cNvGrpSpPr/>
        <p:nvPr/>
      </p:nvGrpSpPr>
      <p:grpSpPr>
        <a:xfrm>
          <a:off x="0" y="0"/>
          <a:ext cx="0" cy="0"/>
          <a:chOff x="0" y="0"/>
          <a:chExt cx="0" cy="0"/>
        </a:xfrm>
      </p:grpSpPr>
      <p:sp>
        <p:nvSpPr>
          <p:cNvPr id="2998" name="Google Shape;2998;g29d15dbf0b2_1_6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99" name="Google Shape;2999;g29d15dbf0b2_1_6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36" name="Shape 3036"/>
        <p:cNvGrpSpPr/>
        <p:nvPr/>
      </p:nvGrpSpPr>
      <p:grpSpPr>
        <a:xfrm>
          <a:off x="0" y="0"/>
          <a:ext cx="0" cy="0"/>
          <a:chOff x="0" y="0"/>
          <a:chExt cx="0" cy="0"/>
        </a:xfrm>
      </p:grpSpPr>
      <p:sp>
        <p:nvSpPr>
          <p:cNvPr id="3037" name="Google Shape;3037;g29d15dbf0b2_1_44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38" name="Google Shape;3038;g29d15dbf0b2_1_44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0" name="Shape 1810"/>
        <p:cNvGrpSpPr/>
        <p:nvPr/>
      </p:nvGrpSpPr>
      <p:grpSpPr>
        <a:xfrm>
          <a:off x="0" y="0"/>
          <a:ext cx="0" cy="0"/>
          <a:chOff x="0" y="0"/>
          <a:chExt cx="0" cy="0"/>
        </a:xfrm>
      </p:grpSpPr>
      <p:sp>
        <p:nvSpPr>
          <p:cNvPr id="1811" name="Google Shape;1811;g29d15dbf0b2_0_1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12" name="Google Shape;1812;g29d15dbf0b2_0_1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5" name="Shape 3075"/>
        <p:cNvGrpSpPr/>
        <p:nvPr/>
      </p:nvGrpSpPr>
      <p:grpSpPr>
        <a:xfrm>
          <a:off x="0" y="0"/>
          <a:ext cx="0" cy="0"/>
          <a:chOff x="0" y="0"/>
          <a:chExt cx="0" cy="0"/>
        </a:xfrm>
      </p:grpSpPr>
      <p:sp>
        <p:nvSpPr>
          <p:cNvPr id="3076" name="Google Shape;3076;g29d15dbf0b2_1_230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77" name="Google Shape;3077;g29d15dbf0b2_1_23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7" name="Shape 3097"/>
        <p:cNvGrpSpPr/>
        <p:nvPr/>
      </p:nvGrpSpPr>
      <p:grpSpPr>
        <a:xfrm>
          <a:off x="0" y="0"/>
          <a:ext cx="0" cy="0"/>
          <a:chOff x="0" y="0"/>
          <a:chExt cx="0" cy="0"/>
        </a:xfrm>
      </p:grpSpPr>
      <p:sp>
        <p:nvSpPr>
          <p:cNvPr id="3098" name="Google Shape;3098;g29d15dbf0b2_1_23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99" name="Google Shape;3099;g29d15dbf0b2_1_23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9" name="Shape 3119"/>
        <p:cNvGrpSpPr/>
        <p:nvPr/>
      </p:nvGrpSpPr>
      <p:grpSpPr>
        <a:xfrm>
          <a:off x="0" y="0"/>
          <a:ext cx="0" cy="0"/>
          <a:chOff x="0" y="0"/>
          <a:chExt cx="0" cy="0"/>
        </a:xfrm>
      </p:grpSpPr>
      <p:sp>
        <p:nvSpPr>
          <p:cNvPr id="3120" name="Google Shape;3120;g29d15dbf0b2_1_23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21" name="Google Shape;3121;g29d15dbf0b2_1_23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1" name="Shape 3141"/>
        <p:cNvGrpSpPr/>
        <p:nvPr/>
      </p:nvGrpSpPr>
      <p:grpSpPr>
        <a:xfrm>
          <a:off x="0" y="0"/>
          <a:ext cx="0" cy="0"/>
          <a:chOff x="0" y="0"/>
          <a:chExt cx="0" cy="0"/>
        </a:xfrm>
      </p:grpSpPr>
      <p:sp>
        <p:nvSpPr>
          <p:cNvPr id="3142" name="Google Shape;3142;g29d15dbf0b2_1_23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43" name="Google Shape;3143;g29d15dbf0b2_1_23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3" name="Shape 3163"/>
        <p:cNvGrpSpPr/>
        <p:nvPr/>
      </p:nvGrpSpPr>
      <p:grpSpPr>
        <a:xfrm>
          <a:off x="0" y="0"/>
          <a:ext cx="0" cy="0"/>
          <a:chOff x="0" y="0"/>
          <a:chExt cx="0" cy="0"/>
        </a:xfrm>
      </p:grpSpPr>
      <p:sp>
        <p:nvSpPr>
          <p:cNvPr id="3164" name="Google Shape;3164;g29d15dbf0b2_1_23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65" name="Google Shape;3165;g29d15dbf0b2_1_23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84" name="Shape 3684"/>
        <p:cNvGrpSpPr/>
        <p:nvPr/>
      </p:nvGrpSpPr>
      <p:grpSpPr>
        <a:xfrm>
          <a:off x="0" y="0"/>
          <a:ext cx="0" cy="0"/>
          <a:chOff x="0" y="0"/>
          <a:chExt cx="0" cy="0"/>
        </a:xfrm>
      </p:grpSpPr>
      <p:sp>
        <p:nvSpPr>
          <p:cNvPr id="3685" name="Google Shape;3685;g29d15dbf0b2_1_33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86" name="Google Shape;3686;g29d15dbf0b2_1_33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09" name="Shape 3909"/>
        <p:cNvGrpSpPr/>
        <p:nvPr/>
      </p:nvGrpSpPr>
      <p:grpSpPr>
        <a:xfrm>
          <a:off x="0" y="0"/>
          <a:ext cx="0" cy="0"/>
          <a:chOff x="0" y="0"/>
          <a:chExt cx="0" cy="0"/>
        </a:xfrm>
      </p:grpSpPr>
      <p:sp>
        <p:nvSpPr>
          <p:cNvPr id="3910" name="Google Shape;3910;g1eb205fd2b6_0_6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11" name="Google Shape;3911;g1eb205fd2b6_0_6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7" name="Shape 1877"/>
        <p:cNvGrpSpPr/>
        <p:nvPr/>
      </p:nvGrpSpPr>
      <p:grpSpPr>
        <a:xfrm>
          <a:off x="0" y="0"/>
          <a:ext cx="0" cy="0"/>
          <a:chOff x="0" y="0"/>
          <a:chExt cx="0" cy="0"/>
        </a:xfrm>
      </p:grpSpPr>
      <p:sp>
        <p:nvSpPr>
          <p:cNvPr id="1878" name="Google Shape;1878;g29d15dbf0b2_1_2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79" name="Google Shape;1879;g29d15dbf0b2_1_2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8" name="Shape 1908"/>
        <p:cNvGrpSpPr/>
        <p:nvPr/>
      </p:nvGrpSpPr>
      <p:grpSpPr>
        <a:xfrm>
          <a:off x="0" y="0"/>
          <a:ext cx="0" cy="0"/>
          <a:chOff x="0" y="0"/>
          <a:chExt cx="0" cy="0"/>
        </a:xfrm>
      </p:grpSpPr>
      <p:sp>
        <p:nvSpPr>
          <p:cNvPr id="1909" name="Google Shape;1909;g29d15dbf0b2_1_5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10" name="Google Shape;1910;g29d15dbf0b2_1_5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3" name="Shape 1973"/>
        <p:cNvGrpSpPr/>
        <p:nvPr/>
      </p:nvGrpSpPr>
      <p:grpSpPr>
        <a:xfrm>
          <a:off x="0" y="0"/>
          <a:ext cx="0" cy="0"/>
          <a:chOff x="0" y="0"/>
          <a:chExt cx="0" cy="0"/>
        </a:xfrm>
      </p:grpSpPr>
      <p:sp>
        <p:nvSpPr>
          <p:cNvPr id="1974" name="Google Shape;1974;g29d15dbf0b2_1_43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75" name="Google Shape;1975;g29d15dbf0b2_1_43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4" name="Shape 2004"/>
        <p:cNvGrpSpPr/>
        <p:nvPr/>
      </p:nvGrpSpPr>
      <p:grpSpPr>
        <a:xfrm>
          <a:off x="0" y="0"/>
          <a:ext cx="0" cy="0"/>
          <a:chOff x="0" y="0"/>
          <a:chExt cx="0" cy="0"/>
        </a:xfrm>
      </p:grpSpPr>
      <p:sp>
        <p:nvSpPr>
          <p:cNvPr id="2005" name="Google Shape;2005;g29d15dbf0b2_1_5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06" name="Google Shape;2006;g29d15dbf0b2_1_5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9" name="Shape 2069"/>
        <p:cNvGrpSpPr/>
        <p:nvPr/>
      </p:nvGrpSpPr>
      <p:grpSpPr>
        <a:xfrm>
          <a:off x="0" y="0"/>
          <a:ext cx="0" cy="0"/>
          <a:chOff x="0" y="0"/>
          <a:chExt cx="0" cy="0"/>
        </a:xfrm>
      </p:grpSpPr>
      <p:sp>
        <p:nvSpPr>
          <p:cNvPr id="2070" name="Google Shape;2070;g29d15dbf0b2_1_43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71" name="Google Shape;2071;g29d15dbf0b2_1_43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0" name="Shape 2100"/>
        <p:cNvGrpSpPr/>
        <p:nvPr/>
      </p:nvGrpSpPr>
      <p:grpSpPr>
        <a:xfrm>
          <a:off x="0" y="0"/>
          <a:ext cx="0" cy="0"/>
          <a:chOff x="0" y="0"/>
          <a:chExt cx="0" cy="0"/>
        </a:xfrm>
      </p:grpSpPr>
      <p:sp>
        <p:nvSpPr>
          <p:cNvPr id="2101" name="Google Shape;2101;g29d15dbf0b2_1_5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02" name="Google Shape;2102;g29d15dbf0b2_1_5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6.png"/><Relationship Id="rId4"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questions-powerpoint-google-slides/can-i-use-these-templates/" TargetMode="External"/><Relationship Id="rId3" Type="http://schemas.openxmlformats.org/officeDocument/2006/relationships/hyperlink" Target="https://www.facebook.com/SlidesManiaSM/" TargetMode="External"/><Relationship Id="rId4" Type="http://schemas.openxmlformats.org/officeDocument/2006/relationships/image" Target="../media/image9.png"/><Relationship Id="rId11" Type="http://schemas.openxmlformats.org/officeDocument/2006/relationships/image" Target="../media/image10.png"/><Relationship Id="rId10" Type="http://schemas.openxmlformats.org/officeDocument/2006/relationships/image" Target="../media/image11.png"/><Relationship Id="rId9" Type="http://schemas.openxmlformats.org/officeDocument/2006/relationships/hyperlink" Target="https://www.instagram.com/slidesmania/" TargetMode="External"/><Relationship Id="rId5" Type="http://schemas.openxmlformats.org/officeDocument/2006/relationships/hyperlink" Target="https://twitter.com/SlidesManiaSM/" TargetMode="External"/><Relationship Id="rId6" Type="http://schemas.openxmlformats.org/officeDocument/2006/relationships/image" Target="../media/image7.png"/><Relationship Id="rId7" Type="http://schemas.openxmlformats.org/officeDocument/2006/relationships/hyperlink" Target="https://www.pinterest.com/slidesmania/" TargetMode="External"/><Relationship Id="rId8" Type="http://schemas.openxmlformats.org/officeDocument/2006/relationships/image" Target="../media/image1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type="title">
  <p:cSld name="TITLE">
    <p:spTree>
      <p:nvGrpSpPr>
        <p:cNvPr id="101" name="Shape 101"/>
        <p:cNvGrpSpPr/>
        <p:nvPr/>
      </p:nvGrpSpPr>
      <p:grpSpPr>
        <a:xfrm>
          <a:off x="0" y="0"/>
          <a:ext cx="0" cy="0"/>
          <a:chOff x="0" y="0"/>
          <a:chExt cx="0" cy="0"/>
        </a:xfrm>
      </p:grpSpPr>
      <p:grpSp>
        <p:nvGrpSpPr>
          <p:cNvPr id="102" name="Google Shape;102;p2"/>
          <p:cNvGrpSpPr/>
          <p:nvPr/>
        </p:nvGrpSpPr>
        <p:grpSpPr>
          <a:xfrm flipH="1" rot="10800000">
            <a:off x="546764" y="6422607"/>
            <a:ext cx="10847021" cy="424917"/>
            <a:chOff x="513289" y="-3318"/>
            <a:chExt cx="10847021" cy="424917"/>
          </a:xfrm>
        </p:grpSpPr>
        <p:grpSp>
          <p:nvGrpSpPr>
            <p:cNvPr id="103" name="Google Shape;103;p2"/>
            <p:cNvGrpSpPr/>
            <p:nvPr/>
          </p:nvGrpSpPr>
          <p:grpSpPr>
            <a:xfrm>
              <a:off x="513289" y="293286"/>
              <a:ext cx="10847021" cy="128313"/>
              <a:chOff x="700754" y="293286"/>
              <a:chExt cx="10847021" cy="128313"/>
            </a:xfrm>
          </p:grpSpPr>
          <p:sp>
            <p:nvSpPr>
              <p:cNvPr id="104" name="Google Shape;104;p2"/>
              <p:cNvSpPr/>
              <p:nvPr/>
            </p:nvSpPr>
            <p:spPr>
              <a:xfrm rot="5400000">
                <a:off x="5354849"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05" name="Google Shape;105;p2"/>
              <p:cNvSpPr/>
              <p:nvPr/>
            </p:nvSpPr>
            <p:spPr>
              <a:xfrm rot="5400000">
                <a:off x="4996842"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06" name="Google Shape;106;p2"/>
              <p:cNvSpPr/>
              <p:nvPr/>
            </p:nvSpPr>
            <p:spPr>
              <a:xfrm rot="5400000">
                <a:off x="4638835"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07" name="Google Shape;107;p2"/>
              <p:cNvSpPr/>
              <p:nvPr/>
            </p:nvSpPr>
            <p:spPr>
              <a:xfrm rot="5400000">
                <a:off x="3922820"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08" name="Google Shape;108;p2"/>
              <p:cNvSpPr/>
              <p:nvPr/>
            </p:nvSpPr>
            <p:spPr>
              <a:xfrm rot="5400000">
                <a:off x="4280827"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09" name="Google Shape;109;p2"/>
              <p:cNvSpPr/>
              <p:nvPr/>
            </p:nvSpPr>
            <p:spPr>
              <a:xfrm rot="5400000">
                <a:off x="3206805"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10" name="Google Shape;110;p2"/>
              <p:cNvSpPr/>
              <p:nvPr/>
            </p:nvSpPr>
            <p:spPr>
              <a:xfrm rot="5400000">
                <a:off x="3564812"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11" name="Google Shape;111;p2"/>
              <p:cNvSpPr/>
              <p:nvPr/>
            </p:nvSpPr>
            <p:spPr>
              <a:xfrm rot="5400000">
                <a:off x="2848798"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12" name="Google Shape;112;p2"/>
              <p:cNvSpPr/>
              <p:nvPr/>
            </p:nvSpPr>
            <p:spPr>
              <a:xfrm rot="5400000">
                <a:off x="2490790"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13" name="Google Shape;113;p2"/>
              <p:cNvSpPr/>
              <p:nvPr/>
            </p:nvSpPr>
            <p:spPr>
              <a:xfrm rot="5400000">
                <a:off x="2132783"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14" name="Google Shape;114;p2"/>
              <p:cNvSpPr/>
              <p:nvPr/>
            </p:nvSpPr>
            <p:spPr>
              <a:xfrm rot="5400000">
                <a:off x="1774776"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15" name="Google Shape;115;p2"/>
              <p:cNvSpPr/>
              <p:nvPr/>
            </p:nvSpPr>
            <p:spPr>
              <a:xfrm rot="5400000">
                <a:off x="1416768"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16" name="Google Shape;116;p2"/>
              <p:cNvSpPr/>
              <p:nvPr/>
            </p:nvSpPr>
            <p:spPr>
              <a:xfrm rot="5400000">
                <a:off x="1058761"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17" name="Google Shape;117;p2"/>
              <p:cNvSpPr/>
              <p:nvPr/>
            </p:nvSpPr>
            <p:spPr>
              <a:xfrm rot="5400000">
                <a:off x="700754"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18" name="Google Shape;118;p2"/>
              <p:cNvSpPr/>
              <p:nvPr/>
            </p:nvSpPr>
            <p:spPr>
              <a:xfrm rot="5400000">
                <a:off x="10366953"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19" name="Google Shape;119;p2"/>
              <p:cNvSpPr/>
              <p:nvPr/>
            </p:nvSpPr>
            <p:spPr>
              <a:xfrm rot="5400000">
                <a:off x="10008945"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20" name="Google Shape;120;p2"/>
              <p:cNvSpPr/>
              <p:nvPr/>
            </p:nvSpPr>
            <p:spPr>
              <a:xfrm rot="5400000">
                <a:off x="9650938"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21" name="Google Shape;121;p2"/>
              <p:cNvSpPr/>
              <p:nvPr/>
            </p:nvSpPr>
            <p:spPr>
              <a:xfrm rot="5400000">
                <a:off x="8934923"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22" name="Google Shape;122;p2"/>
              <p:cNvSpPr/>
              <p:nvPr/>
            </p:nvSpPr>
            <p:spPr>
              <a:xfrm rot="5400000">
                <a:off x="9292930"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23" name="Google Shape;123;p2"/>
              <p:cNvSpPr/>
              <p:nvPr/>
            </p:nvSpPr>
            <p:spPr>
              <a:xfrm rot="5400000">
                <a:off x="8218908"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24" name="Google Shape;124;p2"/>
              <p:cNvSpPr/>
              <p:nvPr/>
            </p:nvSpPr>
            <p:spPr>
              <a:xfrm rot="5400000">
                <a:off x="8576916"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25" name="Google Shape;125;p2"/>
              <p:cNvSpPr/>
              <p:nvPr/>
            </p:nvSpPr>
            <p:spPr>
              <a:xfrm rot="5400000">
                <a:off x="7860901"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26" name="Google Shape;126;p2"/>
              <p:cNvSpPr/>
              <p:nvPr/>
            </p:nvSpPr>
            <p:spPr>
              <a:xfrm rot="5400000">
                <a:off x="7502894"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27" name="Google Shape;127;p2"/>
              <p:cNvSpPr/>
              <p:nvPr/>
            </p:nvSpPr>
            <p:spPr>
              <a:xfrm rot="5400000">
                <a:off x="7144886"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28" name="Google Shape;128;p2"/>
              <p:cNvSpPr/>
              <p:nvPr/>
            </p:nvSpPr>
            <p:spPr>
              <a:xfrm rot="5400000">
                <a:off x="6786879"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29" name="Google Shape;129;p2"/>
              <p:cNvSpPr/>
              <p:nvPr/>
            </p:nvSpPr>
            <p:spPr>
              <a:xfrm rot="5400000">
                <a:off x="6428871"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30" name="Google Shape;130;p2"/>
              <p:cNvSpPr/>
              <p:nvPr/>
            </p:nvSpPr>
            <p:spPr>
              <a:xfrm rot="5400000">
                <a:off x="6070864"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31" name="Google Shape;131;p2"/>
              <p:cNvSpPr/>
              <p:nvPr/>
            </p:nvSpPr>
            <p:spPr>
              <a:xfrm rot="5400000">
                <a:off x="5712857"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32" name="Google Shape;132;p2"/>
              <p:cNvSpPr/>
              <p:nvPr/>
            </p:nvSpPr>
            <p:spPr>
              <a:xfrm rot="5400000">
                <a:off x="11440975" y="293286"/>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33" name="Google Shape;133;p2"/>
              <p:cNvSpPr/>
              <p:nvPr/>
            </p:nvSpPr>
            <p:spPr>
              <a:xfrm rot="5400000">
                <a:off x="11082967" y="293286"/>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34" name="Google Shape;134;p2"/>
              <p:cNvSpPr/>
              <p:nvPr/>
            </p:nvSpPr>
            <p:spPr>
              <a:xfrm rot="5400000">
                <a:off x="10724960" y="293286"/>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pSp>
        <p:grpSp>
          <p:nvGrpSpPr>
            <p:cNvPr id="135" name="Google Shape;135;p2"/>
            <p:cNvGrpSpPr/>
            <p:nvPr/>
          </p:nvGrpSpPr>
          <p:grpSpPr>
            <a:xfrm flipH="1" rot="10800000">
              <a:off x="535299" y="-3318"/>
              <a:ext cx="10803002" cy="381900"/>
              <a:chOff x="725078" y="-3319"/>
              <a:chExt cx="10803002" cy="381900"/>
            </a:xfrm>
          </p:grpSpPr>
          <p:sp>
            <p:nvSpPr>
              <p:cNvPr id="136" name="Google Shape;136;p2"/>
              <p:cNvSpPr/>
              <p:nvPr/>
            </p:nvSpPr>
            <p:spPr>
              <a:xfrm rot="5400000">
                <a:off x="521848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37" name="Google Shape;137;p2"/>
              <p:cNvSpPr/>
              <p:nvPr/>
            </p:nvSpPr>
            <p:spPr>
              <a:xfrm rot="5400000">
                <a:off x="485991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38" name="Google Shape;138;p2"/>
              <p:cNvSpPr/>
              <p:nvPr/>
            </p:nvSpPr>
            <p:spPr>
              <a:xfrm rot="5400000">
                <a:off x="450134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39" name="Google Shape;139;p2"/>
              <p:cNvSpPr/>
              <p:nvPr/>
            </p:nvSpPr>
            <p:spPr>
              <a:xfrm rot="5400000">
                <a:off x="378420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40" name="Google Shape;140;p2"/>
              <p:cNvSpPr/>
              <p:nvPr/>
            </p:nvSpPr>
            <p:spPr>
              <a:xfrm rot="5400000">
                <a:off x="414277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41" name="Google Shape;141;p2"/>
              <p:cNvSpPr/>
              <p:nvPr/>
            </p:nvSpPr>
            <p:spPr>
              <a:xfrm rot="5400000">
                <a:off x="306706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42" name="Google Shape;142;p2"/>
              <p:cNvSpPr/>
              <p:nvPr/>
            </p:nvSpPr>
            <p:spPr>
              <a:xfrm rot="5400000">
                <a:off x="342563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43" name="Google Shape;143;p2"/>
              <p:cNvSpPr/>
              <p:nvPr/>
            </p:nvSpPr>
            <p:spPr>
              <a:xfrm rot="5400000">
                <a:off x="270849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44" name="Google Shape;144;p2"/>
              <p:cNvSpPr/>
              <p:nvPr/>
            </p:nvSpPr>
            <p:spPr>
              <a:xfrm rot="5400000">
                <a:off x="234992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45" name="Google Shape;145;p2"/>
              <p:cNvSpPr/>
              <p:nvPr/>
            </p:nvSpPr>
            <p:spPr>
              <a:xfrm rot="5400000">
                <a:off x="199135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46" name="Google Shape;146;p2"/>
              <p:cNvSpPr/>
              <p:nvPr/>
            </p:nvSpPr>
            <p:spPr>
              <a:xfrm rot="5400000">
                <a:off x="163278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47" name="Google Shape;147;p2"/>
              <p:cNvSpPr/>
              <p:nvPr/>
            </p:nvSpPr>
            <p:spPr>
              <a:xfrm rot="5400000">
                <a:off x="127421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48" name="Google Shape;148;p2"/>
              <p:cNvSpPr/>
              <p:nvPr/>
            </p:nvSpPr>
            <p:spPr>
              <a:xfrm rot="5400000">
                <a:off x="91564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49" name="Google Shape;149;p2"/>
              <p:cNvSpPr/>
              <p:nvPr/>
            </p:nvSpPr>
            <p:spPr>
              <a:xfrm rot="5400000">
                <a:off x="55707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0" name="Google Shape;150;p2"/>
              <p:cNvSpPr/>
              <p:nvPr/>
            </p:nvSpPr>
            <p:spPr>
              <a:xfrm rot="5400000">
                <a:off x="10238470"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1" name="Google Shape;151;p2"/>
              <p:cNvSpPr/>
              <p:nvPr/>
            </p:nvSpPr>
            <p:spPr>
              <a:xfrm rot="5400000">
                <a:off x="9879900"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2" name="Google Shape;152;p2"/>
              <p:cNvSpPr/>
              <p:nvPr/>
            </p:nvSpPr>
            <p:spPr>
              <a:xfrm rot="5400000">
                <a:off x="952132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3" name="Google Shape;153;p2"/>
              <p:cNvSpPr/>
              <p:nvPr/>
            </p:nvSpPr>
            <p:spPr>
              <a:xfrm rot="5400000">
                <a:off x="880418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4" name="Google Shape;154;p2"/>
              <p:cNvSpPr/>
              <p:nvPr/>
            </p:nvSpPr>
            <p:spPr>
              <a:xfrm rot="5400000">
                <a:off x="916275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5" name="Google Shape;155;p2"/>
              <p:cNvSpPr/>
              <p:nvPr/>
            </p:nvSpPr>
            <p:spPr>
              <a:xfrm rot="5400000">
                <a:off x="808704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6" name="Google Shape;156;p2"/>
              <p:cNvSpPr/>
              <p:nvPr/>
            </p:nvSpPr>
            <p:spPr>
              <a:xfrm rot="5400000">
                <a:off x="844561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7" name="Google Shape;157;p2"/>
              <p:cNvSpPr/>
              <p:nvPr/>
            </p:nvSpPr>
            <p:spPr>
              <a:xfrm rot="5400000">
                <a:off x="772847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8" name="Google Shape;158;p2"/>
              <p:cNvSpPr/>
              <p:nvPr/>
            </p:nvSpPr>
            <p:spPr>
              <a:xfrm rot="5400000">
                <a:off x="736990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9" name="Google Shape;159;p2"/>
              <p:cNvSpPr/>
              <p:nvPr/>
            </p:nvSpPr>
            <p:spPr>
              <a:xfrm rot="5400000">
                <a:off x="701133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0" name="Google Shape;160;p2"/>
              <p:cNvSpPr/>
              <p:nvPr/>
            </p:nvSpPr>
            <p:spPr>
              <a:xfrm rot="5400000">
                <a:off x="665276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1" name="Google Shape;161;p2"/>
              <p:cNvSpPr/>
              <p:nvPr/>
            </p:nvSpPr>
            <p:spPr>
              <a:xfrm rot="5400000">
                <a:off x="629419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2" name="Google Shape;162;p2"/>
              <p:cNvSpPr/>
              <p:nvPr/>
            </p:nvSpPr>
            <p:spPr>
              <a:xfrm rot="5400000">
                <a:off x="593562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3" name="Google Shape;163;p2"/>
              <p:cNvSpPr/>
              <p:nvPr/>
            </p:nvSpPr>
            <p:spPr>
              <a:xfrm rot="5400000">
                <a:off x="557705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4" name="Google Shape;164;p2"/>
              <p:cNvSpPr/>
              <p:nvPr/>
            </p:nvSpPr>
            <p:spPr>
              <a:xfrm rot="5400000">
                <a:off x="11314180"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5" name="Google Shape;165;p2"/>
              <p:cNvSpPr/>
              <p:nvPr/>
            </p:nvSpPr>
            <p:spPr>
              <a:xfrm rot="5400000">
                <a:off x="10955610"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6" name="Google Shape;166;p2"/>
              <p:cNvSpPr/>
              <p:nvPr/>
            </p:nvSpPr>
            <p:spPr>
              <a:xfrm rot="5400000">
                <a:off x="10597040"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pSp>
      </p:grpSp>
      <p:sp>
        <p:nvSpPr>
          <p:cNvPr id="167" name="Google Shape;167;p2"/>
          <p:cNvSpPr/>
          <p:nvPr/>
        </p:nvSpPr>
        <p:spPr>
          <a:xfrm>
            <a:off x="59125" y="352350"/>
            <a:ext cx="11833800" cy="6387900"/>
          </a:xfrm>
          <a:prstGeom prst="rect">
            <a:avLst/>
          </a:prstGeom>
          <a:solidFill>
            <a:schemeClr val="accent6"/>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a:latin typeface="Didact Gothic"/>
              <a:ea typeface="Didact Gothic"/>
              <a:cs typeface="Didact Gothic"/>
              <a:sym typeface="Didact Gothic"/>
            </a:endParaRPr>
          </a:p>
        </p:txBody>
      </p:sp>
      <p:sp>
        <p:nvSpPr>
          <p:cNvPr id="168" name="Google Shape;168;p2"/>
          <p:cNvSpPr/>
          <p:nvPr/>
        </p:nvSpPr>
        <p:spPr>
          <a:xfrm>
            <a:off x="9186743" y="352352"/>
            <a:ext cx="2707341" cy="6390656"/>
          </a:xfrm>
          <a:custGeom>
            <a:rect b="b" l="l" r="r" t="t"/>
            <a:pathLst>
              <a:path extrusionOk="0" h="5206237" w="2205573">
                <a:moveTo>
                  <a:pt x="2205573" y="0"/>
                </a:moveTo>
                <a:lnTo>
                  <a:pt x="2205573" y="5206237"/>
                </a:lnTo>
                <a:lnTo>
                  <a:pt x="0" y="5206237"/>
                </a:lnTo>
                <a:lnTo>
                  <a:pt x="65505" y="5013356"/>
                </a:lnTo>
                <a:cubicBezTo>
                  <a:pt x="277918" y="4452291"/>
                  <a:pt x="623025" y="3949445"/>
                  <a:pt x="1072818" y="3548693"/>
                </a:cubicBezTo>
                <a:cubicBezTo>
                  <a:pt x="1399452" y="3258635"/>
                  <a:pt x="1800067" y="2993345"/>
                  <a:pt x="1913308" y="2571473"/>
                </a:cubicBezTo>
                <a:cubicBezTo>
                  <a:pt x="2004078" y="2233157"/>
                  <a:pt x="1884072" y="1879141"/>
                  <a:pt x="1776194" y="1546251"/>
                </a:cubicBezTo>
                <a:cubicBezTo>
                  <a:pt x="1668316" y="1213360"/>
                  <a:pt x="1571929" y="844853"/>
                  <a:pt x="1705979" y="521411"/>
                </a:cubicBezTo>
                <a:cubicBezTo>
                  <a:pt x="1790597" y="316866"/>
                  <a:pt x="1952862" y="164684"/>
                  <a:pt x="2140007" y="40663"/>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Didact Gothic"/>
              <a:ea typeface="Didact Gothic"/>
              <a:cs typeface="Didact Gothic"/>
              <a:sym typeface="Didact Gothic"/>
            </a:endParaRPr>
          </a:p>
        </p:txBody>
      </p:sp>
      <p:sp>
        <p:nvSpPr>
          <p:cNvPr id="169" name="Google Shape;169;p2"/>
          <p:cNvSpPr/>
          <p:nvPr/>
        </p:nvSpPr>
        <p:spPr>
          <a:xfrm>
            <a:off x="59125" y="3569444"/>
            <a:ext cx="8505361" cy="3173566"/>
          </a:xfrm>
          <a:custGeom>
            <a:rect b="b" l="l" r="r" t="t"/>
            <a:pathLst>
              <a:path extrusionOk="0" h="1606869" w="4306512">
                <a:moveTo>
                  <a:pt x="962258" y="27"/>
                </a:moveTo>
                <a:cubicBezTo>
                  <a:pt x="1188129" y="1076"/>
                  <a:pt x="1409254" y="33953"/>
                  <a:pt x="1613442" y="129476"/>
                </a:cubicBezTo>
                <a:cubicBezTo>
                  <a:pt x="2049686" y="333634"/>
                  <a:pt x="2337393" y="794565"/>
                  <a:pt x="2793422" y="949474"/>
                </a:cubicBezTo>
                <a:cubicBezTo>
                  <a:pt x="3069919" y="1043437"/>
                  <a:pt x="3372081" y="1011279"/>
                  <a:pt x="3660829" y="1055135"/>
                </a:cubicBezTo>
                <a:cubicBezTo>
                  <a:pt x="3787134" y="1074307"/>
                  <a:pt x="3914296" y="1109711"/>
                  <a:pt x="4017139" y="1185482"/>
                </a:cubicBezTo>
                <a:cubicBezTo>
                  <a:pt x="4132235" y="1270319"/>
                  <a:pt x="4207024" y="1398214"/>
                  <a:pt x="4270481" y="1526418"/>
                </a:cubicBezTo>
                <a:lnTo>
                  <a:pt x="4306512" y="1606869"/>
                </a:lnTo>
                <a:lnTo>
                  <a:pt x="0" y="1606869"/>
                </a:lnTo>
                <a:lnTo>
                  <a:pt x="0" y="121210"/>
                </a:lnTo>
                <a:lnTo>
                  <a:pt x="20520" y="113462"/>
                </a:lnTo>
                <a:cubicBezTo>
                  <a:pt x="105208" y="87079"/>
                  <a:pt x="194434" y="74089"/>
                  <a:pt x="282593" y="61546"/>
                </a:cubicBezTo>
                <a:cubicBezTo>
                  <a:pt x="505769" y="29756"/>
                  <a:pt x="736387" y="-1023"/>
                  <a:pt x="962258" y="27"/>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70" name="Google Shape;170;p2"/>
          <p:cNvSpPr/>
          <p:nvPr/>
        </p:nvSpPr>
        <p:spPr>
          <a:xfrm flipH="1" rot="10800000">
            <a:off x="150304" y="352338"/>
            <a:ext cx="7163036" cy="2201809"/>
          </a:xfrm>
          <a:custGeom>
            <a:rect b="b" l="l" r="r" t="t"/>
            <a:pathLst>
              <a:path extrusionOk="0" h="1199896" w="3903562">
                <a:moveTo>
                  <a:pt x="1563373" y="1220"/>
                </a:moveTo>
                <a:cubicBezTo>
                  <a:pt x="1686644" y="-3293"/>
                  <a:pt x="1811512" y="5328"/>
                  <a:pt x="1934230" y="17092"/>
                </a:cubicBezTo>
                <a:cubicBezTo>
                  <a:pt x="2368495" y="58839"/>
                  <a:pt x="2814859" y="143340"/>
                  <a:pt x="3171684" y="394621"/>
                </a:cubicBezTo>
                <a:cubicBezTo>
                  <a:pt x="3396278" y="552867"/>
                  <a:pt x="3572740" y="768655"/>
                  <a:pt x="3746244" y="981687"/>
                </a:cubicBezTo>
                <a:cubicBezTo>
                  <a:pt x="3779167" y="1022122"/>
                  <a:pt x="3812548" y="1063868"/>
                  <a:pt x="3843939" y="1106998"/>
                </a:cubicBezTo>
                <a:lnTo>
                  <a:pt x="3903562" y="1199896"/>
                </a:lnTo>
                <a:lnTo>
                  <a:pt x="0" y="1199896"/>
                </a:lnTo>
                <a:lnTo>
                  <a:pt x="8255" y="1166855"/>
                </a:lnTo>
                <a:cubicBezTo>
                  <a:pt x="163122" y="689283"/>
                  <a:pt x="802350" y="204144"/>
                  <a:pt x="1202094" y="64149"/>
                </a:cubicBezTo>
                <a:cubicBezTo>
                  <a:pt x="1318426" y="23378"/>
                  <a:pt x="1440101" y="5732"/>
                  <a:pt x="1563373" y="122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pic>
        <p:nvPicPr>
          <p:cNvPr id="171" name="Google Shape;171;p2"/>
          <p:cNvPicPr preferRelativeResize="0"/>
          <p:nvPr/>
        </p:nvPicPr>
        <p:blipFill rotWithShape="1">
          <a:blip r:embed="rId2">
            <a:alphaModFix/>
          </a:blip>
          <a:srcRect b="0" l="0" r="0" t="27797"/>
          <a:stretch/>
        </p:blipFill>
        <p:spPr>
          <a:xfrm>
            <a:off x="167950" y="352347"/>
            <a:ext cx="8519150" cy="2367475"/>
          </a:xfrm>
          <a:prstGeom prst="rect">
            <a:avLst/>
          </a:prstGeom>
          <a:noFill/>
          <a:ln>
            <a:noFill/>
          </a:ln>
        </p:spPr>
      </p:pic>
      <p:pic>
        <p:nvPicPr>
          <p:cNvPr id="172" name="Google Shape;172;p2"/>
          <p:cNvPicPr preferRelativeResize="0"/>
          <p:nvPr/>
        </p:nvPicPr>
        <p:blipFill rotWithShape="1">
          <a:blip r:embed="rId3">
            <a:alphaModFix/>
          </a:blip>
          <a:srcRect b="11473" l="2448" r="0" t="0"/>
          <a:stretch/>
        </p:blipFill>
        <p:spPr>
          <a:xfrm>
            <a:off x="59125" y="3543750"/>
            <a:ext cx="8869250" cy="3224950"/>
          </a:xfrm>
          <a:prstGeom prst="rect">
            <a:avLst/>
          </a:prstGeom>
          <a:noFill/>
          <a:ln>
            <a:noFill/>
          </a:ln>
        </p:spPr>
      </p:pic>
      <p:pic>
        <p:nvPicPr>
          <p:cNvPr id="173" name="Google Shape;173;p2"/>
          <p:cNvPicPr preferRelativeResize="0"/>
          <p:nvPr/>
        </p:nvPicPr>
        <p:blipFill rotWithShape="1">
          <a:blip r:embed="rId4">
            <a:alphaModFix/>
          </a:blip>
          <a:srcRect b="2887" l="0" r="19568" t="4553"/>
          <a:stretch/>
        </p:blipFill>
        <p:spPr>
          <a:xfrm>
            <a:off x="9152700" y="349600"/>
            <a:ext cx="2707325" cy="6390650"/>
          </a:xfrm>
          <a:prstGeom prst="rect">
            <a:avLst/>
          </a:prstGeom>
          <a:noFill/>
          <a:ln>
            <a:noFill/>
          </a:ln>
        </p:spPr>
      </p:pic>
      <p:grpSp>
        <p:nvGrpSpPr>
          <p:cNvPr id="174" name="Google Shape;174;p2"/>
          <p:cNvGrpSpPr/>
          <p:nvPr/>
        </p:nvGrpSpPr>
        <p:grpSpPr>
          <a:xfrm flipH="1" rot="10800000">
            <a:off x="546764" y="6422607"/>
            <a:ext cx="10847021" cy="424917"/>
            <a:chOff x="513289" y="-3318"/>
            <a:chExt cx="10847021" cy="424917"/>
          </a:xfrm>
        </p:grpSpPr>
        <p:grpSp>
          <p:nvGrpSpPr>
            <p:cNvPr id="175" name="Google Shape;175;p2"/>
            <p:cNvGrpSpPr/>
            <p:nvPr/>
          </p:nvGrpSpPr>
          <p:grpSpPr>
            <a:xfrm>
              <a:off x="513289" y="293286"/>
              <a:ext cx="10847021" cy="128313"/>
              <a:chOff x="700754" y="293286"/>
              <a:chExt cx="10847021" cy="128313"/>
            </a:xfrm>
          </p:grpSpPr>
          <p:sp>
            <p:nvSpPr>
              <p:cNvPr id="176" name="Google Shape;176;p2"/>
              <p:cNvSpPr/>
              <p:nvPr/>
            </p:nvSpPr>
            <p:spPr>
              <a:xfrm rot="5400000">
                <a:off x="5354849"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7" name="Google Shape;177;p2"/>
              <p:cNvSpPr/>
              <p:nvPr/>
            </p:nvSpPr>
            <p:spPr>
              <a:xfrm rot="5400000">
                <a:off x="4996842"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8" name="Google Shape;178;p2"/>
              <p:cNvSpPr/>
              <p:nvPr/>
            </p:nvSpPr>
            <p:spPr>
              <a:xfrm rot="5400000">
                <a:off x="4638835"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9" name="Google Shape;179;p2"/>
              <p:cNvSpPr/>
              <p:nvPr/>
            </p:nvSpPr>
            <p:spPr>
              <a:xfrm rot="5400000">
                <a:off x="3922820"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80" name="Google Shape;180;p2"/>
              <p:cNvSpPr/>
              <p:nvPr/>
            </p:nvSpPr>
            <p:spPr>
              <a:xfrm rot="5400000">
                <a:off x="4280827"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81" name="Google Shape;181;p2"/>
              <p:cNvSpPr/>
              <p:nvPr/>
            </p:nvSpPr>
            <p:spPr>
              <a:xfrm rot="5400000">
                <a:off x="3206805"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82" name="Google Shape;182;p2"/>
              <p:cNvSpPr/>
              <p:nvPr/>
            </p:nvSpPr>
            <p:spPr>
              <a:xfrm rot="5400000">
                <a:off x="3564812"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83" name="Google Shape;183;p2"/>
              <p:cNvSpPr/>
              <p:nvPr/>
            </p:nvSpPr>
            <p:spPr>
              <a:xfrm rot="5400000">
                <a:off x="2848798"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84" name="Google Shape;184;p2"/>
              <p:cNvSpPr/>
              <p:nvPr/>
            </p:nvSpPr>
            <p:spPr>
              <a:xfrm rot="5400000">
                <a:off x="2490790"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85" name="Google Shape;185;p2"/>
              <p:cNvSpPr/>
              <p:nvPr/>
            </p:nvSpPr>
            <p:spPr>
              <a:xfrm rot="5400000">
                <a:off x="2132783"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86" name="Google Shape;186;p2"/>
              <p:cNvSpPr/>
              <p:nvPr/>
            </p:nvSpPr>
            <p:spPr>
              <a:xfrm rot="5400000">
                <a:off x="1774776"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87" name="Google Shape;187;p2"/>
              <p:cNvSpPr/>
              <p:nvPr/>
            </p:nvSpPr>
            <p:spPr>
              <a:xfrm rot="5400000">
                <a:off x="1416768"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88" name="Google Shape;188;p2"/>
              <p:cNvSpPr/>
              <p:nvPr/>
            </p:nvSpPr>
            <p:spPr>
              <a:xfrm rot="5400000">
                <a:off x="1058761"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89" name="Google Shape;189;p2"/>
              <p:cNvSpPr/>
              <p:nvPr/>
            </p:nvSpPr>
            <p:spPr>
              <a:xfrm rot="5400000">
                <a:off x="700754"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90" name="Google Shape;190;p2"/>
              <p:cNvSpPr/>
              <p:nvPr/>
            </p:nvSpPr>
            <p:spPr>
              <a:xfrm rot="5400000">
                <a:off x="10366953"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91" name="Google Shape;191;p2"/>
              <p:cNvSpPr/>
              <p:nvPr/>
            </p:nvSpPr>
            <p:spPr>
              <a:xfrm rot="5400000">
                <a:off x="10008945"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92" name="Google Shape;192;p2"/>
              <p:cNvSpPr/>
              <p:nvPr/>
            </p:nvSpPr>
            <p:spPr>
              <a:xfrm rot="5400000">
                <a:off x="9650938"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93" name="Google Shape;193;p2"/>
              <p:cNvSpPr/>
              <p:nvPr/>
            </p:nvSpPr>
            <p:spPr>
              <a:xfrm rot="5400000">
                <a:off x="8934923"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94" name="Google Shape;194;p2"/>
              <p:cNvSpPr/>
              <p:nvPr/>
            </p:nvSpPr>
            <p:spPr>
              <a:xfrm rot="5400000">
                <a:off x="9292930"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95" name="Google Shape;195;p2"/>
              <p:cNvSpPr/>
              <p:nvPr/>
            </p:nvSpPr>
            <p:spPr>
              <a:xfrm rot="5400000">
                <a:off x="8218908"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96" name="Google Shape;196;p2"/>
              <p:cNvSpPr/>
              <p:nvPr/>
            </p:nvSpPr>
            <p:spPr>
              <a:xfrm rot="5400000">
                <a:off x="8576916"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97" name="Google Shape;197;p2"/>
              <p:cNvSpPr/>
              <p:nvPr/>
            </p:nvSpPr>
            <p:spPr>
              <a:xfrm rot="5400000">
                <a:off x="7860901"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98" name="Google Shape;198;p2"/>
              <p:cNvSpPr/>
              <p:nvPr/>
            </p:nvSpPr>
            <p:spPr>
              <a:xfrm rot="5400000">
                <a:off x="7502894"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99" name="Google Shape;199;p2"/>
              <p:cNvSpPr/>
              <p:nvPr/>
            </p:nvSpPr>
            <p:spPr>
              <a:xfrm rot="5400000">
                <a:off x="7144886"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00" name="Google Shape;200;p2"/>
              <p:cNvSpPr/>
              <p:nvPr/>
            </p:nvSpPr>
            <p:spPr>
              <a:xfrm rot="5400000">
                <a:off x="6786879"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01" name="Google Shape;201;p2"/>
              <p:cNvSpPr/>
              <p:nvPr/>
            </p:nvSpPr>
            <p:spPr>
              <a:xfrm rot="5400000">
                <a:off x="6428871"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02" name="Google Shape;202;p2"/>
              <p:cNvSpPr/>
              <p:nvPr/>
            </p:nvSpPr>
            <p:spPr>
              <a:xfrm rot="5400000">
                <a:off x="6070864"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03" name="Google Shape;203;p2"/>
              <p:cNvSpPr/>
              <p:nvPr/>
            </p:nvSpPr>
            <p:spPr>
              <a:xfrm rot="5400000">
                <a:off x="5712857"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04" name="Google Shape;204;p2"/>
              <p:cNvSpPr/>
              <p:nvPr/>
            </p:nvSpPr>
            <p:spPr>
              <a:xfrm rot="5400000">
                <a:off x="11440975" y="293286"/>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05" name="Google Shape;205;p2"/>
              <p:cNvSpPr/>
              <p:nvPr/>
            </p:nvSpPr>
            <p:spPr>
              <a:xfrm rot="5400000">
                <a:off x="11082967" y="293286"/>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06" name="Google Shape;206;p2"/>
              <p:cNvSpPr/>
              <p:nvPr/>
            </p:nvSpPr>
            <p:spPr>
              <a:xfrm rot="5400000">
                <a:off x="10724960" y="293286"/>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pSp>
        <p:grpSp>
          <p:nvGrpSpPr>
            <p:cNvPr id="207" name="Google Shape;207;p2"/>
            <p:cNvGrpSpPr/>
            <p:nvPr/>
          </p:nvGrpSpPr>
          <p:grpSpPr>
            <a:xfrm flipH="1" rot="10800000">
              <a:off x="535299" y="-3318"/>
              <a:ext cx="10803002" cy="381900"/>
              <a:chOff x="725078" y="-3319"/>
              <a:chExt cx="10803002" cy="381900"/>
            </a:xfrm>
          </p:grpSpPr>
          <p:sp>
            <p:nvSpPr>
              <p:cNvPr id="208" name="Google Shape;208;p2"/>
              <p:cNvSpPr/>
              <p:nvPr/>
            </p:nvSpPr>
            <p:spPr>
              <a:xfrm rot="5400000">
                <a:off x="521848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09" name="Google Shape;209;p2"/>
              <p:cNvSpPr/>
              <p:nvPr/>
            </p:nvSpPr>
            <p:spPr>
              <a:xfrm rot="5400000">
                <a:off x="485991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10" name="Google Shape;210;p2"/>
              <p:cNvSpPr/>
              <p:nvPr/>
            </p:nvSpPr>
            <p:spPr>
              <a:xfrm rot="5400000">
                <a:off x="450134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11" name="Google Shape;211;p2"/>
              <p:cNvSpPr/>
              <p:nvPr/>
            </p:nvSpPr>
            <p:spPr>
              <a:xfrm rot="5400000">
                <a:off x="378420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12" name="Google Shape;212;p2"/>
              <p:cNvSpPr/>
              <p:nvPr/>
            </p:nvSpPr>
            <p:spPr>
              <a:xfrm rot="5400000">
                <a:off x="414277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13" name="Google Shape;213;p2"/>
              <p:cNvSpPr/>
              <p:nvPr/>
            </p:nvSpPr>
            <p:spPr>
              <a:xfrm rot="5400000">
                <a:off x="306706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14" name="Google Shape;214;p2"/>
              <p:cNvSpPr/>
              <p:nvPr/>
            </p:nvSpPr>
            <p:spPr>
              <a:xfrm rot="5400000">
                <a:off x="342563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15" name="Google Shape;215;p2"/>
              <p:cNvSpPr/>
              <p:nvPr/>
            </p:nvSpPr>
            <p:spPr>
              <a:xfrm rot="5400000">
                <a:off x="270849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16" name="Google Shape;216;p2"/>
              <p:cNvSpPr/>
              <p:nvPr/>
            </p:nvSpPr>
            <p:spPr>
              <a:xfrm rot="5400000">
                <a:off x="234992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17" name="Google Shape;217;p2"/>
              <p:cNvSpPr/>
              <p:nvPr/>
            </p:nvSpPr>
            <p:spPr>
              <a:xfrm rot="5400000">
                <a:off x="199135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18" name="Google Shape;218;p2"/>
              <p:cNvSpPr/>
              <p:nvPr/>
            </p:nvSpPr>
            <p:spPr>
              <a:xfrm rot="5400000">
                <a:off x="163278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19" name="Google Shape;219;p2"/>
              <p:cNvSpPr/>
              <p:nvPr/>
            </p:nvSpPr>
            <p:spPr>
              <a:xfrm rot="5400000">
                <a:off x="127421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20" name="Google Shape;220;p2"/>
              <p:cNvSpPr/>
              <p:nvPr/>
            </p:nvSpPr>
            <p:spPr>
              <a:xfrm rot="5400000">
                <a:off x="91564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21" name="Google Shape;221;p2"/>
              <p:cNvSpPr/>
              <p:nvPr/>
            </p:nvSpPr>
            <p:spPr>
              <a:xfrm rot="5400000">
                <a:off x="55707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22" name="Google Shape;222;p2"/>
              <p:cNvSpPr/>
              <p:nvPr/>
            </p:nvSpPr>
            <p:spPr>
              <a:xfrm rot="5400000">
                <a:off x="10238470"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23" name="Google Shape;223;p2"/>
              <p:cNvSpPr/>
              <p:nvPr/>
            </p:nvSpPr>
            <p:spPr>
              <a:xfrm rot="5400000">
                <a:off x="9879900"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24" name="Google Shape;224;p2"/>
              <p:cNvSpPr/>
              <p:nvPr/>
            </p:nvSpPr>
            <p:spPr>
              <a:xfrm rot="5400000">
                <a:off x="952132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25" name="Google Shape;225;p2"/>
              <p:cNvSpPr/>
              <p:nvPr/>
            </p:nvSpPr>
            <p:spPr>
              <a:xfrm rot="5400000">
                <a:off x="880418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26" name="Google Shape;226;p2"/>
              <p:cNvSpPr/>
              <p:nvPr/>
            </p:nvSpPr>
            <p:spPr>
              <a:xfrm rot="5400000">
                <a:off x="916275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27" name="Google Shape;227;p2"/>
              <p:cNvSpPr/>
              <p:nvPr/>
            </p:nvSpPr>
            <p:spPr>
              <a:xfrm rot="5400000">
                <a:off x="808704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28" name="Google Shape;228;p2"/>
              <p:cNvSpPr/>
              <p:nvPr/>
            </p:nvSpPr>
            <p:spPr>
              <a:xfrm rot="5400000">
                <a:off x="844561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29" name="Google Shape;229;p2"/>
              <p:cNvSpPr/>
              <p:nvPr/>
            </p:nvSpPr>
            <p:spPr>
              <a:xfrm rot="5400000">
                <a:off x="772847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30" name="Google Shape;230;p2"/>
              <p:cNvSpPr/>
              <p:nvPr/>
            </p:nvSpPr>
            <p:spPr>
              <a:xfrm rot="5400000">
                <a:off x="736990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31" name="Google Shape;231;p2"/>
              <p:cNvSpPr/>
              <p:nvPr/>
            </p:nvSpPr>
            <p:spPr>
              <a:xfrm rot="5400000">
                <a:off x="701133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32" name="Google Shape;232;p2"/>
              <p:cNvSpPr/>
              <p:nvPr/>
            </p:nvSpPr>
            <p:spPr>
              <a:xfrm rot="5400000">
                <a:off x="665276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33" name="Google Shape;233;p2"/>
              <p:cNvSpPr/>
              <p:nvPr/>
            </p:nvSpPr>
            <p:spPr>
              <a:xfrm rot="5400000">
                <a:off x="629419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34" name="Google Shape;234;p2"/>
              <p:cNvSpPr/>
              <p:nvPr/>
            </p:nvSpPr>
            <p:spPr>
              <a:xfrm rot="5400000">
                <a:off x="593562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35" name="Google Shape;235;p2"/>
              <p:cNvSpPr/>
              <p:nvPr/>
            </p:nvSpPr>
            <p:spPr>
              <a:xfrm rot="5400000">
                <a:off x="557705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36" name="Google Shape;236;p2"/>
              <p:cNvSpPr/>
              <p:nvPr/>
            </p:nvSpPr>
            <p:spPr>
              <a:xfrm rot="5400000">
                <a:off x="11314180"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37" name="Google Shape;237;p2"/>
              <p:cNvSpPr/>
              <p:nvPr/>
            </p:nvSpPr>
            <p:spPr>
              <a:xfrm rot="5400000">
                <a:off x="10955610"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38" name="Google Shape;238;p2"/>
              <p:cNvSpPr/>
              <p:nvPr/>
            </p:nvSpPr>
            <p:spPr>
              <a:xfrm rot="5400000">
                <a:off x="10597040"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ursday 31" type="blank">
  <p:cSld name="BLANK">
    <p:spTree>
      <p:nvGrpSpPr>
        <p:cNvPr id="1525" name="Shape 1525"/>
        <p:cNvGrpSpPr/>
        <p:nvPr/>
      </p:nvGrpSpPr>
      <p:grpSpPr>
        <a:xfrm>
          <a:off x="0" y="0"/>
          <a:ext cx="0" cy="0"/>
          <a:chOff x="0" y="0"/>
          <a:chExt cx="0" cy="0"/>
        </a:xfrm>
      </p:grpSpPr>
      <p:sp>
        <p:nvSpPr>
          <p:cNvPr id="1526" name="Google Shape;1526;p11"/>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527" name="Google Shape;1527;p11"/>
          <p:cNvGraphicFramePr/>
          <p:nvPr/>
        </p:nvGraphicFramePr>
        <p:xfrm>
          <a:off x="720513" y="1601389"/>
          <a:ext cx="3000000" cy="3000000"/>
        </p:xfrm>
        <a:graphic>
          <a:graphicData uri="http://schemas.openxmlformats.org/drawingml/2006/table">
            <a:tbl>
              <a:tblPr>
                <a:noFill/>
                <a:tableStyleId>{E448F027-B05C-4AC0-A45C-57599ED186F0}</a:tableStyleId>
              </a:tblPr>
              <a:tblGrid>
                <a:gridCol w="1036200"/>
                <a:gridCol w="1036200"/>
                <a:gridCol w="1036200"/>
                <a:gridCol w="1036200"/>
                <a:gridCol w="1036200"/>
                <a:gridCol w="1036200"/>
                <a:gridCol w="1036200"/>
              </a:tblGrid>
              <a:tr h="232300">
                <a:tc>
                  <a:txBody>
                    <a:bodyPr/>
                    <a:lstStyle/>
                    <a:p>
                      <a:pPr indent="0" lvl="0" marL="0" rtl="0" algn="ctr">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MONDAY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TUESDAY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WEDNESDAY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THURSDAY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FRIDAY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SATURDAY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SUNDAY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3</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4</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5873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bl>
          </a:graphicData>
        </a:graphic>
      </p:graphicFrame>
      <p:graphicFrame>
        <p:nvGraphicFramePr>
          <p:cNvPr id="1528" name="Google Shape;1528;p11"/>
          <p:cNvGraphicFramePr/>
          <p:nvPr/>
        </p:nvGraphicFramePr>
        <p:xfrm>
          <a:off x="8187838" y="1821463"/>
          <a:ext cx="3000000" cy="3000000"/>
        </p:xfrm>
        <a:graphic>
          <a:graphicData uri="http://schemas.openxmlformats.org/drawingml/2006/table">
            <a:tbl>
              <a:tblPr>
                <a:noFill/>
                <a:tableStyleId>{1424EEDC-F4A3-4CC1-A5DF-2EAF7EAA90CB}</a:tableStyleId>
              </a:tblPr>
              <a:tblGrid>
                <a:gridCol w="3059450"/>
              </a:tblGrid>
              <a:tr h="471625">
                <a:tc>
                  <a:txBody>
                    <a:bodyPr/>
                    <a:lstStyle/>
                    <a:p>
                      <a:pPr indent="0" lvl="0" marL="0" rtl="0" algn="l">
                        <a:spcBef>
                          <a:spcPts val="0"/>
                        </a:spcBef>
                        <a:spcAft>
                          <a:spcPts val="0"/>
                        </a:spcAft>
                        <a:buNone/>
                      </a:pPr>
                      <a:r>
                        <a:t/>
                      </a:r>
                      <a:endParaRPr/>
                    </a:p>
                  </a:txBody>
                  <a:tcPr marT="91425" marB="91425" marR="91425" marL="91425">
                    <a:lnL cap="flat" cmpd="sng" w="9525">
                      <a:solidFill>
                        <a:schemeClr val="dk1">
                          <a:alpha val="0"/>
                        </a:schemeClr>
                      </a:solidFill>
                      <a:prstDash val="solid"/>
                      <a:round/>
                      <a:headEnd len="sm" w="sm" type="none"/>
                      <a:tailEnd len="sm" w="sm" type="none"/>
                    </a:lnL>
                    <a:lnR cap="flat" cmpd="sng" w="9525">
                      <a:solidFill>
                        <a:schemeClr val="dk1">
                          <a:alpha val="0"/>
                        </a:scheme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1529" name="Google Shape;1529;p11"/>
          <p:cNvSpPr txBox="1"/>
          <p:nvPr/>
        </p:nvSpPr>
        <p:spPr>
          <a:xfrm>
            <a:off x="8187925" y="1449000"/>
            <a:ext cx="3059400" cy="438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latin typeface="DM Sans SemiBold"/>
                <a:ea typeface="DM Sans SemiBold"/>
                <a:cs typeface="DM Sans SemiBold"/>
                <a:sym typeface="DM Sans SemiBold"/>
              </a:rPr>
              <a:t>NOTES</a:t>
            </a:r>
            <a:endParaRPr sz="1500">
              <a:solidFill>
                <a:schemeClr val="dk2"/>
              </a:solidFill>
              <a:latin typeface="DM Sans SemiBold"/>
              <a:ea typeface="DM Sans SemiBold"/>
              <a:cs typeface="DM Sans SemiBold"/>
              <a:sym typeface="DM Sans SemiBold"/>
            </a:endParaRPr>
          </a:p>
        </p:txBody>
      </p:sp>
      <p:sp>
        <p:nvSpPr>
          <p:cNvPr id="1530" name="Google Shape;1530;p11"/>
          <p:cNvSpPr/>
          <p:nvPr/>
        </p:nvSpPr>
        <p:spPr>
          <a:xfrm>
            <a:off x="8302752" y="196596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31" name="Google Shape;1531;p11"/>
          <p:cNvSpPr/>
          <p:nvPr/>
        </p:nvSpPr>
        <p:spPr>
          <a:xfrm>
            <a:off x="8302825" y="243899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32" name="Google Shape;1532;p11"/>
          <p:cNvSpPr/>
          <p:nvPr/>
        </p:nvSpPr>
        <p:spPr>
          <a:xfrm>
            <a:off x="8302825" y="291202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33" name="Google Shape;1533;p11"/>
          <p:cNvSpPr/>
          <p:nvPr/>
        </p:nvSpPr>
        <p:spPr>
          <a:xfrm>
            <a:off x="8302825" y="338505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34" name="Google Shape;1534;p11"/>
          <p:cNvSpPr/>
          <p:nvPr/>
        </p:nvSpPr>
        <p:spPr>
          <a:xfrm>
            <a:off x="8302825" y="385808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35" name="Google Shape;1535;p11"/>
          <p:cNvSpPr/>
          <p:nvPr/>
        </p:nvSpPr>
        <p:spPr>
          <a:xfrm>
            <a:off x="8302825" y="433111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36" name="Google Shape;1536;p11"/>
          <p:cNvSpPr/>
          <p:nvPr/>
        </p:nvSpPr>
        <p:spPr>
          <a:xfrm>
            <a:off x="8302825" y="480414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37" name="Google Shape;1537;p11"/>
          <p:cNvSpPr/>
          <p:nvPr/>
        </p:nvSpPr>
        <p:spPr>
          <a:xfrm>
            <a:off x="8302825" y="527717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38" name="Google Shape;1538;p11"/>
          <p:cNvSpPr/>
          <p:nvPr/>
        </p:nvSpPr>
        <p:spPr>
          <a:xfrm>
            <a:off x="8302825" y="575020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39" name="Google Shape;1539;p11"/>
          <p:cNvSpPr txBox="1"/>
          <p:nvPr>
            <p:ph type="title"/>
          </p:nvPr>
        </p:nvSpPr>
        <p:spPr>
          <a:xfrm>
            <a:off x="720600" y="610950"/>
            <a:ext cx="7253400" cy="7434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rtl="0">
              <a:spcBef>
                <a:spcPts val="0"/>
              </a:spcBef>
              <a:spcAft>
                <a:spcPts val="0"/>
              </a:spcAft>
              <a:buClr>
                <a:schemeClr val="dk2"/>
              </a:buClr>
              <a:buSzPts val="5000"/>
              <a:buNone/>
              <a:defRPr sz="5000">
                <a:solidFill>
                  <a:schemeClr val="dk2"/>
                </a:solidFill>
              </a:defRPr>
            </a:lvl2pPr>
            <a:lvl3pPr lvl="2" rtl="0">
              <a:spcBef>
                <a:spcPts val="0"/>
              </a:spcBef>
              <a:spcAft>
                <a:spcPts val="0"/>
              </a:spcAft>
              <a:buClr>
                <a:schemeClr val="dk2"/>
              </a:buClr>
              <a:buSzPts val="5000"/>
              <a:buNone/>
              <a:defRPr sz="5000">
                <a:solidFill>
                  <a:schemeClr val="dk2"/>
                </a:solidFill>
              </a:defRPr>
            </a:lvl3pPr>
            <a:lvl4pPr lvl="3" rtl="0">
              <a:spcBef>
                <a:spcPts val="0"/>
              </a:spcBef>
              <a:spcAft>
                <a:spcPts val="0"/>
              </a:spcAft>
              <a:buClr>
                <a:schemeClr val="dk2"/>
              </a:buClr>
              <a:buSzPts val="5000"/>
              <a:buNone/>
              <a:defRPr sz="5000">
                <a:solidFill>
                  <a:schemeClr val="dk2"/>
                </a:solidFill>
              </a:defRPr>
            </a:lvl4pPr>
            <a:lvl5pPr lvl="4" rtl="0">
              <a:spcBef>
                <a:spcPts val="0"/>
              </a:spcBef>
              <a:spcAft>
                <a:spcPts val="0"/>
              </a:spcAft>
              <a:buClr>
                <a:schemeClr val="dk2"/>
              </a:buClr>
              <a:buSzPts val="5000"/>
              <a:buNone/>
              <a:defRPr sz="5000">
                <a:solidFill>
                  <a:schemeClr val="dk2"/>
                </a:solidFill>
              </a:defRPr>
            </a:lvl5pPr>
            <a:lvl6pPr lvl="5" rtl="0">
              <a:spcBef>
                <a:spcPts val="0"/>
              </a:spcBef>
              <a:spcAft>
                <a:spcPts val="0"/>
              </a:spcAft>
              <a:buClr>
                <a:schemeClr val="dk2"/>
              </a:buClr>
              <a:buSzPts val="5000"/>
              <a:buNone/>
              <a:defRPr sz="5000">
                <a:solidFill>
                  <a:schemeClr val="dk2"/>
                </a:solidFill>
              </a:defRPr>
            </a:lvl6pPr>
            <a:lvl7pPr lvl="6" rtl="0">
              <a:spcBef>
                <a:spcPts val="0"/>
              </a:spcBef>
              <a:spcAft>
                <a:spcPts val="0"/>
              </a:spcAft>
              <a:buClr>
                <a:schemeClr val="dk2"/>
              </a:buClr>
              <a:buSzPts val="5000"/>
              <a:buNone/>
              <a:defRPr sz="5000">
                <a:solidFill>
                  <a:schemeClr val="dk2"/>
                </a:solidFill>
              </a:defRPr>
            </a:lvl7pPr>
            <a:lvl8pPr lvl="7" rtl="0">
              <a:spcBef>
                <a:spcPts val="0"/>
              </a:spcBef>
              <a:spcAft>
                <a:spcPts val="0"/>
              </a:spcAft>
              <a:buClr>
                <a:schemeClr val="dk2"/>
              </a:buClr>
              <a:buSzPts val="5000"/>
              <a:buNone/>
              <a:defRPr sz="5000">
                <a:solidFill>
                  <a:schemeClr val="dk2"/>
                </a:solidFill>
              </a:defRPr>
            </a:lvl8pPr>
            <a:lvl9pPr lvl="8" rtl="0">
              <a:spcBef>
                <a:spcPts val="0"/>
              </a:spcBef>
              <a:spcAft>
                <a:spcPts val="0"/>
              </a:spcAft>
              <a:buClr>
                <a:schemeClr val="dk2"/>
              </a:buClr>
              <a:buSzPts val="5000"/>
              <a:buNone/>
              <a:defRPr sz="5000">
                <a:solidFill>
                  <a:schemeClr val="dk2"/>
                </a:solidFill>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dnesday 30">
  <p:cSld name="BLANK_3">
    <p:spTree>
      <p:nvGrpSpPr>
        <p:cNvPr id="1540" name="Shape 1540"/>
        <p:cNvGrpSpPr/>
        <p:nvPr/>
      </p:nvGrpSpPr>
      <p:grpSpPr>
        <a:xfrm>
          <a:off x="0" y="0"/>
          <a:ext cx="0" cy="0"/>
          <a:chOff x="0" y="0"/>
          <a:chExt cx="0" cy="0"/>
        </a:xfrm>
      </p:grpSpPr>
      <p:sp>
        <p:nvSpPr>
          <p:cNvPr id="1541" name="Google Shape;1541;p12"/>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542" name="Google Shape;1542;p12"/>
          <p:cNvGraphicFramePr/>
          <p:nvPr/>
        </p:nvGraphicFramePr>
        <p:xfrm>
          <a:off x="720513" y="1601389"/>
          <a:ext cx="3000000" cy="3000000"/>
        </p:xfrm>
        <a:graphic>
          <a:graphicData uri="http://schemas.openxmlformats.org/drawingml/2006/table">
            <a:tbl>
              <a:tblPr>
                <a:noFill/>
                <a:tableStyleId>{E448F027-B05C-4AC0-A45C-57599ED186F0}</a:tableStyleId>
              </a:tblPr>
              <a:tblGrid>
                <a:gridCol w="1036200"/>
                <a:gridCol w="1036200"/>
                <a:gridCol w="1036200"/>
                <a:gridCol w="1036200"/>
                <a:gridCol w="1036200"/>
                <a:gridCol w="1036200"/>
                <a:gridCol w="1036200"/>
              </a:tblGrid>
              <a:tr h="232300">
                <a:tc>
                  <a:txBody>
                    <a:bodyPr/>
                    <a:lstStyle/>
                    <a:p>
                      <a:pPr indent="0" lvl="0" marL="0" rtl="0" algn="ctr">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MONDAY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TUESDAY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WEDNESDAY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THURSDAY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FRIDAY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SATURDAY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SUNDAY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4</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5</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5873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bl>
          </a:graphicData>
        </a:graphic>
      </p:graphicFrame>
      <p:graphicFrame>
        <p:nvGraphicFramePr>
          <p:cNvPr id="1543" name="Google Shape;1543;p12"/>
          <p:cNvGraphicFramePr/>
          <p:nvPr/>
        </p:nvGraphicFramePr>
        <p:xfrm>
          <a:off x="8187838" y="1821463"/>
          <a:ext cx="3000000" cy="3000000"/>
        </p:xfrm>
        <a:graphic>
          <a:graphicData uri="http://schemas.openxmlformats.org/drawingml/2006/table">
            <a:tbl>
              <a:tblPr>
                <a:noFill/>
                <a:tableStyleId>{1424EEDC-F4A3-4CC1-A5DF-2EAF7EAA90CB}</a:tableStyleId>
              </a:tblPr>
              <a:tblGrid>
                <a:gridCol w="3059450"/>
              </a:tblGrid>
              <a:tr h="471625">
                <a:tc>
                  <a:txBody>
                    <a:bodyPr/>
                    <a:lstStyle/>
                    <a:p>
                      <a:pPr indent="0" lvl="0" marL="0" rtl="0" algn="l">
                        <a:spcBef>
                          <a:spcPts val="0"/>
                        </a:spcBef>
                        <a:spcAft>
                          <a:spcPts val="0"/>
                        </a:spcAft>
                        <a:buNone/>
                      </a:pPr>
                      <a:r>
                        <a:t/>
                      </a:r>
                      <a:endParaRPr/>
                    </a:p>
                  </a:txBody>
                  <a:tcPr marT="91425" marB="91425" marR="91425" marL="91425">
                    <a:lnL cap="flat" cmpd="sng" w="9525">
                      <a:solidFill>
                        <a:schemeClr val="dk1">
                          <a:alpha val="0"/>
                        </a:schemeClr>
                      </a:solidFill>
                      <a:prstDash val="solid"/>
                      <a:round/>
                      <a:headEnd len="sm" w="sm" type="none"/>
                      <a:tailEnd len="sm" w="sm" type="none"/>
                    </a:lnL>
                    <a:lnR cap="flat" cmpd="sng" w="9525">
                      <a:solidFill>
                        <a:schemeClr val="dk1">
                          <a:alpha val="0"/>
                        </a:scheme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1544" name="Google Shape;1544;p12"/>
          <p:cNvSpPr txBox="1"/>
          <p:nvPr/>
        </p:nvSpPr>
        <p:spPr>
          <a:xfrm>
            <a:off x="8187925" y="1449000"/>
            <a:ext cx="3059400" cy="438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latin typeface="DM Sans SemiBold"/>
                <a:ea typeface="DM Sans SemiBold"/>
                <a:cs typeface="DM Sans SemiBold"/>
                <a:sym typeface="DM Sans SemiBold"/>
              </a:rPr>
              <a:t>NOTES</a:t>
            </a:r>
            <a:endParaRPr sz="1500">
              <a:solidFill>
                <a:schemeClr val="dk2"/>
              </a:solidFill>
              <a:latin typeface="DM Sans SemiBold"/>
              <a:ea typeface="DM Sans SemiBold"/>
              <a:cs typeface="DM Sans SemiBold"/>
              <a:sym typeface="DM Sans SemiBold"/>
            </a:endParaRPr>
          </a:p>
        </p:txBody>
      </p:sp>
      <p:sp>
        <p:nvSpPr>
          <p:cNvPr id="1545" name="Google Shape;1545;p12"/>
          <p:cNvSpPr/>
          <p:nvPr/>
        </p:nvSpPr>
        <p:spPr>
          <a:xfrm>
            <a:off x="8302752" y="196596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46" name="Google Shape;1546;p12"/>
          <p:cNvSpPr/>
          <p:nvPr/>
        </p:nvSpPr>
        <p:spPr>
          <a:xfrm>
            <a:off x="8302825" y="243899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47" name="Google Shape;1547;p12"/>
          <p:cNvSpPr/>
          <p:nvPr/>
        </p:nvSpPr>
        <p:spPr>
          <a:xfrm>
            <a:off x="8302825" y="291202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48" name="Google Shape;1548;p12"/>
          <p:cNvSpPr/>
          <p:nvPr/>
        </p:nvSpPr>
        <p:spPr>
          <a:xfrm>
            <a:off x="8302825" y="338505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49" name="Google Shape;1549;p12"/>
          <p:cNvSpPr/>
          <p:nvPr/>
        </p:nvSpPr>
        <p:spPr>
          <a:xfrm>
            <a:off x="8302825" y="385808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50" name="Google Shape;1550;p12"/>
          <p:cNvSpPr/>
          <p:nvPr/>
        </p:nvSpPr>
        <p:spPr>
          <a:xfrm>
            <a:off x="8302825" y="433111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51" name="Google Shape;1551;p12"/>
          <p:cNvSpPr/>
          <p:nvPr/>
        </p:nvSpPr>
        <p:spPr>
          <a:xfrm>
            <a:off x="8302825" y="480414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52" name="Google Shape;1552;p12"/>
          <p:cNvSpPr/>
          <p:nvPr/>
        </p:nvSpPr>
        <p:spPr>
          <a:xfrm>
            <a:off x="8302825" y="527717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53" name="Google Shape;1553;p12"/>
          <p:cNvSpPr/>
          <p:nvPr/>
        </p:nvSpPr>
        <p:spPr>
          <a:xfrm>
            <a:off x="8302825" y="575020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54" name="Google Shape;1554;p12"/>
          <p:cNvSpPr txBox="1"/>
          <p:nvPr>
            <p:ph type="title"/>
          </p:nvPr>
        </p:nvSpPr>
        <p:spPr>
          <a:xfrm>
            <a:off x="720600" y="610950"/>
            <a:ext cx="7253400" cy="7434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a:spcBef>
                <a:spcPts val="0"/>
              </a:spcBef>
              <a:spcAft>
                <a:spcPts val="0"/>
              </a:spcAft>
              <a:buClr>
                <a:schemeClr val="dk2"/>
              </a:buClr>
              <a:buSzPts val="5000"/>
              <a:buNone/>
              <a:defRPr sz="5000">
                <a:solidFill>
                  <a:schemeClr val="dk2"/>
                </a:solidFill>
              </a:defRPr>
            </a:lvl2pPr>
            <a:lvl3pPr lvl="2">
              <a:spcBef>
                <a:spcPts val="0"/>
              </a:spcBef>
              <a:spcAft>
                <a:spcPts val="0"/>
              </a:spcAft>
              <a:buClr>
                <a:schemeClr val="dk2"/>
              </a:buClr>
              <a:buSzPts val="5000"/>
              <a:buNone/>
              <a:defRPr sz="5000">
                <a:solidFill>
                  <a:schemeClr val="dk2"/>
                </a:solidFill>
              </a:defRPr>
            </a:lvl3pPr>
            <a:lvl4pPr lvl="3">
              <a:spcBef>
                <a:spcPts val="0"/>
              </a:spcBef>
              <a:spcAft>
                <a:spcPts val="0"/>
              </a:spcAft>
              <a:buClr>
                <a:schemeClr val="dk2"/>
              </a:buClr>
              <a:buSzPts val="5000"/>
              <a:buNone/>
              <a:defRPr sz="5000">
                <a:solidFill>
                  <a:schemeClr val="dk2"/>
                </a:solidFill>
              </a:defRPr>
            </a:lvl4pPr>
            <a:lvl5pPr lvl="4">
              <a:spcBef>
                <a:spcPts val="0"/>
              </a:spcBef>
              <a:spcAft>
                <a:spcPts val="0"/>
              </a:spcAft>
              <a:buClr>
                <a:schemeClr val="dk2"/>
              </a:buClr>
              <a:buSzPts val="5000"/>
              <a:buNone/>
              <a:defRPr sz="5000">
                <a:solidFill>
                  <a:schemeClr val="dk2"/>
                </a:solidFill>
              </a:defRPr>
            </a:lvl5pPr>
            <a:lvl6pPr lvl="5">
              <a:spcBef>
                <a:spcPts val="0"/>
              </a:spcBef>
              <a:spcAft>
                <a:spcPts val="0"/>
              </a:spcAft>
              <a:buClr>
                <a:schemeClr val="dk2"/>
              </a:buClr>
              <a:buSzPts val="5000"/>
              <a:buNone/>
              <a:defRPr sz="5000">
                <a:solidFill>
                  <a:schemeClr val="dk2"/>
                </a:solidFill>
              </a:defRPr>
            </a:lvl6pPr>
            <a:lvl7pPr lvl="6">
              <a:spcBef>
                <a:spcPts val="0"/>
              </a:spcBef>
              <a:spcAft>
                <a:spcPts val="0"/>
              </a:spcAft>
              <a:buClr>
                <a:schemeClr val="dk2"/>
              </a:buClr>
              <a:buSzPts val="5000"/>
              <a:buNone/>
              <a:defRPr sz="5000">
                <a:solidFill>
                  <a:schemeClr val="dk2"/>
                </a:solidFill>
              </a:defRPr>
            </a:lvl7pPr>
            <a:lvl8pPr lvl="7">
              <a:spcBef>
                <a:spcPts val="0"/>
              </a:spcBef>
              <a:spcAft>
                <a:spcPts val="0"/>
              </a:spcAft>
              <a:buClr>
                <a:schemeClr val="dk2"/>
              </a:buClr>
              <a:buSzPts val="5000"/>
              <a:buNone/>
              <a:defRPr sz="5000">
                <a:solidFill>
                  <a:schemeClr val="dk2"/>
                </a:solidFill>
              </a:defRPr>
            </a:lvl8pPr>
            <a:lvl9pPr lvl="8">
              <a:spcBef>
                <a:spcPts val="0"/>
              </a:spcBef>
              <a:spcAft>
                <a:spcPts val="0"/>
              </a:spcAft>
              <a:buClr>
                <a:schemeClr val="dk2"/>
              </a:buClr>
              <a:buSzPts val="5000"/>
              <a:buNone/>
              <a:defRPr sz="5000">
                <a:solidFill>
                  <a:schemeClr val="dk2"/>
                </a:solidFill>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aturday 31">
  <p:cSld name="BLANK_2_1">
    <p:spTree>
      <p:nvGrpSpPr>
        <p:cNvPr id="1555" name="Shape 1555"/>
        <p:cNvGrpSpPr/>
        <p:nvPr/>
      </p:nvGrpSpPr>
      <p:grpSpPr>
        <a:xfrm>
          <a:off x="0" y="0"/>
          <a:ext cx="0" cy="0"/>
          <a:chOff x="0" y="0"/>
          <a:chExt cx="0" cy="0"/>
        </a:xfrm>
      </p:grpSpPr>
      <p:sp>
        <p:nvSpPr>
          <p:cNvPr id="1556" name="Google Shape;1556;p13"/>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557" name="Google Shape;1557;p13"/>
          <p:cNvGraphicFramePr/>
          <p:nvPr/>
        </p:nvGraphicFramePr>
        <p:xfrm>
          <a:off x="8187838" y="1821463"/>
          <a:ext cx="3000000" cy="3000000"/>
        </p:xfrm>
        <a:graphic>
          <a:graphicData uri="http://schemas.openxmlformats.org/drawingml/2006/table">
            <a:tbl>
              <a:tblPr>
                <a:noFill/>
                <a:tableStyleId>{1424EEDC-F4A3-4CC1-A5DF-2EAF7EAA90CB}</a:tableStyleId>
              </a:tblPr>
              <a:tblGrid>
                <a:gridCol w="3059450"/>
              </a:tblGrid>
              <a:tr h="471625">
                <a:tc>
                  <a:txBody>
                    <a:bodyPr/>
                    <a:lstStyle/>
                    <a:p>
                      <a:pPr indent="0" lvl="0" marL="0" rtl="0" algn="l">
                        <a:spcBef>
                          <a:spcPts val="0"/>
                        </a:spcBef>
                        <a:spcAft>
                          <a:spcPts val="0"/>
                        </a:spcAft>
                        <a:buNone/>
                      </a:pPr>
                      <a:r>
                        <a:t/>
                      </a:r>
                      <a:endParaRPr/>
                    </a:p>
                  </a:txBody>
                  <a:tcPr marT="91425" marB="91425" marR="91425" marL="91425">
                    <a:lnL cap="flat" cmpd="sng" w="9525">
                      <a:solidFill>
                        <a:schemeClr val="dk1">
                          <a:alpha val="0"/>
                        </a:schemeClr>
                      </a:solidFill>
                      <a:prstDash val="solid"/>
                      <a:round/>
                      <a:headEnd len="sm" w="sm" type="none"/>
                      <a:tailEnd len="sm" w="sm" type="none"/>
                    </a:lnL>
                    <a:lnR cap="flat" cmpd="sng" w="9525">
                      <a:solidFill>
                        <a:schemeClr val="dk1">
                          <a:alpha val="0"/>
                        </a:scheme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1558" name="Google Shape;1558;p13"/>
          <p:cNvSpPr txBox="1"/>
          <p:nvPr/>
        </p:nvSpPr>
        <p:spPr>
          <a:xfrm>
            <a:off x="8187925" y="1449000"/>
            <a:ext cx="3059400" cy="438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latin typeface="DM Sans SemiBold"/>
                <a:ea typeface="DM Sans SemiBold"/>
                <a:cs typeface="DM Sans SemiBold"/>
                <a:sym typeface="DM Sans SemiBold"/>
              </a:rPr>
              <a:t>NOTES</a:t>
            </a:r>
            <a:endParaRPr sz="1500">
              <a:solidFill>
                <a:schemeClr val="dk2"/>
              </a:solidFill>
              <a:latin typeface="DM Sans SemiBold"/>
              <a:ea typeface="DM Sans SemiBold"/>
              <a:cs typeface="DM Sans SemiBold"/>
              <a:sym typeface="DM Sans SemiBold"/>
            </a:endParaRPr>
          </a:p>
        </p:txBody>
      </p:sp>
      <p:sp>
        <p:nvSpPr>
          <p:cNvPr id="1559" name="Google Shape;1559;p13"/>
          <p:cNvSpPr/>
          <p:nvPr/>
        </p:nvSpPr>
        <p:spPr>
          <a:xfrm>
            <a:off x="8302752" y="196596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60" name="Google Shape;1560;p13"/>
          <p:cNvSpPr/>
          <p:nvPr/>
        </p:nvSpPr>
        <p:spPr>
          <a:xfrm>
            <a:off x="8302825" y="243899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61" name="Google Shape;1561;p13"/>
          <p:cNvSpPr/>
          <p:nvPr/>
        </p:nvSpPr>
        <p:spPr>
          <a:xfrm>
            <a:off x="8302825" y="291202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62" name="Google Shape;1562;p13"/>
          <p:cNvSpPr/>
          <p:nvPr/>
        </p:nvSpPr>
        <p:spPr>
          <a:xfrm>
            <a:off x="8302825" y="338505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63" name="Google Shape;1563;p13"/>
          <p:cNvSpPr/>
          <p:nvPr/>
        </p:nvSpPr>
        <p:spPr>
          <a:xfrm>
            <a:off x="8302825" y="385808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64" name="Google Shape;1564;p13"/>
          <p:cNvSpPr/>
          <p:nvPr/>
        </p:nvSpPr>
        <p:spPr>
          <a:xfrm>
            <a:off x="8302825" y="433111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65" name="Google Shape;1565;p13"/>
          <p:cNvSpPr/>
          <p:nvPr/>
        </p:nvSpPr>
        <p:spPr>
          <a:xfrm>
            <a:off x="8302825" y="480414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66" name="Google Shape;1566;p13"/>
          <p:cNvSpPr/>
          <p:nvPr/>
        </p:nvSpPr>
        <p:spPr>
          <a:xfrm>
            <a:off x="8302825" y="527717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67" name="Google Shape;1567;p13"/>
          <p:cNvSpPr/>
          <p:nvPr/>
        </p:nvSpPr>
        <p:spPr>
          <a:xfrm>
            <a:off x="8302825" y="575020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68" name="Google Shape;1568;p13"/>
          <p:cNvSpPr txBox="1"/>
          <p:nvPr>
            <p:ph type="title"/>
          </p:nvPr>
        </p:nvSpPr>
        <p:spPr>
          <a:xfrm>
            <a:off x="720600" y="610950"/>
            <a:ext cx="7253400" cy="7434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rtl="0">
              <a:spcBef>
                <a:spcPts val="0"/>
              </a:spcBef>
              <a:spcAft>
                <a:spcPts val="0"/>
              </a:spcAft>
              <a:buClr>
                <a:schemeClr val="dk2"/>
              </a:buClr>
              <a:buSzPts val="5000"/>
              <a:buNone/>
              <a:defRPr sz="5000">
                <a:solidFill>
                  <a:schemeClr val="dk2"/>
                </a:solidFill>
              </a:defRPr>
            </a:lvl2pPr>
            <a:lvl3pPr lvl="2" rtl="0">
              <a:spcBef>
                <a:spcPts val="0"/>
              </a:spcBef>
              <a:spcAft>
                <a:spcPts val="0"/>
              </a:spcAft>
              <a:buClr>
                <a:schemeClr val="dk2"/>
              </a:buClr>
              <a:buSzPts val="5000"/>
              <a:buNone/>
              <a:defRPr sz="5000">
                <a:solidFill>
                  <a:schemeClr val="dk2"/>
                </a:solidFill>
              </a:defRPr>
            </a:lvl3pPr>
            <a:lvl4pPr lvl="3" rtl="0">
              <a:spcBef>
                <a:spcPts val="0"/>
              </a:spcBef>
              <a:spcAft>
                <a:spcPts val="0"/>
              </a:spcAft>
              <a:buClr>
                <a:schemeClr val="dk2"/>
              </a:buClr>
              <a:buSzPts val="5000"/>
              <a:buNone/>
              <a:defRPr sz="5000">
                <a:solidFill>
                  <a:schemeClr val="dk2"/>
                </a:solidFill>
              </a:defRPr>
            </a:lvl4pPr>
            <a:lvl5pPr lvl="4" rtl="0">
              <a:spcBef>
                <a:spcPts val="0"/>
              </a:spcBef>
              <a:spcAft>
                <a:spcPts val="0"/>
              </a:spcAft>
              <a:buClr>
                <a:schemeClr val="dk2"/>
              </a:buClr>
              <a:buSzPts val="5000"/>
              <a:buNone/>
              <a:defRPr sz="5000">
                <a:solidFill>
                  <a:schemeClr val="dk2"/>
                </a:solidFill>
              </a:defRPr>
            </a:lvl5pPr>
            <a:lvl6pPr lvl="5" rtl="0">
              <a:spcBef>
                <a:spcPts val="0"/>
              </a:spcBef>
              <a:spcAft>
                <a:spcPts val="0"/>
              </a:spcAft>
              <a:buClr>
                <a:schemeClr val="dk2"/>
              </a:buClr>
              <a:buSzPts val="5000"/>
              <a:buNone/>
              <a:defRPr sz="5000">
                <a:solidFill>
                  <a:schemeClr val="dk2"/>
                </a:solidFill>
              </a:defRPr>
            </a:lvl6pPr>
            <a:lvl7pPr lvl="6" rtl="0">
              <a:spcBef>
                <a:spcPts val="0"/>
              </a:spcBef>
              <a:spcAft>
                <a:spcPts val="0"/>
              </a:spcAft>
              <a:buClr>
                <a:schemeClr val="dk2"/>
              </a:buClr>
              <a:buSzPts val="5000"/>
              <a:buNone/>
              <a:defRPr sz="5000">
                <a:solidFill>
                  <a:schemeClr val="dk2"/>
                </a:solidFill>
              </a:defRPr>
            </a:lvl7pPr>
            <a:lvl8pPr lvl="7" rtl="0">
              <a:spcBef>
                <a:spcPts val="0"/>
              </a:spcBef>
              <a:spcAft>
                <a:spcPts val="0"/>
              </a:spcAft>
              <a:buClr>
                <a:schemeClr val="dk2"/>
              </a:buClr>
              <a:buSzPts val="5000"/>
              <a:buNone/>
              <a:defRPr sz="5000">
                <a:solidFill>
                  <a:schemeClr val="dk2"/>
                </a:solidFill>
              </a:defRPr>
            </a:lvl8pPr>
            <a:lvl9pPr lvl="8" rtl="0">
              <a:spcBef>
                <a:spcPts val="0"/>
              </a:spcBef>
              <a:spcAft>
                <a:spcPts val="0"/>
              </a:spcAft>
              <a:buClr>
                <a:schemeClr val="dk2"/>
              </a:buClr>
              <a:buSzPts val="5000"/>
              <a:buNone/>
              <a:defRPr sz="5000">
                <a:solidFill>
                  <a:schemeClr val="dk2"/>
                </a:solidFill>
              </a:defRPr>
            </a:lvl9pPr>
          </a:lstStyle>
          <a:p/>
        </p:txBody>
      </p:sp>
      <p:graphicFrame>
        <p:nvGraphicFramePr>
          <p:cNvPr id="1569" name="Google Shape;1569;p13"/>
          <p:cNvGraphicFramePr/>
          <p:nvPr/>
        </p:nvGraphicFramePr>
        <p:xfrm>
          <a:off x="720513" y="1601389"/>
          <a:ext cx="3000000" cy="3000000"/>
        </p:xfrm>
        <a:graphic>
          <a:graphicData uri="http://schemas.openxmlformats.org/drawingml/2006/table">
            <a:tbl>
              <a:tblPr>
                <a:noFill/>
                <a:tableStyleId>{E448F027-B05C-4AC0-A45C-57599ED186F0}</a:tableStyleId>
              </a:tblPr>
              <a:tblGrid>
                <a:gridCol w="1036200"/>
                <a:gridCol w="1036200"/>
                <a:gridCol w="1036200"/>
                <a:gridCol w="1036200"/>
                <a:gridCol w="1036200"/>
                <a:gridCol w="1036200"/>
                <a:gridCol w="1036200"/>
              </a:tblGrid>
              <a:tr h="232300">
                <a:tc>
                  <a:txBody>
                    <a:bodyPr/>
                    <a:lstStyle/>
                    <a:p>
                      <a:pPr indent="0" lvl="0" marL="0" rtl="0" algn="ctr">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MONDAY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TUESDAY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WEDNESDAY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THURSDAY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FRIDAY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SATURDAY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SUNDAY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1</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2</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5873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rtl="0" algn="l">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p>
                      <a:pPr indent="0" lvl="0" marL="0" rtl="0" algn="l">
                        <a:spcBef>
                          <a:spcPts val="0"/>
                        </a:spcBef>
                        <a:spcAft>
                          <a:spcPts val="0"/>
                        </a:spcAft>
                        <a:buNone/>
                      </a:pPr>
                      <a:r>
                        <a:t/>
                      </a:r>
                      <a:endParaRPr sz="1000">
                        <a:solidFill>
                          <a:schemeClr val="accent3"/>
                        </a:solidFill>
                        <a:latin typeface="DM Sans Medium"/>
                        <a:ea typeface="DM Sans Medium"/>
                        <a:cs typeface="DM Sans Medium"/>
                        <a:sym typeface="DM Sans Medium"/>
                      </a:endParaRPr>
                    </a:p>
                    <a:p>
                      <a:pPr indent="0" lvl="0" marL="0" rtl="0" algn="l">
                        <a:spcBef>
                          <a:spcPts val="0"/>
                        </a:spcBef>
                        <a:spcAft>
                          <a:spcPts val="0"/>
                        </a:spcAft>
                        <a:buClr>
                          <a:schemeClr val="dk1"/>
                        </a:buClr>
                        <a:buSzPts val="1100"/>
                        <a:buFont typeface="Arial"/>
                        <a:buNone/>
                      </a:pPr>
                      <a:r>
                        <a:rPr lang="en" sz="1000">
                          <a:solidFill>
                            <a:schemeClr val="accent3"/>
                          </a:solidFill>
                          <a:latin typeface="DM Sans Medium"/>
                          <a:ea typeface="DM Sans Medium"/>
                          <a:cs typeface="DM Sans Medium"/>
                          <a:sym typeface="DM Sans Medium"/>
                        </a:rPr>
                        <a:t>                      31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bl>
          </a:graphicData>
        </a:graphic>
      </p:graphicFrame>
      <p:cxnSp>
        <p:nvCxnSpPr>
          <p:cNvPr id="1570" name="Google Shape;1570;p13"/>
          <p:cNvCxnSpPr/>
          <p:nvPr/>
        </p:nvCxnSpPr>
        <p:spPr>
          <a:xfrm flipH="1" rot="10800000">
            <a:off x="731525" y="5196775"/>
            <a:ext cx="1036200" cy="8535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uesday 30">
  <p:cSld name="BLANK_2_1_1">
    <p:spTree>
      <p:nvGrpSpPr>
        <p:cNvPr id="1571" name="Shape 1571"/>
        <p:cNvGrpSpPr/>
        <p:nvPr/>
      </p:nvGrpSpPr>
      <p:grpSpPr>
        <a:xfrm>
          <a:off x="0" y="0"/>
          <a:ext cx="0" cy="0"/>
          <a:chOff x="0" y="0"/>
          <a:chExt cx="0" cy="0"/>
        </a:xfrm>
      </p:grpSpPr>
      <p:sp>
        <p:nvSpPr>
          <p:cNvPr id="1572" name="Google Shape;1572;p14"/>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573" name="Google Shape;1573;p14"/>
          <p:cNvGraphicFramePr/>
          <p:nvPr/>
        </p:nvGraphicFramePr>
        <p:xfrm>
          <a:off x="8187838" y="1821463"/>
          <a:ext cx="3000000" cy="3000000"/>
        </p:xfrm>
        <a:graphic>
          <a:graphicData uri="http://schemas.openxmlformats.org/drawingml/2006/table">
            <a:tbl>
              <a:tblPr>
                <a:noFill/>
                <a:tableStyleId>{1424EEDC-F4A3-4CC1-A5DF-2EAF7EAA90CB}</a:tableStyleId>
              </a:tblPr>
              <a:tblGrid>
                <a:gridCol w="3059450"/>
              </a:tblGrid>
              <a:tr h="471625">
                <a:tc>
                  <a:txBody>
                    <a:bodyPr/>
                    <a:lstStyle/>
                    <a:p>
                      <a:pPr indent="0" lvl="0" marL="0" rtl="0" algn="l">
                        <a:spcBef>
                          <a:spcPts val="0"/>
                        </a:spcBef>
                        <a:spcAft>
                          <a:spcPts val="0"/>
                        </a:spcAft>
                        <a:buNone/>
                      </a:pPr>
                      <a:r>
                        <a:t/>
                      </a:r>
                      <a:endParaRPr/>
                    </a:p>
                  </a:txBody>
                  <a:tcPr marT="91425" marB="91425" marR="91425" marL="91425">
                    <a:lnL cap="flat" cmpd="sng" w="9525">
                      <a:solidFill>
                        <a:schemeClr val="dk1">
                          <a:alpha val="0"/>
                        </a:schemeClr>
                      </a:solidFill>
                      <a:prstDash val="solid"/>
                      <a:round/>
                      <a:headEnd len="sm" w="sm" type="none"/>
                      <a:tailEnd len="sm" w="sm" type="none"/>
                    </a:lnL>
                    <a:lnR cap="flat" cmpd="sng" w="9525">
                      <a:solidFill>
                        <a:schemeClr val="dk1">
                          <a:alpha val="0"/>
                        </a:scheme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1574" name="Google Shape;1574;p14"/>
          <p:cNvSpPr txBox="1"/>
          <p:nvPr/>
        </p:nvSpPr>
        <p:spPr>
          <a:xfrm>
            <a:off x="8187925" y="1449000"/>
            <a:ext cx="3059400" cy="438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latin typeface="DM Sans SemiBold"/>
                <a:ea typeface="DM Sans SemiBold"/>
                <a:cs typeface="DM Sans SemiBold"/>
                <a:sym typeface="DM Sans SemiBold"/>
              </a:rPr>
              <a:t>NOTES</a:t>
            </a:r>
            <a:endParaRPr sz="1500">
              <a:solidFill>
                <a:schemeClr val="dk2"/>
              </a:solidFill>
              <a:latin typeface="DM Sans SemiBold"/>
              <a:ea typeface="DM Sans SemiBold"/>
              <a:cs typeface="DM Sans SemiBold"/>
              <a:sym typeface="DM Sans SemiBold"/>
            </a:endParaRPr>
          </a:p>
        </p:txBody>
      </p:sp>
      <p:sp>
        <p:nvSpPr>
          <p:cNvPr id="1575" name="Google Shape;1575;p14"/>
          <p:cNvSpPr/>
          <p:nvPr/>
        </p:nvSpPr>
        <p:spPr>
          <a:xfrm>
            <a:off x="8302752" y="196596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76" name="Google Shape;1576;p14"/>
          <p:cNvSpPr/>
          <p:nvPr/>
        </p:nvSpPr>
        <p:spPr>
          <a:xfrm>
            <a:off x="8302825" y="243899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77" name="Google Shape;1577;p14"/>
          <p:cNvSpPr/>
          <p:nvPr/>
        </p:nvSpPr>
        <p:spPr>
          <a:xfrm>
            <a:off x="8302825" y="291202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78" name="Google Shape;1578;p14"/>
          <p:cNvSpPr/>
          <p:nvPr/>
        </p:nvSpPr>
        <p:spPr>
          <a:xfrm>
            <a:off x="8302825" y="338505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79" name="Google Shape;1579;p14"/>
          <p:cNvSpPr/>
          <p:nvPr/>
        </p:nvSpPr>
        <p:spPr>
          <a:xfrm>
            <a:off x="8302825" y="385808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80" name="Google Shape;1580;p14"/>
          <p:cNvSpPr/>
          <p:nvPr/>
        </p:nvSpPr>
        <p:spPr>
          <a:xfrm>
            <a:off x="8302825" y="433111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81" name="Google Shape;1581;p14"/>
          <p:cNvSpPr/>
          <p:nvPr/>
        </p:nvSpPr>
        <p:spPr>
          <a:xfrm>
            <a:off x="8302825" y="480414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82" name="Google Shape;1582;p14"/>
          <p:cNvSpPr/>
          <p:nvPr/>
        </p:nvSpPr>
        <p:spPr>
          <a:xfrm>
            <a:off x="8302825" y="527717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83" name="Google Shape;1583;p14"/>
          <p:cNvSpPr/>
          <p:nvPr/>
        </p:nvSpPr>
        <p:spPr>
          <a:xfrm>
            <a:off x="8302825" y="575020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584" name="Google Shape;1584;p14"/>
          <p:cNvGraphicFramePr/>
          <p:nvPr/>
        </p:nvGraphicFramePr>
        <p:xfrm>
          <a:off x="720513" y="1601389"/>
          <a:ext cx="3000000" cy="3000000"/>
        </p:xfrm>
        <a:graphic>
          <a:graphicData uri="http://schemas.openxmlformats.org/drawingml/2006/table">
            <a:tbl>
              <a:tblPr>
                <a:noFill/>
                <a:tableStyleId>{E448F027-B05C-4AC0-A45C-57599ED186F0}</a:tableStyleId>
              </a:tblPr>
              <a:tblGrid>
                <a:gridCol w="1036200"/>
                <a:gridCol w="1036200"/>
                <a:gridCol w="1036200"/>
                <a:gridCol w="1036200"/>
                <a:gridCol w="1036200"/>
                <a:gridCol w="1036200"/>
                <a:gridCol w="1036200"/>
              </a:tblGrid>
              <a:tr h="232300">
                <a:tc>
                  <a:txBody>
                    <a:bodyPr/>
                    <a:lstStyle/>
                    <a:p>
                      <a:pPr indent="0" lvl="0" marL="0" rtl="0" algn="ctr">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MONDAY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TUESDAY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WEDNESDAY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THURSDAY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FRIDAY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SATURDAY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SUNDAY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5</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6</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5873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bl>
          </a:graphicData>
        </a:graphic>
      </p:graphicFrame>
      <p:sp>
        <p:nvSpPr>
          <p:cNvPr id="1585" name="Google Shape;1585;p14"/>
          <p:cNvSpPr txBox="1"/>
          <p:nvPr>
            <p:ph type="title"/>
          </p:nvPr>
        </p:nvSpPr>
        <p:spPr>
          <a:xfrm>
            <a:off x="720600" y="610950"/>
            <a:ext cx="7253400" cy="7434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rtl="0">
              <a:spcBef>
                <a:spcPts val="0"/>
              </a:spcBef>
              <a:spcAft>
                <a:spcPts val="0"/>
              </a:spcAft>
              <a:buClr>
                <a:schemeClr val="dk2"/>
              </a:buClr>
              <a:buSzPts val="5000"/>
              <a:buNone/>
              <a:defRPr sz="5000">
                <a:solidFill>
                  <a:schemeClr val="dk2"/>
                </a:solidFill>
              </a:defRPr>
            </a:lvl2pPr>
            <a:lvl3pPr lvl="2" rtl="0">
              <a:spcBef>
                <a:spcPts val="0"/>
              </a:spcBef>
              <a:spcAft>
                <a:spcPts val="0"/>
              </a:spcAft>
              <a:buClr>
                <a:schemeClr val="dk2"/>
              </a:buClr>
              <a:buSzPts val="5000"/>
              <a:buNone/>
              <a:defRPr sz="5000">
                <a:solidFill>
                  <a:schemeClr val="dk2"/>
                </a:solidFill>
              </a:defRPr>
            </a:lvl3pPr>
            <a:lvl4pPr lvl="3" rtl="0">
              <a:spcBef>
                <a:spcPts val="0"/>
              </a:spcBef>
              <a:spcAft>
                <a:spcPts val="0"/>
              </a:spcAft>
              <a:buClr>
                <a:schemeClr val="dk2"/>
              </a:buClr>
              <a:buSzPts val="5000"/>
              <a:buNone/>
              <a:defRPr sz="5000">
                <a:solidFill>
                  <a:schemeClr val="dk2"/>
                </a:solidFill>
              </a:defRPr>
            </a:lvl4pPr>
            <a:lvl5pPr lvl="4" rtl="0">
              <a:spcBef>
                <a:spcPts val="0"/>
              </a:spcBef>
              <a:spcAft>
                <a:spcPts val="0"/>
              </a:spcAft>
              <a:buClr>
                <a:schemeClr val="dk2"/>
              </a:buClr>
              <a:buSzPts val="5000"/>
              <a:buNone/>
              <a:defRPr sz="5000">
                <a:solidFill>
                  <a:schemeClr val="dk2"/>
                </a:solidFill>
              </a:defRPr>
            </a:lvl5pPr>
            <a:lvl6pPr lvl="5" rtl="0">
              <a:spcBef>
                <a:spcPts val="0"/>
              </a:spcBef>
              <a:spcAft>
                <a:spcPts val="0"/>
              </a:spcAft>
              <a:buClr>
                <a:schemeClr val="dk2"/>
              </a:buClr>
              <a:buSzPts val="5000"/>
              <a:buNone/>
              <a:defRPr sz="5000">
                <a:solidFill>
                  <a:schemeClr val="dk2"/>
                </a:solidFill>
              </a:defRPr>
            </a:lvl6pPr>
            <a:lvl7pPr lvl="6" rtl="0">
              <a:spcBef>
                <a:spcPts val="0"/>
              </a:spcBef>
              <a:spcAft>
                <a:spcPts val="0"/>
              </a:spcAft>
              <a:buClr>
                <a:schemeClr val="dk2"/>
              </a:buClr>
              <a:buSzPts val="5000"/>
              <a:buNone/>
              <a:defRPr sz="5000">
                <a:solidFill>
                  <a:schemeClr val="dk2"/>
                </a:solidFill>
              </a:defRPr>
            </a:lvl7pPr>
            <a:lvl8pPr lvl="7" rtl="0">
              <a:spcBef>
                <a:spcPts val="0"/>
              </a:spcBef>
              <a:spcAft>
                <a:spcPts val="0"/>
              </a:spcAft>
              <a:buClr>
                <a:schemeClr val="dk2"/>
              </a:buClr>
              <a:buSzPts val="5000"/>
              <a:buNone/>
              <a:defRPr sz="5000">
                <a:solidFill>
                  <a:schemeClr val="dk2"/>
                </a:solidFill>
              </a:defRPr>
            </a:lvl8pPr>
            <a:lvl9pPr lvl="8" rtl="0">
              <a:spcBef>
                <a:spcPts val="0"/>
              </a:spcBef>
              <a:spcAft>
                <a:spcPts val="0"/>
              </a:spcAft>
              <a:buClr>
                <a:schemeClr val="dk2"/>
              </a:buClr>
              <a:buSzPts val="5000"/>
              <a:buNone/>
              <a:defRPr sz="5000">
                <a:solidFill>
                  <a:schemeClr val="dk2"/>
                </a:solidFill>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ursday 31">
  <p:cSld name="BLANK_2_1_1_1">
    <p:spTree>
      <p:nvGrpSpPr>
        <p:cNvPr id="1586" name="Shape 1586"/>
        <p:cNvGrpSpPr/>
        <p:nvPr/>
      </p:nvGrpSpPr>
      <p:grpSpPr>
        <a:xfrm>
          <a:off x="0" y="0"/>
          <a:ext cx="0" cy="0"/>
          <a:chOff x="0" y="0"/>
          <a:chExt cx="0" cy="0"/>
        </a:xfrm>
      </p:grpSpPr>
      <p:sp>
        <p:nvSpPr>
          <p:cNvPr id="1587" name="Google Shape;1587;p15"/>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588" name="Google Shape;1588;p15"/>
          <p:cNvGraphicFramePr/>
          <p:nvPr/>
        </p:nvGraphicFramePr>
        <p:xfrm>
          <a:off x="720513" y="1601389"/>
          <a:ext cx="3000000" cy="3000000"/>
        </p:xfrm>
        <a:graphic>
          <a:graphicData uri="http://schemas.openxmlformats.org/drawingml/2006/table">
            <a:tbl>
              <a:tblPr>
                <a:noFill/>
                <a:tableStyleId>{E448F027-B05C-4AC0-A45C-57599ED186F0}</a:tableStyleId>
              </a:tblPr>
              <a:tblGrid>
                <a:gridCol w="1036200"/>
                <a:gridCol w="1036200"/>
                <a:gridCol w="1036200"/>
                <a:gridCol w="1036200"/>
                <a:gridCol w="1036200"/>
                <a:gridCol w="1036200"/>
                <a:gridCol w="1036200"/>
              </a:tblGrid>
              <a:tr h="232300">
                <a:tc>
                  <a:txBody>
                    <a:bodyPr/>
                    <a:lstStyle/>
                    <a:p>
                      <a:pPr indent="0" lvl="0" marL="0" rtl="0" algn="ctr">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MONDAY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TUESDAY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WEDNESDAY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THURSDAY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FRIDAY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SATURDAY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SUNDAY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3</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4</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5873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bl>
          </a:graphicData>
        </a:graphic>
      </p:graphicFrame>
      <p:graphicFrame>
        <p:nvGraphicFramePr>
          <p:cNvPr id="1589" name="Google Shape;1589;p15"/>
          <p:cNvGraphicFramePr/>
          <p:nvPr/>
        </p:nvGraphicFramePr>
        <p:xfrm>
          <a:off x="8187838" y="1821463"/>
          <a:ext cx="3000000" cy="3000000"/>
        </p:xfrm>
        <a:graphic>
          <a:graphicData uri="http://schemas.openxmlformats.org/drawingml/2006/table">
            <a:tbl>
              <a:tblPr>
                <a:noFill/>
                <a:tableStyleId>{1424EEDC-F4A3-4CC1-A5DF-2EAF7EAA90CB}</a:tableStyleId>
              </a:tblPr>
              <a:tblGrid>
                <a:gridCol w="3059450"/>
              </a:tblGrid>
              <a:tr h="471625">
                <a:tc>
                  <a:txBody>
                    <a:bodyPr/>
                    <a:lstStyle/>
                    <a:p>
                      <a:pPr indent="0" lvl="0" marL="0" rtl="0" algn="l">
                        <a:spcBef>
                          <a:spcPts val="0"/>
                        </a:spcBef>
                        <a:spcAft>
                          <a:spcPts val="0"/>
                        </a:spcAft>
                        <a:buNone/>
                      </a:pPr>
                      <a:r>
                        <a:t/>
                      </a:r>
                      <a:endParaRPr/>
                    </a:p>
                  </a:txBody>
                  <a:tcPr marT="91425" marB="91425" marR="91425" marL="91425">
                    <a:lnL cap="flat" cmpd="sng" w="9525">
                      <a:solidFill>
                        <a:schemeClr val="dk1">
                          <a:alpha val="0"/>
                        </a:schemeClr>
                      </a:solidFill>
                      <a:prstDash val="solid"/>
                      <a:round/>
                      <a:headEnd len="sm" w="sm" type="none"/>
                      <a:tailEnd len="sm" w="sm" type="none"/>
                    </a:lnL>
                    <a:lnR cap="flat" cmpd="sng" w="9525">
                      <a:solidFill>
                        <a:schemeClr val="dk1">
                          <a:alpha val="0"/>
                        </a:scheme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1590" name="Google Shape;1590;p15"/>
          <p:cNvSpPr txBox="1"/>
          <p:nvPr/>
        </p:nvSpPr>
        <p:spPr>
          <a:xfrm>
            <a:off x="8187925" y="1449000"/>
            <a:ext cx="3059400" cy="438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latin typeface="DM Sans SemiBold"/>
                <a:ea typeface="DM Sans SemiBold"/>
                <a:cs typeface="DM Sans SemiBold"/>
                <a:sym typeface="DM Sans SemiBold"/>
              </a:rPr>
              <a:t>NOTES</a:t>
            </a:r>
            <a:endParaRPr sz="1500">
              <a:solidFill>
                <a:schemeClr val="dk2"/>
              </a:solidFill>
              <a:latin typeface="DM Sans SemiBold"/>
              <a:ea typeface="DM Sans SemiBold"/>
              <a:cs typeface="DM Sans SemiBold"/>
              <a:sym typeface="DM Sans SemiBold"/>
            </a:endParaRPr>
          </a:p>
        </p:txBody>
      </p:sp>
      <p:sp>
        <p:nvSpPr>
          <p:cNvPr id="1591" name="Google Shape;1591;p15"/>
          <p:cNvSpPr/>
          <p:nvPr/>
        </p:nvSpPr>
        <p:spPr>
          <a:xfrm>
            <a:off x="8302752" y="196596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92" name="Google Shape;1592;p15"/>
          <p:cNvSpPr/>
          <p:nvPr/>
        </p:nvSpPr>
        <p:spPr>
          <a:xfrm>
            <a:off x="8302825" y="243899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93" name="Google Shape;1593;p15"/>
          <p:cNvSpPr/>
          <p:nvPr/>
        </p:nvSpPr>
        <p:spPr>
          <a:xfrm>
            <a:off x="8302825" y="291202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94" name="Google Shape;1594;p15"/>
          <p:cNvSpPr/>
          <p:nvPr/>
        </p:nvSpPr>
        <p:spPr>
          <a:xfrm>
            <a:off x="8302825" y="338505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95" name="Google Shape;1595;p15"/>
          <p:cNvSpPr/>
          <p:nvPr/>
        </p:nvSpPr>
        <p:spPr>
          <a:xfrm>
            <a:off x="8302825" y="385808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96" name="Google Shape;1596;p15"/>
          <p:cNvSpPr/>
          <p:nvPr/>
        </p:nvSpPr>
        <p:spPr>
          <a:xfrm>
            <a:off x="8302825" y="433111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97" name="Google Shape;1597;p15"/>
          <p:cNvSpPr/>
          <p:nvPr/>
        </p:nvSpPr>
        <p:spPr>
          <a:xfrm>
            <a:off x="8302825" y="480414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98" name="Google Shape;1598;p15"/>
          <p:cNvSpPr/>
          <p:nvPr/>
        </p:nvSpPr>
        <p:spPr>
          <a:xfrm>
            <a:off x="8302825" y="527717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99" name="Google Shape;1599;p15"/>
          <p:cNvSpPr/>
          <p:nvPr/>
        </p:nvSpPr>
        <p:spPr>
          <a:xfrm>
            <a:off x="8302825" y="575020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00" name="Google Shape;1600;p15"/>
          <p:cNvSpPr txBox="1"/>
          <p:nvPr>
            <p:ph type="title"/>
          </p:nvPr>
        </p:nvSpPr>
        <p:spPr>
          <a:xfrm>
            <a:off x="720600" y="610950"/>
            <a:ext cx="7253400" cy="7431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rtl="0">
              <a:spcBef>
                <a:spcPts val="0"/>
              </a:spcBef>
              <a:spcAft>
                <a:spcPts val="0"/>
              </a:spcAft>
              <a:buClr>
                <a:schemeClr val="dk2"/>
              </a:buClr>
              <a:buSzPts val="5000"/>
              <a:buNone/>
              <a:defRPr sz="5000">
                <a:solidFill>
                  <a:schemeClr val="dk2"/>
                </a:solidFill>
              </a:defRPr>
            </a:lvl2pPr>
            <a:lvl3pPr lvl="2" rtl="0">
              <a:spcBef>
                <a:spcPts val="0"/>
              </a:spcBef>
              <a:spcAft>
                <a:spcPts val="0"/>
              </a:spcAft>
              <a:buClr>
                <a:schemeClr val="dk2"/>
              </a:buClr>
              <a:buSzPts val="5000"/>
              <a:buNone/>
              <a:defRPr sz="5000">
                <a:solidFill>
                  <a:schemeClr val="dk2"/>
                </a:solidFill>
              </a:defRPr>
            </a:lvl3pPr>
            <a:lvl4pPr lvl="3" rtl="0">
              <a:spcBef>
                <a:spcPts val="0"/>
              </a:spcBef>
              <a:spcAft>
                <a:spcPts val="0"/>
              </a:spcAft>
              <a:buClr>
                <a:schemeClr val="dk2"/>
              </a:buClr>
              <a:buSzPts val="5000"/>
              <a:buNone/>
              <a:defRPr sz="5000">
                <a:solidFill>
                  <a:schemeClr val="dk2"/>
                </a:solidFill>
              </a:defRPr>
            </a:lvl4pPr>
            <a:lvl5pPr lvl="4" rtl="0">
              <a:spcBef>
                <a:spcPts val="0"/>
              </a:spcBef>
              <a:spcAft>
                <a:spcPts val="0"/>
              </a:spcAft>
              <a:buClr>
                <a:schemeClr val="dk2"/>
              </a:buClr>
              <a:buSzPts val="5000"/>
              <a:buNone/>
              <a:defRPr sz="5000">
                <a:solidFill>
                  <a:schemeClr val="dk2"/>
                </a:solidFill>
              </a:defRPr>
            </a:lvl5pPr>
            <a:lvl6pPr lvl="5" rtl="0">
              <a:spcBef>
                <a:spcPts val="0"/>
              </a:spcBef>
              <a:spcAft>
                <a:spcPts val="0"/>
              </a:spcAft>
              <a:buClr>
                <a:schemeClr val="dk2"/>
              </a:buClr>
              <a:buSzPts val="5000"/>
              <a:buNone/>
              <a:defRPr sz="5000">
                <a:solidFill>
                  <a:schemeClr val="dk2"/>
                </a:solidFill>
              </a:defRPr>
            </a:lvl6pPr>
            <a:lvl7pPr lvl="6" rtl="0">
              <a:spcBef>
                <a:spcPts val="0"/>
              </a:spcBef>
              <a:spcAft>
                <a:spcPts val="0"/>
              </a:spcAft>
              <a:buClr>
                <a:schemeClr val="dk2"/>
              </a:buClr>
              <a:buSzPts val="5000"/>
              <a:buNone/>
              <a:defRPr sz="5000">
                <a:solidFill>
                  <a:schemeClr val="dk2"/>
                </a:solidFill>
              </a:defRPr>
            </a:lvl7pPr>
            <a:lvl8pPr lvl="7" rtl="0">
              <a:spcBef>
                <a:spcPts val="0"/>
              </a:spcBef>
              <a:spcAft>
                <a:spcPts val="0"/>
              </a:spcAft>
              <a:buClr>
                <a:schemeClr val="dk2"/>
              </a:buClr>
              <a:buSzPts val="5000"/>
              <a:buNone/>
              <a:defRPr sz="5000">
                <a:solidFill>
                  <a:schemeClr val="dk2"/>
                </a:solidFill>
              </a:defRPr>
            </a:lvl8pPr>
            <a:lvl9pPr lvl="8" rtl="0">
              <a:spcBef>
                <a:spcPts val="0"/>
              </a:spcBef>
              <a:spcAft>
                <a:spcPts val="0"/>
              </a:spcAft>
              <a:buClr>
                <a:schemeClr val="dk2"/>
              </a:buClr>
              <a:buSzPts val="5000"/>
              <a:buNone/>
              <a:defRPr sz="5000">
                <a:solidFill>
                  <a:schemeClr val="dk2"/>
                </a:solidFill>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ursday 30">
  <p:cSld name="BLANK_2_1_1_1_2">
    <p:spTree>
      <p:nvGrpSpPr>
        <p:cNvPr id="1601" name="Shape 1601"/>
        <p:cNvGrpSpPr/>
        <p:nvPr/>
      </p:nvGrpSpPr>
      <p:grpSpPr>
        <a:xfrm>
          <a:off x="0" y="0"/>
          <a:ext cx="0" cy="0"/>
          <a:chOff x="0" y="0"/>
          <a:chExt cx="0" cy="0"/>
        </a:xfrm>
      </p:grpSpPr>
      <p:sp>
        <p:nvSpPr>
          <p:cNvPr id="1602" name="Google Shape;1602;p16"/>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603" name="Google Shape;1603;p16"/>
          <p:cNvGraphicFramePr/>
          <p:nvPr/>
        </p:nvGraphicFramePr>
        <p:xfrm>
          <a:off x="720513" y="1601389"/>
          <a:ext cx="3000000" cy="3000000"/>
        </p:xfrm>
        <a:graphic>
          <a:graphicData uri="http://schemas.openxmlformats.org/drawingml/2006/table">
            <a:tbl>
              <a:tblPr>
                <a:noFill/>
                <a:tableStyleId>{E448F027-B05C-4AC0-A45C-57599ED186F0}</a:tableStyleId>
              </a:tblPr>
              <a:tblGrid>
                <a:gridCol w="1036200"/>
                <a:gridCol w="1036200"/>
                <a:gridCol w="1036200"/>
                <a:gridCol w="1036200"/>
                <a:gridCol w="1036200"/>
                <a:gridCol w="1036200"/>
                <a:gridCol w="1036200"/>
              </a:tblGrid>
              <a:tr h="232300">
                <a:tc>
                  <a:txBody>
                    <a:bodyPr/>
                    <a:lstStyle/>
                    <a:p>
                      <a:pPr indent="0" lvl="0" marL="0" rtl="0" algn="ctr">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MONDAY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TUESDAY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WEDNESDAY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THURSDAY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FRIDAY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SATURDAY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SUNDAY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3</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4</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5873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bl>
          </a:graphicData>
        </a:graphic>
      </p:graphicFrame>
      <p:graphicFrame>
        <p:nvGraphicFramePr>
          <p:cNvPr id="1604" name="Google Shape;1604;p16"/>
          <p:cNvGraphicFramePr/>
          <p:nvPr/>
        </p:nvGraphicFramePr>
        <p:xfrm>
          <a:off x="8187838" y="1821463"/>
          <a:ext cx="3000000" cy="3000000"/>
        </p:xfrm>
        <a:graphic>
          <a:graphicData uri="http://schemas.openxmlformats.org/drawingml/2006/table">
            <a:tbl>
              <a:tblPr>
                <a:noFill/>
                <a:tableStyleId>{1424EEDC-F4A3-4CC1-A5DF-2EAF7EAA90CB}</a:tableStyleId>
              </a:tblPr>
              <a:tblGrid>
                <a:gridCol w="3059450"/>
              </a:tblGrid>
              <a:tr h="471625">
                <a:tc>
                  <a:txBody>
                    <a:bodyPr/>
                    <a:lstStyle/>
                    <a:p>
                      <a:pPr indent="0" lvl="0" marL="0" rtl="0" algn="l">
                        <a:spcBef>
                          <a:spcPts val="0"/>
                        </a:spcBef>
                        <a:spcAft>
                          <a:spcPts val="0"/>
                        </a:spcAft>
                        <a:buNone/>
                      </a:pPr>
                      <a:r>
                        <a:t/>
                      </a:r>
                      <a:endParaRPr/>
                    </a:p>
                  </a:txBody>
                  <a:tcPr marT="91425" marB="91425" marR="91425" marL="91425">
                    <a:lnL cap="flat" cmpd="sng" w="9525">
                      <a:solidFill>
                        <a:schemeClr val="dk1">
                          <a:alpha val="0"/>
                        </a:schemeClr>
                      </a:solidFill>
                      <a:prstDash val="solid"/>
                      <a:round/>
                      <a:headEnd len="sm" w="sm" type="none"/>
                      <a:tailEnd len="sm" w="sm" type="none"/>
                    </a:lnL>
                    <a:lnR cap="flat" cmpd="sng" w="9525">
                      <a:solidFill>
                        <a:schemeClr val="dk1">
                          <a:alpha val="0"/>
                        </a:scheme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1605" name="Google Shape;1605;p16"/>
          <p:cNvSpPr txBox="1"/>
          <p:nvPr/>
        </p:nvSpPr>
        <p:spPr>
          <a:xfrm>
            <a:off x="8187925" y="1449000"/>
            <a:ext cx="3059400" cy="438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latin typeface="DM Sans SemiBold"/>
                <a:ea typeface="DM Sans SemiBold"/>
                <a:cs typeface="DM Sans SemiBold"/>
                <a:sym typeface="DM Sans SemiBold"/>
              </a:rPr>
              <a:t>NOTES</a:t>
            </a:r>
            <a:endParaRPr sz="1500">
              <a:solidFill>
                <a:schemeClr val="dk2"/>
              </a:solidFill>
              <a:latin typeface="DM Sans SemiBold"/>
              <a:ea typeface="DM Sans SemiBold"/>
              <a:cs typeface="DM Sans SemiBold"/>
              <a:sym typeface="DM Sans SemiBold"/>
            </a:endParaRPr>
          </a:p>
        </p:txBody>
      </p:sp>
      <p:sp>
        <p:nvSpPr>
          <p:cNvPr id="1606" name="Google Shape;1606;p16"/>
          <p:cNvSpPr/>
          <p:nvPr/>
        </p:nvSpPr>
        <p:spPr>
          <a:xfrm>
            <a:off x="8302752" y="196596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07" name="Google Shape;1607;p16"/>
          <p:cNvSpPr/>
          <p:nvPr/>
        </p:nvSpPr>
        <p:spPr>
          <a:xfrm>
            <a:off x="8302825" y="243899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08" name="Google Shape;1608;p16"/>
          <p:cNvSpPr/>
          <p:nvPr/>
        </p:nvSpPr>
        <p:spPr>
          <a:xfrm>
            <a:off x="8302825" y="291202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09" name="Google Shape;1609;p16"/>
          <p:cNvSpPr/>
          <p:nvPr/>
        </p:nvSpPr>
        <p:spPr>
          <a:xfrm>
            <a:off x="8302825" y="338505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10" name="Google Shape;1610;p16"/>
          <p:cNvSpPr/>
          <p:nvPr/>
        </p:nvSpPr>
        <p:spPr>
          <a:xfrm>
            <a:off x="8302825" y="385808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11" name="Google Shape;1611;p16"/>
          <p:cNvSpPr/>
          <p:nvPr/>
        </p:nvSpPr>
        <p:spPr>
          <a:xfrm>
            <a:off x="8302825" y="433111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12" name="Google Shape;1612;p16"/>
          <p:cNvSpPr/>
          <p:nvPr/>
        </p:nvSpPr>
        <p:spPr>
          <a:xfrm>
            <a:off x="8302825" y="480414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13" name="Google Shape;1613;p16"/>
          <p:cNvSpPr/>
          <p:nvPr/>
        </p:nvSpPr>
        <p:spPr>
          <a:xfrm>
            <a:off x="8302825" y="527717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14" name="Google Shape;1614;p16"/>
          <p:cNvSpPr/>
          <p:nvPr/>
        </p:nvSpPr>
        <p:spPr>
          <a:xfrm>
            <a:off x="8302825" y="575020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15" name="Google Shape;1615;p16"/>
          <p:cNvSpPr txBox="1"/>
          <p:nvPr>
            <p:ph type="title"/>
          </p:nvPr>
        </p:nvSpPr>
        <p:spPr>
          <a:xfrm>
            <a:off x="720600" y="610950"/>
            <a:ext cx="7253400" cy="7431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a:spcBef>
                <a:spcPts val="0"/>
              </a:spcBef>
              <a:spcAft>
                <a:spcPts val="0"/>
              </a:spcAft>
              <a:buClr>
                <a:schemeClr val="dk2"/>
              </a:buClr>
              <a:buSzPts val="5000"/>
              <a:buNone/>
              <a:defRPr sz="5000">
                <a:solidFill>
                  <a:schemeClr val="dk2"/>
                </a:solidFill>
              </a:defRPr>
            </a:lvl2pPr>
            <a:lvl3pPr lvl="2">
              <a:spcBef>
                <a:spcPts val="0"/>
              </a:spcBef>
              <a:spcAft>
                <a:spcPts val="0"/>
              </a:spcAft>
              <a:buClr>
                <a:schemeClr val="dk2"/>
              </a:buClr>
              <a:buSzPts val="5000"/>
              <a:buNone/>
              <a:defRPr sz="5000">
                <a:solidFill>
                  <a:schemeClr val="dk2"/>
                </a:solidFill>
              </a:defRPr>
            </a:lvl3pPr>
            <a:lvl4pPr lvl="3">
              <a:spcBef>
                <a:spcPts val="0"/>
              </a:spcBef>
              <a:spcAft>
                <a:spcPts val="0"/>
              </a:spcAft>
              <a:buClr>
                <a:schemeClr val="dk2"/>
              </a:buClr>
              <a:buSzPts val="5000"/>
              <a:buNone/>
              <a:defRPr sz="5000">
                <a:solidFill>
                  <a:schemeClr val="dk2"/>
                </a:solidFill>
              </a:defRPr>
            </a:lvl4pPr>
            <a:lvl5pPr lvl="4">
              <a:spcBef>
                <a:spcPts val="0"/>
              </a:spcBef>
              <a:spcAft>
                <a:spcPts val="0"/>
              </a:spcAft>
              <a:buClr>
                <a:schemeClr val="dk2"/>
              </a:buClr>
              <a:buSzPts val="5000"/>
              <a:buNone/>
              <a:defRPr sz="5000">
                <a:solidFill>
                  <a:schemeClr val="dk2"/>
                </a:solidFill>
              </a:defRPr>
            </a:lvl5pPr>
            <a:lvl6pPr lvl="5">
              <a:spcBef>
                <a:spcPts val="0"/>
              </a:spcBef>
              <a:spcAft>
                <a:spcPts val="0"/>
              </a:spcAft>
              <a:buClr>
                <a:schemeClr val="dk2"/>
              </a:buClr>
              <a:buSzPts val="5000"/>
              <a:buNone/>
              <a:defRPr sz="5000">
                <a:solidFill>
                  <a:schemeClr val="dk2"/>
                </a:solidFill>
              </a:defRPr>
            </a:lvl6pPr>
            <a:lvl7pPr lvl="6">
              <a:spcBef>
                <a:spcPts val="0"/>
              </a:spcBef>
              <a:spcAft>
                <a:spcPts val="0"/>
              </a:spcAft>
              <a:buClr>
                <a:schemeClr val="dk2"/>
              </a:buClr>
              <a:buSzPts val="5000"/>
              <a:buNone/>
              <a:defRPr sz="5000">
                <a:solidFill>
                  <a:schemeClr val="dk2"/>
                </a:solidFill>
              </a:defRPr>
            </a:lvl7pPr>
            <a:lvl8pPr lvl="7">
              <a:spcBef>
                <a:spcPts val="0"/>
              </a:spcBef>
              <a:spcAft>
                <a:spcPts val="0"/>
              </a:spcAft>
              <a:buClr>
                <a:schemeClr val="dk2"/>
              </a:buClr>
              <a:buSzPts val="5000"/>
              <a:buNone/>
              <a:defRPr sz="5000">
                <a:solidFill>
                  <a:schemeClr val="dk2"/>
                </a:solidFill>
              </a:defRPr>
            </a:lvl8pPr>
            <a:lvl9pPr lvl="8">
              <a:spcBef>
                <a:spcPts val="0"/>
              </a:spcBef>
              <a:spcAft>
                <a:spcPts val="0"/>
              </a:spcAft>
              <a:buClr>
                <a:schemeClr val="dk2"/>
              </a:buClr>
              <a:buSzPts val="5000"/>
              <a:buNone/>
              <a:defRPr sz="5000">
                <a:solidFill>
                  <a:schemeClr val="dk2"/>
                </a:solidFill>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unday 30">
  <p:cSld name="BLANK_2_1_1_1_1">
    <p:spTree>
      <p:nvGrpSpPr>
        <p:cNvPr id="1616" name="Shape 1616"/>
        <p:cNvGrpSpPr/>
        <p:nvPr/>
      </p:nvGrpSpPr>
      <p:grpSpPr>
        <a:xfrm>
          <a:off x="0" y="0"/>
          <a:ext cx="0" cy="0"/>
          <a:chOff x="0" y="0"/>
          <a:chExt cx="0" cy="0"/>
        </a:xfrm>
      </p:grpSpPr>
      <p:sp>
        <p:nvSpPr>
          <p:cNvPr id="1617" name="Google Shape;1617;p17"/>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618" name="Google Shape;1618;p17"/>
          <p:cNvGraphicFramePr/>
          <p:nvPr/>
        </p:nvGraphicFramePr>
        <p:xfrm>
          <a:off x="8187838" y="1821463"/>
          <a:ext cx="3000000" cy="3000000"/>
        </p:xfrm>
        <a:graphic>
          <a:graphicData uri="http://schemas.openxmlformats.org/drawingml/2006/table">
            <a:tbl>
              <a:tblPr>
                <a:noFill/>
                <a:tableStyleId>{1424EEDC-F4A3-4CC1-A5DF-2EAF7EAA90CB}</a:tableStyleId>
              </a:tblPr>
              <a:tblGrid>
                <a:gridCol w="3059450"/>
              </a:tblGrid>
              <a:tr h="471625">
                <a:tc>
                  <a:txBody>
                    <a:bodyPr/>
                    <a:lstStyle/>
                    <a:p>
                      <a:pPr indent="0" lvl="0" marL="0" rtl="0" algn="l">
                        <a:spcBef>
                          <a:spcPts val="0"/>
                        </a:spcBef>
                        <a:spcAft>
                          <a:spcPts val="0"/>
                        </a:spcAft>
                        <a:buNone/>
                      </a:pPr>
                      <a:r>
                        <a:t/>
                      </a:r>
                      <a:endParaRPr/>
                    </a:p>
                  </a:txBody>
                  <a:tcPr marT="91425" marB="91425" marR="91425" marL="91425">
                    <a:lnL cap="flat" cmpd="sng" w="9525">
                      <a:solidFill>
                        <a:schemeClr val="dk1">
                          <a:alpha val="0"/>
                        </a:schemeClr>
                      </a:solidFill>
                      <a:prstDash val="solid"/>
                      <a:round/>
                      <a:headEnd len="sm" w="sm" type="none"/>
                      <a:tailEnd len="sm" w="sm" type="none"/>
                    </a:lnL>
                    <a:lnR cap="flat" cmpd="sng" w="9525">
                      <a:solidFill>
                        <a:schemeClr val="dk1">
                          <a:alpha val="0"/>
                        </a:scheme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1619" name="Google Shape;1619;p17"/>
          <p:cNvSpPr txBox="1"/>
          <p:nvPr/>
        </p:nvSpPr>
        <p:spPr>
          <a:xfrm>
            <a:off x="8187925" y="1449000"/>
            <a:ext cx="3059400" cy="438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latin typeface="DM Sans SemiBold"/>
                <a:ea typeface="DM Sans SemiBold"/>
                <a:cs typeface="DM Sans SemiBold"/>
                <a:sym typeface="DM Sans SemiBold"/>
              </a:rPr>
              <a:t>NOTES</a:t>
            </a:r>
            <a:endParaRPr sz="1500">
              <a:solidFill>
                <a:schemeClr val="dk2"/>
              </a:solidFill>
              <a:latin typeface="DM Sans SemiBold"/>
              <a:ea typeface="DM Sans SemiBold"/>
              <a:cs typeface="DM Sans SemiBold"/>
              <a:sym typeface="DM Sans SemiBold"/>
            </a:endParaRPr>
          </a:p>
        </p:txBody>
      </p:sp>
      <p:sp>
        <p:nvSpPr>
          <p:cNvPr id="1620" name="Google Shape;1620;p17"/>
          <p:cNvSpPr/>
          <p:nvPr/>
        </p:nvSpPr>
        <p:spPr>
          <a:xfrm>
            <a:off x="8302752" y="196596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21" name="Google Shape;1621;p17"/>
          <p:cNvSpPr/>
          <p:nvPr/>
        </p:nvSpPr>
        <p:spPr>
          <a:xfrm>
            <a:off x="8302825" y="243899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22" name="Google Shape;1622;p17"/>
          <p:cNvSpPr/>
          <p:nvPr/>
        </p:nvSpPr>
        <p:spPr>
          <a:xfrm>
            <a:off x="8302825" y="291202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23" name="Google Shape;1623;p17"/>
          <p:cNvSpPr/>
          <p:nvPr/>
        </p:nvSpPr>
        <p:spPr>
          <a:xfrm>
            <a:off x="8302825" y="338505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24" name="Google Shape;1624;p17"/>
          <p:cNvSpPr/>
          <p:nvPr/>
        </p:nvSpPr>
        <p:spPr>
          <a:xfrm>
            <a:off x="8302825" y="385808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25" name="Google Shape;1625;p17"/>
          <p:cNvSpPr/>
          <p:nvPr/>
        </p:nvSpPr>
        <p:spPr>
          <a:xfrm>
            <a:off x="8302825" y="433111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26" name="Google Shape;1626;p17"/>
          <p:cNvSpPr/>
          <p:nvPr/>
        </p:nvSpPr>
        <p:spPr>
          <a:xfrm>
            <a:off x="8302825" y="480414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27" name="Google Shape;1627;p17"/>
          <p:cNvSpPr/>
          <p:nvPr/>
        </p:nvSpPr>
        <p:spPr>
          <a:xfrm>
            <a:off x="8302825" y="527717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28" name="Google Shape;1628;p17"/>
          <p:cNvSpPr/>
          <p:nvPr/>
        </p:nvSpPr>
        <p:spPr>
          <a:xfrm>
            <a:off x="8302825" y="575020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29" name="Google Shape;1629;p17"/>
          <p:cNvSpPr txBox="1"/>
          <p:nvPr>
            <p:ph type="title"/>
          </p:nvPr>
        </p:nvSpPr>
        <p:spPr>
          <a:xfrm>
            <a:off x="720600" y="610950"/>
            <a:ext cx="7253400" cy="7434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rtl="0">
              <a:spcBef>
                <a:spcPts val="0"/>
              </a:spcBef>
              <a:spcAft>
                <a:spcPts val="0"/>
              </a:spcAft>
              <a:buClr>
                <a:schemeClr val="dk2"/>
              </a:buClr>
              <a:buSzPts val="5000"/>
              <a:buNone/>
              <a:defRPr sz="5000">
                <a:solidFill>
                  <a:schemeClr val="dk2"/>
                </a:solidFill>
              </a:defRPr>
            </a:lvl2pPr>
            <a:lvl3pPr lvl="2" rtl="0">
              <a:spcBef>
                <a:spcPts val="0"/>
              </a:spcBef>
              <a:spcAft>
                <a:spcPts val="0"/>
              </a:spcAft>
              <a:buClr>
                <a:schemeClr val="dk2"/>
              </a:buClr>
              <a:buSzPts val="5000"/>
              <a:buNone/>
              <a:defRPr sz="5000">
                <a:solidFill>
                  <a:schemeClr val="dk2"/>
                </a:solidFill>
              </a:defRPr>
            </a:lvl3pPr>
            <a:lvl4pPr lvl="3" rtl="0">
              <a:spcBef>
                <a:spcPts val="0"/>
              </a:spcBef>
              <a:spcAft>
                <a:spcPts val="0"/>
              </a:spcAft>
              <a:buClr>
                <a:schemeClr val="dk2"/>
              </a:buClr>
              <a:buSzPts val="5000"/>
              <a:buNone/>
              <a:defRPr sz="5000">
                <a:solidFill>
                  <a:schemeClr val="dk2"/>
                </a:solidFill>
              </a:defRPr>
            </a:lvl4pPr>
            <a:lvl5pPr lvl="4" rtl="0">
              <a:spcBef>
                <a:spcPts val="0"/>
              </a:spcBef>
              <a:spcAft>
                <a:spcPts val="0"/>
              </a:spcAft>
              <a:buClr>
                <a:schemeClr val="dk2"/>
              </a:buClr>
              <a:buSzPts val="5000"/>
              <a:buNone/>
              <a:defRPr sz="5000">
                <a:solidFill>
                  <a:schemeClr val="dk2"/>
                </a:solidFill>
              </a:defRPr>
            </a:lvl5pPr>
            <a:lvl6pPr lvl="5" rtl="0">
              <a:spcBef>
                <a:spcPts val="0"/>
              </a:spcBef>
              <a:spcAft>
                <a:spcPts val="0"/>
              </a:spcAft>
              <a:buClr>
                <a:schemeClr val="dk2"/>
              </a:buClr>
              <a:buSzPts val="5000"/>
              <a:buNone/>
              <a:defRPr sz="5000">
                <a:solidFill>
                  <a:schemeClr val="dk2"/>
                </a:solidFill>
              </a:defRPr>
            </a:lvl6pPr>
            <a:lvl7pPr lvl="6" rtl="0">
              <a:spcBef>
                <a:spcPts val="0"/>
              </a:spcBef>
              <a:spcAft>
                <a:spcPts val="0"/>
              </a:spcAft>
              <a:buClr>
                <a:schemeClr val="dk2"/>
              </a:buClr>
              <a:buSzPts val="5000"/>
              <a:buNone/>
              <a:defRPr sz="5000">
                <a:solidFill>
                  <a:schemeClr val="dk2"/>
                </a:solidFill>
              </a:defRPr>
            </a:lvl7pPr>
            <a:lvl8pPr lvl="7" rtl="0">
              <a:spcBef>
                <a:spcPts val="0"/>
              </a:spcBef>
              <a:spcAft>
                <a:spcPts val="0"/>
              </a:spcAft>
              <a:buClr>
                <a:schemeClr val="dk2"/>
              </a:buClr>
              <a:buSzPts val="5000"/>
              <a:buNone/>
              <a:defRPr sz="5000">
                <a:solidFill>
                  <a:schemeClr val="dk2"/>
                </a:solidFill>
              </a:defRPr>
            </a:lvl8pPr>
            <a:lvl9pPr lvl="8" rtl="0">
              <a:spcBef>
                <a:spcPts val="0"/>
              </a:spcBef>
              <a:spcAft>
                <a:spcPts val="0"/>
              </a:spcAft>
              <a:buClr>
                <a:schemeClr val="dk2"/>
              </a:buClr>
              <a:buSzPts val="5000"/>
              <a:buNone/>
              <a:defRPr sz="5000">
                <a:solidFill>
                  <a:schemeClr val="dk2"/>
                </a:solidFill>
              </a:defRPr>
            </a:lvl9pPr>
          </a:lstStyle>
          <a:p/>
        </p:txBody>
      </p:sp>
      <p:graphicFrame>
        <p:nvGraphicFramePr>
          <p:cNvPr id="1630" name="Google Shape;1630;p17"/>
          <p:cNvGraphicFramePr/>
          <p:nvPr/>
        </p:nvGraphicFramePr>
        <p:xfrm>
          <a:off x="720513" y="1601389"/>
          <a:ext cx="3000000" cy="3000000"/>
        </p:xfrm>
        <a:graphic>
          <a:graphicData uri="http://schemas.openxmlformats.org/drawingml/2006/table">
            <a:tbl>
              <a:tblPr>
                <a:noFill/>
                <a:tableStyleId>{E448F027-B05C-4AC0-A45C-57599ED186F0}</a:tableStyleId>
              </a:tblPr>
              <a:tblGrid>
                <a:gridCol w="1036200"/>
                <a:gridCol w="1036200"/>
                <a:gridCol w="1036200"/>
                <a:gridCol w="1036200"/>
                <a:gridCol w="1036200"/>
                <a:gridCol w="1036200"/>
                <a:gridCol w="1036200"/>
              </a:tblGrid>
              <a:tr h="232300">
                <a:tc>
                  <a:txBody>
                    <a:bodyPr/>
                    <a:lstStyle/>
                    <a:p>
                      <a:pPr indent="0" lvl="0" marL="0" rtl="0" algn="ctr">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MONDAY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TUESDAY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WEDNESDAY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THURSDAY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FRIDAY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SATURDAY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SUNDAY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1</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5873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rtl="0" algn="l">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p>
                      <a:pPr indent="0" lvl="0" marL="0" rtl="0" algn="l">
                        <a:spcBef>
                          <a:spcPts val="0"/>
                        </a:spcBef>
                        <a:spcAft>
                          <a:spcPts val="0"/>
                        </a:spcAft>
                        <a:buNone/>
                      </a:pPr>
                      <a:r>
                        <a:t/>
                      </a:r>
                      <a:endParaRPr sz="1000">
                        <a:solidFill>
                          <a:schemeClr val="accent3"/>
                        </a:solidFill>
                        <a:latin typeface="DM Sans Medium"/>
                        <a:ea typeface="DM Sans Medium"/>
                        <a:cs typeface="DM Sans Medium"/>
                        <a:sym typeface="DM Sans Medium"/>
                      </a:endParaRPr>
                    </a:p>
                    <a:p>
                      <a:pPr indent="0" lvl="0" marL="0" rtl="0" algn="l">
                        <a:spcBef>
                          <a:spcPts val="0"/>
                        </a:spcBef>
                        <a:spcAft>
                          <a:spcPts val="0"/>
                        </a:spcAft>
                        <a:buClr>
                          <a:schemeClr val="dk1"/>
                        </a:buClr>
                        <a:buSzPts val="1100"/>
                        <a:buFont typeface="Arial"/>
                        <a:buNone/>
                      </a:pPr>
                      <a:r>
                        <a:rPr lang="en" sz="1000">
                          <a:solidFill>
                            <a:schemeClr val="accent3"/>
                          </a:solidFill>
                          <a:latin typeface="DM Sans Medium"/>
                          <a:ea typeface="DM Sans Medium"/>
                          <a:cs typeface="DM Sans Medium"/>
                          <a:sym typeface="DM Sans Medium"/>
                        </a:rPr>
                        <a:t>                      30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bl>
          </a:graphicData>
        </a:graphic>
      </p:graphicFrame>
      <p:cxnSp>
        <p:nvCxnSpPr>
          <p:cNvPr id="1631" name="Google Shape;1631;p17"/>
          <p:cNvCxnSpPr/>
          <p:nvPr/>
        </p:nvCxnSpPr>
        <p:spPr>
          <a:xfrm flipH="1" rot="10800000">
            <a:off x="731525" y="5196775"/>
            <a:ext cx="1036200" cy="8535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uesday 31">
  <p:cSld name="BLANK_2_1_1_1_1_1">
    <p:spTree>
      <p:nvGrpSpPr>
        <p:cNvPr id="1632" name="Shape 1632"/>
        <p:cNvGrpSpPr/>
        <p:nvPr/>
      </p:nvGrpSpPr>
      <p:grpSpPr>
        <a:xfrm>
          <a:off x="0" y="0"/>
          <a:ext cx="0" cy="0"/>
          <a:chOff x="0" y="0"/>
          <a:chExt cx="0" cy="0"/>
        </a:xfrm>
      </p:grpSpPr>
      <p:sp>
        <p:nvSpPr>
          <p:cNvPr id="1633" name="Google Shape;1633;p18"/>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634" name="Google Shape;1634;p18"/>
          <p:cNvGraphicFramePr/>
          <p:nvPr/>
        </p:nvGraphicFramePr>
        <p:xfrm>
          <a:off x="720513" y="1601389"/>
          <a:ext cx="3000000" cy="3000000"/>
        </p:xfrm>
        <a:graphic>
          <a:graphicData uri="http://schemas.openxmlformats.org/drawingml/2006/table">
            <a:tbl>
              <a:tblPr>
                <a:noFill/>
                <a:tableStyleId>{E448F027-B05C-4AC0-A45C-57599ED186F0}</a:tableStyleId>
              </a:tblPr>
              <a:tblGrid>
                <a:gridCol w="1036200"/>
                <a:gridCol w="1036200"/>
                <a:gridCol w="1036200"/>
                <a:gridCol w="1036200"/>
                <a:gridCol w="1036200"/>
                <a:gridCol w="1036200"/>
                <a:gridCol w="1036200"/>
              </a:tblGrid>
              <a:tr h="232300">
                <a:tc>
                  <a:txBody>
                    <a:bodyPr/>
                    <a:lstStyle/>
                    <a:p>
                      <a:pPr indent="0" lvl="0" marL="0" rtl="0" algn="ctr">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MONDAY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TUESDAY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WEDNESDAY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THURSDAY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FRIDAY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SATURDAY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SUNDAY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5</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6</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5873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bl>
          </a:graphicData>
        </a:graphic>
      </p:graphicFrame>
      <p:graphicFrame>
        <p:nvGraphicFramePr>
          <p:cNvPr id="1635" name="Google Shape;1635;p18"/>
          <p:cNvGraphicFramePr/>
          <p:nvPr/>
        </p:nvGraphicFramePr>
        <p:xfrm>
          <a:off x="8187838" y="1821463"/>
          <a:ext cx="3000000" cy="3000000"/>
        </p:xfrm>
        <a:graphic>
          <a:graphicData uri="http://schemas.openxmlformats.org/drawingml/2006/table">
            <a:tbl>
              <a:tblPr>
                <a:noFill/>
                <a:tableStyleId>{1424EEDC-F4A3-4CC1-A5DF-2EAF7EAA90CB}</a:tableStyleId>
              </a:tblPr>
              <a:tblGrid>
                <a:gridCol w="3059450"/>
              </a:tblGrid>
              <a:tr h="471625">
                <a:tc>
                  <a:txBody>
                    <a:bodyPr/>
                    <a:lstStyle/>
                    <a:p>
                      <a:pPr indent="0" lvl="0" marL="0" rtl="0" algn="l">
                        <a:spcBef>
                          <a:spcPts val="0"/>
                        </a:spcBef>
                        <a:spcAft>
                          <a:spcPts val="0"/>
                        </a:spcAft>
                        <a:buNone/>
                      </a:pPr>
                      <a:r>
                        <a:t/>
                      </a:r>
                      <a:endParaRPr/>
                    </a:p>
                  </a:txBody>
                  <a:tcPr marT="91425" marB="91425" marR="91425" marL="91425">
                    <a:lnL cap="flat" cmpd="sng" w="9525">
                      <a:solidFill>
                        <a:schemeClr val="dk1">
                          <a:alpha val="0"/>
                        </a:schemeClr>
                      </a:solidFill>
                      <a:prstDash val="solid"/>
                      <a:round/>
                      <a:headEnd len="sm" w="sm" type="none"/>
                      <a:tailEnd len="sm" w="sm" type="none"/>
                    </a:lnL>
                    <a:lnR cap="flat" cmpd="sng" w="9525">
                      <a:solidFill>
                        <a:schemeClr val="dk1">
                          <a:alpha val="0"/>
                        </a:scheme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1636" name="Google Shape;1636;p18"/>
          <p:cNvSpPr txBox="1"/>
          <p:nvPr/>
        </p:nvSpPr>
        <p:spPr>
          <a:xfrm>
            <a:off x="8187925" y="1449000"/>
            <a:ext cx="3059400" cy="438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latin typeface="DM Sans SemiBold"/>
                <a:ea typeface="DM Sans SemiBold"/>
                <a:cs typeface="DM Sans SemiBold"/>
                <a:sym typeface="DM Sans SemiBold"/>
              </a:rPr>
              <a:t>NOTES</a:t>
            </a:r>
            <a:endParaRPr sz="1500">
              <a:solidFill>
                <a:schemeClr val="dk2"/>
              </a:solidFill>
              <a:latin typeface="DM Sans SemiBold"/>
              <a:ea typeface="DM Sans SemiBold"/>
              <a:cs typeface="DM Sans SemiBold"/>
              <a:sym typeface="DM Sans SemiBold"/>
            </a:endParaRPr>
          </a:p>
        </p:txBody>
      </p:sp>
      <p:sp>
        <p:nvSpPr>
          <p:cNvPr id="1637" name="Google Shape;1637;p18"/>
          <p:cNvSpPr/>
          <p:nvPr/>
        </p:nvSpPr>
        <p:spPr>
          <a:xfrm>
            <a:off x="8302752" y="196596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38" name="Google Shape;1638;p18"/>
          <p:cNvSpPr/>
          <p:nvPr/>
        </p:nvSpPr>
        <p:spPr>
          <a:xfrm>
            <a:off x="8302825" y="243899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39" name="Google Shape;1639;p18"/>
          <p:cNvSpPr/>
          <p:nvPr/>
        </p:nvSpPr>
        <p:spPr>
          <a:xfrm>
            <a:off x="8302825" y="291202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40" name="Google Shape;1640;p18"/>
          <p:cNvSpPr/>
          <p:nvPr/>
        </p:nvSpPr>
        <p:spPr>
          <a:xfrm>
            <a:off x="8302825" y="338505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41" name="Google Shape;1641;p18"/>
          <p:cNvSpPr/>
          <p:nvPr/>
        </p:nvSpPr>
        <p:spPr>
          <a:xfrm>
            <a:off x="8302825" y="385808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42" name="Google Shape;1642;p18"/>
          <p:cNvSpPr/>
          <p:nvPr/>
        </p:nvSpPr>
        <p:spPr>
          <a:xfrm>
            <a:off x="8302825" y="433111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43" name="Google Shape;1643;p18"/>
          <p:cNvSpPr/>
          <p:nvPr/>
        </p:nvSpPr>
        <p:spPr>
          <a:xfrm>
            <a:off x="8302825" y="480414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44" name="Google Shape;1644;p18"/>
          <p:cNvSpPr/>
          <p:nvPr/>
        </p:nvSpPr>
        <p:spPr>
          <a:xfrm>
            <a:off x="8302825" y="527717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45" name="Google Shape;1645;p18"/>
          <p:cNvSpPr/>
          <p:nvPr/>
        </p:nvSpPr>
        <p:spPr>
          <a:xfrm>
            <a:off x="8302825" y="575020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46" name="Google Shape;1646;p18"/>
          <p:cNvSpPr txBox="1"/>
          <p:nvPr>
            <p:ph type="title"/>
          </p:nvPr>
        </p:nvSpPr>
        <p:spPr>
          <a:xfrm>
            <a:off x="720600" y="610950"/>
            <a:ext cx="7253400" cy="7431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rtl="0">
              <a:spcBef>
                <a:spcPts val="0"/>
              </a:spcBef>
              <a:spcAft>
                <a:spcPts val="0"/>
              </a:spcAft>
              <a:buClr>
                <a:schemeClr val="dk2"/>
              </a:buClr>
              <a:buSzPts val="5000"/>
              <a:buNone/>
              <a:defRPr sz="5000">
                <a:solidFill>
                  <a:schemeClr val="dk2"/>
                </a:solidFill>
              </a:defRPr>
            </a:lvl2pPr>
            <a:lvl3pPr lvl="2" rtl="0">
              <a:spcBef>
                <a:spcPts val="0"/>
              </a:spcBef>
              <a:spcAft>
                <a:spcPts val="0"/>
              </a:spcAft>
              <a:buClr>
                <a:schemeClr val="dk2"/>
              </a:buClr>
              <a:buSzPts val="5000"/>
              <a:buNone/>
              <a:defRPr sz="5000">
                <a:solidFill>
                  <a:schemeClr val="dk2"/>
                </a:solidFill>
              </a:defRPr>
            </a:lvl3pPr>
            <a:lvl4pPr lvl="3" rtl="0">
              <a:spcBef>
                <a:spcPts val="0"/>
              </a:spcBef>
              <a:spcAft>
                <a:spcPts val="0"/>
              </a:spcAft>
              <a:buClr>
                <a:schemeClr val="dk2"/>
              </a:buClr>
              <a:buSzPts val="5000"/>
              <a:buNone/>
              <a:defRPr sz="5000">
                <a:solidFill>
                  <a:schemeClr val="dk2"/>
                </a:solidFill>
              </a:defRPr>
            </a:lvl4pPr>
            <a:lvl5pPr lvl="4" rtl="0">
              <a:spcBef>
                <a:spcPts val="0"/>
              </a:spcBef>
              <a:spcAft>
                <a:spcPts val="0"/>
              </a:spcAft>
              <a:buClr>
                <a:schemeClr val="dk2"/>
              </a:buClr>
              <a:buSzPts val="5000"/>
              <a:buNone/>
              <a:defRPr sz="5000">
                <a:solidFill>
                  <a:schemeClr val="dk2"/>
                </a:solidFill>
              </a:defRPr>
            </a:lvl5pPr>
            <a:lvl6pPr lvl="5" rtl="0">
              <a:spcBef>
                <a:spcPts val="0"/>
              </a:spcBef>
              <a:spcAft>
                <a:spcPts val="0"/>
              </a:spcAft>
              <a:buClr>
                <a:schemeClr val="dk2"/>
              </a:buClr>
              <a:buSzPts val="5000"/>
              <a:buNone/>
              <a:defRPr sz="5000">
                <a:solidFill>
                  <a:schemeClr val="dk2"/>
                </a:solidFill>
              </a:defRPr>
            </a:lvl6pPr>
            <a:lvl7pPr lvl="6" rtl="0">
              <a:spcBef>
                <a:spcPts val="0"/>
              </a:spcBef>
              <a:spcAft>
                <a:spcPts val="0"/>
              </a:spcAft>
              <a:buClr>
                <a:schemeClr val="dk2"/>
              </a:buClr>
              <a:buSzPts val="5000"/>
              <a:buNone/>
              <a:defRPr sz="5000">
                <a:solidFill>
                  <a:schemeClr val="dk2"/>
                </a:solidFill>
              </a:defRPr>
            </a:lvl7pPr>
            <a:lvl8pPr lvl="7" rtl="0">
              <a:spcBef>
                <a:spcPts val="0"/>
              </a:spcBef>
              <a:spcAft>
                <a:spcPts val="0"/>
              </a:spcAft>
              <a:buClr>
                <a:schemeClr val="dk2"/>
              </a:buClr>
              <a:buSzPts val="5000"/>
              <a:buNone/>
              <a:defRPr sz="5000">
                <a:solidFill>
                  <a:schemeClr val="dk2"/>
                </a:solidFill>
              </a:defRPr>
            </a:lvl8pPr>
            <a:lvl9pPr lvl="8" rtl="0">
              <a:spcBef>
                <a:spcPts val="0"/>
              </a:spcBef>
              <a:spcAft>
                <a:spcPts val="0"/>
              </a:spcAft>
              <a:buClr>
                <a:schemeClr val="dk2"/>
              </a:buClr>
              <a:buSzPts val="5000"/>
              <a:buNone/>
              <a:defRPr sz="5000">
                <a:solidFill>
                  <a:schemeClr val="dk2"/>
                </a:solidFill>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riday 31">
  <p:cSld name="BLANK_2_1_1_1_1_1_1">
    <p:spTree>
      <p:nvGrpSpPr>
        <p:cNvPr id="1647" name="Shape 1647"/>
        <p:cNvGrpSpPr/>
        <p:nvPr/>
      </p:nvGrpSpPr>
      <p:grpSpPr>
        <a:xfrm>
          <a:off x="0" y="0"/>
          <a:ext cx="0" cy="0"/>
          <a:chOff x="0" y="0"/>
          <a:chExt cx="0" cy="0"/>
        </a:xfrm>
      </p:grpSpPr>
      <p:sp>
        <p:nvSpPr>
          <p:cNvPr id="1648" name="Google Shape;1648;p19"/>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649" name="Google Shape;1649;p19"/>
          <p:cNvGraphicFramePr/>
          <p:nvPr/>
        </p:nvGraphicFramePr>
        <p:xfrm>
          <a:off x="8187838" y="1821463"/>
          <a:ext cx="3000000" cy="3000000"/>
        </p:xfrm>
        <a:graphic>
          <a:graphicData uri="http://schemas.openxmlformats.org/drawingml/2006/table">
            <a:tbl>
              <a:tblPr>
                <a:noFill/>
                <a:tableStyleId>{1424EEDC-F4A3-4CC1-A5DF-2EAF7EAA90CB}</a:tableStyleId>
              </a:tblPr>
              <a:tblGrid>
                <a:gridCol w="3059450"/>
              </a:tblGrid>
              <a:tr h="471625">
                <a:tc>
                  <a:txBody>
                    <a:bodyPr/>
                    <a:lstStyle/>
                    <a:p>
                      <a:pPr indent="0" lvl="0" marL="0" rtl="0" algn="l">
                        <a:spcBef>
                          <a:spcPts val="0"/>
                        </a:spcBef>
                        <a:spcAft>
                          <a:spcPts val="0"/>
                        </a:spcAft>
                        <a:buNone/>
                      </a:pPr>
                      <a:r>
                        <a:t/>
                      </a:r>
                      <a:endParaRPr/>
                    </a:p>
                  </a:txBody>
                  <a:tcPr marT="91425" marB="91425" marR="91425" marL="91425">
                    <a:lnL cap="flat" cmpd="sng" w="9525">
                      <a:solidFill>
                        <a:schemeClr val="dk1">
                          <a:alpha val="0"/>
                        </a:schemeClr>
                      </a:solidFill>
                      <a:prstDash val="solid"/>
                      <a:round/>
                      <a:headEnd len="sm" w="sm" type="none"/>
                      <a:tailEnd len="sm" w="sm" type="none"/>
                    </a:lnL>
                    <a:lnR cap="flat" cmpd="sng" w="9525">
                      <a:solidFill>
                        <a:schemeClr val="dk1">
                          <a:alpha val="0"/>
                        </a:scheme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1650" name="Google Shape;1650;p19"/>
          <p:cNvSpPr txBox="1"/>
          <p:nvPr/>
        </p:nvSpPr>
        <p:spPr>
          <a:xfrm>
            <a:off x="8187925" y="1449000"/>
            <a:ext cx="3059400" cy="438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latin typeface="DM Sans SemiBold"/>
                <a:ea typeface="DM Sans SemiBold"/>
                <a:cs typeface="DM Sans SemiBold"/>
                <a:sym typeface="DM Sans SemiBold"/>
              </a:rPr>
              <a:t>NOTES</a:t>
            </a:r>
            <a:endParaRPr sz="1500">
              <a:solidFill>
                <a:schemeClr val="dk2"/>
              </a:solidFill>
              <a:latin typeface="DM Sans SemiBold"/>
              <a:ea typeface="DM Sans SemiBold"/>
              <a:cs typeface="DM Sans SemiBold"/>
              <a:sym typeface="DM Sans SemiBold"/>
            </a:endParaRPr>
          </a:p>
        </p:txBody>
      </p:sp>
      <p:sp>
        <p:nvSpPr>
          <p:cNvPr id="1651" name="Google Shape;1651;p19"/>
          <p:cNvSpPr/>
          <p:nvPr/>
        </p:nvSpPr>
        <p:spPr>
          <a:xfrm>
            <a:off x="8302752" y="196596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52" name="Google Shape;1652;p19"/>
          <p:cNvSpPr/>
          <p:nvPr/>
        </p:nvSpPr>
        <p:spPr>
          <a:xfrm>
            <a:off x="8302825" y="243899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53" name="Google Shape;1653;p19"/>
          <p:cNvSpPr/>
          <p:nvPr/>
        </p:nvSpPr>
        <p:spPr>
          <a:xfrm>
            <a:off x="8302825" y="291202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54" name="Google Shape;1654;p19"/>
          <p:cNvSpPr/>
          <p:nvPr/>
        </p:nvSpPr>
        <p:spPr>
          <a:xfrm>
            <a:off x="8302825" y="338505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55" name="Google Shape;1655;p19"/>
          <p:cNvSpPr/>
          <p:nvPr/>
        </p:nvSpPr>
        <p:spPr>
          <a:xfrm>
            <a:off x="8302825" y="385808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56" name="Google Shape;1656;p19"/>
          <p:cNvSpPr/>
          <p:nvPr/>
        </p:nvSpPr>
        <p:spPr>
          <a:xfrm>
            <a:off x="8302825" y="433111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57" name="Google Shape;1657;p19"/>
          <p:cNvSpPr/>
          <p:nvPr/>
        </p:nvSpPr>
        <p:spPr>
          <a:xfrm>
            <a:off x="8302825" y="480414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58" name="Google Shape;1658;p19"/>
          <p:cNvSpPr/>
          <p:nvPr/>
        </p:nvSpPr>
        <p:spPr>
          <a:xfrm>
            <a:off x="8302825" y="527717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59" name="Google Shape;1659;p19"/>
          <p:cNvSpPr/>
          <p:nvPr/>
        </p:nvSpPr>
        <p:spPr>
          <a:xfrm>
            <a:off x="8302825" y="575020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660" name="Google Shape;1660;p19"/>
          <p:cNvGraphicFramePr/>
          <p:nvPr/>
        </p:nvGraphicFramePr>
        <p:xfrm>
          <a:off x="720513" y="1601389"/>
          <a:ext cx="3000000" cy="3000000"/>
        </p:xfrm>
        <a:graphic>
          <a:graphicData uri="http://schemas.openxmlformats.org/drawingml/2006/table">
            <a:tbl>
              <a:tblPr>
                <a:noFill/>
                <a:tableStyleId>{E448F027-B05C-4AC0-A45C-57599ED186F0}</a:tableStyleId>
              </a:tblPr>
              <a:tblGrid>
                <a:gridCol w="1036200"/>
                <a:gridCol w="1036200"/>
                <a:gridCol w="1036200"/>
                <a:gridCol w="1036200"/>
                <a:gridCol w="1036200"/>
                <a:gridCol w="1036200"/>
                <a:gridCol w="1036200"/>
              </a:tblGrid>
              <a:tr h="232300">
                <a:tc>
                  <a:txBody>
                    <a:bodyPr/>
                    <a:lstStyle/>
                    <a:p>
                      <a:pPr indent="0" lvl="0" marL="0" rtl="0" algn="ctr">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MONDAY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TUESDAY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WEDNESDAY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THURSDAY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FRIDAY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SATURDAY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SUNDAY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2</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3</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5873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bl>
          </a:graphicData>
        </a:graphic>
      </p:graphicFrame>
      <p:sp>
        <p:nvSpPr>
          <p:cNvPr id="1661" name="Google Shape;1661;p19"/>
          <p:cNvSpPr txBox="1"/>
          <p:nvPr>
            <p:ph type="title"/>
          </p:nvPr>
        </p:nvSpPr>
        <p:spPr>
          <a:xfrm>
            <a:off x="720600" y="610950"/>
            <a:ext cx="7253400" cy="7431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rtl="0">
              <a:spcBef>
                <a:spcPts val="0"/>
              </a:spcBef>
              <a:spcAft>
                <a:spcPts val="0"/>
              </a:spcAft>
              <a:buClr>
                <a:schemeClr val="dk2"/>
              </a:buClr>
              <a:buSzPts val="5000"/>
              <a:buNone/>
              <a:defRPr sz="5000">
                <a:solidFill>
                  <a:schemeClr val="dk2"/>
                </a:solidFill>
              </a:defRPr>
            </a:lvl2pPr>
            <a:lvl3pPr lvl="2" rtl="0">
              <a:spcBef>
                <a:spcPts val="0"/>
              </a:spcBef>
              <a:spcAft>
                <a:spcPts val="0"/>
              </a:spcAft>
              <a:buClr>
                <a:schemeClr val="dk2"/>
              </a:buClr>
              <a:buSzPts val="5000"/>
              <a:buNone/>
              <a:defRPr sz="5000">
                <a:solidFill>
                  <a:schemeClr val="dk2"/>
                </a:solidFill>
              </a:defRPr>
            </a:lvl3pPr>
            <a:lvl4pPr lvl="3" rtl="0">
              <a:spcBef>
                <a:spcPts val="0"/>
              </a:spcBef>
              <a:spcAft>
                <a:spcPts val="0"/>
              </a:spcAft>
              <a:buClr>
                <a:schemeClr val="dk2"/>
              </a:buClr>
              <a:buSzPts val="5000"/>
              <a:buNone/>
              <a:defRPr sz="5000">
                <a:solidFill>
                  <a:schemeClr val="dk2"/>
                </a:solidFill>
              </a:defRPr>
            </a:lvl4pPr>
            <a:lvl5pPr lvl="4" rtl="0">
              <a:spcBef>
                <a:spcPts val="0"/>
              </a:spcBef>
              <a:spcAft>
                <a:spcPts val="0"/>
              </a:spcAft>
              <a:buClr>
                <a:schemeClr val="dk2"/>
              </a:buClr>
              <a:buSzPts val="5000"/>
              <a:buNone/>
              <a:defRPr sz="5000">
                <a:solidFill>
                  <a:schemeClr val="dk2"/>
                </a:solidFill>
              </a:defRPr>
            </a:lvl5pPr>
            <a:lvl6pPr lvl="5" rtl="0">
              <a:spcBef>
                <a:spcPts val="0"/>
              </a:spcBef>
              <a:spcAft>
                <a:spcPts val="0"/>
              </a:spcAft>
              <a:buClr>
                <a:schemeClr val="dk2"/>
              </a:buClr>
              <a:buSzPts val="5000"/>
              <a:buNone/>
              <a:defRPr sz="5000">
                <a:solidFill>
                  <a:schemeClr val="dk2"/>
                </a:solidFill>
              </a:defRPr>
            </a:lvl6pPr>
            <a:lvl7pPr lvl="6" rtl="0">
              <a:spcBef>
                <a:spcPts val="0"/>
              </a:spcBef>
              <a:spcAft>
                <a:spcPts val="0"/>
              </a:spcAft>
              <a:buClr>
                <a:schemeClr val="dk2"/>
              </a:buClr>
              <a:buSzPts val="5000"/>
              <a:buNone/>
              <a:defRPr sz="5000">
                <a:solidFill>
                  <a:schemeClr val="dk2"/>
                </a:solidFill>
              </a:defRPr>
            </a:lvl7pPr>
            <a:lvl8pPr lvl="7" rtl="0">
              <a:spcBef>
                <a:spcPts val="0"/>
              </a:spcBef>
              <a:spcAft>
                <a:spcPts val="0"/>
              </a:spcAft>
              <a:buClr>
                <a:schemeClr val="dk2"/>
              </a:buClr>
              <a:buSzPts val="5000"/>
              <a:buNone/>
              <a:defRPr sz="5000">
                <a:solidFill>
                  <a:schemeClr val="dk2"/>
                </a:solidFill>
              </a:defRPr>
            </a:lvl8pPr>
            <a:lvl9pPr lvl="8" rtl="0">
              <a:spcBef>
                <a:spcPts val="0"/>
              </a:spcBef>
              <a:spcAft>
                <a:spcPts val="0"/>
              </a:spcAft>
              <a:buClr>
                <a:schemeClr val="dk2"/>
              </a:buClr>
              <a:buSzPts val="5000"/>
              <a:buNone/>
              <a:defRPr sz="5000">
                <a:solidFill>
                  <a:schemeClr val="dk2"/>
                </a:solidFill>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onday 30">
  <p:cSld name="BLANK_2_1_1_1_1_1_1_1">
    <p:spTree>
      <p:nvGrpSpPr>
        <p:cNvPr id="1662" name="Shape 1662"/>
        <p:cNvGrpSpPr/>
        <p:nvPr/>
      </p:nvGrpSpPr>
      <p:grpSpPr>
        <a:xfrm>
          <a:off x="0" y="0"/>
          <a:ext cx="0" cy="0"/>
          <a:chOff x="0" y="0"/>
          <a:chExt cx="0" cy="0"/>
        </a:xfrm>
      </p:grpSpPr>
      <p:sp>
        <p:nvSpPr>
          <p:cNvPr id="1663" name="Google Shape;1663;p20"/>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664" name="Google Shape;1664;p20"/>
          <p:cNvGraphicFramePr/>
          <p:nvPr/>
        </p:nvGraphicFramePr>
        <p:xfrm>
          <a:off x="8187838" y="1821463"/>
          <a:ext cx="3000000" cy="3000000"/>
        </p:xfrm>
        <a:graphic>
          <a:graphicData uri="http://schemas.openxmlformats.org/drawingml/2006/table">
            <a:tbl>
              <a:tblPr>
                <a:noFill/>
                <a:tableStyleId>{1424EEDC-F4A3-4CC1-A5DF-2EAF7EAA90CB}</a:tableStyleId>
              </a:tblPr>
              <a:tblGrid>
                <a:gridCol w="3059450"/>
              </a:tblGrid>
              <a:tr h="471625">
                <a:tc>
                  <a:txBody>
                    <a:bodyPr/>
                    <a:lstStyle/>
                    <a:p>
                      <a:pPr indent="0" lvl="0" marL="0" rtl="0" algn="l">
                        <a:spcBef>
                          <a:spcPts val="0"/>
                        </a:spcBef>
                        <a:spcAft>
                          <a:spcPts val="0"/>
                        </a:spcAft>
                        <a:buNone/>
                      </a:pPr>
                      <a:r>
                        <a:t/>
                      </a:r>
                      <a:endParaRPr/>
                    </a:p>
                  </a:txBody>
                  <a:tcPr marT="91425" marB="91425" marR="91425" marL="91425">
                    <a:lnL cap="flat" cmpd="sng" w="9525">
                      <a:solidFill>
                        <a:schemeClr val="dk1">
                          <a:alpha val="0"/>
                        </a:schemeClr>
                      </a:solidFill>
                      <a:prstDash val="solid"/>
                      <a:round/>
                      <a:headEnd len="sm" w="sm" type="none"/>
                      <a:tailEnd len="sm" w="sm" type="none"/>
                    </a:lnL>
                    <a:lnR cap="flat" cmpd="sng" w="9525">
                      <a:solidFill>
                        <a:schemeClr val="dk1">
                          <a:alpha val="0"/>
                        </a:scheme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1665" name="Google Shape;1665;p20"/>
          <p:cNvSpPr txBox="1"/>
          <p:nvPr/>
        </p:nvSpPr>
        <p:spPr>
          <a:xfrm>
            <a:off x="8187925" y="1449000"/>
            <a:ext cx="3059400" cy="438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latin typeface="DM Sans SemiBold"/>
                <a:ea typeface="DM Sans SemiBold"/>
                <a:cs typeface="DM Sans SemiBold"/>
                <a:sym typeface="DM Sans SemiBold"/>
              </a:rPr>
              <a:t>NOTES</a:t>
            </a:r>
            <a:endParaRPr sz="1500">
              <a:solidFill>
                <a:schemeClr val="dk2"/>
              </a:solidFill>
              <a:latin typeface="DM Sans SemiBold"/>
              <a:ea typeface="DM Sans SemiBold"/>
              <a:cs typeface="DM Sans SemiBold"/>
              <a:sym typeface="DM Sans SemiBold"/>
            </a:endParaRPr>
          </a:p>
        </p:txBody>
      </p:sp>
      <p:sp>
        <p:nvSpPr>
          <p:cNvPr id="1666" name="Google Shape;1666;p20"/>
          <p:cNvSpPr/>
          <p:nvPr/>
        </p:nvSpPr>
        <p:spPr>
          <a:xfrm>
            <a:off x="8302752" y="196596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67" name="Google Shape;1667;p20"/>
          <p:cNvSpPr/>
          <p:nvPr/>
        </p:nvSpPr>
        <p:spPr>
          <a:xfrm>
            <a:off x="8302825" y="243899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68" name="Google Shape;1668;p20"/>
          <p:cNvSpPr/>
          <p:nvPr/>
        </p:nvSpPr>
        <p:spPr>
          <a:xfrm>
            <a:off x="8302825" y="291202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69" name="Google Shape;1669;p20"/>
          <p:cNvSpPr/>
          <p:nvPr/>
        </p:nvSpPr>
        <p:spPr>
          <a:xfrm>
            <a:off x="8302825" y="338505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70" name="Google Shape;1670;p20"/>
          <p:cNvSpPr/>
          <p:nvPr/>
        </p:nvSpPr>
        <p:spPr>
          <a:xfrm>
            <a:off x="8302825" y="385808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71" name="Google Shape;1671;p20"/>
          <p:cNvSpPr/>
          <p:nvPr/>
        </p:nvSpPr>
        <p:spPr>
          <a:xfrm>
            <a:off x="8302825" y="433111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72" name="Google Shape;1672;p20"/>
          <p:cNvSpPr/>
          <p:nvPr/>
        </p:nvSpPr>
        <p:spPr>
          <a:xfrm>
            <a:off x="8302825" y="480414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73" name="Google Shape;1673;p20"/>
          <p:cNvSpPr/>
          <p:nvPr/>
        </p:nvSpPr>
        <p:spPr>
          <a:xfrm>
            <a:off x="8302825" y="527717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74" name="Google Shape;1674;p20"/>
          <p:cNvSpPr/>
          <p:nvPr/>
        </p:nvSpPr>
        <p:spPr>
          <a:xfrm>
            <a:off x="8302825" y="575020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675" name="Google Shape;1675;p20"/>
          <p:cNvGraphicFramePr/>
          <p:nvPr/>
        </p:nvGraphicFramePr>
        <p:xfrm>
          <a:off x="720513" y="1601389"/>
          <a:ext cx="3000000" cy="3000000"/>
        </p:xfrm>
        <a:graphic>
          <a:graphicData uri="http://schemas.openxmlformats.org/drawingml/2006/table">
            <a:tbl>
              <a:tblPr>
                <a:noFill/>
                <a:tableStyleId>{E448F027-B05C-4AC0-A45C-57599ED186F0}</a:tableStyleId>
              </a:tblPr>
              <a:tblGrid>
                <a:gridCol w="1036200"/>
                <a:gridCol w="1036200"/>
                <a:gridCol w="1036200"/>
                <a:gridCol w="1036200"/>
                <a:gridCol w="1036200"/>
                <a:gridCol w="1036200"/>
                <a:gridCol w="1036200"/>
              </a:tblGrid>
              <a:tr h="232300">
                <a:tc>
                  <a:txBody>
                    <a:bodyPr/>
                    <a:lstStyle/>
                    <a:p>
                      <a:pPr indent="0" lvl="0" marL="0" rtl="0" algn="ctr">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MONDAY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TUESDAY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WEDNESDAY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THURSDAY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FRIDAY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SATURDAY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SUNDAY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6</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7</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5873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rtl="0" algn="l">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p>
                      <a:pPr indent="0" lvl="0" marL="0" rtl="0" algn="l">
                        <a:spcBef>
                          <a:spcPts val="0"/>
                        </a:spcBef>
                        <a:spcAft>
                          <a:spcPts val="0"/>
                        </a:spcAft>
                        <a:buNone/>
                      </a:pPr>
                      <a:r>
                        <a:t/>
                      </a:r>
                      <a:endParaRPr sz="1000">
                        <a:solidFill>
                          <a:schemeClr val="accent3"/>
                        </a:solidFill>
                        <a:latin typeface="DM Sans Medium"/>
                        <a:ea typeface="DM Sans Medium"/>
                        <a:cs typeface="DM Sans Medium"/>
                        <a:sym typeface="DM Sans Medium"/>
                      </a:endParaRPr>
                    </a:p>
                    <a:p>
                      <a:pPr indent="0" lvl="0" marL="0" rtl="0" algn="l">
                        <a:spcBef>
                          <a:spcPts val="0"/>
                        </a:spcBef>
                        <a:spcAft>
                          <a:spcPts val="0"/>
                        </a:spcAft>
                        <a:buClr>
                          <a:schemeClr val="dk1"/>
                        </a:buClr>
                        <a:buSzPts val="1100"/>
                        <a:buFont typeface="Arial"/>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bl>
          </a:graphicData>
        </a:graphic>
      </p:graphicFrame>
      <p:sp>
        <p:nvSpPr>
          <p:cNvPr id="1676" name="Google Shape;1676;p20"/>
          <p:cNvSpPr txBox="1"/>
          <p:nvPr>
            <p:ph type="title"/>
          </p:nvPr>
        </p:nvSpPr>
        <p:spPr>
          <a:xfrm>
            <a:off x="720600" y="610950"/>
            <a:ext cx="7253400" cy="7434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rtl="0">
              <a:spcBef>
                <a:spcPts val="0"/>
              </a:spcBef>
              <a:spcAft>
                <a:spcPts val="0"/>
              </a:spcAft>
              <a:buClr>
                <a:schemeClr val="dk2"/>
              </a:buClr>
              <a:buSzPts val="5000"/>
              <a:buNone/>
              <a:defRPr sz="5000">
                <a:solidFill>
                  <a:schemeClr val="dk2"/>
                </a:solidFill>
              </a:defRPr>
            </a:lvl2pPr>
            <a:lvl3pPr lvl="2" rtl="0">
              <a:spcBef>
                <a:spcPts val="0"/>
              </a:spcBef>
              <a:spcAft>
                <a:spcPts val="0"/>
              </a:spcAft>
              <a:buClr>
                <a:schemeClr val="dk2"/>
              </a:buClr>
              <a:buSzPts val="5000"/>
              <a:buNone/>
              <a:defRPr sz="5000">
                <a:solidFill>
                  <a:schemeClr val="dk2"/>
                </a:solidFill>
              </a:defRPr>
            </a:lvl3pPr>
            <a:lvl4pPr lvl="3" rtl="0">
              <a:spcBef>
                <a:spcPts val="0"/>
              </a:spcBef>
              <a:spcAft>
                <a:spcPts val="0"/>
              </a:spcAft>
              <a:buClr>
                <a:schemeClr val="dk2"/>
              </a:buClr>
              <a:buSzPts val="5000"/>
              <a:buNone/>
              <a:defRPr sz="5000">
                <a:solidFill>
                  <a:schemeClr val="dk2"/>
                </a:solidFill>
              </a:defRPr>
            </a:lvl4pPr>
            <a:lvl5pPr lvl="4" rtl="0">
              <a:spcBef>
                <a:spcPts val="0"/>
              </a:spcBef>
              <a:spcAft>
                <a:spcPts val="0"/>
              </a:spcAft>
              <a:buClr>
                <a:schemeClr val="dk2"/>
              </a:buClr>
              <a:buSzPts val="5000"/>
              <a:buNone/>
              <a:defRPr sz="5000">
                <a:solidFill>
                  <a:schemeClr val="dk2"/>
                </a:solidFill>
              </a:defRPr>
            </a:lvl5pPr>
            <a:lvl6pPr lvl="5" rtl="0">
              <a:spcBef>
                <a:spcPts val="0"/>
              </a:spcBef>
              <a:spcAft>
                <a:spcPts val="0"/>
              </a:spcAft>
              <a:buClr>
                <a:schemeClr val="dk2"/>
              </a:buClr>
              <a:buSzPts val="5000"/>
              <a:buNone/>
              <a:defRPr sz="5000">
                <a:solidFill>
                  <a:schemeClr val="dk2"/>
                </a:solidFill>
              </a:defRPr>
            </a:lvl6pPr>
            <a:lvl7pPr lvl="6" rtl="0">
              <a:spcBef>
                <a:spcPts val="0"/>
              </a:spcBef>
              <a:spcAft>
                <a:spcPts val="0"/>
              </a:spcAft>
              <a:buClr>
                <a:schemeClr val="dk2"/>
              </a:buClr>
              <a:buSzPts val="5000"/>
              <a:buNone/>
              <a:defRPr sz="5000">
                <a:solidFill>
                  <a:schemeClr val="dk2"/>
                </a:solidFill>
              </a:defRPr>
            </a:lvl7pPr>
            <a:lvl8pPr lvl="7" rtl="0">
              <a:spcBef>
                <a:spcPts val="0"/>
              </a:spcBef>
              <a:spcAft>
                <a:spcPts val="0"/>
              </a:spcAft>
              <a:buClr>
                <a:schemeClr val="dk2"/>
              </a:buClr>
              <a:buSzPts val="5000"/>
              <a:buNone/>
              <a:defRPr sz="5000">
                <a:solidFill>
                  <a:schemeClr val="dk2"/>
                </a:solidFill>
              </a:defRPr>
            </a:lvl8pPr>
            <a:lvl9pPr lvl="8" rtl="0">
              <a:spcBef>
                <a:spcPts val="0"/>
              </a:spcBef>
              <a:spcAft>
                <a:spcPts val="0"/>
              </a:spcAft>
              <a:buClr>
                <a:schemeClr val="dk2"/>
              </a:buClr>
              <a:buSzPts val="5000"/>
              <a:buNone/>
              <a:defRPr sz="5000">
                <a:solidFill>
                  <a:schemeClr val="dk2"/>
                </a:solidFil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rthdays">
  <p:cSld name="CAPTION_ONLY">
    <p:spTree>
      <p:nvGrpSpPr>
        <p:cNvPr id="239" name="Shape 239"/>
        <p:cNvGrpSpPr/>
        <p:nvPr/>
      </p:nvGrpSpPr>
      <p:grpSpPr>
        <a:xfrm>
          <a:off x="0" y="0"/>
          <a:ext cx="0" cy="0"/>
          <a:chOff x="0" y="0"/>
          <a:chExt cx="0" cy="0"/>
        </a:xfrm>
      </p:grpSpPr>
      <p:sp>
        <p:nvSpPr>
          <p:cNvPr id="240" name="Google Shape;240;p3"/>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241" name="Google Shape;241;p3"/>
          <p:cNvGraphicFramePr/>
          <p:nvPr/>
        </p:nvGraphicFramePr>
        <p:xfrm>
          <a:off x="720500" y="1601400"/>
          <a:ext cx="3000000" cy="3000000"/>
        </p:xfrm>
        <a:graphic>
          <a:graphicData uri="http://schemas.openxmlformats.org/drawingml/2006/table">
            <a:tbl>
              <a:tblPr>
                <a:noFill/>
                <a:tableStyleId>{1424EEDC-F4A3-4CC1-A5DF-2EAF7EAA90CB}</a:tableStyleId>
              </a:tblPr>
              <a:tblGrid>
                <a:gridCol w="1754325"/>
                <a:gridCol w="1754325"/>
                <a:gridCol w="1754325"/>
                <a:gridCol w="1754325"/>
                <a:gridCol w="1754325"/>
                <a:gridCol w="1754325"/>
              </a:tblGrid>
              <a:tr h="361325">
                <a:tc>
                  <a:txBody>
                    <a:bodyPr/>
                    <a:lstStyle/>
                    <a:p>
                      <a:pPr indent="0" lvl="0" marL="0" rtl="0" algn="ctr">
                        <a:spcBef>
                          <a:spcPts val="0"/>
                        </a:spcBef>
                        <a:spcAft>
                          <a:spcPts val="0"/>
                        </a:spcAft>
                        <a:buNone/>
                      </a:pPr>
                      <a:r>
                        <a:rPr lang="en" sz="1200">
                          <a:latin typeface="DM Sans SemiBold"/>
                          <a:ea typeface="DM Sans SemiBold"/>
                          <a:cs typeface="DM Sans SemiBold"/>
                          <a:sym typeface="DM Sans SemiBold"/>
                        </a:rPr>
                        <a:t>JANUARY</a:t>
                      </a:r>
                      <a:endParaRPr sz="1200">
                        <a:latin typeface="DM Sans SemiBold"/>
                        <a:ea typeface="DM Sans SemiBold"/>
                        <a:cs typeface="DM Sans SemiBold"/>
                        <a:sym typeface="DM Sans SemiBold"/>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sz="1200">
                          <a:latin typeface="DM Sans SemiBold"/>
                          <a:ea typeface="DM Sans SemiBold"/>
                          <a:cs typeface="DM Sans SemiBold"/>
                          <a:sym typeface="DM Sans SemiBold"/>
                        </a:rPr>
                        <a:t>FEBRUARY</a:t>
                      </a:r>
                      <a:endParaRPr sz="1200">
                        <a:latin typeface="DM Sans SemiBold"/>
                        <a:ea typeface="DM Sans SemiBold"/>
                        <a:cs typeface="DM Sans SemiBold"/>
                        <a:sym typeface="DM Sans SemiBold"/>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sz="1200">
                          <a:latin typeface="DM Sans SemiBold"/>
                          <a:ea typeface="DM Sans SemiBold"/>
                          <a:cs typeface="DM Sans SemiBold"/>
                          <a:sym typeface="DM Sans SemiBold"/>
                        </a:rPr>
                        <a:t>MARCH</a:t>
                      </a:r>
                      <a:endParaRPr sz="1200">
                        <a:latin typeface="DM Sans SemiBold"/>
                        <a:ea typeface="DM Sans SemiBold"/>
                        <a:cs typeface="DM Sans SemiBold"/>
                        <a:sym typeface="DM Sans SemiBold"/>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sz="1200">
                          <a:latin typeface="DM Sans SemiBold"/>
                          <a:ea typeface="DM Sans SemiBold"/>
                          <a:cs typeface="DM Sans SemiBold"/>
                          <a:sym typeface="DM Sans SemiBold"/>
                        </a:rPr>
                        <a:t>APRIL</a:t>
                      </a:r>
                      <a:endParaRPr sz="1200">
                        <a:latin typeface="DM Sans SemiBold"/>
                        <a:ea typeface="DM Sans SemiBold"/>
                        <a:cs typeface="DM Sans SemiBold"/>
                        <a:sym typeface="DM Sans SemiBold"/>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sz="1200">
                          <a:latin typeface="DM Sans SemiBold"/>
                          <a:ea typeface="DM Sans SemiBold"/>
                          <a:cs typeface="DM Sans SemiBold"/>
                          <a:sym typeface="DM Sans SemiBold"/>
                        </a:rPr>
                        <a:t>MAY</a:t>
                      </a:r>
                      <a:endParaRPr sz="1200">
                        <a:latin typeface="DM Sans SemiBold"/>
                        <a:ea typeface="DM Sans SemiBold"/>
                        <a:cs typeface="DM Sans SemiBold"/>
                        <a:sym typeface="DM Sans SemiBold"/>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sz="1200">
                          <a:latin typeface="DM Sans SemiBold"/>
                          <a:ea typeface="DM Sans SemiBold"/>
                          <a:cs typeface="DM Sans SemiBold"/>
                          <a:sym typeface="DM Sans SemiBold"/>
                        </a:rPr>
                        <a:t>JUNE</a:t>
                      </a:r>
                      <a:endParaRPr sz="1200">
                        <a:latin typeface="DM Sans SemiBold"/>
                        <a:ea typeface="DM Sans SemiBold"/>
                        <a:cs typeface="DM Sans SemiBold"/>
                        <a:sym typeface="DM Sans SemiBold"/>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863775">
                <a:tc>
                  <a:txBody>
                    <a:bodyPr/>
                    <a:lstStyle/>
                    <a:p>
                      <a:pPr indent="0" lvl="0" marL="0" rtl="0" algn="l">
                        <a:spcBef>
                          <a:spcPts val="0"/>
                        </a:spcBef>
                        <a:spcAft>
                          <a:spcPts val="0"/>
                        </a:spcAft>
                        <a:buNone/>
                      </a:pPr>
                      <a:r>
                        <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61325">
                <a:tc>
                  <a:txBody>
                    <a:bodyPr/>
                    <a:lstStyle/>
                    <a:p>
                      <a:pPr indent="0" lvl="0" marL="0" rtl="0" algn="ctr">
                        <a:spcBef>
                          <a:spcPts val="0"/>
                        </a:spcBef>
                        <a:spcAft>
                          <a:spcPts val="0"/>
                        </a:spcAft>
                        <a:buNone/>
                      </a:pPr>
                      <a:r>
                        <a:rPr lang="en" sz="1200">
                          <a:latin typeface="DM Sans SemiBold"/>
                          <a:ea typeface="DM Sans SemiBold"/>
                          <a:cs typeface="DM Sans SemiBold"/>
                          <a:sym typeface="DM Sans SemiBold"/>
                        </a:rPr>
                        <a:t>JULY</a:t>
                      </a:r>
                      <a:endParaRPr sz="1200">
                        <a:latin typeface="DM Sans SemiBold"/>
                        <a:ea typeface="DM Sans SemiBold"/>
                        <a:cs typeface="DM Sans SemiBold"/>
                        <a:sym typeface="DM Sans SemiBold"/>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sz="1200">
                          <a:latin typeface="DM Sans SemiBold"/>
                          <a:ea typeface="DM Sans SemiBold"/>
                          <a:cs typeface="DM Sans SemiBold"/>
                          <a:sym typeface="DM Sans SemiBold"/>
                        </a:rPr>
                        <a:t>AUGUST</a:t>
                      </a:r>
                      <a:endParaRPr sz="1200">
                        <a:latin typeface="DM Sans SemiBold"/>
                        <a:ea typeface="DM Sans SemiBold"/>
                        <a:cs typeface="DM Sans SemiBold"/>
                        <a:sym typeface="DM Sans SemiBold"/>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sz="1200">
                          <a:latin typeface="DM Sans SemiBold"/>
                          <a:ea typeface="DM Sans SemiBold"/>
                          <a:cs typeface="DM Sans SemiBold"/>
                          <a:sym typeface="DM Sans SemiBold"/>
                        </a:rPr>
                        <a:t>SEPTEMBER</a:t>
                      </a:r>
                      <a:endParaRPr sz="1200">
                        <a:latin typeface="DM Sans SemiBold"/>
                        <a:ea typeface="DM Sans SemiBold"/>
                        <a:cs typeface="DM Sans SemiBold"/>
                        <a:sym typeface="DM Sans SemiBold"/>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sz="1200">
                          <a:latin typeface="DM Sans SemiBold"/>
                          <a:ea typeface="DM Sans SemiBold"/>
                          <a:cs typeface="DM Sans SemiBold"/>
                          <a:sym typeface="DM Sans SemiBold"/>
                        </a:rPr>
                        <a:t>OCTOBER</a:t>
                      </a:r>
                      <a:endParaRPr sz="1200">
                        <a:latin typeface="DM Sans SemiBold"/>
                        <a:ea typeface="DM Sans SemiBold"/>
                        <a:cs typeface="DM Sans SemiBold"/>
                        <a:sym typeface="DM Sans SemiBold"/>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sz="1200">
                          <a:latin typeface="DM Sans SemiBold"/>
                          <a:ea typeface="DM Sans SemiBold"/>
                          <a:cs typeface="DM Sans SemiBold"/>
                          <a:sym typeface="DM Sans SemiBold"/>
                        </a:rPr>
                        <a:t>NOVEMBER</a:t>
                      </a:r>
                      <a:endParaRPr sz="1200">
                        <a:latin typeface="DM Sans SemiBold"/>
                        <a:ea typeface="DM Sans SemiBold"/>
                        <a:cs typeface="DM Sans SemiBold"/>
                        <a:sym typeface="DM Sans SemiBold"/>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sz="1200">
                          <a:latin typeface="DM Sans SemiBold"/>
                          <a:ea typeface="DM Sans SemiBold"/>
                          <a:cs typeface="DM Sans SemiBold"/>
                          <a:sym typeface="DM Sans SemiBold"/>
                        </a:rPr>
                        <a:t>DECEMBER</a:t>
                      </a:r>
                      <a:endParaRPr sz="1200">
                        <a:latin typeface="DM Sans SemiBold"/>
                        <a:ea typeface="DM Sans SemiBold"/>
                        <a:cs typeface="DM Sans SemiBold"/>
                        <a:sym typeface="DM Sans SemiBold"/>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863775">
                <a:tc>
                  <a:txBody>
                    <a:bodyPr/>
                    <a:lstStyle/>
                    <a:p>
                      <a:pPr indent="0" lvl="0" marL="0" rtl="0" algn="l">
                        <a:spcBef>
                          <a:spcPts val="0"/>
                        </a:spcBef>
                        <a:spcAft>
                          <a:spcPts val="0"/>
                        </a:spcAft>
                        <a:buNone/>
                      </a:pPr>
                      <a:r>
                        <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242" name="Google Shape;242;p3"/>
          <p:cNvSpPr txBox="1"/>
          <p:nvPr>
            <p:ph type="title"/>
          </p:nvPr>
        </p:nvSpPr>
        <p:spPr>
          <a:xfrm>
            <a:off x="720600" y="610950"/>
            <a:ext cx="10526100" cy="743400"/>
          </a:xfrm>
          <a:prstGeom prst="rect">
            <a:avLst/>
          </a:prstGeom>
        </p:spPr>
        <p:txBody>
          <a:bodyPr anchorCtr="0" anchor="t" bIns="91425" lIns="91425" spcFirstLastPara="1" rIns="91425" wrap="square" tIns="91425">
            <a:noAutofit/>
          </a:bodyPr>
          <a:lstStyle>
            <a:lvl1pPr lvl="0" rtl="0" algn="ctr">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rtl="0" algn="ctr">
              <a:spcBef>
                <a:spcPts val="0"/>
              </a:spcBef>
              <a:spcAft>
                <a:spcPts val="0"/>
              </a:spcAft>
              <a:buClr>
                <a:schemeClr val="dk2"/>
              </a:buClr>
              <a:buSzPts val="5000"/>
              <a:buNone/>
              <a:defRPr sz="5000">
                <a:solidFill>
                  <a:schemeClr val="dk2"/>
                </a:solidFill>
              </a:defRPr>
            </a:lvl2pPr>
            <a:lvl3pPr lvl="2" rtl="0" algn="ctr">
              <a:spcBef>
                <a:spcPts val="0"/>
              </a:spcBef>
              <a:spcAft>
                <a:spcPts val="0"/>
              </a:spcAft>
              <a:buClr>
                <a:schemeClr val="dk2"/>
              </a:buClr>
              <a:buSzPts val="5000"/>
              <a:buNone/>
              <a:defRPr sz="5000">
                <a:solidFill>
                  <a:schemeClr val="dk2"/>
                </a:solidFill>
              </a:defRPr>
            </a:lvl3pPr>
            <a:lvl4pPr lvl="3" rtl="0" algn="ctr">
              <a:spcBef>
                <a:spcPts val="0"/>
              </a:spcBef>
              <a:spcAft>
                <a:spcPts val="0"/>
              </a:spcAft>
              <a:buClr>
                <a:schemeClr val="dk2"/>
              </a:buClr>
              <a:buSzPts val="5000"/>
              <a:buNone/>
              <a:defRPr sz="5000">
                <a:solidFill>
                  <a:schemeClr val="dk2"/>
                </a:solidFill>
              </a:defRPr>
            </a:lvl4pPr>
            <a:lvl5pPr lvl="4" rtl="0" algn="ctr">
              <a:spcBef>
                <a:spcPts val="0"/>
              </a:spcBef>
              <a:spcAft>
                <a:spcPts val="0"/>
              </a:spcAft>
              <a:buClr>
                <a:schemeClr val="dk2"/>
              </a:buClr>
              <a:buSzPts val="5000"/>
              <a:buNone/>
              <a:defRPr sz="5000">
                <a:solidFill>
                  <a:schemeClr val="dk2"/>
                </a:solidFill>
              </a:defRPr>
            </a:lvl5pPr>
            <a:lvl6pPr lvl="5" rtl="0" algn="ctr">
              <a:spcBef>
                <a:spcPts val="0"/>
              </a:spcBef>
              <a:spcAft>
                <a:spcPts val="0"/>
              </a:spcAft>
              <a:buClr>
                <a:schemeClr val="dk2"/>
              </a:buClr>
              <a:buSzPts val="5000"/>
              <a:buNone/>
              <a:defRPr sz="5000">
                <a:solidFill>
                  <a:schemeClr val="dk2"/>
                </a:solidFill>
              </a:defRPr>
            </a:lvl6pPr>
            <a:lvl7pPr lvl="6" rtl="0" algn="ctr">
              <a:spcBef>
                <a:spcPts val="0"/>
              </a:spcBef>
              <a:spcAft>
                <a:spcPts val="0"/>
              </a:spcAft>
              <a:buClr>
                <a:schemeClr val="dk2"/>
              </a:buClr>
              <a:buSzPts val="5000"/>
              <a:buNone/>
              <a:defRPr sz="5000">
                <a:solidFill>
                  <a:schemeClr val="dk2"/>
                </a:solidFill>
              </a:defRPr>
            </a:lvl7pPr>
            <a:lvl8pPr lvl="7" rtl="0" algn="ctr">
              <a:spcBef>
                <a:spcPts val="0"/>
              </a:spcBef>
              <a:spcAft>
                <a:spcPts val="0"/>
              </a:spcAft>
              <a:buClr>
                <a:schemeClr val="dk2"/>
              </a:buClr>
              <a:buSzPts val="5000"/>
              <a:buNone/>
              <a:defRPr sz="5000">
                <a:solidFill>
                  <a:schemeClr val="dk2"/>
                </a:solidFill>
              </a:defRPr>
            </a:lvl8pPr>
            <a:lvl9pPr lvl="8" rtl="0" algn="ctr">
              <a:spcBef>
                <a:spcPts val="0"/>
              </a:spcBef>
              <a:spcAft>
                <a:spcPts val="0"/>
              </a:spcAft>
              <a:buClr>
                <a:schemeClr val="dk2"/>
              </a:buClr>
              <a:buSzPts val="5000"/>
              <a:buNone/>
              <a:defRPr sz="5000">
                <a:solidFill>
                  <a:schemeClr val="dk2"/>
                </a:solidFill>
              </a:defRPr>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dnesday 31">
  <p:cSld name="BLANK_2_1_1_1_1_1_1_1_1">
    <p:spTree>
      <p:nvGrpSpPr>
        <p:cNvPr id="1677" name="Shape 1677"/>
        <p:cNvGrpSpPr/>
        <p:nvPr/>
      </p:nvGrpSpPr>
      <p:grpSpPr>
        <a:xfrm>
          <a:off x="0" y="0"/>
          <a:ext cx="0" cy="0"/>
          <a:chOff x="0" y="0"/>
          <a:chExt cx="0" cy="0"/>
        </a:xfrm>
      </p:grpSpPr>
      <p:sp>
        <p:nvSpPr>
          <p:cNvPr id="1678" name="Google Shape;1678;p21"/>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679" name="Google Shape;1679;p21"/>
          <p:cNvGraphicFramePr/>
          <p:nvPr/>
        </p:nvGraphicFramePr>
        <p:xfrm>
          <a:off x="720513" y="1601389"/>
          <a:ext cx="3000000" cy="3000000"/>
        </p:xfrm>
        <a:graphic>
          <a:graphicData uri="http://schemas.openxmlformats.org/drawingml/2006/table">
            <a:tbl>
              <a:tblPr>
                <a:noFill/>
                <a:tableStyleId>{E448F027-B05C-4AC0-A45C-57599ED186F0}</a:tableStyleId>
              </a:tblPr>
              <a:tblGrid>
                <a:gridCol w="1036200"/>
                <a:gridCol w="1036200"/>
                <a:gridCol w="1036200"/>
                <a:gridCol w="1036200"/>
                <a:gridCol w="1036200"/>
                <a:gridCol w="1036200"/>
                <a:gridCol w="1036200"/>
              </a:tblGrid>
              <a:tr h="232300">
                <a:tc>
                  <a:txBody>
                    <a:bodyPr/>
                    <a:lstStyle/>
                    <a:p>
                      <a:pPr indent="0" lvl="0" marL="0" rtl="0" algn="ctr">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MONDAY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TUESDAY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WEDNESDAY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THURSDAY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FRIDAY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SATURDAY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SUNDAY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4</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5</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5873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bl>
          </a:graphicData>
        </a:graphic>
      </p:graphicFrame>
      <p:graphicFrame>
        <p:nvGraphicFramePr>
          <p:cNvPr id="1680" name="Google Shape;1680;p21"/>
          <p:cNvGraphicFramePr/>
          <p:nvPr/>
        </p:nvGraphicFramePr>
        <p:xfrm>
          <a:off x="8187838" y="1821463"/>
          <a:ext cx="3000000" cy="3000000"/>
        </p:xfrm>
        <a:graphic>
          <a:graphicData uri="http://schemas.openxmlformats.org/drawingml/2006/table">
            <a:tbl>
              <a:tblPr>
                <a:noFill/>
                <a:tableStyleId>{1424EEDC-F4A3-4CC1-A5DF-2EAF7EAA90CB}</a:tableStyleId>
              </a:tblPr>
              <a:tblGrid>
                <a:gridCol w="3059450"/>
              </a:tblGrid>
              <a:tr h="471625">
                <a:tc>
                  <a:txBody>
                    <a:bodyPr/>
                    <a:lstStyle/>
                    <a:p>
                      <a:pPr indent="0" lvl="0" marL="0" rtl="0" algn="l">
                        <a:spcBef>
                          <a:spcPts val="0"/>
                        </a:spcBef>
                        <a:spcAft>
                          <a:spcPts val="0"/>
                        </a:spcAft>
                        <a:buNone/>
                      </a:pPr>
                      <a:r>
                        <a:t/>
                      </a:r>
                      <a:endParaRPr/>
                    </a:p>
                  </a:txBody>
                  <a:tcPr marT="91425" marB="91425" marR="91425" marL="91425">
                    <a:lnL cap="flat" cmpd="sng" w="9525">
                      <a:solidFill>
                        <a:schemeClr val="dk1">
                          <a:alpha val="0"/>
                        </a:schemeClr>
                      </a:solidFill>
                      <a:prstDash val="solid"/>
                      <a:round/>
                      <a:headEnd len="sm" w="sm" type="none"/>
                      <a:tailEnd len="sm" w="sm" type="none"/>
                    </a:lnL>
                    <a:lnR cap="flat" cmpd="sng" w="9525">
                      <a:solidFill>
                        <a:schemeClr val="dk1">
                          <a:alpha val="0"/>
                        </a:scheme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1681" name="Google Shape;1681;p21"/>
          <p:cNvSpPr txBox="1"/>
          <p:nvPr/>
        </p:nvSpPr>
        <p:spPr>
          <a:xfrm>
            <a:off x="8187925" y="1449000"/>
            <a:ext cx="3059400" cy="438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latin typeface="DM Sans SemiBold"/>
                <a:ea typeface="DM Sans SemiBold"/>
                <a:cs typeface="DM Sans SemiBold"/>
                <a:sym typeface="DM Sans SemiBold"/>
              </a:rPr>
              <a:t>NOTES</a:t>
            </a:r>
            <a:endParaRPr sz="1500">
              <a:solidFill>
                <a:schemeClr val="dk2"/>
              </a:solidFill>
              <a:latin typeface="DM Sans SemiBold"/>
              <a:ea typeface="DM Sans SemiBold"/>
              <a:cs typeface="DM Sans SemiBold"/>
              <a:sym typeface="DM Sans SemiBold"/>
            </a:endParaRPr>
          </a:p>
        </p:txBody>
      </p:sp>
      <p:sp>
        <p:nvSpPr>
          <p:cNvPr id="1682" name="Google Shape;1682;p21"/>
          <p:cNvSpPr/>
          <p:nvPr/>
        </p:nvSpPr>
        <p:spPr>
          <a:xfrm>
            <a:off x="8302752" y="196596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83" name="Google Shape;1683;p21"/>
          <p:cNvSpPr/>
          <p:nvPr/>
        </p:nvSpPr>
        <p:spPr>
          <a:xfrm>
            <a:off x="8302825" y="243899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84" name="Google Shape;1684;p21"/>
          <p:cNvSpPr/>
          <p:nvPr/>
        </p:nvSpPr>
        <p:spPr>
          <a:xfrm>
            <a:off x="8302825" y="291202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85" name="Google Shape;1685;p21"/>
          <p:cNvSpPr/>
          <p:nvPr/>
        </p:nvSpPr>
        <p:spPr>
          <a:xfrm>
            <a:off x="8302825" y="338505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86" name="Google Shape;1686;p21"/>
          <p:cNvSpPr/>
          <p:nvPr/>
        </p:nvSpPr>
        <p:spPr>
          <a:xfrm>
            <a:off x="8302825" y="385808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87" name="Google Shape;1687;p21"/>
          <p:cNvSpPr/>
          <p:nvPr/>
        </p:nvSpPr>
        <p:spPr>
          <a:xfrm>
            <a:off x="8302825" y="433111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88" name="Google Shape;1688;p21"/>
          <p:cNvSpPr/>
          <p:nvPr/>
        </p:nvSpPr>
        <p:spPr>
          <a:xfrm>
            <a:off x="8302825" y="480414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89" name="Google Shape;1689;p21"/>
          <p:cNvSpPr/>
          <p:nvPr/>
        </p:nvSpPr>
        <p:spPr>
          <a:xfrm>
            <a:off x="8302825" y="527717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90" name="Google Shape;1690;p21"/>
          <p:cNvSpPr/>
          <p:nvPr/>
        </p:nvSpPr>
        <p:spPr>
          <a:xfrm>
            <a:off x="8302825" y="575020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91" name="Google Shape;1691;p21"/>
          <p:cNvSpPr txBox="1"/>
          <p:nvPr>
            <p:ph type="title"/>
          </p:nvPr>
        </p:nvSpPr>
        <p:spPr>
          <a:xfrm>
            <a:off x="720600" y="610950"/>
            <a:ext cx="7253400" cy="7434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rtl="0">
              <a:spcBef>
                <a:spcPts val="0"/>
              </a:spcBef>
              <a:spcAft>
                <a:spcPts val="0"/>
              </a:spcAft>
              <a:buClr>
                <a:schemeClr val="dk2"/>
              </a:buClr>
              <a:buSzPts val="5000"/>
              <a:buNone/>
              <a:defRPr sz="5000">
                <a:solidFill>
                  <a:schemeClr val="dk2"/>
                </a:solidFill>
              </a:defRPr>
            </a:lvl2pPr>
            <a:lvl3pPr lvl="2" rtl="0">
              <a:spcBef>
                <a:spcPts val="0"/>
              </a:spcBef>
              <a:spcAft>
                <a:spcPts val="0"/>
              </a:spcAft>
              <a:buClr>
                <a:schemeClr val="dk2"/>
              </a:buClr>
              <a:buSzPts val="5000"/>
              <a:buNone/>
              <a:defRPr sz="5000">
                <a:solidFill>
                  <a:schemeClr val="dk2"/>
                </a:solidFill>
              </a:defRPr>
            </a:lvl3pPr>
            <a:lvl4pPr lvl="3" rtl="0">
              <a:spcBef>
                <a:spcPts val="0"/>
              </a:spcBef>
              <a:spcAft>
                <a:spcPts val="0"/>
              </a:spcAft>
              <a:buClr>
                <a:schemeClr val="dk2"/>
              </a:buClr>
              <a:buSzPts val="5000"/>
              <a:buNone/>
              <a:defRPr sz="5000">
                <a:solidFill>
                  <a:schemeClr val="dk2"/>
                </a:solidFill>
              </a:defRPr>
            </a:lvl4pPr>
            <a:lvl5pPr lvl="4" rtl="0">
              <a:spcBef>
                <a:spcPts val="0"/>
              </a:spcBef>
              <a:spcAft>
                <a:spcPts val="0"/>
              </a:spcAft>
              <a:buClr>
                <a:schemeClr val="dk2"/>
              </a:buClr>
              <a:buSzPts val="5000"/>
              <a:buNone/>
              <a:defRPr sz="5000">
                <a:solidFill>
                  <a:schemeClr val="dk2"/>
                </a:solidFill>
              </a:defRPr>
            </a:lvl5pPr>
            <a:lvl6pPr lvl="5" rtl="0">
              <a:spcBef>
                <a:spcPts val="0"/>
              </a:spcBef>
              <a:spcAft>
                <a:spcPts val="0"/>
              </a:spcAft>
              <a:buClr>
                <a:schemeClr val="dk2"/>
              </a:buClr>
              <a:buSzPts val="5000"/>
              <a:buNone/>
              <a:defRPr sz="5000">
                <a:solidFill>
                  <a:schemeClr val="dk2"/>
                </a:solidFill>
              </a:defRPr>
            </a:lvl6pPr>
            <a:lvl7pPr lvl="6" rtl="0">
              <a:spcBef>
                <a:spcPts val="0"/>
              </a:spcBef>
              <a:spcAft>
                <a:spcPts val="0"/>
              </a:spcAft>
              <a:buClr>
                <a:schemeClr val="dk2"/>
              </a:buClr>
              <a:buSzPts val="5000"/>
              <a:buNone/>
              <a:defRPr sz="5000">
                <a:solidFill>
                  <a:schemeClr val="dk2"/>
                </a:solidFill>
              </a:defRPr>
            </a:lvl7pPr>
            <a:lvl8pPr lvl="7" rtl="0">
              <a:spcBef>
                <a:spcPts val="0"/>
              </a:spcBef>
              <a:spcAft>
                <a:spcPts val="0"/>
              </a:spcAft>
              <a:buClr>
                <a:schemeClr val="dk2"/>
              </a:buClr>
              <a:buSzPts val="5000"/>
              <a:buNone/>
              <a:defRPr sz="5000">
                <a:solidFill>
                  <a:schemeClr val="dk2"/>
                </a:solidFill>
              </a:defRPr>
            </a:lvl8pPr>
            <a:lvl9pPr lvl="8" rtl="0">
              <a:spcBef>
                <a:spcPts val="0"/>
              </a:spcBef>
              <a:spcAft>
                <a:spcPts val="0"/>
              </a:spcAft>
              <a:buClr>
                <a:schemeClr val="dk2"/>
              </a:buClr>
              <a:buSzPts val="5000"/>
              <a:buNone/>
              <a:defRPr sz="5000">
                <a:solidFill>
                  <a:schemeClr val="dk2"/>
                </a:solidFill>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aturday 30">
  <p:cSld name="BLANK_2_1_1_1_1_1_1_1_1_1">
    <p:spTree>
      <p:nvGrpSpPr>
        <p:cNvPr id="1692" name="Shape 1692"/>
        <p:cNvGrpSpPr/>
        <p:nvPr/>
      </p:nvGrpSpPr>
      <p:grpSpPr>
        <a:xfrm>
          <a:off x="0" y="0"/>
          <a:ext cx="0" cy="0"/>
          <a:chOff x="0" y="0"/>
          <a:chExt cx="0" cy="0"/>
        </a:xfrm>
      </p:grpSpPr>
      <p:sp>
        <p:nvSpPr>
          <p:cNvPr id="1693" name="Google Shape;1693;p22"/>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694" name="Google Shape;1694;p22"/>
          <p:cNvGraphicFramePr/>
          <p:nvPr/>
        </p:nvGraphicFramePr>
        <p:xfrm>
          <a:off x="8187838" y="1821463"/>
          <a:ext cx="3000000" cy="3000000"/>
        </p:xfrm>
        <a:graphic>
          <a:graphicData uri="http://schemas.openxmlformats.org/drawingml/2006/table">
            <a:tbl>
              <a:tblPr>
                <a:noFill/>
                <a:tableStyleId>{1424EEDC-F4A3-4CC1-A5DF-2EAF7EAA90CB}</a:tableStyleId>
              </a:tblPr>
              <a:tblGrid>
                <a:gridCol w="3059450"/>
              </a:tblGrid>
              <a:tr h="471625">
                <a:tc>
                  <a:txBody>
                    <a:bodyPr/>
                    <a:lstStyle/>
                    <a:p>
                      <a:pPr indent="0" lvl="0" marL="0" rtl="0" algn="l">
                        <a:spcBef>
                          <a:spcPts val="0"/>
                        </a:spcBef>
                        <a:spcAft>
                          <a:spcPts val="0"/>
                        </a:spcAft>
                        <a:buNone/>
                      </a:pPr>
                      <a:r>
                        <a:t/>
                      </a:r>
                      <a:endParaRPr/>
                    </a:p>
                  </a:txBody>
                  <a:tcPr marT="91425" marB="91425" marR="91425" marL="91425">
                    <a:lnL cap="flat" cmpd="sng" w="9525">
                      <a:solidFill>
                        <a:schemeClr val="dk1">
                          <a:alpha val="0"/>
                        </a:schemeClr>
                      </a:solidFill>
                      <a:prstDash val="solid"/>
                      <a:round/>
                      <a:headEnd len="sm" w="sm" type="none"/>
                      <a:tailEnd len="sm" w="sm" type="none"/>
                    </a:lnL>
                    <a:lnR cap="flat" cmpd="sng" w="9525">
                      <a:solidFill>
                        <a:schemeClr val="dk1">
                          <a:alpha val="0"/>
                        </a:scheme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1695" name="Google Shape;1695;p22"/>
          <p:cNvSpPr txBox="1"/>
          <p:nvPr/>
        </p:nvSpPr>
        <p:spPr>
          <a:xfrm>
            <a:off x="8187925" y="1449000"/>
            <a:ext cx="3059400" cy="438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latin typeface="DM Sans SemiBold"/>
                <a:ea typeface="DM Sans SemiBold"/>
                <a:cs typeface="DM Sans SemiBold"/>
                <a:sym typeface="DM Sans SemiBold"/>
              </a:rPr>
              <a:t>NOTES</a:t>
            </a:r>
            <a:endParaRPr sz="1500">
              <a:solidFill>
                <a:schemeClr val="dk2"/>
              </a:solidFill>
              <a:latin typeface="DM Sans SemiBold"/>
              <a:ea typeface="DM Sans SemiBold"/>
              <a:cs typeface="DM Sans SemiBold"/>
              <a:sym typeface="DM Sans SemiBold"/>
            </a:endParaRPr>
          </a:p>
        </p:txBody>
      </p:sp>
      <p:sp>
        <p:nvSpPr>
          <p:cNvPr id="1696" name="Google Shape;1696;p22"/>
          <p:cNvSpPr/>
          <p:nvPr/>
        </p:nvSpPr>
        <p:spPr>
          <a:xfrm>
            <a:off x="8302752" y="196596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97" name="Google Shape;1697;p22"/>
          <p:cNvSpPr/>
          <p:nvPr/>
        </p:nvSpPr>
        <p:spPr>
          <a:xfrm>
            <a:off x="8302825" y="243899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98" name="Google Shape;1698;p22"/>
          <p:cNvSpPr/>
          <p:nvPr/>
        </p:nvSpPr>
        <p:spPr>
          <a:xfrm>
            <a:off x="8302825" y="291202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699" name="Google Shape;1699;p22"/>
          <p:cNvSpPr/>
          <p:nvPr/>
        </p:nvSpPr>
        <p:spPr>
          <a:xfrm>
            <a:off x="8302825" y="338505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00" name="Google Shape;1700;p22"/>
          <p:cNvSpPr/>
          <p:nvPr/>
        </p:nvSpPr>
        <p:spPr>
          <a:xfrm>
            <a:off x="8302825" y="385808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01" name="Google Shape;1701;p22"/>
          <p:cNvSpPr/>
          <p:nvPr/>
        </p:nvSpPr>
        <p:spPr>
          <a:xfrm>
            <a:off x="8302825" y="433111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02" name="Google Shape;1702;p22"/>
          <p:cNvSpPr/>
          <p:nvPr/>
        </p:nvSpPr>
        <p:spPr>
          <a:xfrm>
            <a:off x="8302825" y="480414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03" name="Google Shape;1703;p22"/>
          <p:cNvSpPr/>
          <p:nvPr/>
        </p:nvSpPr>
        <p:spPr>
          <a:xfrm>
            <a:off x="8302825" y="527717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04" name="Google Shape;1704;p22"/>
          <p:cNvSpPr/>
          <p:nvPr/>
        </p:nvSpPr>
        <p:spPr>
          <a:xfrm>
            <a:off x="8302825" y="575020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705" name="Google Shape;1705;p22"/>
          <p:cNvGraphicFramePr/>
          <p:nvPr/>
        </p:nvGraphicFramePr>
        <p:xfrm>
          <a:off x="720513" y="1601389"/>
          <a:ext cx="3000000" cy="3000000"/>
        </p:xfrm>
        <a:graphic>
          <a:graphicData uri="http://schemas.openxmlformats.org/drawingml/2006/table">
            <a:tbl>
              <a:tblPr>
                <a:noFill/>
                <a:tableStyleId>{E448F027-B05C-4AC0-A45C-57599ED186F0}</a:tableStyleId>
              </a:tblPr>
              <a:tblGrid>
                <a:gridCol w="1036200"/>
                <a:gridCol w="1036200"/>
                <a:gridCol w="1036200"/>
                <a:gridCol w="1036200"/>
                <a:gridCol w="1036200"/>
                <a:gridCol w="1036200"/>
                <a:gridCol w="1036200"/>
              </a:tblGrid>
              <a:tr h="232300">
                <a:tc>
                  <a:txBody>
                    <a:bodyPr/>
                    <a:lstStyle/>
                    <a:p>
                      <a:pPr indent="0" lvl="0" marL="0" rtl="0" algn="ctr">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MONDAY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TUESDAY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WEDNESDAY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THURSDAY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FRIDAY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SATURDAY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SUNDAY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1</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2</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5873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bl>
          </a:graphicData>
        </a:graphic>
      </p:graphicFrame>
      <p:sp>
        <p:nvSpPr>
          <p:cNvPr id="1706" name="Google Shape;1706;p22"/>
          <p:cNvSpPr txBox="1"/>
          <p:nvPr>
            <p:ph type="title"/>
          </p:nvPr>
        </p:nvSpPr>
        <p:spPr>
          <a:xfrm>
            <a:off x="720600" y="610950"/>
            <a:ext cx="7253400" cy="7431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rtl="0">
              <a:spcBef>
                <a:spcPts val="0"/>
              </a:spcBef>
              <a:spcAft>
                <a:spcPts val="0"/>
              </a:spcAft>
              <a:buClr>
                <a:schemeClr val="dk2"/>
              </a:buClr>
              <a:buSzPts val="5000"/>
              <a:buNone/>
              <a:defRPr sz="5000">
                <a:solidFill>
                  <a:schemeClr val="dk2"/>
                </a:solidFill>
              </a:defRPr>
            </a:lvl2pPr>
            <a:lvl3pPr lvl="2" rtl="0">
              <a:spcBef>
                <a:spcPts val="0"/>
              </a:spcBef>
              <a:spcAft>
                <a:spcPts val="0"/>
              </a:spcAft>
              <a:buClr>
                <a:schemeClr val="dk2"/>
              </a:buClr>
              <a:buSzPts val="5000"/>
              <a:buNone/>
              <a:defRPr sz="5000">
                <a:solidFill>
                  <a:schemeClr val="dk2"/>
                </a:solidFill>
              </a:defRPr>
            </a:lvl3pPr>
            <a:lvl4pPr lvl="3" rtl="0">
              <a:spcBef>
                <a:spcPts val="0"/>
              </a:spcBef>
              <a:spcAft>
                <a:spcPts val="0"/>
              </a:spcAft>
              <a:buClr>
                <a:schemeClr val="dk2"/>
              </a:buClr>
              <a:buSzPts val="5000"/>
              <a:buNone/>
              <a:defRPr sz="5000">
                <a:solidFill>
                  <a:schemeClr val="dk2"/>
                </a:solidFill>
              </a:defRPr>
            </a:lvl4pPr>
            <a:lvl5pPr lvl="4" rtl="0">
              <a:spcBef>
                <a:spcPts val="0"/>
              </a:spcBef>
              <a:spcAft>
                <a:spcPts val="0"/>
              </a:spcAft>
              <a:buClr>
                <a:schemeClr val="dk2"/>
              </a:buClr>
              <a:buSzPts val="5000"/>
              <a:buNone/>
              <a:defRPr sz="5000">
                <a:solidFill>
                  <a:schemeClr val="dk2"/>
                </a:solidFill>
              </a:defRPr>
            </a:lvl5pPr>
            <a:lvl6pPr lvl="5" rtl="0">
              <a:spcBef>
                <a:spcPts val="0"/>
              </a:spcBef>
              <a:spcAft>
                <a:spcPts val="0"/>
              </a:spcAft>
              <a:buClr>
                <a:schemeClr val="dk2"/>
              </a:buClr>
              <a:buSzPts val="5000"/>
              <a:buNone/>
              <a:defRPr sz="5000">
                <a:solidFill>
                  <a:schemeClr val="dk2"/>
                </a:solidFill>
              </a:defRPr>
            </a:lvl6pPr>
            <a:lvl7pPr lvl="6" rtl="0">
              <a:spcBef>
                <a:spcPts val="0"/>
              </a:spcBef>
              <a:spcAft>
                <a:spcPts val="0"/>
              </a:spcAft>
              <a:buClr>
                <a:schemeClr val="dk2"/>
              </a:buClr>
              <a:buSzPts val="5000"/>
              <a:buNone/>
              <a:defRPr sz="5000">
                <a:solidFill>
                  <a:schemeClr val="dk2"/>
                </a:solidFill>
              </a:defRPr>
            </a:lvl7pPr>
            <a:lvl8pPr lvl="7" rtl="0">
              <a:spcBef>
                <a:spcPts val="0"/>
              </a:spcBef>
              <a:spcAft>
                <a:spcPts val="0"/>
              </a:spcAft>
              <a:buClr>
                <a:schemeClr val="dk2"/>
              </a:buClr>
              <a:buSzPts val="5000"/>
              <a:buNone/>
              <a:defRPr sz="5000">
                <a:solidFill>
                  <a:schemeClr val="dk2"/>
                </a:solidFill>
              </a:defRPr>
            </a:lvl8pPr>
            <a:lvl9pPr lvl="8" rtl="0">
              <a:spcBef>
                <a:spcPts val="0"/>
              </a:spcBef>
              <a:spcAft>
                <a:spcPts val="0"/>
              </a:spcAft>
              <a:buClr>
                <a:schemeClr val="dk2"/>
              </a:buClr>
              <a:buSzPts val="5000"/>
              <a:buNone/>
              <a:defRPr sz="5000">
                <a:solidFill>
                  <a:schemeClr val="dk2"/>
                </a:solidFill>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onday 31">
  <p:cSld name="BLANK_2_1_1_1_1_1_1_1_1_1_1">
    <p:spTree>
      <p:nvGrpSpPr>
        <p:cNvPr id="1707" name="Shape 1707"/>
        <p:cNvGrpSpPr/>
        <p:nvPr/>
      </p:nvGrpSpPr>
      <p:grpSpPr>
        <a:xfrm>
          <a:off x="0" y="0"/>
          <a:ext cx="0" cy="0"/>
          <a:chOff x="0" y="0"/>
          <a:chExt cx="0" cy="0"/>
        </a:xfrm>
      </p:grpSpPr>
      <p:sp>
        <p:nvSpPr>
          <p:cNvPr id="1708" name="Google Shape;1708;p23"/>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709" name="Google Shape;1709;p23"/>
          <p:cNvGraphicFramePr/>
          <p:nvPr/>
        </p:nvGraphicFramePr>
        <p:xfrm>
          <a:off x="8187838" y="1821463"/>
          <a:ext cx="3000000" cy="3000000"/>
        </p:xfrm>
        <a:graphic>
          <a:graphicData uri="http://schemas.openxmlformats.org/drawingml/2006/table">
            <a:tbl>
              <a:tblPr>
                <a:noFill/>
                <a:tableStyleId>{1424EEDC-F4A3-4CC1-A5DF-2EAF7EAA90CB}</a:tableStyleId>
              </a:tblPr>
              <a:tblGrid>
                <a:gridCol w="3059450"/>
              </a:tblGrid>
              <a:tr h="471625">
                <a:tc>
                  <a:txBody>
                    <a:bodyPr/>
                    <a:lstStyle/>
                    <a:p>
                      <a:pPr indent="0" lvl="0" marL="0" rtl="0" algn="l">
                        <a:spcBef>
                          <a:spcPts val="0"/>
                        </a:spcBef>
                        <a:spcAft>
                          <a:spcPts val="0"/>
                        </a:spcAft>
                        <a:buNone/>
                      </a:pPr>
                      <a:r>
                        <a:t/>
                      </a:r>
                      <a:endParaRPr/>
                    </a:p>
                  </a:txBody>
                  <a:tcPr marT="91425" marB="91425" marR="91425" marL="91425">
                    <a:lnL cap="flat" cmpd="sng" w="9525">
                      <a:solidFill>
                        <a:schemeClr val="dk1">
                          <a:alpha val="0"/>
                        </a:schemeClr>
                      </a:solidFill>
                      <a:prstDash val="solid"/>
                      <a:round/>
                      <a:headEnd len="sm" w="sm" type="none"/>
                      <a:tailEnd len="sm" w="sm" type="none"/>
                    </a:lnL>
                    <a:lnR cap="flat" cmpd="sng" w="9525">
                      <a:solidFill>
                        <a:schemeClr val="dk1">
                          <a:alpha val="0"/>
                        </a:scheme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1710" name="Google Shape;1710;p23"/>
          <p:cNvSpPr txBox="1"/>
          <p:nvPr/>
        </p:nvSpPr>
        <p:spPr>
          <a:xfrm>
            <a:off x="8187925" y="1449000"/>
            <a:ext cx="3059400" cy="438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latin typeface="DM Sans SemiBold"/>
                <a:ea typeface="DM Sans SemiBold"/>
                <a:cs typeface="DM Sans SemiBold"/>
                <a:sym typeface="DM Sans SemiBold"/>
              </a:rPr>
              <a:t>NOTES</a:t>
            </a:r>
            <a:endParaRPr sz="1500">
              <a:solidFill>
                <a:schemeClr val="dk2"/>
              </a:solidFill>
              <a:latin typeface="DM Sans SemiBold"/>
              <a:ea typeface="DM Sans SemiBold"/>
              <a:cs typeface="DM Sans SemiBold"/>
              <a:sym typeface="DM Sans SemiBold"/>
            </a:endParaRPr>
          </a:p>
        </p:txBody>
      </p:sp>
      <p:sp>
        <p:nvSpPr>
          <p:cNvPr id="1711" name="Google Shape;1711;p23"/>
          <p:cNvSpPr/>
          <p:nvPr/>
        </p:nvSpPr>
        <p:spPr>
          <a:xfrm>
            <a:off x="8302752" y="196596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12" name="Google Shape;1712;p23"/>
          <p:cNvSpPr/>
          <p:nvPr/>
        </p:nvSpPr>
        <p:spPr>
          <a:xfrm>
            <a:off x="8302825" y="243899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13" name="Google Shape;1713;p23"/>
          <p:cNvSpPr/>
          <p:nvPr/>
        </p:nvSpPr>
        <p:spPr>
          <a:xfrm>
            <a:off x="8302825" y="291202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14" name="Google Shape;1714;p23"/>
          <p:cNvSpPr/>
          <p:nvPr/>
        </p:nvSpPr>
        <p:spPr>
          <a:xfrm>
            <a:off x="8302825" y="338505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15" name="Google Shape;1715;p23"/>
          <p:cNvSpPr/>
          <p:nvPr/>
        </p:nvSpPr>
        <p:spPr>
          <a:xfrm>
            <a:off x="8302825" y="385808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16" name="Google Shape;1716;p23"/>
          <p:cNvSpPr/>
          <p:nvPr/>
        </p:nvSpPr>
        <p:spPr>
          <a:xfrm>
            <a:off x="8302825" y="433111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17" name="Google Shape;1717;p23"/>
          <p:cNvSpPr/>
          <p:nvPr/>
        </p:nvSpPr>
        <p:spPr>
          <a:xfrm>
            <a:off x="8302825" y="480414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18" name="Google Shape;1718;p23"/>
          <p:cNvSpPr/>
          <p:nvPr/>
        </p:nvSpPr>
        <p:spPr>
          <a:xfrm>
            <a:off x="8302825" y="527717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19" name="Google Shape;1719;p23"/>
          <p:cNvSpPr/>
          <p:nvPr/>
        </p:nvSpPr>
        <p:spPr>
          <a:xfrm>
            <a:off x="8302825" y="575020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720" name="Google Shape;1720;p23"/>
          <p:cNvGraphicFramePr/>
          <p:nvPr/>
        </p:nvGraphicFramePr>
        <p:xfrm>
          <a:off x="720513" y="1601389"/>
          <a:ext cx="3000000" cy="3000000"/>
        </p:xfrm>
        <a:graphic>
          <a:graphicData uri="http://schemas.openxmlformats.org/drawingml/2006/table">
            <a:tbl>
              <a:tblPr>
                <a:noFill/>
                <a:tableStyleId>{E448F027-B05C-4AC0-A45C-57599ED186F0}</a:tableStyleId>
              </a:tblPr>
              <a:tblGrid>
                <a:gridCol w="1036200"/>
                <a:gridCol w="1036200"/>
                <a:gridCol w="1036200"/>
                <a:gridCol w="1036200"/>
                <a:gridCol w="1036200"/>
                <a:gridCol w="1036200"/>
                <a:gridCol w="1036200"/>
              </a:tblGrid>
              <a:tr h="232300">
                <a:tc>
                  <a:txBody>
                    <a:bodyPr/>
                    <a:lstStyle/>
                    <a:p>
                      <a:pPr indent="0" lvl="0" marL="0" rtl="0" algn="ctr">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MONDAY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TUESDAY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WEDNESDAY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THURSDAY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FRIDAY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SATURDAY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SUNDAY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6</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7</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5873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rtl="0" algn="l">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p>
                      <a:pPr indent="0" lvl="0" marL="0" rtl="0" algn="l">
                        <a:spcBef>
                          <a:spcPts val="0"/>
                        </a:spcBef>
                        <a:spcAft>
                          <a:spcPts val="0"/>
                        </a:spcAft>
                        <a:buNone/>
                      </a:pPr>
                      <a:r>
                        <a:t/>
                      </a:r>
                      <a:endParaRPr sz="1000">
                        <a:solidFill>
                          <a:schemeClr val="accent3"/>
                        </a:solidFill>
                        <a:latin typeface="DM Sans Medium"/>
                        <a:ea typeface="DM Sans Medium"/>
                        <a:cs typeface="DM Sans Medium"/>
                        <a:sym typeface="DM Sans Medium"/>
                      </a:endParaRPr>
                    </a:p>
                    <a:p>
                      <a:pPr indent="0" lvl="0" marL="0" rtl="0" algn="l">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t/>
                      </a:r>
                      <a:endParaRPr sz="1000">
                        <a:solidFill>
                          <a:schemeClr val="accent3"/>
                        </a:solidFill>
                        <a:latin typeface="DM Sans Medium"/>
                        <a:ea typeface="DM Sans Medium"/>
                        <a:cs typeface="DM Sans Medium"/>
                        <a:sym typeface="DM Sans Medium"/>
                      </a:endParaRPr>
                    </a:p>
                    <a:p>
                      <a:pPr indent="0" lvl="0" marL="0" rtl="0" algn="l">
                        <a:spcBef>
                          <a:spcPts val="0"/>
                        </a:spcBef>
                        <a:spcAft>
                          <a:spcPts val="0"/>
                        </a:spcAft>
                        <a:buNone/>
                      </a:pPr>
                      <a:r>
                        <a:t/>
                      </a:r>
                      <a:endParaRPr sz="1000">
                        <a:solidFill>
                          <a:schemeClr val="accent3"/>
                        </a:solidFill>
                        <a:latin typeface="DM Sans Medium"/>
                        <a:ea typeface="DM Sans Medium"/>
                        <a:cs typeface="DM Sans Medium"/>
                        <a:sym typeface="DM Sans Medium"/>
                      </a:endParaRPr>
                    </a:p>
                    <a:p>
                      <a:pPr indent="0" lvl="0" marL="0" rtl="0" algn="l">
                        <a:spcBef>
                          <a:spcPts val="0"/>
                        </a:spcBef>
                        <a:spcAft>
                          <a:spcPts val="0"/>
                        </a:spcAft>
                        <a:buClr>
                          <a:schemeClr val="dk1"/>
                        </a:buClr>
                        <a:buSzPts val="1100"/>
                        <a:buFont typeface="Arial"/>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bl>
          </a:graphicData>
        </a:graphic>
      </p:graphicFrame>
      <p:sp>
        <p:nvSpPr>
          <p:cNvPr id="1721" name="Google Shape;1721;p23"/>
          <p:cNvSpPr txBox="1"/>
          <p:nvPr>
            <p:ph type="title"/>
          </p:nvPr>
        </p:nvSpPr>
        <p:spPr>
          <a:xfrm>
            <a:off x="720600" y="610950"/>
            <a:ext cx="7253400" cy="7431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rtl="0">
              <a:spcBef>
                <a:spcPts val="0"/>
              </a:spcBef>
              <a:spcAft>
                <a:spcPts val="0"/>
              </a:spcAft>
              <a:buClr>
                <a:schemeClr val="dk2"/>
              </a:buClr>
              <a:buSzPts val="5000"/>
              <a:buNone/>
              <a:defRPr sz="5000">
                <a:solidFill>
                  <a:schemeClr val="dk2"/>
                </a:solidFill>
              </a:defRPr>
            </a:lvl2pPr>
            <a:lvl3pPr lvl="2" rtl="0">
              <a:spcBef>
                <a:spcPts val="0"/>
              </a:spcBef>
              <a:spcAft>
                <a:spcPts val="0"/>
              </a:spcAft>
              <a:buClr>
                <a:schemeClr val="dk2"/>
              </a:buClr>
              <a:buSzPts val="5000"/>
              <a:buNone/>
              <a:defRPr sz="5000">
                <a:solidFill>
                  <a:schemeClr val="dk2"/>
                </a:solidFill>
              </a:defRPr>
            </a:lvl3pPr>
            <a:lvl4pPr lvl="3" rtl="0">
              <a:spcBef>
                <a:spcPts val="0"/>
              </a:spcBef>
              <a:spcAft>
                <a:spcPts val="0"/>
              </a:spcAft>
              <a:buClr>
                <a:schemeClr val="dk2"/>
              </a:buClr>
              <a:buSzPts val="5000"/>
              <a:buNone/>
              <a:defRPr sz="5000">
                <a:solidFill>
                  <a:schemeClr val="dk2"/>
                </a:solidFill>
              </a:defRPr>
            </a:lvl4pPr>
            <a:lvl5pPr lvl="4" rtl="0">
              <a:spcBef>
                <a:spcPts val="0"/>
              </a:spcBef>
              <a:spcAft>
                <a:spcPts val="0"/>
              </a:spcAft>
              <a:buClr>
                <a:schemeClr val="dk2"/>
              </a:buClr>
              <a:buSzPts val="5000"/>
              <a:buNone/>
              <a:defRPr sz="5000">
                <a:solidFill>
                  <a:schemeClr val="dk2"/>
                </a:solidFill>
              </a:defRPr>
            </a:lvl5pPr>
            <a:lvl6pPr lvl="5" rtl="0">
              <a:spcBef>
                <a:spcPts val="0"/>
              </a:spcBef>
              <a:spcAft>
                <a:spcPts val="0"/>
              </a:spcAft>
              <a:buClr>
                <a:schemeClr val="dk2"/>
              </a:buClr>
              <a:buSzPts val="5000"/>
              <a:buNone/>
              <a:defRPr sz="5000">
                <a:solidFill>
                  <a:schemeClr val="dk2"/>
                </a:solidFill>
              </a:defRPr>
            </a:lvl6pPr>
            <a:lvl7pPr lvl="6" rtl="0">
              <a:spcBef>
                <a:spcPts val="0"/>
              </a:spcBef>
              <a:spcAft>
                <a:spcPts val="0"/>
              </a:spcAft>
              <a:buClr>
                <a:schemeClr val="dk2"/>
              </a:buClr>
              <a:buSzPts val="5000"/>
              <a:buNone/>
              <a:defRPr sz="5000">
                <a:solidFill>
                  <a:schemeClr val="dk2"/>
                </a:solidFill>
              </a:defRPr>
            </a:lvl7pPr>
            <a:lvl8pPr lvl="7" rtl="0">
              <a:spcBef>
                <a:spcPts val="0"/>
              </a:spcBef>
              <a:spcAft>
                <a:spcPts val="0"/>
              </a:spcAft>
              <a:buClr>
                <a:schemeClr val="dk2"/>
              </a:buClr>
              <a:buSzPts val="5000"/>
              <a:buNone/>
              <a:defRPr sz="5000">
                <a:solidFill>
                  <a:schemeClr val="dk2"/>
                </a:solidFill>
              </a:defRPr>
            </a:lvl8pPr>
            <a:lvl9pPr lvl="8" rtl="0">
              <a:spcBef>
                <a:spcPts val="0"/>
              </a:spcBef>
              <a:spcAft>
                <a:spcPts val="0"/>
              </a:spcAft>
              <a:buClr>
                <a:schemeClr val="dk2"/>
              </a:buClr>
              <a:buSzPts val="5000"/>
              <a:buNone/>
              <a:defRPr sz="5000">
                <a:solidFill>
                  <a:schemeClr val="dk2"/>
                </a:solidFill>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unday 31">
  <p:cSld name="BLANK_2_1_1_1_1_1_1_1_1_1_1_1">
    <p:spTree>
      <p:nvGrpSpPr>
        <p:cNvPr id="1722" name="Shape 1722"/>
        <p:cNvGrpSpPr/>
        <p:nvPr/>
      </p:nvGrpSpPr>
      <p:grpSpPr>
        <a:xfrm>
          <a:off x="0" y="0"/>
          <a:ext cx="0" cy="0"/>
          <a:chOff x="0" y="0"/>
          <a:chExt cx="0" cy="0"/>
        </a:xfrm>
      </p:grpSpPr>
      <p:sp>
        <p:nvSpPr>
          <p:cNvPr id="1723" name="Google Shape;1723;p24"/>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724" name="Google Shape;1724;p24"/>
          <p:cNvGraphicFramePr/>
          <p:nvPr/>
        </p:nvGraphicFramePr>
        <p:xfrm>
          <a:off x="8187838" y="1821463"/>
          <a:ext cx="3000000" cy="3000000"/>
        </p:xfrm>
        <a:graphic>
          <a:graphicData uri="http://schemas.openxmlformats.org/drawingml/2006/table">
            <a:tbl>
              <a:tblPr>
                <a:noFill/>
                <a:tableStyleId>{1424EEDC-F4A3-4CC1-A5DF-2EAF7EAA90CB}</a:tableStyleId>
              </a:tblPr>
              <a:tblGrid>
                <a:gridCol w="3059450"/>
              </a:tblGrid>
              <a:tr h="471625">
                <a:tc>
                  <a:txBody>
                    <a:bodyPr/>
                    <a:lstStyle/>
                    <a:p>
                      <a:pPr indent="0" lvl="0" marL="0" rtl="0" algn="l">
                        <a:spcBef>
                          <a:spcPts val="0"/>
                        </a:spcBef>
                        <a:spcAft>
                          <a:spcPts val="0"/>
                        </a:spcAft>
                        <a:buNone/>
                      </a:pPr>
                      <a:r>
                        <a:t/>
                      </a:r>
                      <a:endParaRPr/>
                    </a:p>
                  </a:txBody>
                  <a:tcPr marT="91425" marB="91425" marR="91425" marL="91425">
                    <a:lnL cap="flat" cmpd="sng" w="9525">
                      <a:solidFill>
                        <a:schemeClr val="dk1">
                          <a:alpha val="0"/>
                        </a:schemeClr>
                      </a:solidFill>
                      <a:prstDash val="solid"/>
                      <a:round/>
                      <a:headEnd len="sm" w="sm" type="none"/>
                      <a:tailEnd len="sm" w="sm" type="none"/>
                    </a:lnL>
                    <a:lnR cap="flat" cmpd="sng" w="9525">
                      <a:solidFill>
                        <a:schemeClr val="dk1">
                          <a:alpha val="0"/>
                        </a:scheme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1725" name="Google Shape;1725;p24"/>
          <p:cNvSpPr txBox="1"/>
          <p:nvPr/>
        </p:nvSpPr>
        <p:spPr>
          <a:xfrm>
            <a:off x="8187925" y="1449000"/>
            <a:ext cx="3059400" cy="438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latin typeface="DM Sans SemiBold"/>
                <a:ea typeface="DM Sans SemiBold"/>
                <a:cs typeface="DM Sans SemiBold"/>
                <a:sym typeface="DM Sans SemiBold"/>
              </a:rPr>
              <a:t>NOTES</a:t>
            </a:r>
            <a:endParaRPr sz="1500">
              <a:solidFill>
                <a:schemeClr val="dk2"/>
              </a:solidFill>
              <a:latin typeface="DM Sans SemiBold"/>
              <a:ea typeface="DM Sans SemiBold"/>
              <a:cs typeface="DM Sans SemiBold"/>
              <a:sym typeface="DM Sans SemiBold"/>
            </a:endParaRPr>
          </a:p>
        </p:txBody>
      </p:sp>
      <p:sp>
        <p:nvSpPr>
          <p:cNvPr id="1726" name="Google Shape;1726;p24"/>
          <p:cNvSpPr/>
          <p:nvPr/>
        </p:nvSpPr>
        <p:spPr>
          <a:xfrm>
            <a:off x="8302752" y="196596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27" name="Google Shape;1727;p24"/>
          <p:cNvSpPr/>
          <p:nvPr/>
        </p:nvSpPr>
        <p:spPr>
          <a:xfrm>
            <a:off x="8302825" y="243899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28" name="Google Shape;1728;p24"/>
          <p:cNvSpPr/>
          <p:nvPr/>
        </p:nvSpPr>
        <p:spPr>
          <a:xfrm>
            <a:off x="8302825" y="291202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29" name="Google Shape;1729;p24"/>
          <p:cNvSpPr/>
          <p:nvPr/>
        </p:nvSpPr>
        <p:spPr>
          <a:xfrm>
            <a:off x="8302825" y="338505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30" name="Google Shape;1730;p24"/>
          <p:cNvSpPr/>
          <p:nvPr/>
        </p:nvSpPr>
        <p:spPr>
          <a:xfrm>
            <a:off x="8302825" y="385808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31" name="Google Shape;1731;p24"/>
          <p:cNvSpPr/>
          <p:nvPr/>
        </p:nvSpPr>
        <p:spPr>
          <a:xfrm>
            <a:off x="8302825" y="433111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32" name="Google Shape;1732;p24"/>
          <p:cNvSpPr/>
          <p:nvPr/>
        </p:nvSpPr>
        <p:spPr>
          <a:xfrm>
            <a:off x="8302825" y="480414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33" name="Google Shape;1733;p24"/>
          <p:cNvSpPr/>
          <p:nvPr/>
        </p:nvSpPr>
        <p:spPr>
          <a:xfrm>
            <a:off x="8302825" y="527717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34" name="Google Shape;1734;p24"/>
          <p:cNvSpPr/>
          <p:nvPr/>
        </p:nvSpPr>
        <p:spPr>
          <a:xfrm>
            <a:off x="8302825" y="575020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735" name="Google Shape;1735;p24"/>
          <p:cNvGraphicFramePr/>
          <p:nvPr/>
        </p:nvGraphicFramePr>
        <p:xfrm>
          <a:off x="720513" y="1601389"/>
          <a:ext cx="3000000" cy="3000000"/>
        </p:xfrm>
        <a:graphic>
          <a:graphicData uri="http://schemas.openxmlformats.org/drawingml/2006/table">
            <a:tbl>
              <a:tblPr>
                <a:noFill/>
                <a:tableStyleId>{E448F027-B05C-4AC0-A45C-57599ED186F0}</a:tableStyleId>
              </a:tblPr>
              <a:tblGrid>
                <a:gridCol w="1036200"/>
                <a:gridCol w="1036200"/>
                <a:gridCol w="1036200"/>
                <a:gridCol w="1036200"/>
                <a:gridCol w="1036200"/>
                <a:gridCol w="1036200"/>
                <a:gridCol w="1036200"/>
              </a:tblGrid>
              <a:tr h="232300">
                <a:tc>
                  <a:txBody>
                    <a:bodyPr/>
                    <a:lstStyle/>
                    <a:p>
                      <a:pPr indent="0" lvl="0" marL="0" rtl="0" algn="ctr">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MONDAY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TUESDAY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WEDNESDAY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THURSDAY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FRIDAY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SATURDAY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SUNDAY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1</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5873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rtl="0" algn="l">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p>
                      <a:pPr indent="0" lvl="0" marL="0" rtl="0" algn="l">
                        <a:spcBef>
                          <a:spcPts val="0"/>
                        </a:spcBef>
                        <a:spcAft>
                          <a:spcPts val="0"/>
                        </a:spcAft>
                        <a:buNone/>
                      </a:pPr>
                      <a:r>
                        <a:t/>
                      </a:r>
                      <a:endParaRPr sz="1000">
                        <a:solidFill>
                          <a:schemeClr val="accent3"/>
                        </a:solidFill>
                        <a:latin typeface="DM Sans Medium"/>
                        <a:ea typeface="DM Sans Medium"/>
                        <a:cs typeface="DM Sans Medium"/>
                        <a:sym typeface="DM Sans Medium"/>
                      </a:endParaRPr>
                    </a:p>
                    <a:p>
                      <a:pPr indent="0" lvl="0" marL="0" rtl="0" algn="l">
                        <a:spcBef>
                          <a:spcPts val="0"/>
                        </a:spcBef>
                        <a:spcAft>
                          <a:spcPts val="0"/>
                        </a:spcAft>
                        <a:buNone/>
                      </a:pPr>
                      <a:r>
                        <a:rPr lang="en" sz="1000">
                          <a:solidFill>
                            <a:schemeClr val="accent3"/>
                          </a:solidFill>
                          <a:latin typeface="DM Sans Medium"/>
                          <a:ea typeface="DM Sans Medium"/>
                          <a:cs typeface="DM Sans Medium"/>
                          <a:sym typeface="DM Sans Medium"/>
                        </a:rPr>
                        <a:t>                      30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t/>
                      </a:r>
                      <a:endParaRPr sz="1000">
                        <a:solidFill>
                          <a:schemeClr val="accent3"/>
                        </a:solidFill>
                        <a:latin typeface="DM Sans Medium"/>
                        <a:ea typeface="DM Sans Medium"/>
                        <a:cs typeface="DM Sans Medium"/>
                        <a:sym typeface="DM Sans Medium"/>
                      </a:endParaRPr>
                    </a:p>
                    <a:p>
                      <a:pPr indent="0" lvl="0" marL="0" rtl="0" algn="l">
                        <a:spcBef>
                          <a:spcPts val="0"/>
                        </a:spcBef>
                        <a:spcAft>
                          <a:spcPts val="0"/>
                        </a:spcAft>
                        <a:buNone/>
                      </a:pPr>
                      <a:r>
                        <a:t/>
                      </a:r>
                      <a:endParaRPr sz="1000">
                        <a:solidFill>
                          <a:schemeClr val="accent3"/>
                        </a:solidFill>
                        <a:latin typeface="DM Sans Medium"/>
                        <a:ea typeface="DM Sans Medium"/>
                        <a:cs typeface="DM Sans Medium"/>
                        <a:sym typeface="DM Sans Medium"/>
                      </a:endParaRPr>
                    </a:p>
                    <a:p>
                      <a:pPr indent="0" lvl="0" marL="0" rtl="0" algn="l">
                        <a:spcBef>
                          <a:spcPts val="0"/>
                        </a:spcBef>
                        <a:spcAft>
                          <a:spcPts val="0"/>
                        </a:spcAft>
                        <a:buClr>
                          <a:schemeClr val="dk1"/>
                        </a:buClr>
                        <a:buSzPts val="1100"/>
                        <a:buFont typeface="Arial"/>
                        <a:buNone/>
                      </a:pPr>
                      <a:r>
                        <a:rPr lang="en" sz="1000">
                          <a:solidFill>
                            <a:schemeClr val="accent3"/>
                          </a:solidFill>
                          <a:latin typeface="DM Sans Medium"/>
                          <a:ea typeface="DM Sans Medium"/>
                          <a:cs typeface="DM Sans Medium"/>
                          <a:sym typeface="DM Sans Medium"/>
                        </a:rPr>
                        <a:t>                       31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bl>
          </a:graphicData>
        </a:graphic>
      </p:graphicFrame>
      <p:cxnSp>
        <p:nvCxnSpPr>
          <p:cNvPr id="1736" name="Google Shape;1736;p24"/>
          <p:cNvCxnSpPr/>
          <p:nvPr/>
        </p:nvCxnSpPr>
        <p:spPr>
          <a:xfrm flipH="1" rot="10800000">
            <a:off x="731525" y="5196775"/>
            <a:ext cx="1036200" cy="853500"/>
          </a:xfrm>
          <a:prstGeom prst="straightConnector1">
            <a:avLst/>
          </a:prstGeom>
          <a:noFill/>
          <a:ln cap="flat" cmpd="sng" w="9525">
            <a:solidFill>
              <a:schemeClr val="dk2"/>
            </a:solidFill>
            <a:prstDash val="solid"/>
            <a:round/>
            <a:headEnd len="med" w="med" type="none"/>
            <a:tailEnd len="med" w="med" type="none"/>
          </a:ln>
        </p:spPr>
      </p:cxnSp>
      <p:cxnSp>
        <p:nvCxnSpPr>
          <p:cNvPr id="1737" name="Google Shape;1737;p24"/>
          <p:cNvCxnSpPr/>
          <p:nvPr/>
        </p:nvCxnSpPr>
        <p:spPr>
          <a:xfrm flipH="1" rot="10800000">
            <a:off x="1767725" y="5196775"/>
            <a:ext cx="1036200" cy="853500"/>
          </a:xfrm>
          <a:prstGeom prst="straightConnector1">
            <a:avLst/>
          </a:prstGeom>
          <a:noFill/>
          <a:ln cap="flat" cmpd="sng" w="9525">
            <a:solidFill>
              <a:schemeClr val="dk2"/>
            </a:solidFill>
            <a:prstDash val="solid"/>
            <a:round/>
            <a:headEnd len="med" w="med" type="none"/>
            <a:tailEnd len="med" w="med" type="none"/>
          </a:ln>
        </p:spPr>
      </p:cxnSp>
      <p:sp>
        <p:nvSpPr>
          <p:cNvPr id="1738" name="Google Shape;1738;p24"/>
          <p:cNvSpPr txBox="1"/>
          <p:nvPr>
            <p:ph type="title"/>
          </p:nvPr>
        </p:nvSpPr>
        <p:spPr>
          <a:xfrm>
            <a:off x="720600" y="610950"/>
            <a:ext cx="7253400" cy="7431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a:spcBef>
                <a:spcPts val="0"/>
              </a:spcBef>
              <a:spcAft>
                <a:spcPts val="0"/>
              </a:spcAft>
              <a:buClr>
                <a:schemeClr val="dk2"/>
              </a:buClr>
              <a:buSzPts val="5000"/>
              <a:buNone/>
              <a:defRPr sz="5000">
                <a:solidFill>
                  <a:schemeClr val="dk2"/>
                </a:solidFill>
              </a:defRPr>
            </a:lvl2pPr>
            <a:lvl3pPr lvl="2">
              <a:spcBef>
                <a:spcPts val="0"/>
              </a:spcBef>
              <a:spcAft>
                <a:spcPts val="0"/>
              </a:spcAft>
              <a:buClr>
                <a:schemeClr val="dk2"/>
              </a:buClr>
              <a:buSzPts val="5000"/>
              <a:buNone/>
              <a:defRPr sz="5000">
                <a:solidFill>
                  <a:schemeClr val="dk2"/>
                </a:solidFill>
              </a:defRPr>
            </a:lvl3pPr>
            <a:lvl4pPr lvl="3">
              <a:spcBef>
                <a:spcPts val="0"/>
              </a:spcBef>
              <a:spcAft>
                <a:spcPts val="0"/>
              </a:spcAft>
              <a:buClr>
                <a:schemeClr val="dk2"/>
              </a:buClr>
              <a:buSzPts val="5000"/>
              <a:buNone/>
              <a:defRPr sz="5000">
                <a:solidFill>
                  <a:schemeClr val="dk2"/>
                </a:solidFill>
              </a:defRPr>
            </a:lvl4pPr>
            <a:lvl5pPr lvl="4">
              <a:spcBef>
                <a:spcPts val="0"/>
              </a:spcBef>
              <a:spcAft>
                <a:spcPts val="0"/>
              </a:spcAft>
              <a:buClr>
                <a:schemeClr val="dk2"/>
              </a:buClr>
              <a:buSzPts val="5000"/>
              <a:buNone/>
              <a:defRPr sz="5000">
                <a:solidFill>
                  <a:schemeClr val="dk2"/>
                </a:solidFill>
              </a:defRPr>
            </a:lvl5pPr>
            <a:lvl6pPr lvl="5">
              <a:spcBef>
                <a:spcPts val="0"/>
              </a:spcBef>
              <a:spcAft>
                <a:spcPts val="0"/>
              </a:spcAft>
              <a:buClr>
                <a:schemeClr val="dk2"/>
              </a:buClr>
              <a:buSzPts val="5000"/>
              <a:buNone/>
              <a:defRPr sz="5000">
                <a:solidFill>
                  <a:schemeClr val="dk2"/>
                </a:solidFill>
              </a:defRPr>
            </a:lvl6pPr>
            <a:lvl7pPr lvl="6">
              <a:spcBef>
                <a:spcPts val="0"/>
              </a:spcBef>
              <a:spcAft>
                <a:spcPts val="0"/>
              </a:spcAft>
              <a:buClr>
                <a:schemeClr val="dk2"/>
              </a:buClr>
              <a:buSzPts val="5000"/>
              <a:buNone/>
              <a:defRPr sz="5000">
                <a:solidFill>
                  <a:schemeClr val="dk2"/>
                </a:solidFill>
              </a:defRPr>
            </a:lvl7pPr>
            <a:lvl8pPr lvl="7">
              <a:spcBef>
                <a:spcPts val="0"/>
              </a:spcBef>
              <a:spcAft>
                <a:spcPts val="0"/>
              </a:spcAft>
              <a:buClr>
                <a:schemeClr val="dk2"/>
              </a:buClr>
              <a:buSzPts val="5000"/>
              <a:buNone/>
              <a:defRPr sz="5000">
                <a:solidFill>
                  <a:schemeClr val="dk2"/>
                </a:solidFill>
              </a:defRPr>
            </a:lvl8pPr>
            <a:lvl9pPr lvl="8">
              <a:spcBef>
                <a:spcPts val="0"/>
              </a:spcBef>
              <a:spcAft>
                <a:spcPts val="0"/>
              </a:spcAft>
              <a:buClr>
                <a:schemeClr val="dk2"/>
              </a:buClr>
              <a:buSzPts val="5000"/>
              <a:buNone/>
              <a:defRPr sz="5000">
                <a:solidFill>
                  <a:schemeClr val="dk2"/>
                </a:solidFill>
              </a:defRPr>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unday 28">
  <p:cSld name="BLANK_2_1_1_1_1_1_1_1_1_1_1_1_1">
    <p:spTree>
      <p:nvGrpSpPr>
        <p:cNvPr id="1739" name="Shape 1739"/>
        <p:cNvGrpSpPr/>
        <p:nvPr/>
      </p:nvGrpSpPr>
      <p:grpSpPr>
        <a:xfrm>
          <a:off x="0" y="0"/>
          <a:ext cx="0" cy="0"/>
          <a:chOff x="0" y="0"/>
          <a:chExt cx="0" cy="0"/>
        </a:xfrm>
      </p:grpSpPr>
      <p:sp>
        <p:nvSpPr>
          <p:cNvPr id="1740" name="Google Shape;1740;p25"/>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741" name="Google Shape;1741;p25"/>
          <p:cNvGraphicFramePr/>
          <p:nvPr/>
        </p:nvGraphicFramePr>
        <p:xfrm>
          <a:off x="8187838" y="1821463"/>
          <a:ext cx="3000000" cy="3000000"/>
        </p:xfrm>
        <a:graphic>
          <a:graphicData uri="http://schemas.openxmlformats.org/drawingml/2006/table">
            <a:tbl>
              <a:tblPr>
                <a:noFill/>
                <a:tableStyleId>{1424EEDC-F4A3-4CC1-A5DF-2EAF7EAA90CB}</a:tableStyleId>
              </a:tblPr>
              <a:tblGrid>
                <a:gridCol w="3059450"/>
              </a:tblGrid>
              <a:tr h="471625">
                <a:tc>
                  <a:txBody>
                    <a:bodyPr/>
                    <a:lstStyle/>
                    <a:p>
                      <a:pPr indent="0" lvl="0" marL="0" rtl="0" algn="l">
                        <a:spcBef>
                          <a:spcPts val="0"/>
                        </a:spcBef>
                        <a:spcAft>
                          <a:spcPts val="0"/>
                        </a:spcAft>
                        <a:buNone/>
                      </a:pPr>
                      <a:r>
                        <a:t/>
                      </a:r>
                      <a:endParaRPr/>
                    </a:p>
                  </a:txBody>
                  <a:tcPr marT="91425" marB="91425" marR="91425" marL="91425">
                    <a:lnL cap="flat" cmpd="sng" w="9525">
                      <a:solidFill>
                        <a:schemeClr val="dk1">
                          <a:alpha val="0"/>
                        </a:schemeClr>
                      </a:solidFill>
                      <a:prstDash val="solid"/>
                      <a:round/>
                      <a:headEnd len="sm" w="sm" type="none"/>
                      <a:tailEnd len="sm" w="sm" type="none"/>
                    </a:lnL>
                    <a:lnR cap="flat" cmpd="sng" w="9525">
                      <a:solidFill>
                        <a:schemeClr val="dk1">
                          <a:alpha val="0"/>
                        </a:scheme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1742" name="Google Shape;1742;p25"/>
          <p:cNvSpPr txBox="1"/>
          <p:nvPr/>
        </p:nvSpPr>
        <p:spPr>
          <a:xfrm>
            <a:off x="8187925" y="1449000"/>
            <a:ext cx="3059400" cy="438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latin typeface="DM Sans SemiBold"/>
                <a:ea typeface="DM Sans SemiBold"/>
                <a:cs typeface="DM Sans SemiBold"/>
                <a:sym typeface="DM Sans SemiBold"/>
              </a:rPr>
              <a:t>NOTES</a:t>
            </a:r>
            <a:endParaRPr sz="1500">
              <a:solidFill>
                <a:schemeClr val="dk2"/>
              </a:solidFill>
              <a:latin typeface="DM Sans SemiBold"/>
              <a:ea typeface="DM Sans SemiBold"/>
              <a:cs typeface="DM Sans SemiBold"/>
              <a:sym typeface="DM Sans SemiBold"/>
            </a:endParaRPr>
          </a:p>
        </p:txBody>
      </p:sp>
      <p:sp>
        <p:nvSpPr>
          <p:cNvPr id="1743" name="Google Shape;1743;p25"/>
          <p:cNvSpPr/>
          <p:nvPr/>
        </p:nvSpPr>
        <p:spPr>
          <a:xfrm>
            <a:off x="8302752" y="196596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44" name="Google Shape;1744;p25"/>
          <p:cNvSpPr/>
          <p:nvPr/>
        </p:nvSpPr>
        <p:spPr>
          <a:xfrm>
            <a:off x="8302825" y="243899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45" name="Google Shape;1745;p25"/>
          <p:cNvSpPr/>
          <p:nvPr/>
        </p:nvSpPr>
        <p:spPr>
          <a:xfrm>
            <a:off x="8302825" y="291202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46" name="Google Shape;1746;p25"/>
          <p:cNvSpPr/>
          <p:nvPr/>
        </p:nvSpPr>
        <p:spPr>
          <a:xfrm>
            <a:off x="8302825" y="338505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47" name="Google Shape;1747;p25"/>
          <p:cNvSpPr/>
          <p:nvPr/>
        </p:nvSpPr>
        <p:spPr>
          <a:xfrm>
            <a:off x="8302825" y="385808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48" name="Google Shape;1748;p25"/>
          <p:cNvSpPr/>
          <p:nvPr/>
        </p:nvSpPr>
        <p:spPr>
          <a:xfrm>
            <a:off x="8302825" y="433111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49" name="Google Shape;1749;p25"/>
          <p:cNvSpPr/>
          <p:nvPr/>
        </p:nvSpPr>
        <p:spPr>
          <a:xfrm>
            <a:off x="8302825" y="480414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50" name="Google Shape;1750;p25"/>
          <p:cNvSpPr/>
          <p:nvPr/>
        </p:nvSpPr>
        <p:spPr>
          <a:xfrm>
            <a:off x="8302825" y="527717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751" name="Google Shape;1751;p25"/>
          <p:cNvSpPr/>
          <p:nvPr/>
        </p:nvSpPr>
        <p:spPr>
          <a:xfrm>
            <a:off x="8302825" y="5750200"/>
            <a:ext cx="183000" cy="183000"/>
          </a:xfrm>
          <a:prstGeom prst="ellipse">
            <a:avLst/>
          </a:prstGeom>
          <a:no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752" name="Google Shape;1752;p25"/>
          <p:cNvGraphicFramePr/>
          <p:nvPr/>
        </p:nvGraphicFramePr>
        <p:xfrm>
          <a:off x="720513" y="1601389"/>
          <a:ext cx="3000000" cy="3000000"/>
        </p:xfrm>
        <a:graphic>
          <a:graphicData uri="http://schemas.openxmlformats.org/drawingml/2006/table">
            <a:tbl>
              <a:tblPr>
                <a:noFill/>
                <a:tableStyleId>{E448F027-B05C-4AC0-A45C-57599ED186F0}</a:tableStyleId>
              </a:tblPr>
              <a:tblGrid>
                <a:gridCol w="1036200"/>
                <a:gridCol w="1036200"/>
                <a:gridCol w="1036200"/>
                <a:gridCol w="1036200"/>
                <a:gridCol w="1036200"/>
                <a:gridCol w="1036200"/>
                <a:gridCol w="1036200"/>
              </a:tblGrid>
              <a:tr h="232300">
                <a:tc>
                  <a:txBody>
                    <a:bodyPr/>
                    <a:lstStyle/>
                    <a:p>
                      <a:pPr indent="0" lvl="0" marL="0" rtl="0" algn="ctr">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MONDAY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TUESDAY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WEDNESDAY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THURSDAY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FRIDAY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SATURDAY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000">
                          <a:solidFill>
                            <a:schemeClr val="dk1"/>
                          </a:solidFill>
                          <a:latin typeface="DM Sans SemiBold"/>
                          <a:ea typeface="DM Sans SemiBold"/>
                          <a:cs typeface="DM Sans SemiBold"/>
                          <a:sym typeface="DM Sans SemiBold"/>
                        </a:rPr>
                        <a:t>SUNDAY</a:t>
                      </a:r>
                      <a:endParaRPr sz="1000" u="none" cap="none" strike="noStrike">
                        <a:solidFill>
                          <a:schemeClr val="dk1"/>
                        </a:solidFill>
                        <a:latin typeface="DM Sans SemiBold"/>
                        <a:ea typeface="DM Sans SemiBold"/>
                        <a:cs typeface="DM Sans SemiBold"/>
                        <a:sym typeface="DM Sans SemiBold"/>
                      </a:endParaRPr>
                    </a:p>
                  </a:txBody>
                  <a:tcPr marT="6150" marB="0" marR="6150" marL="9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000">
                          <a:solidFill>
                            <a:schemeClr val="accent3"/>
                          </a:solidFill>
                          <a:latin typeface="DM Sans Medium"/>
                          <a:ea typeface="DM Sans Medium"/>
                          <a:cs typeface="DM Sans Medium"/>
                          <a:sym typeface="DM Sans Medium"/>
                        </a:rPr>
                        <a:t>1</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600"/>
                        <a:buFont typeface="Arial"/>
                        <a:buNone/>
                      </a:pPr>
                      <a:r>
                        <a:t/>
                      </a:r>
                      <a:endParaRPr sz="1000" u="none" cap="none" strike="noStrike">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5873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19</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20</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21</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22</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r h="244550">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23</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24</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25</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26</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27</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rPr lang="en" sz="1000">
                          <a:solidFill>
                            <a:schemeClr val="accent3"/>
                          </a:solidFill>
                          <a:latin typeface="DM Sans Medium"/>
                          <a:ea typeface="DM Sans Medium"/>
                          <a:cs typeface="DM Sans Medium"/>
                          <a:sym typeface="DM Sans Medium"/>
                        </a:rPr>
                        <a:t>28</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chemeClr val="dk2"/>
                      </a:solidFill>
                      <a:prstDash val="solid"/>
                      <a:round/>
                      <a:headEnd len="sm" w="sm" type="none"/>
                      <a:tailEnd len="sm" w="sm" type="none"/>
                    </a:lnT>
                    <a:lnB cap="flat" cmpd="sng" w="12700">
                      <a:solidFill>
                        <a:srgbClr val="000000">
                          <a:alpha val="0"/>
                        </a:srgbClr>
                      </a:solidFill>
                      <a:prstDash val="solid"/>
                      <a:round/>
                      <a:headEnd len="sm" w="sm" type="none"/>
                      <a:tailEnd len="sm" w="sm" type="none"/>
                    </a:lnB>
                    <a:solidFill>
                      <a:schemeClr val="lt1"/>
                    </a:solidFill>
                  </a:tcPr>
                </a:tc>
              </a:tr>
              <a:tr h="601950">
                <a:tc>
                  <a:txBody>
                    <a:bodyPr/>
                    <a:lstStyle/>
                    <a:p>
                      <a:pPr indent="0" lvl="0" marL="0" rtl="0" algn="l">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p>
                      <a:pPr indent="0" lvl="0" marL="0" rtl="0" algn="l">
                        <a:spcBef>
                          <a:spcPts val="0"/>
                        </a:spcBef>
                        <a:spcAft>
                          <a:spcPts val="0"/>
                        </a:spcAft>
                        <a:buNone/>
                      </a:pPr>
                      <a:r>
                        <a:t/>
                      </a:r>
                      <a:endParaRPr sz="1000">
                        <a:solidFill>
                          <a:schemeClr val="accent3"/>
                        </a:solidFill>
                        <a:latin typeface="DM Sans Medium"/>
                        <a:ea typeface="DM Sans Medium"/>
                        <a:cs typeface="DM Sans Medium"/>
                        <a:sym typeface="DM Sans Medium"/>
                      </a:endParaRPr>
                    </a:p>
                    <a:p>
                      <a:pPr indent="0" lvl="0" marL="0" rtl="0" algn="l">
                        <a:spcBef>
                          <a:spcPts val="0"/>
                        </a:spcBef>
                        <a:spcAft>
                          <a:spcPts val="0"/>
                        </a:spcAft>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t/>
                      </a:r>
                      <a:endParaRPr sz="1000">
                        <a:solidFill>
                          <a:schemeClr val="accent3"/>
                        </a:solidFill>
                        <a:latin typeface="DM Sans Medium"/>
                        <a:ea typeface="DM Sans Medium"/>
                        <a:cs typeface="DM Sans Medium"/>
                        <a:sym typeface="DM Sans Medium"/>
                      </a:endParaRPr>
                    </a:p>
                    <a:p>
                      <a:pPr indent="0" lvl="0" marL="0" rtl="0" algn="l">
                        <a:spcBef>
                          <a:spcPts val="0"/>
                        </a:spcBef>
                        <a:spcAft>
                          <a:spcPts val="0"/>
                        </a:spcAft>
                        <a:buNone/>
                      </a:pPr>
                      <a:r>
                        <a:t/>
                      </a:r>
                      <a:endParaRPr sz="1000">
                        <a:solidFill>
                          <a:schemeClr val="accent3"/>
                        </a:solidFill>
                        <a:latin typeface="DM Sans Medium"/>
                        <a:ea typeface="DM Sans Medium"/>
                        <a:cs typeface="DM Sans Medium"/>
                        <a:sym typeface="DM Sans Medium"/>
                      </a:endParaRPr>
                    </a:p>
                    <a:p>
                      <a:pPr indent="0" lvl="0" marL="0" rtl="0" algn="l">
                        <a:spcBef>
                          <a:spcPts val="0"/>
                        </a:spcBef>
                        <a:spcAft>
                          <a:spcPts val="0"/>
                        </a:spcAft>
                        <a:buClr>
                          <a:schemeClr val="dk1"/>
                        </a:buClr>
                        <a:buSzPts val="1100"/>
                        <a:buFont typeface="Arial"/>
                        <a:buNone/>
                      </a:pPr>
                      <a:r>
                        <a:rPr lang="en" sz="1000">
                          <a:solidFill>
                            <a:schemeClr val="accent3"/>
                          </a:solidFill>
                          <a:latin typeface="DM Sans Medium"/>
                          <a:ea typeface="DM Sans Medium"/>
                          <a:cs typeface="DM Sans Medium"/>
                          <a:sym typeface="DM Sans Medium"/>
                        </a:rPr>
                        <a:t>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000">
                        <a:solidFill>
                          <a:schemeClr val="accent3"/>
                        </a:solidFill>
                        <a:latin typeface="DM Sans Medium"/>
                        <a:ea typeface="DM Sans Medium"/>
                        <a:cs typeface="DM Sans Medium"/>
                        <a:sym typeface="DM Sans Medium"/>
                      </a:endParaRPr>
                    </a:p>
                  </a:txBody>
                  <a:tcPr marT="7625" marB="0" marR="7625" marL="114300" anchor="ctr">
                    <a:lnL cap="flat" cmpd="sng" w="12700">
                      <a:solidFill>
                        <a:schemeClr val="dk2"/>
                      </a:solidFill>
                      <a:prstDash val="solid"/>
                      <a:round/>
                      <a:headEnd len="sm" w="sm" type="none"/>
                      <a:tailEnd len="sm" w="sm" type="none"/>
                    </a:lnL>
                    <a:lnR cap="flat" cmpd="sng" w="12700">
                      <a:solidFill>
                        <a:schemeClr val="dk2"/>
                      </a:solidFill>
                      <a:prstDash val="solid"/>
                      <a:round/>
                      <a:headEnd len="sm" w="sm" type="none"/>
                      <a:tailEnd len="sm" w="sm" type="none"/>
                    </a:lnR>
                    <a:lnT cap="flat" cmpd="sng" w="12700">
                      <a:solidFill>
                        <a:srgbClr val="000000">
                          <a:alpha val="0"/>
                        </a:srgbClr>
                      </a:solidFill>
                      <a:prstDash val="solid"/>
                      <a:round/>
                      <a:headEnd len="sm" w="sm" type="none"/>
                      <a:tailEnd len="sm" w="sm" type="none"/>
                    </a:lnT>
                    <a:lnB cap="flat" cmpd="sng" w="12700">
                      <a:solidFill>
                        <a:schemeClr val="dk2"/>
                      </a:solidFill>
                      <a:prstDash val="solid"/>
                      <a:round/>
                      <a:headEnd len="sm" w="sm" type="none"/>
                      <a:tailEnd len="sm" w="sm" type="none"/>
                    </a:lnB>
                    <a:solidFill>
                      <a:schemeClr val="lt1"/>
                    </a:solidFill>
                  </a:tcPr>
                </a:tc>
              </a:tr>
            </a:tbl>
          </a:graphicData>
        </a:graphic>
      </p:graphicFrame>
      <p:sp>
        <p:nvSpPr>
          <p:cNvPr id="1753" name="Google Shape;1753;p25"/>
          <p:cNvSpPr txBox="1"/>
          <p:nvPr>
            <p:ph type="title"/>
          </p:nvPr>
        </p:nvSpPr>
        <p:spPr>
          <a:xfrm>
            <a:off x="720600" y="610950"/>
            <a:ext cx="7253400" cy="7431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a:spcBef>
                <a:spcPts val="0"/>
              </a:spcBef>
              <a:spcAft>
                <a:spcPts val="0"/>
              </a:spcAft>
              <a:buClr>
                <a:schemeClr val="dk2"/>
              </a:buClr>
              <a:buSzPts val="5000"/>
              <a:buNone/>
              <a:defRPr sz="5000">
                <a:solidFill>
                  <a:schemeClr val="dk2"/>
                </a:solidFill>
              </a:defRPr>
            </a:lvl2pPr>
            <a:lvl3pPr lvl="2">
              <a:spcBef>
                <a:spcPts val="0"/>
              </a:spcBef>
              <a:spcAft>
                <a:spcPts val="0"/>
              </a:spcAft>
              <a:buClr>
                <a:schemeClr val="dk2"/>
              </a:buClr>
              <a:buSzPts val="5000"/>
              <a:buNone/>
              <a:defRPr sz="5000">
                <a:solidFill>
                  <a:schemeClr val="dk2"/>
                </a:solidFill>
              </a:defRPr>
            </a:lvl3pPr>
            <a:lvl4pPr lvl="3">
              <a:spcBef>
                <a:spcPts val="0"/>
              </a:spcBef>
              <a:spcAft>
                <a:spcPts val="0"/>
              </a:spcAft>
              <a:buClr>
                <a:schemeClr val="dk2"/>
              </a:buClr>
              <a:buSzPts val="5000"/>
              <a:buNone/>
              <a:defRPr sz="5000">
                <a:solidFill>
                  <a:schemeClr val="dk2"/>
                </a:solidFill>
              </a:defRPr>
            </a:lvl4pPr>
            <a:lvl5pPr lvl="4">
              <a:spcBef>
                <a:spcPts val="0"/>
              </a:spcBef>
              <a:spcAft>
                <a:spcPts val="0"/>
              </a:spcAft>
              <a:buClr>
                <a:schemeClr val="dk2"/>
              </a:buClr>
              <a:buSzPts val="5000"/>
              <a:buNone/>
              <a:defRPr sz="5000">
                <a:solidFill>
                  <a:schemeClr val="dk2"/>
                </a:solidFill>
              </a:defRPr>
            </a:lvl5pPr>
            <a:lvl6pPr lvl="5">
              <a:spcBef>
                <a:spcPts val="0"/>
              </a:spcBef>
              <a:spcAft>
                <a:spcPts val="0"/>
              </a:spcAft>
              <a:buClr>
                <a:schemeClr val="dk2"/>
              </a:buClr>
              <a:buSzPts val="5000"/>
              <a:buNone/>
              <a:defRPr sz="5000">
                <a:solidFill>
                  <a:schemeClr val="dk2"/>
                </a:solidFill>
              </a:defRPr>
            </a:lvl6pPr>
            <a:lvl7pPr lvl="6">
              <a:spcBef>
                <a:spcPts val="0"/>
              </a:spcBef>
              <a:spcAft>
                <a:spcPts val="0"/>
              </a:spcAft>
              <a:buClr>
                <a:schemeClr val="dk2"/>
              </a:buClr>
              <a:buSzPts val="5000"/>
              <a:buNone/>
              <a:defRPr sz="5000">
                <a:solidFill>
                  <a:schemeClr val="dk2"/>
                </a:solidFill>
              </a:defRPr>
            </a:lvl7pPr>
            <a:lvl8pPr lvl="7">
              <a:spcBef>
                <a:spcPts val="0"/>
              </a:spcBef>
              <a:spcAft>
                <a:spcPts val="0"/>
              </a:spcAft>
              <a:buClr>
                <a:schemeClr val="dk2"/>
              </a:buClr>
              <a:buSzPts val="5000"/>
              <a:buNone/>
              <a:defRPr sz="5000">
                <a:solidFill>
                  <a:schemeClr val="dk2"/>
                </a:solidFill>
              </a:defRPr>
            </a:lvl8pPr>
            <a:lvl9pPr lvl="8">
              <a:spcBef>
                <a:spcPts val="0"/>
              </a:spcBef>
              <a:spcAft>
                <a:spcPts val="0"/>
              </a:spcAft>
              <a:buClr>
                <a:schemeClr val="dk2"/>
              </a:buClr>
              <a:buSzPts val="5000"/>
              <a:buNone/>
              <a:defRPr sz="5000">
                <a:solidFill>
                  <a:schemeClr val="dk2"/>
                </a:solidFill>
              </a:defRPr>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Z SlidesMania - Do not remove">
  <p:cSld name="BLANK_1">
    <p:spTree>
      <p:nvGrpSpPr>
        <p:cNvPr id="1754" name="Shape 1754"/>
        <p:cNvGrpSpPr/>
        <p:nvPr/>
      </p:nvGrpSpPr>
      <p:grpSpPr>
        <a:xfrm>
          <a:off x="0" y="0"/>
          <a:ext cx="0" cy="0"/>
          <a:chOff x="0" y="0"/>
          <a:chExt cx="0" cy="0"/>
        </a:xfrm>
      </p:grpSpPr>
      <p:sp>
        <p:nvSpPr>
          <p:cNvPr id="1755" name="Google Shape;1755;p26"/>
          <p:cNvSpPr txBox="1"/>
          <p:nvPr>
            <p:ph idx="12" type="sldNum"/>
          </p:nvPr>
        </p:nvSpPr>
        <p:spPr>
          <a:xfrm>
            <a:off x="11296610" y="6217622"/>
            <a:ext cx="731700" cy="524700"/>
          </a:xfrm>
          <a:prstGeom prst="rect">
            <a:avLst/>
          </a:prstGeom>
          <a:noFill/>
          <a:ln>
            <a:noFill/>
          </a:ln>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l">
              <a:spcBef>
                <a:spcPts val="0"/>
              </a:spcBef>
              <a:spcAft>
                <a:spcPts val="0"/>
              </a:spcAft>
              <a:buNone/>
            </a:pPr>
            <a:fld id="{00000000-1234-1234-1234-123412341234}" type="slidenum">
              <a:rPr lang="en"/>
              <a:t>‹#›</a:t>
            </a:fld>
            <a:endParaRPr/>
          </a:p>
        </p:txBody>
      </p:sp>
      <p:grpSp>
        <p:nvGrpSpPr>
          <p:cNvPr id="1756" name="Google Shape;1756;p26"/>
          <p:cNvGrpSpPr/>
          <p:nvPr/>
        </p:nvGrpSpPr>
        <p:grpSpPr>
          <a:xfrm>
            <a:off x="0" y="0"/>
            <a:ext cx="12192000" cy="6858000"/>
            <a:chOff x="0" y="0"/>
            <a:chExt cx="12192000" cy="6858000"/>
          </a:xfrm>
        </p:grpSpPr>
        <p:sp>
          <p:nvSpPr>
            <p:cNvPr id="1757" name="Google Shape;1757;p26"/>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8" name="Google Shape;1758;p26"/>
            <p:cNvSpPr txBox="1"/>
            <p:nvPr/>
          </p:nvSpPr>
          <p:spPr>
            <a:xfrm>
              <a:off x="463500" y="2858044"/>
              <a:ext cx="8956500" cy="3830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 sz="3600">
                  <a:solidFill>
                    <a:srgbClr val="3F3F3F"/>
                  </a:solidFill>
                  <a:latin typeface="Poppins"/>
                  <a:ea typeface="Poppins"/>
                  <a:cs typeface="Poppins"/>
                  <a:sym typeface="Poppins"/>
                </a:rPr>
                <a:t>Free </a:t>
              </a:r>
              <a:r>
                <a:rPr lang="en" sz="3600">
                  <a:solidFill>
                    <a:srgbClr val="3F3F3F"/>
                  </a:solidFill>
                  <a:latin typeface="Poppins"/>
                  <a:ea typeface="Poppins"/>
                  <a:cs typeface="Poppins"/>
                  <a:sym typeface="Poppins"/>
                </a:rPr>
                <a:t>themes and templates for </a:t>
              </a:r>
              <a:r>
                <a:rPr b="1" lang="en" sz="3600">
                  <a:solidFill>
                    <a:srgbClr val="3F3F3F"/>
                  </a:solidFill>
                  <a:latin typeface="Poppins"/>
                  <a:ea typeface="Poppins"/>
                  <a:cs typeface="Poppins"/>
                  <a:sym typeface="Poppins"/>
                </a:rPr>
                <a:t>Google Slides</a:t>
              </a:r>
              <a:r>
                <a:rPr lang="en" sz="3600">
                  <a:solidFill>
                    <a:srgbClr val="3F3F3F"/>
                  </a:solidFill>
                  <a:latin typeface="Poppins"/>
                  <a:ea typeface="Poppins"/>
                  <a:cs typeface="Poppins"/>
                  <a:sym typeface="Poppins"/>
                </a:rPr>
                <a:t> or </a:t>
              </a:r>
              <a:r>
                <a:rPr b="1" lang="en" sz="3600">
                  <a:solidFill>
                    <a:srgbClr val="3F3F3F"/>
                  </a:solidFill>
                  <a:latin typeface="Poppins"/>
                  <a:ea typeface="Poppins"/>
                  <a:cs typeface="Poppins"/>
                  <a:sym typeface="Poppins"/>
                </a:rPr>
                <a:t>PowerPoint</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rPr b="1" lang="en" sz="3000">
                  <a:solidFill>
                    <a:srgbClr val="FFCB25"/>
                  </a:solidFill>
                  <a:latin typeface="Poppins"/>
                  <a:ea typeface="Poppins"/>
                  <a:cs typeface="Poppins"/>
                  <a:sym typeface="Poppins"/>
                </a:rPr>
                <a:t>NOT to be sold as is or modified!</a:t>
              </a:r>
              <a:endParaRPr b="1" sz="3000">
                <a:solidFill>
                  <a:srgbClr val="FFCB25"/>
                </a:solidFill>
                <a:latin typeface="Poppins"/>
                <a:ea typeface="Poppins"/>
                <a:cs typeface="Poppins"/>
                <a:sym typeface="Poppins"/>
              </a:endParaRPr>
            </a:p>
            <a:p>
              <a:pPr indent="0" lvl="0" marL="0" rtl="0" algn="l">
                <a:spcBef>
                  <a:spcPts val="0"/>
                </a:spcBef>
                <a:spcAft>
                  <a:spcPts val="0"/>
                </a:spcAft>
                <a:buNone/>
              </a:pPr>
              <a:r>
                <a:rPr lang="en" sz="2700">
                  <a:solidFill>
                    <a:srgbClr val="3F3F3F"/>
                  </a:solidFill>
                  <a:latin typeface="Poppins"/>
                  <a:ea typeface="Poppins"/>
                  <a:cs typeface="Poppins"/>
                  <a:sym typeface="Poppins"/>
                </a:rPr>
                <a:t>Read </a:t>
              </a:r>
              <a:r>
                <a:rPr lang="en" sz="2700" u="sng">
                  <a:solidFill>
                    <a:srgbClr val="3F3F3F"/>
                  </a:solidFill>
                  <a:latin typeface="Poppins"/>
                  <a:ea typeface="Poppins"/>
                  <a:cs typeface="Poppins"/>
                  <a:sym typeface="Poppins"/>
                  <a:hlinkClick r:id="rId2">
                    <a:extLst>
                      <a:ext uri="{A12FA001-AC4F-418D-AE19-62706E023703}">
                        <ahyp:hlinkClr val="tx"/>
                      </a:ext>
                    </a:extLst>
                  </a:hlinkClick>
                </a:rPr>
                <a:t>FAQ</a:t>
              </a:r>
              <a:r>
                <a:rPr b="1" lang="en" sz="4400">
                  <a:solidFill>
                    <a:srgbClr val="FFCB25"/>
                  </a:solidFill>
                  <a:latin typeface="Poppins"/>
                  <a:ea typeface="Poppins"/>
                  <a:cs typeface="Poppins"/>
                  <a:sym typeface="Poppins"/>
                </a:rPr>
                <a:t> </a:t>
              </a:r>
              <a:r>
                <a:rPr lang="en"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a:p>
              <a:pPr indent="0" lvl="0" marL="0" rtl="0" algn="l">
                <a:spcBef>
                  <a:spcPts val="0"/>
                </a:spcBef>
                <a:spcAft>
                  <a:spcPts val="0"/>
                </a:spcAft>
                <a:buNone/>
              </a:pPr>
              <a:r>
                <a:rPr lang="en" sz="2000">
                  <a:solidFill>
                    <a:srgbClr val="3F3F3F"/>
                  </a:solidFill>
                  <a:latin typeface="Poppins"/>
                  <a:ea typeface="Poppins"/>
                  <a:cs typeface="Poppins"/>
                  <a:sym typeface="Poppins"/>
                </a:rPr>
                <a:t>Do not remove the slidesmania.com text on the sides.</a:t>
              </a:r>
              <a:endParaRPr sz="2000">
                <a:solidFill>
                  <a:srgbClr val="3F3F3F"/>
                </a:solidFill>
                <a:latin typeface="Poppins"/>
                <a:ea typeface="Poppins"/>
                <a:cs typeface="Poppins"/>
                <a:sym typeface="Poppins"/>
              </a:endParaRPr>
            </a:p>
          </p:txBody>
        </p:sp>
        <p:cxnSp>
          <p:nvCxnSpPr>
            <p:cNvPr id="1759" name="Google Shape;1759;p26"/>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1760" name="Google Shape;1760;p26">
              <a:hlinkClick r:id="rId3"/>
            </p:cNvPr>
            <p:cNvPicPr preferRelativeResize="0"/>
            <p:nvPr/>
          </p:nvPicPr>
          <p:blipFill>
            <a:blip r:embed="rId4">
              <a:alphaModFix/>
            </a:blip>
            <a:stretch>
              <a:fillRect/>
            </a:stretch>
          </p:blipFill>
          <p:spPr>
            <a:xfrm>
              <a:off x="8982558" y="5912306"/>
              <a:ext cx="713232" cy="637863"/>
            </a:xfrm>
            <a:prstGeom prst="rect">
              <a:avLst/>
            </a:prstGeom>
            <a:noFill/>
            <a:ln>
              <a:noFill/>
            </a:ln>
          </p:spPr>
        </p:pic>
        <p:pic>
          <p:nvPicPr>
            <p:cNvPr id="1761" name="Google Shape;1761;p26">
              <a:hlinkClick r:id="rId5"/>
            </p:cNvPr>
            <p:cNvPicPr preferRelativeResize="0"/>
            <p:nvPr/>
          </p:nvPicPr>
          <p:blipFill>
            <a:blip r:embed="rId6">
              <a:alphaModFix/>
            </a:blip>
            <a:stretch>
              <a:fillRect/>
            </a:stretch>
          </p:blipFill>
          <p:spPr>
            <a:xfrm>
              <a:off x="9764428" y="5916798"/>
              <a:ext cx="708660" cy="628879"/>
            </a:xfrm>
            <a:prstGeom prst="rect">
              <a:avLst/>
            </a:prstGeom>
            <a:noFill/>
            <a:ln>
              <a:noFill/>
            </a:ln>
          </p:spPr>
        </p:pic>
        <p:pic>
          <p:nvPicPr>
            <p:cNvPr id="1762" name="Google Shape;1762;p26">
              <a:hlinkClick r:id="rId7"/>
            </p:cNvPr>
            <p:cNvPicPr preferRelativeResize="0"/>
            <p:nvPr/>
          </p:nvPicPr>
          <p:blipFill>
            <a:blip r:embed="rId8">
              <a:alphaModFix/>
            </a:blip>
            <a:stretch>
              <a:fillRect/>
            </a:stretch>
          </p:blipFill>
          <p:spPr>
            <a:xfrm>
              <a:off x="10541715" y="5905569"/>
              <a:ext cx="612648" cy="624387"/>
            </a:xfrm>
            <a:prstGeom prst="rect">
              <a:avLst/>
            </a:prstGeom>
            <a:noFill/>
            <a:ln>
              <a:noFill/>
            </a:ln>
          </p:spPr>
        </p:pic>
        <p:pic>
          <p:nvPicPr>
            <p:cNvPr id="1763" name="Google Shape;1763;p26">
              <a:hlinkClick r:id="rId9"/>
            </p:cNvPr>
            <p:cNvPicPr preferRelativeResize="0"/>
            <p:nvPr/>
          </p:nvPicPr>
          <p:blipFill>
            <a:blip r:embed="rId10">
              <a:alphaModFix/>
            </a:blip>
            <a:stretch>
              <a:fillRect/>
            </a:stretch>
          </p:blipFill>
          <p:spPr>
            <a:xfrm>
              <a:off x="11219049" y="5916799"/>
              <a:ext cx="699516" cy="601927"/>
            </a:xfrm>
            <a:prstGeom prst="rect">
              <a:avLst/>
            </a:prstGeom>
            <a:noFill/>
            <a:ln>
              <a:noFill/>
            </a:ln>
          </p:spPr>
        </p:pic>
        <p:sp>
          <p:nvSpPr>
            <p:cNvPr id="1764" name="Google Shape;1764;p26"/>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solidFill>
                    <a:srgbClr val="252525"/>
                  </a:solidFill>
                  <a:latin typeface="Homemade Apple"/>
                  <a:ea typeface="Homemade Apple"/>
                  <a:cs typeface="Homemade Apple"/>
                  <a:sym typeface="Homemade Apple"/>
                </a:rPr>
                <a:t>Sharing is caring!</a:t>
              </a:r>
              <a:endParaRPr b="1" sz="2400">
                <a:solidFill>
                  <a:srgbClr val="252525"/>
                </a:solidFill>
                <a:latin typeface="Homemade Apple"/>
                <a:ea typeface="Homemade Apple"/>
                <a:cs typeface="Homemade Apple"/>
                <a:sym typeface="Homemade Apple"/>
              </a:endParaRPr>
            </a:p>
          </p:txBody>
        </p:sp>
      </p:grpSp>
      <p:pic>
        <p:nvPicPr>
          <p:cNvPr id="1765" name="Google Shape;1765;p26"/>
          <p:cNvPicPr preferRelativeResize="0"/>
          <p:nvPr/>
        </p:nvPicPr>
        <p:blipFill rotWithShape="1">
          <a:blip r:embed="rId11">
            <a:alphaModFix/>
          </a:blip>
          <a:srcRect b="20906" l="0" r="0" t="16256"/>
          <a:stretch/>
        </p:blipFill>
        <p:spPr>
          <a:xfrm>
            <a:off x="125075" y="493725"/>
            <a:ext cx="8239800" cy="2071125"/>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otes blank">
  <p:cSld name="CAPTION_ONLY_3">
    <p:spTree>
      <p:nvGrpSpPr>
        <p:cNvPr id="243" name="Shape 243"/>
        <p:cNvGrpSpPr/>
        <p:nvPr/>
      </p:nvGrpSpPr>
      <p:grpSpPr>
        <a:xfrm>
          <a:off x="0" y="0"/>
          <a:ext cx="0" cy="0"/>
          <a:chOff x="0" y="0"/>
          <a:chExt cx="0" cy="0"/>
        </a:xfrm>
      </p:grpSpPr>
      <p:sp>
        <p:nvSpPr>
          <p:cNvPr id="244" name="Google Shape;244;p4"/>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45" name="Google Shape;245;p4"/>
          <p:cNvSpPr txBox="1"/>
          <p:nvPr>
            <p:ph type="title"/>
          </p:nvPr>
        </p:nvSpPr>
        <p:spPr>
          <a:xfrm>
            <a:off x="720600" y="610950"/>
            <a:ext cx="10526100" cy="7434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rtl="0">
              <a:spcBef>
                <a:spcPts val="0"/>
              </a:spcBef>
              <a:spcAft>
                <a:spcPts val="0"/>
              </a:spcAft>
              <a:buClr>
                <a:schemeClr val="dk2"/>
              </a:buClr>
              <a:buSzPts val="5000"/>
              <a:buNone/>
              <a:defRPr sz="5000">
                <a:solidFill>
                  <a:schemeClr val="dk2"/>
                </a:solidFill>
              </a:defRPr>
            </a:lvl2pPr>
            <a:lvl3pPr lvl="2" rtl="0">
              <a:spcBef>
                <a:spcPts val="0"/>
              </a:spcBef>
              <a:spcAft>
                <a:spcPts val="0"/>
              </a:spcAft>
              <a:buClr>
                <a:schemeClr val="dk2"/>
              </a:buClr>
              <a:buSzPts val="5000"/>
              <a:buNone/>
              <a:defRPr sz="5000">
                <a:solidFill>
                  <a:schemeClr val="dk2"/>
                </a:solidFill>
              </a:defRPr>
            </a:lvl3pPr>
            <a:lvl4pPr lvl="3" rtl="0">
              <a:spcBef>
                <a:spcPts val="0"/>
              </a:spcBef>
              <a:spcAft>
                <a:spcPts val="0"/>
              </a:spcAft>
              <a:buClr>
                <a:schemeClr val="dk2"/>
              </a:buClr>
              <a:buSzPts val="5000"/>
              <a:buNone/>
              <a:defRPr sz="5000">
                <a:solidFill>
                  <a:schemeClr val="dk2"/>
                </a:solidFill>
              </a:defRPr>
            </a:lvl4pPr>
            <a:lvl5pPr lvl="4" rtl="0">
              <a:spcBef>
                <a:spcPts val="0"/>
              </a:spcBef>
              <a:spcAft>
                <a:spcPts val="0"/>
              </a:spcAft>
              <a:buClr>
                <a:schemeClr val="dk2"/>
              </a:buClr>
              <a:buSzPts val="5000"/>
              <a:buNone/>
              <a:defRPr sz="5000">
                <a:solidFill>
                  <a:schemeClr val="dk2"/>
                </a:solidFill>
              </a:defRPr>
            </a:lvl5pPr>
            <a:lvl6pPr lvl="5" rtl="0">
              <a:spcBef>
                <a:spcPts val="0"/>
              </a:spcBef>
              <a:spcAft>
                <a:spcPts val="0"/>
              </a:spcAft>
              <a:buClr>
                <a:schemeClr val="dk2"/>
              </a:buClr>
              <a:buSzPts val="5000"/>
              <a:buNone/>
              <a:defRPr sz="5000">
                <a:solidFill>
                  <a:schemeClr val="dk2"/>
                </a:solidFill>
              </a:defRPr>
            </a:lvl6pPr>
            <a:lvl7pPr lvl="6" rtl="0">
              <a:spcBef>
                <a:spcPts val="0"/>
              </a:spcBef>
              <a:spcAft>
                <a:spcPts val="0"/>
              </a:spcAft>
              <a:buClr>
                <a:schemeClr val="dk2"/>
              </a:buClr>
              <a:buSzPts val="5000"/>
              <a:buNone/>
              <a:defRPr sz="5000">
                <a:solidFill>
                  <a:schemeClr val="dk2"/>
                </a:solidFill>
              </a:defRPr>
            </a:lvl7pPr>
            <a:lvl8pPr lvl="7" rtl="0">
              <a:spcBef>
                <a:spcPts val="0"/>
              </a:spcBef>
              <a:spcAft>
                <a:spcPts val="0"/>
              </a:spcAft>
              <a:buClr>
                <a:schemeClr val="dk2"/>
              </a:buClr>
              <a:buSzPts val="5000"/>
              <a:buNone/>
              <a:defRPr sz="5000">
                <a:solidFill>
                  <a:schemeClr val="dk2"/>
                </a:solidFill>
              </a:defRPr>
            </a:lvl8pPr>
            <a:lvl9pPr lvl="8" rtl="0">
              <a:spcBef>
                <a:spcPts val="0"/>
              </a:spcBef>
              <a:spcAft>
                <a:spcPts val="0"/>
              </a:spcAft>
              <a:buClr>
                <a:schemeClr val="dk2"/>
              </a:buClr>
              <a:buSzPts val="5000"/>
              <a:buNone/>
              <a:defRPr sz="5000">
                <a:solidFill>
                  <a:schemeClr val="dk2"/>
                </a:solidFill>
              </a:defRPr>
            </a:lvl9pPr>
          </a:lstStyle>
          <a:p/>
        </p:txBody>
      </p:sp>
      <p:sp>
        <p:nvSpPr>
          <p:cNvPr id="246" name="Google Shape;246;p4"/>
          <p:cNvSpPr txBox="1"/>
          <p:nvPr>
            <p:ph idx="1" type="body"/>
          </p:nvPr>
        </p:nvSpPr>
        <p:spPr>
          <a:xfrm>
            <a:off x="720600" y="1582950"/>
            <a:ext cx="10526100" cy="4532100"/>
          </a:xfrm>
          <a:prstGeom prst="rect">
            <a:avLst/>
          </a:prstGeom>
        </p:spPr>
        <p:txBody>
          <a:bodyPr anchorCtr="0" anchor="t" bIns="91425" lIns="91425" spcFirstLastPara="1" rIns="91425" wrap="square" tIns="91425">
            <a:noAutofit/>
          </a:bodyPr>
          <a:lstStyle>
            <a:lvl1pPr indent="-323850" lvl="0" marL="457200" rtl="0">
              <a:lnSpc>
                <a:spcPct val="150000"/>
              </a:lnSpc>
              <a:spcBef>
                <a:spcPts val="0"/>
              </a:spcBef>
              <a:spcAft>
                <a:spcPts val="0"/>
              </a:spcAft>
              <a:buSzPts val="1500"/>
              <a:buChar char="●"/>
              <a:defRPr b="0" sz="1500"/>
            </a:lvl1pPr>
            <a:lvl2pPr indent="-323850" lvl="1" marL="914400" rtl="0">
              <a:spcBef>
                <a:spcPts val="0"/>
              </a:spcBef>
              <a:spcAft>
                <a:spcPts val="0"/>
              </a:spcAft>
              <a:buSzPts val="1500"/>
              <a:buChar char="○"/>
              <a:defRPr b="0" sz="1500"/>
            </a:lvl2pPr>
            <a:lvl3pPr indent="-323850" lvl="2" marL="1371600" rtl="0">
              <a:spcBef>
                <a:spcPts val="0"/>
              </a:spcBef>
              <a:spcAft>
                <a:spcPts val="0"/>
              </a:spcAft>
              <a:buSzPts val="1500"/>
              <a:buChar char="■"/>
              <a:defRPr b="0" sz="1500"/>
            </a:lvl3pPr>
            <a:lvl4pPr indent="-323850" lvl="3" marL="1828800" rtl="0">
              <a:spcBef>
                <a:spcPts val="0"/>
              </a:spcBef>
              <a:spcAft>
                <a:spcPts val="0"/>
              </a:spcAft>
              <a:buSzPts val="1500"/>
              <a:buChar char="●"/>
              <a:defRPr b="0" sz="1500"/>
            </a:lvl4pPr>
            <a:lvl5pPr indent="-323850" lvl="4" marL="2286000" rtl="0">
              <a:spcBef>
                <a:spcPts val="0"/>
              </a:spcBef>
              <a:spcAft>
                <a:spcPts val="0"/>
              </a:spcAft>
              <a:buSzPts val="1500"/>
              <a:buChar char="○"/>
              <a:defRPr b="0" sz="1500"/>
            </a:lvl5pPr>
            <a:lvl6pPr indent="-323850" lvl="5" marL="2743200" rtl="0">
              <a:spcBef>
                <a:spcPts val="0"/>
              </a:spcBef>
              <a:spcAft>
                <a:spcPts val="0"/>
              </a:spcAft>
              <a:buSzPts val="1500"/>
              <a:buChar char="■"/>
              <a:defRPr b="0" sz="1500"/>
            </a:lvl6pPr>
            <a:lvl7pPr indent="-323850" lvl="6" marL="3200400" rtl="0">
              <a:spcBef>
                <a:spcPts val="0"/>
              </a:spcBef>
              <a:spcAft>
                <a:spcPts val="0"/>
              </a:spcAft>
              <a:buSzPts val="1500"/>
              <a:buChar char="●"/>
              <a:defRPr b="0" sz="1500"/>
            </a:lvl7pPr>
            <a:lvl8pPr indent="-323850" lvl="7" marL="3657600" rtl="0">
              <a:spcBef>
                <a:spcPts val="0"/>
              </a:spcBef>
              <a:spcAft>
                <a:spcPts val="0"/>
              </a:spcAft>
              <a:buSzPts val="1500"/>
              <a:buChar char="○"/>
              <a:defRPr b="0" sz="1500"/>
            </a:lvl8pPr>
            <a:lvl9pPr indent="-323850" lvl="8" marL="4114800" rtl="0">
              <a:spcBef>
                <a:spcPts val="0"/>
              </a:spcBef>
              <a:spcAft>
                <a:spcPts val="0"/>
              </a:spcAft>
              <a:buSzPts val="1500"/>
              <a:buChar char="■"/>
              <a:defRPr b="0" sz="15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tickers">
  <p:cSld name="CAPTION_ONLY_3_4">
    <p:spTree>
      <p:nvGrpSpPr>
        <p:cNvPr id="247" name="Shape 247"/>
        <p:cNvGrpSpPr/>
        <p:nvPr/>
      </p:nvGrpSpPr>
      <p:grpSpPr>
        <a:xfrm>
          <a:off x="0" y="0"/>
          <a:ext cx="0" cy="0"/>
          <a:chOff x="0" y="0"/>
          <a:chExt cx="0" cy="0"/>
        </a:xfrm>
      </p:grpSpPr>
      <p:sp>
        <p:nvSpPr>
          <p:cNvPr id="248" name="Google Shape;248;p5"/>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249" name="Google Shape;249;p5"/>
          <p:cNvSpPr txBox="1"/>
          <p:nvPr>
            <p:ph type="title"/>
          </p:nvPr>
        </p:nvSpPr>
        <p:spPr>
          <a:xfrm>
            <a:off x="720600" y="610950"/>
            <a:ext cx="10526100" cy="7434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rtl="0">
              <a:spcBef>
                <a:spcPts val="0"/>
              </a:spcBef>
              <a:spcAft>
                <a:spcPts val="0"/>
              </a:spcAft>
              <a:buClr>
                <a:schemeClr val="dk2"/>
              </a:buClr>
              <a:buSzPts val="5000"/>
              <a:buNone/>
              <a:defRPr sz="5000">
                <a:solidFill>
                  <a:schemeClr val="dk2"/>
                </a:solidFill>
              </a:defRPr>
            </a:lvl2pPr>
            <a:lvl3pPr lvl="2" rtl="0">
              <a:spcBef>
                <a:spcPts val="0"/>
              </a:spcBef>
              <a:spcAft>
                <a:spcPts val="0"/>
              </a:spcAft>
              <a:buClr>
                <a:schemeClr val="dk2"/>
              </a:buClr>
              <a:buSzPts val="5000"/>
              <a:buNone/>
              <a:defRPr sz="5000">
                <a:solidFill>
                  <a:schemeClr val="dk2"/>
                </a:solidFill>
              </a:defRPr>
            </a:lvl3pPr>
            <a:lvl4pPr lvl="3" rtl="0">
              <a:spcBef>
                <a:spcPts val="0"/>
              </a:spcBef>
              <a:spcAft>
                <a:spcPts val="0"/>
              </a:spcAft>
              <a:buClr>
                <a:schemeClr val="dk2"/>
              </a:buClr>
              <a:buSzPts val="5000"/>
              <a:buNone/>
              <a:defRPr sz="5000">
                <a:solidFill>
                  <a:schemeClr val="dk2"/>
                </a:solidFill>
              </a:defRPr>
            </a:lvl4pPr>
            <a:lvl5pPr lvl="4" rtl="0">
              <a:spcBef>
                <a:spcPts val="0"/>
              </a:spcBef>
              <a:spcAft>
                <a:spcPts val="0"/>
              </a:spcAft>
              <a:buClr>
                <a:schemeClr val="dk2"/>
              </a:buClr>
              <a:buSzPts val="5000"/>
              <a:buNone/>
              <a:defRPr sz="5000">
                <a:solidFill>
                  <a:schemeClr val="dk2"/>
                </a:solidFill>
              </a:defRPr>
            </a:lvl5pPr>
            <a:lvl6pPr lvl="5" rtl="0">
              <a:spcBef>
                <a:spcPts val="0"/>
              </a:spcBef>
              <a:spcAft>
                <a:spcPts val="0"/>
              </a:spcAft>
              <a:buClr>
                <a:schemeClr val="dk2"/>
              </a:buClr>
              <a:buSzPts val="5000"/>
              <a:buNone/>
              <a:defRPr sz="5000">
                <a:solidFill>
                  <a:schemeClr val="dk2"/>
                </a:solidFill>
              </a:defRPr>
            </a:lvl6pPr>
            <a:lvl7pPr lvl="6" rtl="0">
              <a:spcBef>
                <a:spcPts val="0"/>
              </a:spcBef>
              <a:spcAft>
                <a:spcPts val="0"/>
              </a:spcAft>
              <a:buClr>
                <a:schemeClr val="dk2"/>
              </a:buClr>
              <a:buSzPts val="5000"/>
              <a:buNone/>
              <a:defRPr sz="5000">
                <a:solidFill>
                  <a:schemeClr val="dk2"/>
                </a:solidFill>
              </a:defRPr>
            </a:lvl7pPr>
            <a:lvl8pPr lvl="7" rtl="0">
              <a:spcBef>
                <a:spcPts val="0"/>
              </a:spcBef>
              <a:spcAft>
                <a:spcPts val="0"/>
              </a:spcAft>
              <a:buClr>
                <a:schemeClr val="dk2"/>
              </a:buClr>
              <a:buSzPts val="5000"/>
              <a:buNone/>
              <a:defRPr sz="5000">
                <a:solidFill>
                  <a:schemeClr val="dk2"/>
                </a:solidFill>
              </a:defRPr>
            </a:lvl8pPr>
            <a:lvl9pPr lvl="8" rtl="0">
              <a:spcBef>
                <a:spcPts val="0"/>
              </a:spcBef>
              <a:spcAft>
                <a:spcPts val="0"/>
              </a:spcAft>
              <a:buClr>
                <a:schemeClr val="dk2"/>
              </a:buClr>
              <a:buSzPts val="5000"/>
              <a:buNone/>
              <a:defRPr sz="5000">
                <a:solidFill>
                  <a:schemeClr val="dk2"/>
                </a:solidFil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otes squared">
  <p:cSld name="CAPTION_ONLY_3_3">
    <p:spTree>
      <p:nvGrpSpPr>
        <p:cNvPr id="250" name="Shape 250"/>
        <p:cNvGrpSpPr/>
        <p:nvPr/>
      </p:nvGrpSpPr>
      <p:grpSpPr>
        <a:xfrm>
          <a:off x="0" y="0"/>
          <a:ext cx="0" cy="0"/>
          <a:chOff x="0" y="0"/>
          <a:chExt cx="0" cy="0"/>
        </a:xfrm>
      </p:grpSpPr>
      <p:sp>
        <p:nvSpPr>
          <p:cNvPr id="251" name="Google Shape;251;p6"/>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cxnSp>
        <p:nvCxnSpPr>
          <p:cNvPr id="252" name="Google Shape;252;p6"/>
          <p:cNvCxnSpPr/>
          <p:nvPr/>
        </p:nvCxnSpPr>
        <p:spPr>
          <a:xfrm rot="5400000">
            <a:off x="8417225"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53" name="Google Shape;253;p6"/>
          <p:cNvCxnSpPr/>
          <p:nvPr/>
        </p:nvCxnSpPr>
        <p:spPr>
          <a:xfrm rot="5400000">
            <a:off x="8084890"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54" name="Google Shape;254;p6"/>
          <p:cNvCxnSpPr/>
          <p:nvPr/>
        </p:nvCxnSpPr>
        <p:spPr>
          <a:xfrm rot="5400000">
            <a:off x="7752556"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55" name="Google Shape;255;p6"/>
          <p:cNvCxnSpPr/>
          <p:nvPr/>
        </p:nvCxnSpPr>
        <p:spPr>
          <a:xfrm rot="5400000">
            <a:off x="7420222"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56" name="Google Shape;256;p6"/>
          <p:cNvCxnSpPr/>
          <p:nvPr/>
        </p:nvCxnSpPr>
        <p:spPr>
          <a:xfrm rot="5400000">
            <a:off x="7087888"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57" name="Google Shape;257;p6"/>
          <p:cNvCxnSpPr/>
          <p:nvPr/>
        </p:nvCxnSpPr>
        <p:spPr>
          <a:xfrm rot="5400000">
            <a:off x="6755553"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58" name="Google Shape;258;p6"/>
          <p:cNvCxnSpPr/>
          <p:nvPr/>
        </p:nvCxnSpPr>
        <p:spPr>
          <a:xfrm rot="5400000">
            <a:off x="6423219"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59" name="Google Shape;259;p6"/>
          <p:cNvCxnSpPr/>
          <p:nvPr/>
        </p:nvCxnSpPr>
        <p:spPr>
          <a:xfrm rot="5400000">
            <a:off x="6090884"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60" name="Google Shape;260;p6"/>
          <p:cNvCxnSpPr/>
          <p:nvPr/>
        </p:nvCxnSpPr>
        <p:spPr>
          <a:xfrm rot="5400000">
            <a:off x="5758549"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61" name="Google Shape;261;p6"/>
          <p:cNvCxnSpPr/>
          <p:nvPr/>
        </p:nvCxnSpPr>
        <p:spPr>
          <a:xfrm rot="5400000">
            <a:off x="5426216"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62" name="Google Shape;262;p6"/>
          <p:cNvCxnSpPr/>
          <p:nvPr/>
        </p:nvCxnSpPr>
        <p:spPr>
          <a:xfrm rot="5400000">
            <a:off x="5093881"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63" name="Google Shape;263;p6"/>
          <p:cNvCxnSpPr/>
          <p:nvPr/>
        </p:nvCxnSpPr>
        <p:spPr>
          <a:xfrm rot="5400000">
            <a:off x="4761547"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64" name="Google Shape;264;p6"/>
          <p:cNvCxnSpPr/>
          <p:nvPr/>
        </p:nvCxnSpPr>
        <p:spPr>
          <a:xfrm rot="5400000">
            <a:off x="4429212"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65" name="Google Shape;265;p6"/>
          <p:cNvCxnSpPr/>
          <p:nvPr/>
        </p:nvCxnSpPr>
        <p:spPr>
          <a:xfrm rot="5400000">
            <a:off x="4096878"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66" name="Google Shape;266;p6"/>
          <p:cNvCxnSpPr/>
          <p:nvPr/>
        </p:nvCxnSpPr>
        <p:spPr>
          <a:xfrm rot="5400000">
            <a:off x="3764544"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67" name="Google Shape;267;p6"/>
          <p:cNvCxnSpPr/>
          <p:nvPr/>
        </p:nvCxnSpPr>
        <p:spPr>
          <a:xfrm rot="5400000">
            <a:off x="3432210"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68" name="Google Shape;268;p6"/>
          <p:cNvCxnSpPr/>
          <p:nvPr/>
        </p:nvCxnSpPr>
        <p:spPr>
          <a:xfrm rot="5400000">
            <a:off x="3099875"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69" name="Google Shape;269;p6"/>
          <p:cNvCxnSpPr/>
          <p:nvPr/>
        </p:nvCxnSpPr>
        <p:spPr>
          <a:xfrm rot="5400000">
            <a:off x="2767540"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70" name="Google Shape;270;p6"/>
          <p:cNvCxnSpPr/>
          <p:nvPr/>
        </p:nvCxnSpPr>
        <p:spPr>
          <a:xfrm rot="5400000">
            <a:off x="2435206"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71" name="Google Shape;271;p6"/>
          <p:cNvCxnSpPr/>
          <p:nvPr/>
        </p:nvCxnSpPr>
        <p:spPr>
          <a:xfrm rot="5400000">
            <a:off x="2102871"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72" name="Google Shape;272;p6"/>
          <p:cNvCxnSpPr/>
          <p:nvPr/>
        </p:nvCxnSpPr>
        <p:spPr>
          <a:xfrm rot="5400000">
            <a:off x="1770538"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73" name="Google Shape;273;p6"/>
          <p:cNvCxnSpPr/>
          <p:nvPr/>
        </p:nvCxnSpPr>
        <p:spPr>
          <a:xfrm rot="5400000">
            <a:off x="1438203"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74" name="Google Shape;274;p6"/>
          <p:cNvCxnSpPr/>
          <p:nvPr/>
        </p:nvCxnSpPr>
        <p:spPr>
          <a:xfrm rot="5400000">
            <a:off x="1105869"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75" name="Google Shape;275;p6"/>
          <p:cNvCxnSpPr/>
          <p:nvPr/>
        </p:nvCxnSpPr>
        <p:spPr>
          <a:xfrm rot="5400000">
            <a:off x="773534"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76" name="Google Shape;276;p6"/>
          <p:cNvCxnSpPr/>
          <p:nvPr/>
        </p:nvCxnSpPr>
        <p:spPr>
          <a:xfrm rot="5400000">
            <a:off x="441199"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77" name="Google Shape;277;p6"/>
          <p:cNvCxnSpPr/>
          <p:nvPr/>
        </p:nvCxnSpPr>
        <p:spPr>
          <a:xfrm rot="5400000">
            <a:off x="108866"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78" name="Google Shape;278;p6"/>
          <p:cNvCxnSpPr/>
          <p:nvPr/>
        </p:nvCxnSpPr>
        <p:spPr>
          <a:xfrm rot="5400000">
            <a:off x="-223469"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79" name="Google Shape;279;p6"/>
          <p:cNvCxnSpPr/>
          <p:nvPr/>
        </p:nvCxnSpPr>
        <p:spPr>
          <a:xfrm rot="5400000">
            <a:off x="-555803"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80" name="Google Shape;280;p6"/>
          <p:cNvCxnSpPr/>
          <p:nvPr/>
        </p:nvCxnSpPr>
        <p:spPr>
          <a:xfrm rot="5400000">
            <a:off x="-888138"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81" name="Google Shape;281;p6"/>
          <p:cNvCxnSpPr/>
          <p:nvPr/>
        </p:nvCxnSpPr>
        <p:spPr>
          <a:xfrm rot="5400000">
            <a:off x="-1220472"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82" name="Google Shape;282;p6"/>
          <p:cNvCxnSpPr/>
          <p:nvPr/>
        </p:nvCxnSpPr>
        <p:spPr>
          <a:xfrm rot="5400000">
            <a:off x="-1552807"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83" name="Google Shape;283;p6"/>
          <p:cNvCxnSpPr/>
          <p:nvPr/>
        </p:nvCxnSpPr>
        <p:spPr>
          <a:xfrm rot="5400000">
            <a:off x="-1885140"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84" name="Google Shape;284;p6"/>
          <p:cNvCxnSpPr/>
          <p:nvPr/>
        </p:nvCxnSpPr>
        <p:spPr>
          <a:xfrm rot="5400000">
            <a:off x="-2217475" y="3493425"/>
            <a:ext cx="5731200" cy="0"/>
          </a:xfrm>
          <a:prstGeom prst="straightConnector1">
            <a:avLst/>
          </a:prstGeom>
          <a:noFill/>
          <a:ln cap="flat" cmpd="sng" w="9525">
            <a:solidFill>
              <a:srgbClr val="CCCCCC"/>
            </a:solidFill>
            <a:prstDash val="solid"/>
            <a:round/>
            <a:headEnd len="sm" w="sm" type="none"/>
            <a:tailEnd len="sm" w="sm" type="none"/>
          </a:ln>
        </p:spPr>
      </p:cxnSp>
      <p:cxnSp>
        <p:nvCxnSpPr>
          <p:cNvPr id="285" name="Google Shape;285;p6"/>
          <p:cNvCxnSpPr/>
          <p:nvPr/>
        </p:nvCxnSpPr>
        <p:spPr>
          <a:xfrm rot="10800000">
            <a:off x="410200" y="6040488"/>
            <a:ext cx="11147400" cy="0"/>
          </a:xfrm>
          <a:prstGeom prst="straightConnector1">
            <a:avLst/>
          </a:prstGeom>
          <a:noFill/>
          <a:ln cap="flat" cmpd="sng" w="9525">
            <a:solidFill>
              <a:srgbClr val="CCCCCC"/>
            </a:solidFill>
            <a:prstDash val="solid"/>
            <a:round/>
            <a:headEnd len="sm" w="sm" type="none"/>
            <a:tailEnd len="sm" w="sm" type="none"/>
          </a:ln>
        </p:spPr>
      </p:cxnSp>
      <p:cxnSp>
        <p:nvCxnSpPr>
          <p:cNvPr id="286" name="Google Shape;286;p6"/>
          <p:cNvCxnSpPr/>
          <p:nvPr/>
        </p:nvCxnSpPr>
        <p:spPr>
          <a:xfrm rot="10800000">
            <a:off x="410200" y="5716856"/>
            <a:ext cx="11147400" cy="0"/>
          </a:xfrm>
          <a:prstGeom prst="straightConnector1">
            <a:avLst/>
          </a:prstGeom>
          <a:noFill/>
          <a:ln cap="flat" cmpd="sng" w="9525">
            <a:solidFill>
              <a:srgbClr val="CCCCCC"/>
            </a:solidFill>
            <a:prstDash val="solid"/>
            <a:round/>
            <a:headEnd len="sm" w="sm" type="none"/>
            <a:tailEnd len="sm" w="sm" type="none"/>
          </a:ln>
        </p:spPr>
      </p:cxnSp>
      <p:cxnSp>
        <p:nvCxnSpPr>
          <p:cNvPr id="287" name="Google Shape;287;p6"/>
          <p:cNvCxnSpPr/>
          <p:nvPr/>
        </p:nvCxnSpPr>
        <p:spPr>
          <a:xfrm rot="10800000">
            <a:off x="410200" y="5393225"/>
            <a:ext cx="11147400" cy="0"/>
          </a:xfrm>
          <a:prstGeom prst="straightConnector1">
            <a:avLst/>
          </a:prstGeom>
          <a:noFill/>
          <a:ln cap="flat" cmpd="sng" w="9525">
            <a:solidFill>
              <a:srgbClr val="CCCCCC"/>
            </a:solidFill>
            <a:prstDash val="solid"/>
            <a:round/>
            <a:headEnd len="sm" w="sm" type="none"/>
            <a:tailEnd len="sm" w="sm" type="none"/>
          </a:ln>
        </p:spPr>
      </p:cxnSp>
      <p:cxnSp>
        <p:nvCxnSpPr>
          <p:cNvPr id="288" name="Google Shape;288;p6"/>
          <p:cNvCxnSpPr/>
          <p:nvPr/>
        </p:nvCxnSpPr>
        <p:spPr>
          <a:xfrm rot="10800000">
            <a:off x="410200" y="5069594"/>
            <a:ext cx="11147400" cy="0"/>
          </a:xfrm>
          <a:prstGeom prst="straightConnector1">
            <a:avLst/>
          </a:prstGeom>
          <a:noFill/>
          <a:ln cap="flat" cmpd="sng" w="9525">
            <a:solidFill>
              <a:srgbClr val="CCCCCC"/>
            </a:solidFill>
            <a:prstDash val="solid"/>
            <a:round/>
            <a:headEnd len="sm" w="sm" type="none"/>
            <a:tailEnd len="sm" w="sm" type="none"/>
          </a:ln>
        </p:spPr>
      </p:cxnSp>
      <p:cxnSp>
        <p:nvCxnSpPr>
          <p:cNvPr id="289" name="Google Shape;289;p6"/>
          <p:cNvCxnSpPr/>
          <p:nvPr/>
        </p:nvCxnSpPr>
        <p:spPr>
          <a:xfrm rot="10800000">
            <a:off x="410200" y="4745963"/>
            <a:ext cx="11147400" cy="0"/>
          </a:xfrm>
          <a:prstGeom prst="straightConnector1">
            <a:avLst/>
          </a:prstGeom>
          <a:noFill/>
          <a:ln cap="flat" cmpd="sng" w="9525">
            <a:solidFill>
              <a:srgbClr val="CCCCCC"/>
            </a:solidFill>
            <a:prstDash val="solid"/>
            <a:round/>
            <a:headEnd len="sm" w="sm" type="none"/>
            <a:tailEnd len="sm" w="sm" type="none"/>
          </a:ln>
        </p:spPr>
      </p:cxnSp>
      <p:cxnSp>
        <p:nvCxnSpPr>
          <p:cNvPr id="290" name="Google Shape;290;p6"/>
          <p:cNvCxnSpPr/>
          <p:nvPr/>
        </p:nvCxnSpPr>
        <p:spPr>
          <a:xfrm rot="10800000">
            <a:off x="410200" y="4422331"/>
            <a:ext cx="11147400" cy="0"/>
          </a:xfrm>
          <a:prstGeom prst="straightConnector1">
            <a:avLst/>
          </a:prstGeom>
          <a:noFill/>
          <a:ln cap="flat" cmpd="sng" w="9525">
            <a:solidFill>
              <a:srgbClr val="CCCCCC"/>
            </a:solidFill>
            <a:prstDash val="solid"/>
            <a:round/>
            <a:headEnd len="sm" w="sm" type="none"/>
            <a:tailEnd len="sm" w="sm" type="none"/>
          </a:ln>
        </p:spPr>
      </p:cxnSp>
      <p:cxnSp>
        <p:nvCxnSpPr>
          <p:cNvPr id="291" name="Google Shape;291;p6"/>
          <p:cNvCxnSpPr/>
          <p:nvPr/>
        </p:nvCxnSpPr>
        <p:spPr>
          <a:xfrm rot="10800000">
            <a:off x="410200" y="4098700"/>
            <a:ext cx="11147400" cy="0"/>
          </a:xfrm>
          <a:prstGeom prst="straightConnector1">
            <a:avLst/>
          </a:prstGeom>
          <a:noFill/>
          <a:ln cap="flat" cmpd="sng" w="9525">
            <a:solidFill>
              <a:srgbClr val="CCCCCC"/>
            </a:solidFill>
            <a:prstDash val="solid"/>
            <a:round/>
            <a:headEnd len="sm" w="sm" type="none"/>
            <a:tailEnd len="sm" w="sm" type="none"/>
          </a:ln>
        </p:spPr>
      </p:cxnSp>
      <p:cxnSp>
        <p:nvCxnSpPr>
          <p:cNvPr id="292" name="Google Shape;292;p6"/>
          <p:cNvCxnSpPr/>
          <p:nvPr/>
        </p:nvCxnSpPr>
        <p:spPr>
          <a:xfrm rot="10800000">
            <a:off x="410200" y="3775069"/>
            <a:ext cx="11147400" cy="0"/>
          </a:xfrm>
          <a:prstGeom prst="straightConnector1">
            <a:avLst/>
          </a:prstGeom>
          <a:noFill/>
          <a:ln cap="flat" cmpd="sng" w="9525">
            <a:solidFill>
              <a:srgbClr val="CCCCCC"/>
            </a:solidFill>
            <a:prstDash val="solid"/>
            <a:round/>
            <a:headEnd len="sm" w="sm" type="none"/>
            <a:tailEnd len="sm" w="sm" type="none"/>
          </a:ln>
        </p:spPr>
      </p:cxnSp>
      <p:cxnSp>
        <p:nvCxnSpPr>
          <p:cNvPr id="293" name="Google Shape;293;p6"/>
          <p:cNvCxnSpPr/>
          <p:nvPr/>
        </p:nvCxnSpPr>
        <p:spPr>
          <a:xfrm rot="10800000">
            <a:off x="410200" y="3451438"/>
            <a:ext cx="11147400" cy="0"/>
          </a:xfrm>
          <a:prstGeom prst="straightConnector1">
            <a:avLst/>
          </a:prstGeom>
          <a:noFill/>
          <a:ln cap="flat" cmpd="sng" w="9525">
            <a:solidFill>
              <a:srgbClr val="CCCCCC"/>
            </a:solidFill>
            <a:prstDash val="solid"/>
            <a:round/>
            <a:headEnd len="sm" w="sm" type="none"/>
            <a:tailEnd len="sm" w="sm" type="none"/>
          </a:ln>
        </p:spPr>
      </p:cxnSp>
      <p:cxnSp>
        <p:nvCxnSpPr>
          <p:cNvPr id="294" name="Google Shape;294;p6"/>
          <p:cNvCxnSpPr/>
          <p:nvPr/>
        </p:nvCxnSpPr>
        <p:spPr>
          <a:xfrm rot="10800000">
            <a:off x="410200" y="3127806"/>
            <a:ext cx="11147400" cy="0"/>
          </a:xfrm>
          <a:prstGeom prst="straightConnector1">
            <a:avLst/>
          </a:prstGeom>
          <a:noFill/>
          <a:ln cap="flat" cmpd="sng" w="9525">
            <a:solidFill>
              <a:srgbClr val="CCCCCC"/>
            </a:solidFill>
            <a:prstDash val="solid"/>
            <a:round/>
            <a:headEnd len="sm" w="sm" type="none"/>
            <a:tailEnd len="sm" w="sm" type="none"/>
          </a:ln>
        </p:spPr>
      </p:cxnSp>
      <p:cxnSp>
        <p:nvCxnSpPr>
          <p:cNvPr id="295" name="Google Shape;295;p6"/>
          <p:cNvCxnSpPr/>
          <p:nvPr/>
        </p:nvCxnSpPr>
        <p:spPr>
          <a:xfrm rot="10800000">
            <a:off x="410200" y="2804175"/>
            <a:ext cx="11147400" cy="0"/>
          </a:xfrm>
          <a:prstGeom prst="straightConnector1">
            <a:avLst/>
          </a:prstGeom>
          <a:noFill/>
          <a:ln cap="flat" cmpd="sng" w="9525">
            <a:solidFill>
              <a:srgbClr val="CCCCCC"/>
            </a:solidFill>
            <a:prstDash val="solid"/>
            <a:round/>
            <a:headEnd len="sm" w="sm" type="none"/>
            <a:tailEnd len="sm" w="sm" type="none"/>
          </a:ln>
        </p:spPr>
      </p:cxnSp>
      <p:cxnSp>
        <p:nvCxnSpPr>
          <p:cNvPr id="296" name="Google Shape;296;p6"/>
          <p:cNvCxnSpPr/>
          <p:nvPr/>
        </p:nvCxnSpPr>
        <p:spPr>
          <a:xfrm rot="10800000">
            <a:off x="410200" y="2480544"/>
            <a:ext cx="11147400" cy="0"/>
          </a:xfrm>
          <a:prstGeom prst="straightConnector1">
            <a:avLst/>
          </a:prstGeom>
          <a:noFill/>
          <a:ln cap="flat" cmpd="sng" w="9525">
            <a:solidFill>
              <a:srgbClr val="CCCCCC"/>
            </a:solidFill>
            <a:prstDash val="solid"/>
            <a:round/>
            <a:headEnd len="sm" w="sm" type="none"/>
            <a:tailEnd len="sm" w="sm" type="none"/>
          </a:ln>
        </p:spPr>
      </p:cxnSp>
      <p:cxnSp>
        <p:nvCxnSpPr>
          <p:cNvPr id="297" name="Google Shape;297;p6"/>
          <p:cNvCxnSpPr/>
          <p:nvPr/>
        </p:nvCxnSpPr>
        <p:spPr>
          <a:xfrm rot="10800000">
            <a:off x="410200" y="2156913"/>
            <a:ext cx="11147400" cy="0"/>
          </a:xfrm>
          <a:prstGeom prst="straightConnector1">
            <a:avLst/>
          </a:prstGeom>
          <a:noFill/>
          <a:ln cap="flat" cmpd="sng" w="9525">
            <a:solidFill>
              <a:srgbClr val="CCCCCC"/>
            </a:solidFill>
            <a:prstDash val="solid"/>
            <a:round/>
            <a:headEnd len="sm" w="sm" type="none"/>
            <a:tailEnd len="sm" w="sm" type="none"/>
          </a:ln>
        </p:spPr>
      </p:cxnSp>
      <p:cxnSp>
        <p:nvCxnSpPr>
          <p:cNvPr id="298" name="Google Shape;298;p6"/>
          <p:cNvCxnSpPr/>
          <p:nvPr/>
        </p:nvCxnSpPr>
        <p:spPr>
          <a:xfrm rot="10800000">
            <a:off x="410200" y="1833282"/>
            <a:ext cx="11147400" cy="0"/>
          </a:xfrm>
          <a:prstGeom prst="straightConnector1">
            <a:avLst/>
          </a:prstGeom>
          <a:noFill/>
          <a:ln cap="flat" cmpd="sng" w="9525">
            <a:solidFill>
              <a:srgbClr val="CCCCCC"/>
            </a:solidFill>
            <a:prstDash val="solid"/>
            <a:round/>
            <a:headEnd len="sm" w="sm" type="none"/>
            <a:tailEnd len="sm" w="sm" type="none"/>
          </a:ln>
        </p:spPr>
      </p:cxnSp>
      <p:cxnSp>
        <p:nvCxnSpPr>
          <p:cNvPr id="299" name="Google Shape;299;p6"/>
          <p:cNvCxnSpPr/>
          <p:nvPr/>
        </p:nvCxnSpPr>
        <p:spPr>
          <a:xfrm rot="10800000">
            <a:off x="410200" y="1509650"/>
            <a:ext cx="11147400" cy="0"/>
          </a:xfrm>
          <a:prstGeom prst="straightConnector1">
            <a:avLst/>
          </a:prstGeom>
          <a:noFill/>
          <a:ln cap="flat" cmpd="sng" w="9525">
            <a:solidFill>
              <a:srgbClr val="CCCCCC"/>
            </a:solidFill>
            <a:prstDash val="solid"/>
            <a:round/>
            <a:headEnd len="sm" w="sm" type="none"/>
            <a:tailEnd len="sm" w="sm" type="none"/>
          </a:ln>
        </p:spPr>
      </p:cxnSp>
      <p:cxnSp>
        <p:nvCxnSpPr>
          <p:cNvPr id="300" name="Google Shape;300;p6"/>
          <p:cNvCxnSpPr/>
          <p:nvPr/>
        </p:nvCxnSpPr>
        <p:spPr>
          <a:xfrm rot="10800000">
            <a:off x="410200" y="1186019"/>
            <a:ext cx="11147400" cy="0"/>
          </a:xfrm>
          <a:prstGeom prst="straightConnector1">
            <a:avLst/>
          </a:prstGeom>
          <a:noFill/>
          <a:ln cap="flat" cmpd="sng" w="9525">
            <a:solidFill>
              <a:srgbClr val="CCCCCC"/>
            </a:solidFill>
            <a:prstDash val="solid"/>
            <a:round/>
            <a:headEnd len="sm" w="sm" type="none"/>
            <a:tailEnd len="sm" w="sm" type="none"/>
          </a:ln>
        </p:spPr>
      </p:cxnSp>
      <p:cxnSp>
        <p:nvCxnSpPr>
          <p:cNvPr id="301" name="Google Shape;301;p6"/>
          <p:cNvCxnSpPr/>
          <p:nvPr/>
        </p:nvCxnSpPr>
        <p:spPr>
          <a:xfrm rot="10800000">
            <a:off x="410200" y="862388"/>
            <a:ext cx="11147400" cy="0"/>
          </a:xfrm>
          <a:prstGeom prst="straightConnector1">
            <a:avLst/>
          </a:prstGeom>
          <a:noFill/>
          <a:ln cap="flat" cmpd="sng" w="9525">
            <a:solidFill>
              <a:srgbClr val="CCCCCC"/>
            </a:solidFill>
            <a:prstDash val="solid"/>
            <a:round/>
            <a:headEnd len="sm" w="sm" type="none"/>
            <a:tailEnd len="sm" w="sm" type="none"/>
          </a:ln>
        </p:spPr>
      </p:cxnSp>
      <p:sp>
        <p:nvSpPr>
          <p:cNvPr id="302" name="Google Shape;302;p6"/>
          <p:cNvSpPr txBox="1"/>
          <p:nvPr>
            <p:ph type="title"/>
          </p:nvPr>
        </p:nvSpPr>
        <p:spPr>
          <a:xfrm>
            <a:off x="720600" y="610950"/>
            <a:ext cx="10526100" cy="7434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rtl="0">
              <a:spcBef>
                <a:spcPts val="0"/>
              </a:spcBef>
              <a:spcAft>
                <a:spcPts val="0"/>
              </a:spcAft>
              <a:buClr>
                <a:schemeClr val="dk2"/>
              </a:buClr>
              <a:buSzPts val="5000"/>
              <a:buNone/>
              <a:defRPr sz="5000">
                <a:solidFill>
                  <a:schemeClr val="dk2"/>
                </a:solidFill>
              </a:defRPr>
            </a:lvl2pPr>
            <a:lvl3pPr lvl="2" rtl="0">
              <a:spcBef>
                <a:spcPts val="0"/>
              </a:spcBef>
              <a:spcAft>
                <a:spcPts val="0"/>
              </a:spcAft>
              <a:buClr>
                <a:schemeClr val="dk2"/>
              </a:buClr>
              <a:buSzPts val="5000"/>
              <a:buNone/>
              <a:defRPr sz="5000">
                <a:solidFill>
                  <a:schemeClr val="dk2"/>
                </a:solidFill>
              </a:defRPr>
            </a:lvl3pPr>
            <a:lvl4pPr lvl="3" rtl="0">
              <a:spcBef>
                <a:spcPts val="0"/>
              </a:spcBef>
              <a:spcAft>
                <a:spcPts val="0"/>
              </a:spcAft>
              <a:buClr>
                <a:schemeClr val="dk2"/>
              </a:buClr>
              <a:buSzPts val="5000"/>
              <a:buNone/>
              <a:defRPr sz="5000">
                <a:solidFill>
                  <a:schemeClr val="dk2"/>
                </a:solidFill>
              </a:defRPr>
            </a:lvl4pPr>
            <a:lvl5pPr lvl="4" rtl="0">
              <a:spcBef>
                <a:spcPts val="0"/>
              </a:spcBef>
              <a:spcAft>
                <a:spcPts val="0"/>
              </a:spcAft>
              <a:buClr>
                <a:schemeClr val="dk2"/>
              </a:buClr>
              <a:buSzPts val="5000"/>
              <a:buNone/>
              <a:defRPr sz="5000">
                <a:solidFill>
                  <a:schemeClr val="dk2"/>
                </a:solidFill>
              </a:defRPr>
            </a:lvl5pPr>
            <a:lvl6pPr lvl="5" rtl="0">
              <a:spcBef>
                <a:spcPts val="0"/>
              </a:spcBef>
              <a:spcAft>
                <a:spcPts val="0"/>
              </a:spcAft>
              <a:buClr>
                <a:schemeClr val="dk2"/>
              </a:buClr>
              <a:buSzPts val="5000"/>
              <a:buNone/>
              <a:defRPr sz="5000">
                <a:solidFill>
                  <a:schemeClr val="dk2"/>
                </a:solidFill>
              </a:defRPr>
            </a:lvl6pPr>
            <a:lvl7pPr lvl="6" rtl="0">
              <a:spcBef>
                <a:spcPts val="0"/>
              </a:spcBef>
              <a:spcAft>
                <a:spcPts val="0"/>
              </a:spcAft>
              <a:buClr>
                <a:schemeClr val="dk2"/>
              </a:buClr>
              <a:buSzPts val="5000"/>
              <a:buNone/>
              <a:defRPr sz="5000">
                <a:solidFill>
                  <a:schemeClr val="dk2"/>
                </a:solidFill>
              </a:defRPr>
            </a:lvl7pPr>
            <a:lvl8pPr lvl="7" rtl="0">
              <a:spcBef>
                <a:spcPts val="0"/>
              </a:spcBef>
              <a:spcAft>
                <a:spcPts val="0"/>
              </a:spcAft>
              <a:buClr>
                <a:schemeClr val="dk2"/>
              </a:buClr>
              <a:buSzPts val="5000"/>
              <a:buNone/>
              <a:defRPr sz="5000">
                <a:solidFill>
                  <a:schemeClr val="dk2"/>
                </a:solidFill>
              </a:defRPr>
            </a:lvl8pPr>
            <a:lvl9pPr lvl="8" rtl="0">
              <a:spcBef>
                <a:spcPts val="0"/>
              </a:spcBef>
              <a:spcAft>
                <a:spcPts val="0"/>
              </a:spcAft>
              <a:buClr>
                <a:schemeClr val="dk2"/>
              </a:buClr>
              <a:buSzPts val="5000"/>
              <a:buNone/>
              <a:defRPr sz="5000">
                <a:solidFill>
                  <a:schemeClr val="dk2"/>
                </a:solidFill>
              </a:defRPr>
            </a:lvl9pPr>
          </a:lstStyle>
          <a:p/>
        </p:txBody>
      </p:sp>
      <p:sp>
        <p:nvSpPr>
          <p:cNvPr id="303" name="Google Shape;303;p6"/>
          <p:cNvSpPr txBox="1"/>
          <p:nvPr>
            <p:ph idx="1" type="body"/>
          </p:nvPr>
        </p:nvSpPr>
        <p:spPr>
          <a:xfrm>
            <a:off x="720600" y="1582950"/>
            <a:ext cx="10526100" cy="4532100"/>
          </a:xfrm>
          <a:prstGeom prst="rect">
            <a:avLst/>
          </a:prstGeom>
        </p:spPr>
        <p:txBody>
          <a:bodyPr anchorCtr="0" anchor="t" bIns="91425" lIns="91425" spcFirstLastPara="1" rIns="91425" wrap="square" tIns="91425">
            <a:noAutofit/>
          </a:bodyPr>
          <a:lstStyle>
            <a:lvl1pPr indent="-323850" lvl="0" marL="457200" rtl="0">
              <a:lnSpc>
                <a:spcPct val="150000"/>
              </a:lnSpc>
              <a:spcBef>
                <a:spcPts val="0"/>
              </a:spcBef>
              <a:spcAft>
                <a:spcPts val="0"/>
              </a:spcAft>
              <a:buSzPts val="1500"/>
              <a:buChar char="●"/>
              <a:defRPr b="0" sz="1500"/>
            </a:lvl1pPr>
            <a:lvl2pPr indent="-323850" lvl="1" marL="914400" rtl="0">
              <a:spcBef>
                <a:spcPts val="0"/>
              </a:spcBef>
              <a:spcAft>
                <a:spcPts val="0"/>
              </a:spcAft>
              <a:buSzPts val="1500"/>
              <a:buChar char="○"/>
              <a:defRPr b="0" sz="1500"/>
            </a:lvl2pPr>
            <a:lvl3pPr indent="-323850" lvl="2" marL="1371600" rtl="0">
              <a:spcBef>
                <a:spcPts val="0"/>
              </a:spcBef>
              <a:spcAft>
                <a:spcPts val="0"/>
              </a:spcAft>
              <a:buSzPts val="1500"/>
              <a:buChar char="■"/>
              <a:defRPr b="0" sz="1500"/>
            </a:lvl3pPr>
            <a:lvl4pPr indent="-323850" lvl="3" marL="1828800" rtl="0">
              <a:spcBef>
                <a:spcPts val="0"/>
              </a:spcBef>
              <a:spcAft>
                <a:spcPts val="0"/>
              </a:spcAft>
              <a:buSzPts val="1500"/>
              <a:buChar char="●"/>
              <a:defRPr b="0" sz="1500"/>
            </a:lvl4pPr>
            <a:lvl5pPr indent="-323850" lvl="4" marL="2286000" rtl="0">
              <a:spcBef>
                <a:spcPts val="0"/>
              </a:spcBef>
              <a:spcAft>
                <a:spcPts val="0"/>
              </a:spcAft>
              <a:buSzPts val="1500"/>
              <a:buChar char="○"/>
              <a:defRPr b="0" sz="1500"/>
            </a:lvl5pPr>
            <a:lvl6pPr indent="-323850" lvl="5" marL="2743200" rtl="0">
              <a:spcBef>
                <a:spcPts val="0"/>
              </a:spcBef>
              <a:spcAft>
                <a:spcPts val="0"/>
              </a:spcAft>
              <a:buSzPts val="1500"/>
              <a:buChar char="■"/>
              <a:defRPr b="0" sz="1500"/>
            </a:lvl6pPr>
            <a:lvl7pPr indent="-323850" lvl="6" marL="3200400" rtl="0">
              <a:spcBef>
                <a:spcPts val="0"/>
              </a:spcBef>
              <a:spcAft>
                <a:spcPts val="0"/>
              </a:spcAft>
              <a:buSzPts val="1500"/>
              <a:buChar char="●"/>
              <a:defRPr b="0" sz="1500"/>
            </a:lvl7pPr>
            <a:lvl8pPr indent="-323850" lvl="7" marL="3657600" rtl="0">
              <a:spcBef>
                <a:spcPts val="0"/>
              </a:spcBef>
              <a:spcAft>
                <a:spcPts val="0"/>
              </a:spcAft>
              <a:buSzPts val="1500"/>
              <a:buChar char="○"/>
              <a:defRPr b="0" sz="1500"/>
            </a:lvl8pPr>
            <a:lvl9pPr indent="-323850" lvl="8" marL="4114800" rtl="0">
              <a:spcBef>
                <a:spcPts val="0"/>
              </a:spcBef>
              <a:spcAft>
                <a:spcPts val="0"/>
              </a:spcAft>
              <a:buSzPts val="1500"/>
              <a:buChar char="■"/>
              <a:defRPr b="0" sz="15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otes ruled">
  <p:cSld name="CAPTION_ONLY_3_2">
    <p:spTree>
      <p:nvGrpSpPr>
        <p:cNvPr id="304" name="Shape 304"/>
        <p:cNvGrpSpPr/>
        <p:nvPr/>
      </p:nvGrpSpPr>
      <p:grpSpPr>
        <a:xfrm>
          <a:off x="0" y="0"/>
          <a:ext cx="0" cy="0"/>
          <a:chOff x="0" y="0"/>
          <a:chExt cx="0" cy="0"/>
        </a:xfrm>
      </p:grpSpPr>
      <p:sp>
        <p:nvSpPr>
          <p:cNvPr id="305" name="Google Shape;305;p7"/>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cxnSp>
        <p:nvCxnSpPr>
          <p:cNvPr id="306" name="Google Shape;306;p7"/>
          <p:cNvCxnSpPr/>
          <p:nvPr/>
        </p:nvCxnSpPr>
        <p:spPr>
          <a:xfrm>
            <a:off x="614850" y="1557575"/>
            <a:ext cx="10690800" cy="0"/>
          </a:xfrm>
          <a:prstGeom prst="straightConnector1">
            <a:avLst/>
          </a:prstGeom>
          <a:noFill/>
          <a:ln cap="flat" cmpd="sng" w="9525">
            <a:solidFill>
              <a:srgbClr val="CCCCCC"/>
            </a:solidFill>
            <a:prstDash val="solid"/>
            <a:round/>
            <a:headEnd len="sm" w="sm" type="none"/>
            <a:tailEnd len="sm" w="sm" type="none"/>
          </a:ln>
        </p:spPr>
      </p:cxnSp>
      <p:cxnSp>
        <p:nvCxnSpPr>
          <p:cNvPr id="307" name="Google Shape;307;p7"/>
          <p:cNvCxnSpPr/>
          <p:nvPr/>
        </p:nvCxnSpPr>
        <p:spPr>
          <a:xfrm>
            <a:off x="614850" y="1910570"/>
            <a:ext cx="10690800" cy="0"/>
          </a:xfrm>
          <a:prstGeom prst="straightConnector1">
            <a:avLst/>
          </a:prstGeom>
          <a:noFill/>
          <a:ln cap="flat" cmpd="sng" w="9525">
            <a:solidFill>
              <a:srgbClr val="CCCCCC"/>
            </a:solidFill>
            <a:prstDash val="solid"/>
            <a:round/>
            <a:headEnd len="sm" w="sm" type="none"/>
            <a:tailEnd len="sm" w="sm" type="none"/>
          </a:ln>
        </p:spPr>
      </p:cxnSp>
      <p:cxnSp>
        <p:nvCxnSpPr>
          <p:cNvPr id="308" name="Google Shape;308;p7"/>
          <p:cNvCxnSpPr/>
          <p:nvPr/>
        </p:nvCxnSpPr>
        <p:spPr>
          <a:xfrm>
            <a:off x="614850" y="2263563"/>
            <a:ext cx="10690800" cy="0"/>
          </a:xfrm>
          <a:prstGeom prst="straightConnector1">
            <a:avLst/>
          </a:prstGeom>
          <a:noFill/>
          <a:ln cap="flat" cmpd="sng" w="9525">
            <a:solidFill>
              <a:srgbClr val="CCCCCC"/>
            </a:solidFill>
            <a:prstDash val="solid"/>
            <a:round/>
            <a:headEnd len="sm" w="sm" type="none"/>
            <a:tailEnd len="sm" w="sm" type="none"/>
          </a:ln>
        </p:spPr>
      </p:cxnSp>
      <p:cxnSp>
        <p:nvCxnSpPr>
          <p:cNvPr id="309" name="Google Shape;309;p7"/>
          <p:cNvCxnSpPr/>
          <p:nvPr/>
        </p:nvCxnSpPr>
        <p:spPr>
          <a:xfrm>
            <a:off x="614850" y="2616558"/>
            <a:ext cx="10690800" cy="0"/>
          </a:xfrm>
          <a:prstGeom prst="straightConnector1">
            <a:avLst/>
          </a:prstGeom>
          <a:noFill/>
          <a:ln cap="flat" cmpd="sng" w="9525">
            <a:solidFill>
              <a:srgbClr val="CCCCCC"/>
            </a:solidFill>
            <a:prstDash val="solid"/>
            <a:round/>
            <a:headEnd len="sm" w="sm" type="none"/>
            <a:tailEnd len="sm" w="sm" type="none"/>
          </a:ln>
        </p:spPr>
      </p:cxnSp>
      <p:cxnSp>
        <p:nvCxnSpPr>
          <p:cNvPr id="310" name="Google Shape;310;p7"/>
          <p:cNvCxnSpPr/>
          <p:nvPr/>
        </p:nvCxnSpPr>
        <p:spPr>
          <a:xfrm>
            <a:off x="614850" y="2969552"/>
            <a:ext cx="10690800" cy="0"/>
          </a:xfrm>
          <a:prstGeom prst="straightConnector1">
            <a:avLst/>
          </a:prstGeom>
          <a:noFill/>
          <a:ln cap="flat" cmpd="sng" w="9525">
            <a:solidFill>
              <a:srgbClr val="CCCCCC"/>
            </a:solidFill>
            <a:prstDash val="solid"/>
            <a:round/>
            <a:headEnd len="sm" w="sm" type="none"/>
            <a:tailEnd len="sm" w="sm" type="none"/>
          </a:ln>
        </p:spPr>
      </p:cxnSp>
      <p:cxnSp>
        <p:nvCxnSpPr>
          <p:cNvPr id="311" name="Google Shape;311;p7"/>
          <p:cNvCxnSpPr/>
          <p:nvPr/>
        </p:nvCxnSpPr>
        <p:spPr>
          <a:xfrm>
            <a:off x="614850" y="3322546"/>
            <a:ext cx="10690800" cy="0"/>
          </a:xfrm>
          <a:prstGeom prst="straightConnector1">
            <a:avLst/>
          </a:prstGeom>
          <a:noFill/>
          <a:ln cap="flat" cmpd="sng" w="9525">
            <a:solidFill>
              <a:srgbClr val="CCCCCC"/>
            </a:solidFill>
            <a:prstDash val="solid"/>
            <a:round/>
            <a:headEnd len="sm" w="sm" type="none"/>
            <a:tailEnd len="sm" w="sm" type="none"/>
          </a:ln>
        </p:spPr>
      </p:cxnSp>
      <p:cxnSp>
        <p:nvCxnSpPr>
          <p:cNvPr id="312" name="Google Shape;312;p7"/>
          <p:cNvCxnSpPr/>
          <p:nvPr/>
        </p:nvCxnSpPr>
        <p:spPr>
          <a:xfrm>
            <a:off x="614850" y="3675540"/>
            <a:ext cx="10690800" cy="0"/>
          </a:xfrm>
          <a:prstGeom prst="straightConnector1">
            <a:avLst/>
          </a:prstGeom>
          <a:noFill/>
          <a:ln cap="flat" cmpd="sng" w="9525">
            <a:solidFill>
              <a:srgbClr val="CCCCCC"/>
            </a:solidFill>
            <a:prstDash val="solid"/>
            <a:round/>
            <a:headEnd len="sm" w="sm" type="none"/>
            <a:tailEnd len="sm" w="sm" type="none"/>
          </a:ln>
        </p:spPr>
      </p:cxnSp>
      <p:cxnSp>
        <p:nvCxnSpPr>
          <p:cNvPr id="313" name="Google Shape;313;p7"/>
          <p:cNvCxnSpPr/>
          <p:nvPr/>
        </p:nvCxnSpPr>
        <p:spPr>
          <a:xfrm>
            <a:off x="614850" y="4028535"/>
            <a:ext cx="10690800" cy="0"/>
          </a:xfrm>
          <a:prstGeom prst="straightConnector1">
            <a:avLst/>
          </a:prstGeom>
          <a:noFill/>
          <a:ln cap="flat" cmpd="sng" w="9525">
            <a:solidFill>
              <a:srgbClr val="CCCCCC"/>
            </a:solidFill>
            <a:prstDash val="solid"/>
            <a:round/>
            <a:headEnd len="sm" w="sm" type="none"/>
            <a:tailEnd len="sm" w="sm" type="none"/>
          </a:ln>
        </p:spPr>
      </p:cxnSp>
      <p:cxnSp>
        <p:nvCxnSpPr>
          <p:cNvPr id="314" name="Google Shape;314;p7"/>
          <p:cNvCxnSpPr/>
          <p:nvPr/>
        </p:nvCxnSpPr>
        <p:spPr>
          <a:xfrm>
            <a:off x="614850" y="4381528"/>
            <a:ext cx="10690800" cy="0"/>
          </a:xfrm>
          <a:prstGeom prst="straightConnector1">
            <a:avLst/>
          </a:prstGeom>
          <a:noFill/>
          <a:ln cap="flat" cmpd="sng" w="9525">
            <a:solidFill>
              <a:srgbClr val="CCCCCC"/>
            </a:solidFill>
            <a:prstDash val="solid"/>
            <a:round/>
            <a:headEnd len="sm" w="sm" type="none"/>
            <a:tailEnd len="sm" w="sm" type="none"/>
          </a:ln>
        </p:spPr>
      </p:cxnSp>
      <p:cxnSp>
        <p:nvCxnSpPr>
          <p:cNvPr id="315" name="Google Shape;315;p7"/>
          <p:cNvCxnSpPr/>
          <p:nvPr/>
        </p:nvCxnSpPr>
        <p:spPr>
          <a:xfrm>
            <a:off x="614850" y="4734522"/>
            <a:ext cx="10690800" cy="0"/>
          </a:xfrm>
          <a:prstGeom prst="straightConnector1">
            <a:avLst/>
          </a:prstGeom>
          <a:noFill/>
          <a:ln cap="flat" cmpd="sng" w="9525">
            <a:solidFill>
              <a:srgbClr val="CCCCCC"/>
            </a:solidFill>
            <a:prstDash val="solid"/>
            <a:round/>
            <a:headEnd len="sm" w="sm" type="none"/>
            <a:tailEnd len="sm" w="sm" type="none"/>
          </a:ln>
        </p:spPr>
      </p:cxnSp>
      <p:cxnSp>
        <p:nvCxnSpPr>
          <p:cNvPr id="316" name="Google Shape;316;p7"/>
          <p:cNvCxnSpPr/>
          <p:nvPr/>
        </p:nvCxnSpPr>
        <p:spPr>
          <a:xfrm>
            <a:off x="614850" y="5087516"/>
            <a:ext cx="10690800" cy="0"/>
          </a:xfrm>
          <a:prstGeom prst="straightConnector1">
            <a:avLst/>
          </a:prstGeom>
          <a:noFill/>
          <a:ln cap="flat" cmpd="sng" w="9525">
            <a:solidFill>
              <a:srgbClr val="CCCCCC"/>
            </a:solidFill>
            <a:prstDash val="solid"/>
            <a:round/>
            <a:headEnd len="sm" w="sm" type="none"/>
            <a:tailEnd len="sm" w="sm" type="none"/>
          </a:ln>
        </p:spPr>
      </p:cxnSp>
      <p:cxnSp>
        <p:nvCxnSpPr>
          <p:cNvPr id="317" name="Google Shape;317;p7"/>
          <p:cNvCxnSpPr/>
          <p:nvPr/>
        </p:nvCxnSpPr>
        <p:spPr>
          <a:xfrm>
            <a:off x="614850" y="5440510"/>
            <a:ext cx="10690800" cy="0"/>
          </a:xfrm>
          <a:prstGeom prst="straightConnector1">
            <a:avLst/>
          </a:prstGeom>
          <a:noFill/>
          <a:ln cap="flat" cmpd="sng" w="9525">
            <a:solidFill>
              <a:srgbClr val="CCCCCC"/>
            </a:solidFill>
            <a:prstDash val="solid"/>
            <a:round/>
            <a:headEnd len="sm" w="sm" type="none"/>
            <a:tailEnd len="sm" w="sm" type="none"/>
          </a:ln>
        </p:spPr>
      </p:cxnSp>
      <p:cxnSp>
        <p:nvCxnSpPr>
          <p:cNvPr id="318" name="Google Shape;318;p7"/>
          <p:cNvCxnSpPr/>
          <p:nvPr/>
        </p:nvCxnSpPr>
        <p:spPr>
          <a:xfrm>
            <a:off x="614850" y="5793505"/>
            <a:ext cx="10690800" cy="0"/>
          </a:xfrm>
          <a:prstGeom prst="straightConnector1">
            <a:avLst/>
          </a:prstGeom>
          <a:noFill/>
          <a:ln cap="flat" cmpd="sng" w="9525">
            <a:solidFill>
              <a:srgbClr val="CCCCCC"/>
            </a:solidFill>
            <a:prstDash val="solid"/>
            <a:round/>
            <a:headEnd len="sm" w="sm" type="none"/>
            <a:tailEnd len="sm" w="sm" type="none"/>
          </a:ln>
        </p:spPr>
      </p:cxnSp>
      <p:cxnSp>
        <p:nvCxnSpPr>
          <p:cNvPr id="319" name="Google Shape;319;p7"/>
          <p:cNvCxnSpPr/>
          <p:nvPr/>
        </p:nvCxnSpPr>
        <p:spPr>
          <a:xfrm>
            <a:off x="614850" y="6146498"/>
            <a:ext cx="10690800" cy="0"/>
          </a:xfrm>
          <a:prstGeom prst="straightConnector1">
            <a:avLst/>
          </a:prstGeom>
          <a:noFill/>
          <a:ln cap="flat" cmpd="sng" w="9525">
            <a:solidFill>
              <a:srgbClr val="CCCCCC"/>
            </a:solidFill>
            <a:prstDash val="solid"/>
            <a:round/>
            <a:headEnd len="sm" w="sm" type="none"/>
            <a:tailEnd len="sm" w="sm" type="none"/>
          </a:ln>
        </p:spPr>
      </p:cxnSp>
      <p:sp>
        <p:nvSpPr>
          <p:cNvPr id="320" name="Google Shape;320;p7"/>
          <p:cNvSpPr txBox="1"/>
          <p:nvPr>
            <p:ph type="title"/>
          </p:nvPr>
        </p:nvSpPr>
        <p:spPr>
          <a:xfrm>
            <a:off x="720600" y="610950"/>
            <a:ext cx="10526100" cy="7434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rtl="0">
              <a:spcBef>
                <a:spcPts val="0"/>
              </a:spcBef>
              <a:spcAft>
                <a:spcPts val="0"/>
              </a:spcAft>
              <a:buClr>
                <a:schemeClr val="dk2"/>
              </a:buClr>
              <a:buSzPts val="5000"/>
              <a:buNone/>
              <a:defRPr sz="5000">
                <a:solidFill>
                  <a:schemeClr val="dk2"/>
                </a:solidFill>
              </a:defRPr>
            </a:lvl2pPr>
            <a:lvl3pPr lvl="2" rtl="0">
              <a:spcBef>
                <a:spcPts val="0"/>
              </a:spcBef>
              <a:spcAft>
                <a:spcPts val="0"/>
              </a:spcAft>
              <a:buClr>
                <a:schemeClr val="dk2"/>
              </a:buClr>
              <a:buSzPts val="5000"/>
              <a:buNone/>
              <a:defRPr sz="5000">
                <a:solidFill>
                  <a:schemeClr val="dk2"/>
                </a:solidFill>
              </a:defRPr>
            </a:lvl3pPr>
            <a:lvl4pPr lvl="3" rtl="0">
              <a:spcBef>
                <a:spcPts val="0"/>
              </a:spcBef>
              <a:spcAft>
                <a:spcPts val="0"/>
              </a:spcAft>
              <a:buClr>
                <a:schemeClr val="dk2"/>
              </a:buClr>
              <a:buSzPts val="5000"/>
              <a:buNone/>
              <a:defRPr sz="5000">
                <a:solidFill>
                  <a:schemeClr val="dk2"/>
                </a:solidFill>
              </a:defRPr>
            </a:lvl4pPr>
            <a:lvl5pPr lvl="4" rtl="0">
              <a:spcBef>
                <a:spcPts val="0"/>
              </a:spcBef>
              <a:spcAft>
                <a:spcPts val="0"/>
              </a:spcAft>
              <a:buClr>
                <a:schemeClr val="dk2"/>
              </a:buClr>
              <a:buSzPts val="5000"/>
              <a:buNone/>
              <a:defRPr sz="5000">
                <a:solidFill>
                  <a:schemeClr val="dk2"/>
                </a:solidFill>
              </a:defRPr>
            </a:lvl5pPr>
            <a:lvl6pPr lvl="5" rtl="0">
              <a:spcBef>
                <a:spcPts val="0"/>
              </a:spcBef>
              <a:spcAft>
                <a:spcPts val="0"/>
              </a:spcAft>
              <a:buClr>
                <a:schemeClr val="dk2"/>
              </a:buClr>
              <a:buSzPts val="5000"/>
              <a:buNone/>
              <a:defRPr sz="5000">
                <a:solidFill>
                  <a:schemeClr val="dk2"/>
                </a:solidFill>
              </a:defRPr>
            </a:lvl6pPr>
            <a:lvl7pPr lvl="6" rtl="0">
              <a:spcBef>
                <a:spcPts val="0"/>
              </a:spcBef>
              <a:spcAft>
                <a:spcPts val="0"/>
              </a:spcAft>
              <a:buClr>
                <a:schemeClr val="dk2"/>
              </a:buClr>
              <a:buSzPts val="5000"/>
              <a:buNone/>
              <a:defRPr sz="5000">
                <a:solidFill>
                  <a:schemeClr val="dk2"/>
                </a:solidFill>
              </a:defRPr>
            </a:lvl7pPr>
            <a:lvl8pPr lvl="7" rtl="0">
              <a:spcBef>
                <a:spcPts val="0"/>
              </a:spcBef>
              <a:spcAft>
                <a:spcPts val="0"/>
              </a:spcAft>
              <a:buClr>
                <a:schemeClr val="dk2"/>
              </a:buClr>
              <a:buSzPts val="5000"/>
              <a:buNone/>
              <a:defRPr sz="5000">
                <a:solidFill>
                  <a:schemeClr val="dk2"/>
                </a:solidFill>
              </a:defRPr>
            </a:lvl8pPr>
            <a:lvl9pPr lvl="8" rtl="0">
              <a:spcBef>
                <a:spcPts val="0"/>
              </a:spcBef>
              <a:spcAft>
                <a:spcPts val="0"/>
              </a:spcAft>
              <a:buClr>
                <a:schemeClr val="dk2"/>
              </a:buClr>
              <a:buSzPts val="5000"/>
              <a:buNone/>
              <a:defRPr sz="5000">
                <a:solidFill>
                  <a:schemeClr val="dk2"/>
                </a:solidFill>
              </a:defRPr>
            </a:lvl9pPr>
          </a:lstStyle>
          <a:p/>
        </p:txBody>
      </p:sp>
      <p:sp>
        <p:nvSpPr>
          <p:cNvPr id="321" name="Google Shape;321;p7"/>
          <p:cNvSpPr txBox="1"/>
          <p:nvPr>
            <p:ph idx="1" type="body"/>
          </p:nvPr>
        </p:nvSpPr>
        <p:spPr>
          <a:xfrm>
            <a:off x="720600" y="1582950"/>
            <a:ext cx="10526100" cy="4532100"/>
          </a:xfrm>
          <a:prstGeom prst="rect">
            <a:avLst/>
          </a:prstGeom>
        </p:spPr>
        <p:txBody>
          <a:bodyPr anchorCtr="0" anchor="t" bIns="91425" lIns="91425" spcFirstLastPara="1" rIns="91425" wrap="square" tIns="91425">
            <a:noAutofit/>
          </a:bodyPr>
          <a:lstStyle>
            <a:lvl1pPr indent="-323850" lvl="0" marL="457200" rtl="0">
              <a:lnSpc>
                <a:spcPct val="150000"/>
              </a:lnSpc>
              <a:spcBef>
                <a:spcPts val="0"/>
              </a:spcBef>
              <a:spcAft>
                <a:spcPts val="0"/>
              </a:spcAft>
              <a:buSzPts val="1500"/>
              <a:buChar char="●"/>
              <a:defRPr b="0" sz="1500"/>
            </a:lvl1pPr>
            <a:lvl2pPr indent="-323850" lvl="1" marL="914400" rtl="0">
              <a:spcBef>
                <a:spcPts val="0"/>
              </a:spcBef>
              <a:spcAft>
                <a:spcPts val="0"/>
              </a:spcAft>
              <a:buSzPts val="1500"/>
              <a:buChar char="○"/>
              <a:defRPr b="0" sz="1500"/>
            </a:lvl2pPr>
            <a:lvl3pPr indent="-323850" lvl="2" marL="1371600" rtl="0">
              <a:spcBef>
                <a:spcPts val="0"/>
              </a:spcBef>
              <a:spcAft>
                <a:spcPts val="0"/>
              </a:spcAft>
              <a:buSzPts val="1500"/>
              <a:buChar char="■"/>
              <a:defRPr b="0" sz="1500"/>
            </a:lvl3pPr>
            <a:lvl4pPr indent="-323850" lvl="3" marL="1828800" rtl="0">
              <a:spcBef>
                <a:spcPts val="0"/>
              </a:spcBef>
              <a:spcAft>
                <a:spcPts val="0"/>
              </a:spcAft>
              <a:buSzPts val="1500"/>
              <a:buChar char="●"/>
              <a:defRPr b="0" sz="1500"/>
            </a:lvl4pPr>
            <a:lvl5pPr indent="-323850" lvl="4" marL="2286000" rtl="0">
              <a:spcBef>
                <a:spcPts val="0"/>
              </a:spcBef>
              <a:spcAft>
                <a:spcPts val="0"/>
              </a:spcAft>
              <a:buSzPts val="1500"/>
              <a:buChar char="○"/>
              <a:defRPr b="0" sz="1500"/>
            </a:lvl5pPr>
            <a:lvl6pPr indent="-323850" lvl="5" marL="2743200" rtl="0">
              <a:spcBef>
                <a:spcPts val="0"/>
              </a:spcBef>
              <a:spcAft>
                <a:spcPts val="0"/>
              </a:spcAft>
              <a:buSzPts val="1500"/>
              <a:buChar char="■"/>
              <a:defRPr b="0" sz="1500"/>
            </a:lvl6pPr>
            <a:lvl7pPr indent="-323850" lvl="6" marL="3200400" rtl="0">
              <a:spcBef>
                <a:spcPts val="0"/>
              </a:spcBef>
              <a:spcAft>
                <a:spcPts val="0"/>
              </a:spcAft>
              <a:buSzPts val="1500"/>
              <a:buChar char="●"/>
              <a:defRPr b="0" sz="1500"/>
            </a:lvl7pPr>
            <a:lvl8pPr indent="-323850" lvl="7" marL="3657600" rtl="0">
              <a:spcBef>
                <a:spcPts val="0"/>
              </a:spcBef>
              <a:spcAft>
                <a:spcPts val="0"/>
              </a:spcAft>
              <a:buSzPts val="1500"/>
              <a:buChar char="○"/>
              <a:defRPr b="0" sz="1500"/>
            </a:lvl8pPr>
            <a:lvl9pPr indent="-323850" lvl="8" marL="4114800" rtl="0">
              <a:spcBef>
                <a:spcPts val="0"/>
              </a:spcBef>
              <a:spcAft>
                <a:spcPts val="0"/>
              </a:spcAft>
              <a:buSzPts val="1500"/>
              <a:buChar char="■"/>
              <a:defRPr b="0" sz="15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otes dotted">
  <p:cSld name="CAPTION_ONLY_3_1">
    <p:spTree>
      <p:nvGrpSpPr>
        <p:cNvPr id="322" name="Shape 322"/>
        <p:cNvGrpSpPr/>
        <p:nvPr/>
      </p:nvGrpSpPr>
      <p:grpSpPr>
        <a:xfrm>
          <a:off x="0" y="0"/>
          <a:ext cx="0" cy="0"/>
          <a:chOff x="0" y="0"/>
          <a:chExt cx="0" cy="0"/>
        </a:xfrm>
      </p:grpSpPr>
      <p:grpSp>
        <p:nvGrpSpPr>
          <p:cNvPr id="323" name="Google Shape;323;p8"/>
          <p:cNvGrpSpPr/>
          <p:nvPr/>
        </p:nvGrpSpPr>
        <p:grpSpPr>
          <a:xfrm>
            <a:off x="410200" y="610950"/>
            <a:ext cx="11147400" cy="5731200"/>
            <a:chOff x="410200" y="610950"/>
            <a:chExt cx="11147400" cy="5731200"/>
          </a:xfrm>
        </p:grpSpPr>
        <p:sp>
          <p:nvSpPr>
            <p:cNvPr id="324" name="Google Shape;324;p8"/>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325" name="Google Shape;325;p8"/>
            <p:cNvSpPr/>
            <p:nvPr/>
          </p:nvSpPr>
          <p:spPr>
            <a:xfrm rot="5400000">
              <a:off x="11337425"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6" name="Google Shape;326;p8"/>
            <p:cNvSpPr/>
            <p:nvPr/>
          </p:nvSpPr>
          <p:spPr>
            <a:xfrm rot="5400000">
              <a:off x="11337425"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7" name="Google Shape;327;p8"/>
            <p:cNvSpPr/>
            <p:nvPr/>
          </p:nvSpPr>
          <p:spPr>
            <a:xfrm rot="5400000">
              <a:off x="11337425"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8" name="Google Shape;328;p8"/>
            <p:cNvSpPr/>
            <p:nvPr/>
          </p:nvSpPr>
          <p:spPr>
            <a:xfrm rot="5400000">
              <a:off x="11337425"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9" name="Google Shape;329;p8"/>
            <p:cNvSpPr/>
            <p:nvPr/>
          </p:nvSpPr>
          <p:spPr>
            <a:xfrm rot="5400000">
              <a:off x="11337425"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0" name="Google Shape;330;p8"/>
            <p:cNvSpPr/>
            <p:nvPr/>
          </p:nvSpPr>
          <p:spPr>
            <a:xfrm rot="5400000">
              <a:off x="11337425"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1" name="Google Shape;331;p8"/>
            <p:cNvSpPr/>
            <p:nvPr/>
          </p:nvSpPr>
          <p:spPr>
            <a:xfrm rot="5400000">
              <a:off x="11337425"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2" name="Google Shape;332;p8"/>
            <p:cNvSpPr/>
            <p:nvPr/>
          </p:nvSpPr>
          <p:spPr>
            <a:xfrm rot="5400000">
              <a:off x="11337425"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3" name="Google Shape;333;p8"/>
            <p:cNvSpPr/>
            <p:nvPr/>
          </p:nvSpPr>
          <p:spPr>
            <a:xfrm rot="5400000">
              <a:off x="11337425"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4" name="Google Shape;334;p8"/>
            <p:cNvSpPr/>
            <p:nvPr/>
          </p:nvSpPr>
          <p:spPr>
            <a:xfrm rot="5400000">
              <a:off x="11337425"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5" name="Google Shape;335;p8"/>
            <p:cNvSpPr/>
            <p:nvPr/>
          </p:nvSpPr>
          <p:spPr>
            <a:xfrm rot="5400000">
              <a:off x="11337425"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6" name="Google Shape;336;p8"/>
            <p:cNvSpPr/>
            <p:nvPr/>
          </p:nvSpPr>
          <p:spPr>
            <a:xfrm rot="5400000">
              <a:off x="11337425"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7" name="Google Shape;337;p8"/>
            <p:cNvSpPr/>
            <p:nvPr/>
          </p:nvSpPr>
          <p:spPr>
            <a:xfrm rot="5400000">
              <a:off x="11337425"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8" name="Google Shape;338;p8"/>
            <p:cNvSpPr/>
            <p:nvPr/>
          </p:nvSpPr>
          <p:spPr>
            <a:xfrm rot="5400000">
              <a:off x="11337425"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9" name="Google Shape;339;p8"/>
            <p:cNvSpPr/>
            <p:nvPr/>
          </p:nvSpPr>
          <p:spPr>
            <a:xfrm rot="5400000">
              <a:off x="11337425"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0" name="Google Shape;340;p8"/>
            <p:cNvSpPr/>
            <p:nvPr/>
          </p:nvSpPr>
          <p:spPr>
            <a:xfrm rot="5400000">
              <a:off x="11337425"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1" name="Google Shape;341;p8"/>
            <p:cNvSpPr/>
            <p:nvPr/>
          </p:nvSpPr>
          <p:spPr>
            <a:xfrm rot="5400000">
              <a:off x="11337425"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2" name="Google Shape;342;p8"/>
            <p:cNvSpPr/>
            <p:nvPr/>
          </p:nvSpPr>
          <p:spPr>
            <a:xfrm rot="5400000">
              <a:off x="11337425"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3" name="Google Shape;343;p8"/>
            <p:cNvSpPr/>
            <p:nvPr/>
          </p:nvSpPr>
          <p:spPr>
            <a:xfrm rot="5400000">
              <a:off x="11337425"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4" name="Google Shape;344;p8"/>
            <p:cNvSpPr/>
            <p:nvPr/>
          </p:nvSpPr>
          <p:spPr>
            <a:xfrm rot="5400000">
              <a:off x="11337425"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5" name="Google Shape;345;p8"/>
            <p:cNvSpPr/>
            <p:nvPr/>
          </p:nvSpPr>
          <p:spPr>
            <a:xfrm rot="5400000">
              <a:off x="11337425"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6" name="Google Shape;346;p8"/>
            <p:cNvSpPr/>
            <p:nvPr/>
          </p:nvSpPr>
          <p:spPr>
            <a:xfrm rot="5400000">
              <a:off x="11337425"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7" name="Google Shape;347;p8"/>
            <p:cNvSpPr/>
            <p:nvPr/>
          </p:nvSpPr>
          <p:spPr>
            <a:xfrm rot="5400000">
              <a:off x="11337425"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8" name="Google Shape;348;p8"/>
            <p:cNvSpPr/>
            <p:nvPr/>
          </p:nvSpPr>
          <p:spPr>
            <a:xfrm rot="5400000">
              <a:off x="11337425"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9" name="Google Shape;349;p8"/>
            <p:cNvSpPr/>
            <p:nvPr/>
          </p:nvSpPr>
          <p:spPr>
            <a:xfrm rot="5400000">
              <a:off x="11337425"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0" name="Google Shape;350;p8"/>
            <p:cNvSpPr/>
            <p:nvPr/>
          </p:nvSpPr>
          <p:spPr>
            <a:xfrm rot="5400000">
              <a:off x="846325"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1" name="Google Shape;351;p8"/>
            <p:cNvSpPr/>
            <p:nvPr/>
          </p:nvSpPr>
          <p:spPr>
            <a:xfrm rot="5400000">
              <a:off x="625225"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2" name="Google Shape;352;p8"/>
            <p:cNvSpPr/>
            <p:nvPr/>
          </p:nvSpPr>
          <p:spPr>
            <a:xfrm rot="5400000">
              <a:off x="846325"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3" name="Google Shape;353;p8"/>
            <p:cNvSpPr/>
            <p:nvPr/>
          </p:nvSpPr>
          <p:spPr>
            <a:xfrm rot="5400000">
              <a:off x="846325"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4" name="Google Shape;354;p8"/>
            <p:cNvSpPr/>
            <p:nvPr/>
          </p:nvSpPr>
          <p:spPr>
            <a:xfrm rot="5400000">
              <a:off x="625225"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5" name="Google Shape;355;p8"/>
            <p:cNvSpPr/>
            <p:nvPr/>
          </p:nvSpPr>
          <p:spPr>
            <a:xfrm rot="5400000">
              <a:off x="625225"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6" name="Google Shape;356;p8"/>
            <p:cNvSpPr/>
            <p:nvPr/>
          </p:nvSpPr>
          <p:spPr>
            <a:xfrm rot="5400000">
              <a:off x="846325"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7" name="Google Shape;357;p8"/>
            <p:cNvSpPr/>
            <p:nvPr/>
          </p:nvSpPr>
          <p:spPr>
            <a:xfrm rot="5400000">
              <a:off x="846325"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8" name="Google Shape;358;p8"/>
            <p:cNvSpPr/>
            <p:nvPr/>
          </p:nvSpPr>
          <p:spPr>
            <a:xfrm rot="5400000">
              <a:off x="625225"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9" name="Google Shape;359;p8"/>
            <p:cNvSpPr/>
            <p:nvPr/>
          </p:nvSpPr>
          <p:spPr>
            <a:xfrm rot="5400000">
              <a:off x="625225"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0" name="Google Shape;360;p8"/>
            <p:cNvSpPr/>
            <p:nvPr/>
          </p:nvSpPr>
          <p:spPr>
            <a:xfrm rot="5400000">
              <a:off x="846325"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1" name="Google Shape;361;p8"/>
            <p:cNvSpPr/>
            <p:nvPr/>
          </p:nvSpPr>
          <p:spPr>
            <a:xfrm rot="5400000">
              <a:off x="846325"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2" name="Google Shape;362;p8"/>
            <p:cNvSpPr/>
            <p:nvPr/>
          </p:nvSpPr>
          <p:spPr>
            <a:xfrm rot="5400000">
              <a:off x="625225"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3" name="Google Shape;363;p8"/>
            <p:cNvSpPr/>
            <p:nvPr/>
          </p:nvSpPr>
          <p:spPr>
            <a:xfrm rot="5400000">
              <a:off x="625225"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4" name="Google Shape;364;p8"/>
            <p:cNvSpPr/>
            <p:nvPr/>
          </p:nvSpPr>
          <p:spPr>
            <a:xfrm rot="5400000">
              <a:off x="846325"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5" name="Google Shape;365;p8"/>
            <p:cNvSpPr/>
            <p:nvPr/>
          </p:nvSpPr>
          <p:spPr>
            <a:xfrm rot="5400000">
              <a:off x="846325"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6" name="Google Shape;366;p8"/>
            <p:cNvSpPr/>
            <p:nvPr/>
          </p:nvSpPr>
          <p:spPr>
            <a:xfrm rot="5400000">
              <a:off x="625225"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7" name="Google Shape;367;p8"/>
            <p:cNvSpPr/>
            <p:nvPr/>
          </p:nvSpPr>
          <p:spPr>
            <a:xfrm rot="5400000">
              <a:off x="625225"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8" name="Google Shape;368;p8"/>
            <p:cNvSpPr/>
            <p:nvPr/>
          </p:nvSpPr>
          <p:spPr>
            <a:xfrm rot="5400000">
              <a:off x="846325"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9" name="Google Shape;369;p8"/>
            <p:cNvSpPr/>
            <p:nvPr/>
          </p:nvSpPr>
          <p:spPr>
            <a:xfrm rot="5400000">
              <a:off x="846325"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0" name="Google Shape;370;p8"/>
            <p:cNvSpPr/>
            <p:nvPr/>
          </p:nvSpPr>
          <p:spPr>
            <a:xfrm rot="5400000">
              <a:off x="625225"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1" name="Google Shape;371;p8"/>
            <p:cNvSpPr/>
            <p:nvPr/>
          </p:nvSpPr>
          <p:spPr>
            <a:xfrm rot="5400000">
              <a:off x="625225"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2" name="Google Shape;372;p8"/>
            <p:cNvSpPr/>
            <p:nvPr/>
          </p:nvSpPr>
          <p:spPr>
            <a:xfrm rot="5400000">
              <a:off x="846325"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3" name="Google Shape;373;p8"/>
            <p:cNvSpPr/>
            <p:nvPr/>
          </p:nvSpPr>
          <p:spPr>
            <a:xfrm rot="5400000">
              <a:off x="846325"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4" name="Google Shape;374;p8"/>
            <p:cNvSpPr/>
            <p:nvPr/>
          </p:nvSpPr>
          <p:spPr>
            <a:xfrm rot="5400000">
              <a:off x="625225"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5" name="Google Shape;375;p8"/>
            <p:cNvSpPr/>
            <p:nvPr/>
          </p:nvSpPr>
          <p:spPr>
            <a:xfrm rot="5400000">
              <a:off x="625225"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6" name="Google Shape;376;p8"/>
            <p:cNvSpPr/>
            <p:nvPr/>
          </p:nvSpPr>
          <p:spPr>
            <a:xfrm rot="5400000">
              <a:off x="846325"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7" name="Google Shape;377;p8"/>
            <p:cNvSpPr/>
            <p:nvPr/>
          </p:nvSpPr>
          <p:spPr>
            <a:xfrm rot="5400000">
              <a:off x="846325"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8" name="Google Shape;378;p8"/>
            <p:cNvSpPr/>
            <p:nvPr/>
          </p:nvSpPr>
          <p:spPr>
            <a:xfrm rot="5400000">
              <a:off x="625225"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9" name="Google Shape;379;p8"/>
            <p:cNvSpPr/>
            <p:nvPr/>
          </p:nvSpPr>
          <p:spPr>
            <a:xfrm rot="5400000">
              <a:off x="625225"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0" name="Google Shape;380;p8"/>
            <p:cNvSpPr/>
            <p:nvPr/>
          </p:nvSpPr>
          <p:spPr>
            <a:xfrm rot="5400000">
              <a:off x="846325"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1" name="Google Shape;381;p8"/>
            <p:cNvSpPr/>
            <p:nvPr/>
          </p:nvSpPr>
          <p:spPr>
            <a:xfrm rot="5400000">
              <a:off x="846325"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2" name="Google Shape;382;p8"/>
            <p:cNvSpPr/>
            <p:nvPr/>
          </p:nvSpPr>
          <p:spPr>
            <a:xfrm rot="5400000">
              <a:off x="625225"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3" name="Google Shape;383;p8"/>
            <p:cNvSpPr/>
            <p:nvPr/>
          </p:nvSpPr>
          <p:spPr>
            <a:xfrm rot="5400000">
              <a:off x="625225"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4" name="Google Shape;384;p8"/>
            <p:cNvSpPr/>
            <p:nvPr/>
          </p:nvSpPr>
          <p:spPr>
            <a:xfrm rot="5400000">
              <a:off x="846325"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5" name="Google Shape;385;p8"/>
            <p:cNvSpPr/>
            <p:nvPr/>
          </p:nvSpPr>
          <p:spPr>
            <a:xfrm rot="5400000">
              <a:off x="846325"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6" name="Google Shape;386;p8"/>
            <p:cNvSpPr/>
            <p:nvPr/>
          </p:nvSpPr>
          <p:spPr>
            <a:xfrm rot="5400000">
              <a:off x="625225"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7" name="Google Shape;387;p8"/>
            <p:cNvSpPr/>
            <p:nvPr/>
          </p:nvSpPr>
          <p:spPr>
            <a:xfrm rot="5400000">
              <a:off x="625225"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8" name="Google Shape;388;p8"/>
            <p:cNvSpPr/>
            <p:nvPr/>
          </p:nvSpPr>
          <p:spPr>
            <a:xfrm rot="5400000">
              <a:off x="846325"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9" name="Google Shape;389;p8"/>
            <p:cNvSpPr/>
            <p:nvPr/>
          </p:nvSpPr>
          <p:spPr>
            <a:xfrm rot="5400000">
              <a:off x="846325"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0" name="Google Shape;390;p8"/>
            <p:cNvSpPr/>
            <p:nvPr/>
          </p:nvSpPr>
          <p:spPr>
            <a:xfrm rot="5400000">
              <a:off x="625225"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1" name="Google Shape;391;p8"/>
            <p:cNvSpPr/>
            <p:nvPr/>
          </p:nvSpPr>
          <p:spPr>
            <a:xfrm rot="5400000">
              <a:off x="625225"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2" name="Google Shape;392;p8"/>
            <p:cNvSpPr/>
            <p:nvPr/>
          </p:nvSpPr>
          <p:spPr>
            <a:xfrm rot="5400000">
              <a:off x="846325"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3" name="Google Shape;393;p8"/>
            <p:cNvSpPr/>
            <p:nvPr/>
          </p:nvSpPr>
          <p:spPr>
            <a:xfrm rot="5400000">
              <a:off x="846325"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4" name="Google Shape;394;p8"/>
            <p:cNvSpPr/>
            <p:nvPr/>
          </p:nvSpPr>
          <p:spPr>
            <a:xfrm rot="5400000">
              <a:off x="625225"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5" name="Google Shape;395;p8"/>
            <p:cNvSpPr/>
            <p:nvPr/>
          </p:nvSpPr>
          <p:spPr>
            <a:xfrm rot="5400000">
              <a:off x="625225"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6" name="Google Shape;396;p8"/>
            <p:cNvSpPr/>
            <p:nvPr/>
          </p:nvSpPr>
          <p:spPr>
            <a:xfrm rot="5400000">
              <a:off x="846325"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7" name="Google Shape;397;p8"/>
            <p:cNvSpPr/>
            <p:nvPr/>
          </p:nvSpPr>
          <p:spPr>
            <a:xfrm rot="5400000">
              <a:off x="846325"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8" name="Google Shape;398;p8"/>
            <p:cNvSpPr/>
            <p:nvPr/>
          </p:nvSpPr>
          <p:spPr>
            <a:xfrm rot="5400000">
              <a:off x="625225"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9" name="Google Shape;399;p8"/>
            <p:cNvSpPr/>
            <p:nvPr/>
          </p:nvSpPr>
          <p:spPr>
            <a:xfrm rot="5400000">
              <a:off x="625225"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0" name="Google Shape;400;p8"/>
            <p:cNvSpPr/>
            <p:nvPr/>
          </p:nvSpPr>
          <p:spPr>
            <a:xfrm rot="5400000">
              <a:off x="1312073"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1" name="Google Shape;401;p8"/>
            <p:cNvSpPr/>
            <p:nvPr/>
          </p:nvSpPr>
          <p:spPr>
            <a:xfrm rot="5400000">
              <a:off x="1090973"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2" name="Google Shape;402;p8"/>
            <p:cNvSpPr/>
            <p:nvPr/>
          </p:nvSpPr>
          <p:spPr>
            <a:xfrm rot="5400000">
              <a:off x="1312073"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3" name="Google Shape;403;p8"/>
            <p:cNvSpPr/>
            <p:nvPr/>
          </p:nvSpPr>
          <p:spPr>
            <a:xfrm rot="5400000">
              <a:off x="1312073"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4" name="Google Shape;404;p8"/>
            <p:cNvSpPr/>
            <p:nvPr/>
          </p:nvSpPr>
          <p:spPr>
            <a:xfrm rot="5400000">
              <a:off x="1090973"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5" name="Google Shape;405;p8"/>
            <p:cNvSpPr/>
            <p:nvPr/>
          </p:nvSpPr>
          <p:spPr>
            <a:xfrm rot="5400000">
              <a:off x="1090973"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6" name="Google Shape;406;p8"/>
            <p:cNvSpPr/>
            <p:nvPr/>
          </p:nvSpPr>
          <p:spPr>
            <a:xfrm rot="5400000">
              <a:off x="1312073"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7" name="Google Shape;407;p8"/>
            <p:cNvSpPr/>
            <p:nvPr/>
          </p:nvSpPr>
          <p:spPr>
            <a:xfrm rot="5400000">
              <a:off x="1312073"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8" name="Google Shape;408;p8"/>
            <p:cNvSpPr/>
            <p:nvPr/>
          </p:nvSpPr>
          <p:spPr>
            <a:xfrm rot="5400000">
              <a:off x="1090973"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9" name="Google Shape;409;p8"/>
            <p:cNvSpPr/>
            <p:nvPr/>
          </p:nvSpPr>
          <p:spPr>
            <a:xfrm rot="5400000">
              <a:off x="1090973"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0" name="Google Shape;410;p8"/>
            <p:cNvSpPr/>
            <p:nvPr/>
          </p:nvSpPr>
          <p:spPr>
            <a:xfrm rot="5400000">
              <a:off x="1312073"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1" name="Google Shape;411;p8"/>
            <p:cNvSpPr/>
            <p:nvPr/>
          </p:nvSpPr>
          <p:spPr>
            <a:xfrm rot="5400000">
              <a:off x="1312073"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2" name="Google Shape;412;p8"/>
            <p:cNvSpPr/>
            <p:nvPr/>
          </p:nvSpPr>
          <p:spPr>
            <a:xfrm rot="5400000">
              <a:off x="1090973"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3" name="Google Shape;413;p8"/>
            <p:cNvSpPr/>
            <p:nvPr/>
          </p:nvSpPr>
          <p:spPr>
            <a:xfrm rot="5400000">
              <a:off x="1090973"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4" name="Google Shape;414;p8"/>
            <p:cNvSpPr/>
            <p:nvPr/>
          </p:nvSpPr>
          <p:spPr>
            <a:xfrm rot="5400000">
              <a:off x="1312073"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5" name="Google Shape;415;p8"/>
            <p:cNvSpPr/>
            <p:nvPr/>
          </p:nvSpPr>
          <p:spPr>
            <a:xfrm rot="5400000">
              <a:off x="1312073"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6" name="Google Shape;416;p8"/>
            <p:cNvSpPr/>
            <p:nvPr/>
          </p:nvSpPr>
          <p:spPr>
            <a:xfrm rot="5400000">
              <a:off x="1090973"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7" name="Google Shape;417;p8"/>
            <p:cNvSpPr/>
            <p:nvPr/>
          </p:nvSpPr>
          <p:spPr>
            <a:xfrm rot="5400000">
              <a:off x="1090973"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8" name="Google Shape;418;p8"/>
            <p:cNvSpPr/>
            <p:nvPr/>
          </p:nvSpPr>
          <p:spPr>
            <a:xfrm rot="5400000">
              <a:off x="1312073"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9" name="Google Shape;419;p8"/>
            <p:cNvSpPr/>
            <p:nvPr/>
          </p:nvSpPr>
          <p:spPr>
            <a:xfrm rot="5400000">
              <a:off x="1312073"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0" name="Google Shape;420;p8"/>
            <p:cNvSpPr/>
            <p:nvPr/>
          </p:nvSpPr>
          <p:spPr>
            <a:xfrm rot="5400000">
              <a:off x="1090973"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1" name="Google Shape;421;p8"/>
            <p:cNvSpPr/>
            <p:nvPr/>
          </p:nvSpPr>
          <p:spPr>
            <a:xfrm rot="5400000">
              <a:off x="1090973"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2" name="Google Shape;422;p8"/>
            <p:cNvSpPr/>
            <p:nvPr/>
          </p:nvSpPr>
          <p:spPr>
            <a:xfrm rot="5400000">
              <a:off x="1312073"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3" name="Google Shape;423;p8"/>
            <p:cNvSpPr/>
            <p:nvPr/>
          </p:nvSpPr>
          <p:spPr>
            <a:xfrm rot="5400000">
              <a:off x="1312073"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4" name="Google Shape;424;p8"/>
            <p:cNvSpPr/>
            <p:nvPr/>
          </p:nvSpPr>
          <p:spPr>
            <a:xfrm rot="5400000">
              <a:off x="1090973"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5" name="Google Shape;425;p8"/>
            <p:cNvSpPr/>
            <p:nvPr/>
          </p:nvSpPr>
          <p:spPr>
            <a:xfrm rot="5400000">
              <a:off x="1090973"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6" name="Google Shape;426;p8"/>
            <p:cNvSpPr/>
            <p:nvPr/>
          </p:nvSpPr>
          <p:spPr>
            <a:xfrm rot="5400000">
              <a:off x="1312073"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7" name="Google Shape;427;p8"/>
            <p:cNvSpPr/>
            <p:nvPr/>
          </p:nvSpPr>
          <p:spPr>
            <a:xfrm rot="5400000">
              <a:off x="1312073"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8" name="Google Shape;428;p8"/>
            <p:cNvSpPr/>
            <p:nvPr/>
          </p:nvSpPr>
          <p:spPr>
            <a:xfrm rot="5400000">
              <a:off x="1090973"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9" name="Google Shape;429;p8"/>
            <p:cNvSpPr/>
            <p:nvPr/>
          </p:nvSpPr>
          <p:spPr>
            <a:xfrm rot="5400000">
              <a:off x="1090973"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0" name="Google Shape;430;p8"/>
            <p:cNvSpPr/>
            <p:nvPr/>
          </p:nvSpPr>
          <p:spPr>
            <a:xfrm rot="5400000">
              <a:off x="1312073"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1" name="Google Shape;431;p8"/>
            <p:cNvSpPr/>
            <p:nvPr/>
          </p:nvSpPr>
          <p:spPr>
            <a:xfrm rot="5400000">
              <a:off x="1312073"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2" name="Google Shape;432;p8"/>
            <p:cNvSpPr/>
            <p:nvPr/>
          </p:nvSpPr>
          <p:spPr>
            <a:xfrm rot="5400000">
              <a:off x="1090973"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3" name="Google Shape;433;p8"/>
            <p:cNvSpPr/>
            <p:nvPr/>
          </p:nvSpPr>
          <p:spPr>
            <a:xfrm rot="5400000">
              <a:off x="1090973"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4" name="Google Shape;434;p8"/>
            <p:cNvSpPr/>
            <p:nvPr/>
          </p:nvSpPr>
          <p:spPr>
            <a:xfrm rot="5400000">
              <a:off x="1312073"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5" name="Google Shape;435;p8"/>
            <p:cNvSpPr/>
            <p:nvPr/>
          </p:nvSpPr>
          <p:spPr>
            <a:xfrm rot="5400000">
              <a:off x="1312073"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6" name="Google Shape;436;p8"/>
            <p:cNvSpPr/>
            <p:nvPr/>
          </p:nvSpPr>
          <p:spPr>
            <a:xfrm rot="5400000">
              <a:off x="1090973"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7" name="Google Shape;437;p8"/>
            <p:cNvSpPr/>
            <p:nvPr/>
          </p:nvSpPr>
          <p:spPr>
            <a:xfrm rot="5400000">
              <a:off x="1090973"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8" name="Google Shape;438;p8"/>
            <p:cNvSpPr/>
            <p:nvPr/>
          </p:nvSpPr>
          <p:spPr>
            <a:xfrm rot="5400000">
              <a:off x="1312073"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9" name="Google Shape;439;p8"/>
            <p:cNvSpPr/>
            <p:nvPr/>
          </p:nvSpPr>
          <p:spPr>
            <a:xfrm rot="5400000">
              <a:off x="1312073"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0" name="Google Shape;440;p8"/>
            <p:cNvSpPr/>
            <p:nvPr/>
          </p:nvSpPr>
          <p:spPr>
            <a:xfrm rot="5400000">
              <a:off x="1090973"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1" name="Google Shape;441;p8"/>
            <p:cNvSpPr/>
            <p:nvPr/>
          </p:nvSpPr>
          <p:spPr>
            <a:xfrm rot="5400000">
              <a:off x="1090973"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2" name="Google Shape;442;p8"/>
            <p:cNvSpPr/>
            <p:nvPr/>
          </p:nvSpPr>
          <p:spPr>
            <a:xfrm rot="5400000">
              <a:off x="1312073"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3" name="Google Shape;443;p8"/>
            <p:cNvSpPr/>
            <p:nvPr/>
          </p:nvSpPr>
          <p:spPr>
            <a:xfrm rot="5400000">
              <a:off x="1312073"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4" name="Google Shape;444;p8"/>
            <p:cNvSpPr/>
            <p:nvPr/>
          </p:nvSpPr>
          <p:spPr>
            <a:xfrm rot="5400000">
              <a:off x="1090973"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5" name="Google Shape;445;p8"/>
            <p:cNvSpPr/>
            <p:nvPr/>
          </p:nvSpPr>
          <p:spPr>
            <a:xfrm rot="5400000">
              <a:off x="1090973"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6" name="Google Shape;446;p8"/>
            <p:cNvSpPr/>
            <p:nvPr/>
          </p:nvSpPr>
          <p:spPr>
            <a:xfrm rot="5400000">
              <a:off x="1312073"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7" name="Google Shape;447;p8"/>
            <p:cNvSpPr/>
            <p:nvPr/>
          </p:nvSpPr>
          <p:spPr>
            <a:xfrm rot="5400000">
              <a:off x="1312073"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8" name="Google Shape;448;p8"/>
            <p:cNvSpPr/>
            <p:nvPr/>
          </p:nvSpPr>
          <p:spPr>
            <a:xfrm rot="5400000">
              <a:off x="1090973"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9" name="Google Shape;449;p8"/>
            <p:cNvSpPr/>
            <p:nvPr/>
          </p:nvSpPr>
          <p:spPr>
            <a:xfrm rot="5400000">
              <a:off x="1090973"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0" name="Google Shape;450;p8"/>
            <p:cNvSpPr/>
            <p:nvPr/>
          </p:nvSpPr>
          <p:spPr>
            <a:xfrm rot="5400000">
              <a:off x="1777821"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1" name="Google Shape;451;p8"/>
            <p:cNvSpPr/>
            <p:nvPr/>
          </p:nvSpPr>
          <p:spPr>
            <a:xfrm rot="5400000">
              <a:off x="1556721"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2" name="Google Shape;452;p8"/>
            <p:cNvSpPr/>
            <p:nvPr/>
          </p:nvSpPr>
          <p:spPr>
            <a:xfrm rot="5400000">
              <a:off x="1777821"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3" name="Google Shape;453;p8"/>
            <p:cNvSpPr/>
            <p:nvPr/>
          </p:nvSpPr>
          <p:spPr>
            <a:xfrm rot="5400000">
              <a:off x="1777821"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4" name="Google Shape;454;p8"/>
            <p:cNvSpPr/>
            <p:nvPr/>
          </p:nvSpPr>
          <p:spPr>
            <a:xfrm rot="5400000">
              <a:off x="1556721"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5" name="Google Shape;455;p8"/>
            <p:cNvSpPr/>
            <p:nvPr/>
          </p:nvSpPr>
          <p:spPr>
            <a:xfrm rot="5400000">
              <a:off x="1556721"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6" name="Google Shape;456;p8"/>
            <p:cNvSpPr/>
            <p:nvPr/>
          </p:nvSpPr>
          <p:spPr>
            <a:xfrm rot="5400000">
              <a:off x="1777821"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7" name="Google Shape;457;p8"/>
            <p:cNvSpPr/>
            <p:nvPr/>
          </p:nvSpPr>
          <p:spPr>
            <a:xfrm rot="5400000">
              <a:off x="1777821"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8" name="Google Shape;458;p8"/>
            <p:cNvSpPr/>
            <p:nvPr/>
          </p:nvSpPr>
          <p:spPr>
            <a:xfrm rot="5400000">
              <a:off x="1556721"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9" name="Google Shape;459;p8"/>
            <p:cNvSpPr/>
            <p:nvPr/>
          </p:nvSpPr>
          <p:spPr>
            <a:xfrm rot="5400000">
              <a:off x="1556721"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0" name="Google Shape;460;p8"/>
            <p:cNvSpPr/>
            <p:nvPr/>
          </p:nvSpPr>
          <p:spPr>
            <a:xfrm rot="5400000">
              <a:off x="1777821"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1" name="Google Shape;461;p8"/>
            <p:cNvSpPr/>
            <p:nvPr/>
          </p:nvSpPr>
          <p:spPr>
            <a:xfrm rot="5400000">
              <a:off x="1777821"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2" name="Google Shape;462;p8"/>
            <p:cNvSpPr/>
            <p:nvPr/>
          </p:nvSpPr>
          <p:spPr>
            <a:xfrm rot="5400000">
              <a:off x="1556721"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3" name="Google Shape;463;p8"/>
            <p:cNvSpPr/>
            <p:nvPr/>
          </p:nvSpPr>
          <p:spPr>
            <a:xfrm rot="5400000">
              <a:off x="1556721"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4" name="Google Shape;464;p8"/>
            <p:cNvSpPr/>
            <p:nvPr/>
          </p:nvSpPr>
          <p:spPr>
            <a:xfrm rot="5400000">
              <a:off x="1777821"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5" name="Google Shape;465;p8"/>
            <p:cNvSpPr/>
            <p:nvPr/>
          </p:nvSpPr>
          <p:spPr>
            <a:xfrm rot="5400000">
              <a:off x="1777821"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6" name="Google Shape;466;p8"/>
            <p:cNvSpPr/>
            <p:nvPr/>
          </p:nvSpPr>
          <p:spPr>
            <a:xfrm rot="5400000">
              <a:off x="1556721"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7" name="Google Shape;467;p8"/>
            <p:cNvSpPr/>
            <p:nvPr/>
          </p:nvSpPr>
          <p:spPr>
            <a:xfrm rot="5400000">
              <a:off x="1556721"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8" name="Google Shape;468;p8"/>
            <p:cNvSpPr/>
            <p:nvPr/>
          </p:nvSpPr>
          <p:spPr>
            <a:xfrm rot="5400000">
              <a:off x="1777821"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9" name="Google Shape;469;p8"/>
            <p:cNvSpPr/>
            <p:nvPr/>
          </p:nvSpPr>
          <p:spPr>
            <a:xfrm rot="5400000">
              <a:off x="1777821"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0" name="Google Shape;470;p8"/>
            <p:cNvSpPr/>
            <p:nvPr/>
          </p:nvSpPr>
          <p:spPr>
            <a:xfrm rot="5400000">
              <a:off x="1556721"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1" name="Google Shape;471;p8"/>
            <p:cNvSpPr/>
            <p:nvPr/>
          </p:nvSpPr>
          <p:spPr>
            <a:xfrm rot="5400000">
              <a:off x="1556721"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2" name="Google Shape;472;p8"/>
            <p:cNvSpPr/>
            <p:nvPr/>
          </p:nvSpPr>
          <p:spPr>
            <a:xfrm rot="5400000">
              <a:off x="1777821"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3" name="Google Shape;473;p8"/>
            <p:cNvSpPr/>
            <p:nvPr/>
          </p:nvSpPr>
          <p:spPr>
            <a:xfrm rot="5400000">
              <a:off x="1777821"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4" name="Google Shape;474;p8"/>
            <p:cNvSpPr/>
            <p:nvPr/>
          </p:nvSpPr>
          <p:spPr>
            <a:xfrm rot="5400000">
              <a:off x="1556721"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5" name="Google Shape;475;p8"/>
            <p:cNvSpPr/>
            <p:nvPr/>
          </p:nvSpPr>
          <p:spPr>
            <a:xfrm rot="5400000">
              <a:off x="1556721"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6" name="Google Shape;476;p8"/>
            <p:cNvSpPr/>
            <p:nvPr/>
          </p:nvSpPr>
          <p:spPr>
            <a:xfrm rot="5400000">
              <a:off x="1777821"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7" name="Google Shape;477;p8"/>
            <p:cNvSpPr/>
            <p:nvPr/>
          </p:nvSpPr>
          <p:spPr>
            <a:xfrm rot="5400000">
              <a:off x="1777821"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8" name="Google Shape;478;p8"/>
            <p:cNvSpPr/>
            <p:nvPr/>
          </p:nvSpPr>
          <p:spPr>
            <a:xfrm rot="5400000">
              <a:off x="1556721"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9" name="Google Shape;479;p8"/>
            <p:cNvSpPr/>
            <p:nvPr/>
          </p:nvSpPr>
          <p:spPr>
            <a:xfrm rot="5400000">
              <a:off x="1556721"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0" name="Google Shape;480;p8"/>
            <p:cNvSpPr/>
            <p:nvPr/>
          </p:nvSpPr>
          <p:spPr>
            <a:xfrm rot="5400000">
              <a:off x="1777821"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1" name="Google Shape;481;p8"/>
            <p:cNvSpPr/>
            <p:nvPr/>
          </p:nvSpPr>
          <p:spPr>
            <a:xfrm rot="5400000">
              <a:off x="1777821"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2" name="Google Shape;482;p8"/>
            <p:cNvSpPr/>
            <p:nvPr/>
          </p:nvSpPr>
          <p:spPr>
            <a:xfrm rot="5400000">
              <a:off x="1556721"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3" name="Google Shape;483;p8"/>
            <p:cNvSpPr/>
            <p:nvPr/>
          </p:nvSpPr>
          <p:spPr>
            <a:xfrm rot="5400000">
              <a:off x="1556721"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4" name="Google Shape;484;p8"/>
            <p:cNvSpPr/>
            <p:nvPr/>
          </p:nvSpPr>
          <p:spPr>
            <a:xfrm rot="5400000">
              <a:off x="1777821"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5" name="Google Shape;485;p8"/>
            <p:cNvSpPr/>
            <p:nvPr/>
          </p:nvSpPr>
          <p:spPr>
            <a:xfrm rot="5400000">
              <a:off x="1777821"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6" name="Google Shape;486;p8"/>
            <p:cNvSpPr/>
            <p:nvPr/>
          </p:nvSpPr>
          <p:spPr>
            <a:xfrm rot="5400000">
              <a:off x="1556721"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7" name="Google Shape;487;p8"/>
            <p:cNvSpPr/>
            <p:nvPr/>
          </p:nvSpPr>
          <p:spPr>
            <a:xfrm rot="5400000">
              <a:off x="1556721"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8" name="Google Shape;488;p8"/>
            <p:cNvSpPr/>
            <p:nvPr/>
          </p:nvSpPr>
          <p:spPr>
            <a:xfrm rot="5400000">
              <a:off x="1777821"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9" name="Google Shape;489;p8"/>
            <p:cNvSpPr/>
            <p:nvPr/>
          </p:nvSpPr>
          <p:spPr>
            <a:xfrm rot="5400000">
              <a:off x="1777821"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0" name="Google Shape;490;p8"/>
            <p:cNvSpPr/>
            <p:nvPr/>
          </p:nvSpPr>
          <p:spPr>
            <a:xfrm rot="5400000">
              <a:off x="1556721"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1" name="Google Shape;491;p8"/>
            <p:cNvSpPr/>
            <p:nvPr/>
          </p:nvSpPr>
          <p:spPr>
            <a:xfrm rot="5400000">
              <a:off x="1556721"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2" name="Google Shape;492;p8"/>
            <p:cNvSpPr/>
            <p:nvPr/>
          </p:nvSpPr>
          <p:spPr>
            <a:xfrm rot="5400000">
              <a:off x="1777821"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3" name="Google Shape;493;p8"/>
            <p:cNvSpPr/>
            <p:nvPr/>
          </p:nvSpPr>
          <p:spPr>
            <a:xfrm rot="5400000">
              <a:off x="1777821"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4" name="Google Shape;494;p8"/>
            <p:cNvSpPr/>
            <p:nvPr/>
          </p:nvSpPr>
          <p:spPr>
            <a:xfrm rot="5400000">
              <a:off x="1556721"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5" name="Google Shape;495;p8"/>
            <p:cNvSpPr/>
            <p:nvPr/>
          </p:nvSpPr>
          <p:spPr>
            <a:xfrm rot="5400000">
              <a:off x="1556721"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6" name="Google Shape;496;p8"/>
            <p:cNvSpPr/>
            <p:nvPr/>
          </p:nvSpPr>
          <p:spPr>
            <a:xfrm rot="5400000">
              <a:off x="1777821"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7" name="Google Shape;497;p8"/>
            <p:cNvSpPr/>
            <p:nvPr/>
          </p:nvSpPr>
          <p:spPr>
            <a:xfrm rot="5400000">
              <a:off x="1777821"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8" name="Google Shape;498;p8"/>
            <p:cNvSpPr/>
            <p:nvPr/>
          </p:nvSpPr>
          <p:spPr>
            <a:xfrm rot="5400000">
              <a:off x="1556721"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9" name="Google Shape;499;p8"/>
            <p:cNvSpPr/>
            <p:nvPr/>
          </p:nvSpPr>
          <p:spPr>
            <a:xfrm rot="5400000">
              <a:off x="1556721"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0" name="Google Shape;500;p8"/>
            <p:cNvSpPr/>
            <p:nvPr/>
          </p:nvSpPr>
          <p:spPr>
            <a:xfrm rot="5400000">
              <a:off x="2243568"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1" name="Google Shape;501;p8"/>
            <p:cNvSpPr/>
            <p:nvPr/>
          </p:nvSpPr>
          <p:spPr>
            <a:xfrm rot="5400000">
              <a:off x="2022468"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2" name="Google Shape;502;p8"/>
            <p:cNvSpPr/>
            <p:nvPr/>
          </p:nvSpPr>
          <p:spPr>
            <a:xfrm rot="5400000">
              <a:off x="2243568"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3" name="Google Shape;503;p8"/>
            <p:cNvSpPr/>
            <p:nvPr/>
          </p:nvSpPr>
          <p:spPr>
            <a:xfrm rot="5400000">
              <a:off x="2243568"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4" name="Google Shape;504;p8"/>
            <p:cNvSpPr/>
            <p:nvPr/>
          </p:nvSpPr>
          <p:spPr>
            <a:xfrm rot="5400000">
              <a:off x="2022468"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5" name="Google Shape;505;p8"/>
            <p:cNvSpPr/>
            <p:nvPr/>
          </p:nvSpPr>
          <p:spPr>
            <a:xfrm rot="5400000">
              <a:off x="2022468"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6" name="Google Shape;506;p8"/>
            <p:cNvSpPr/>
            <p:nvPr/>
          </p:nvSpPr>
          <p:spPr>
            <a:xfrm rot="5400000">
              <a:off x="2243568"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7" name="Google Shape;507;p8"/>
            <p:cNvSpPr/>
            <p:nvPr/>
          </p:nvSpPr>
          <p:spPr>
            <a:xfrm rot="5400000">
              <a:off x="2243568"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8" name="Google Shape;508;p8"/>
            <p:cNvSpPr/>
            <p:nvPr/>
          </p:nvSpPr>
          <p:spPr>
            <a:xfrm rot="5400000">
              <a:off x="2022468"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9" name="Google Shape;509;p8"/>
            <p:cNvSpPr/>
            <p:nvPr/>
          </p:nvSpPr>
          <p:spPr>
            <a:xfrm rot="5400000">
              <a:off x="2022468"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0" name="Google Shape;510;p8"/>
            <p:cNvSpPr/>
            <p:nvPr/>
          </p:nvSpPr>
          <p:spPr>
            <a:xfrm rot="5400000">
              <a:off x="2243568"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1" name="Google Shape;511;p8"/>
            <p:cNvSpPr/>
            <p:nvPr/>
          </p:nvSpPr>
          <p:spPr>
            <a:xfrm rot="5400000">
              <a:off x="2243568"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2" name="Google Shape;512;p8"/>
            <p:cNvSpPr/>
            <p:nvPr/>
          </p:nvSpPr>
          <p:spPr>
            <a:xfrm rot="5400000">
              <a:off x="2022468"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3" name="Google Shape;513;p8"/>
            <p:cNvSpPr/>
            <p:nvPr/>
          </p:nvSpPr>
          <p:spPr>
            <a:xfrm rot="5400000">
              <a:off x="2022468"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4" name="Google Shape;514;p8"/>
            <p:cNvSpPr/>
            <p:nvPr/>
          </p:nvSpPr>
          <p:spPr>
            <a:xfrm rot="5400000">
              <a:off x="2243568"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5" name="Google Shape;515;p8"/>
            <p:cNvSpPr/>
            <p:nvPr/>
          </p:nvSpPr>
          <p:spPr>
            <a:xfrm rot="5400000">
              <a:off x="2243568"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6" name="Google Shape;516;p8"/>
            <p:cNvSpPr/>
            <p:nvPr/>
          </p:nvSpPr>
          <p:spPr>
            <a:xfrm rot="5400000">
              <a:off x="2022468"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7" name="Google Shape;517;p8"/>
            <p:cNvSpPr/>
            <p:nvPr/>
          </p:nvSpPr>
          <p:spPr>
            <a:xfrm rot="5400000">
              <a:off x="2022468"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8" name="Google Shape;518;p8"/>
            <p:cNvSpPr/>
            <p:nvPr/>
          </p:nvSpPr>
          <p:spPr>
            <a:xfrm rot="5400000">
              <a:off x="2243568"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9" name="Google Shape;519;p8"/>
            <p:cNvSpPr/>
            <p:nvPr/>
          </p:nvSpPr>
          <p:spPr>
            <a:xfrm rot="5400000">
              <a:off x="2243568"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0" name="Google Shape;520;p8"/>
            <p:cNvSpPr/>
            <p:nvPr/>
          </p:nvSpPr>
          <p:spPr>
            <a:xfrm rot="5400000">
              <a:off x="2022468"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1" name="Google Shape;521;p8"/>
            <p:cNvSpPr/>
            <p:nvPr/>
          </p:nvSpPr>
          <p:spPr>
            <a:xfrm rot="5400000">
              <a:off x="2022468"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2" name="Google Shape;522;p8"/>
            <p:cNvSpPr/>
            <p:nvPr/>
          </p:nvSpPr>
          <p:spPr>
            <a:xfrm rot="5400000">
              <a:off x="2243568"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3" name="Google Shape;523;p8"/>
            <p:cNvSpPr/>
            <p:nvPr/>
          </p:nvSpPr>
          <p:spPr>
            <a:xfrm rot="5400000">
              <a:off x="2243568"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4" name="Google Shape;524;p8"/>
            <p:cNvSpPr/>
            <p:nvPr/>
          </p:nvSpPr>
          <p:spPr>
            <a:xfrm rot="5400000">
              <a:off x="2022468"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5" name="Google Shape;525;p8"/>
            <p:cNvSpPr/>
            <p:nvPr/>
          </p:nvSpPr>
          <p:spPr>
            <a:xfrm rot="5400000">
              <a:off x="2022468"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6" name="Google Shape;526;p8"/>
            <p:cNvSpPr/>
            <p:nvPr/>
          </p:nvSpPr>
          <p:spPr>
            <a:xfrm rot="5400000">
              <a:off x="2243568"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7" name="Google Shape;527;p8"/>
            <p:cNvSpPr/>
            <p:nvPr/>
          </p:nvSpPr>
          <p:spPr>
            <a:xfrm rot="5400000">
              <a:off x="2243568"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8" name="Google Shape;528;p8"/>
            <p:cNvSpPr/>
            <p:nvPr/>
          </p:nvSpPr>
          <p:spPr>
            <a:xfrm rot="5400000">
              <a:off x="2022468"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9" name="Google Shape;529;p8"/>
            <p:cNvSpPr/>
            <p:nvPr/>
          </p:nvSpPr>
          <p:spPr>
            <a:xfrm rot="5400000">
              <a:off x="2022468"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0" name="Google Shape;530;p8"/>
            <p:cNvSpPr/>
            <p:nvPr/>
          </p:nvSpPr>
          <p:spPr>
            <a:xfrm rot="5400000">
              <a:off x="2243568"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1" name="Google Shape;531;p8"/>
            <p:cNvSpPr/>
            <p:nvPr/>
          </p:nvSpPr>
          <p:spPr>
            <a:xfrm rot="5400000">
              <a:off x="2243568"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2" name="Google Shape;532;p8"/>
            <p:cNvSpPr/>
            <p:nvPr/>
          </p:nvSpPr>
          <p:spPr>
            <a:xfrm rot="5400000">
              <a:off x="2022468"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3" name="Google Shape;533;p8"/>
            <p:cNvSpPr/>
            <p:nvPr/>
          </p:nvSpPr>
          <p:spPr>
            <a:xfrm rot="5400000">
              <a:off x="2022468"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4" name="Google Shape;534;p8"/>
            <p:cNvSpPr/>
            <p:nvPr/>
          </p:nvSpPr>
          <p:spPr>
            <a:xfrm rot="5400000">
              <a:off x="2243568"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5" name="Google Shape;535;p8"/>
            <p:cNvSpPr/>
            <p:nvPr/>
          </p:nvSpPr>
          <p:spPr>
            <a:xfrm rot="5400000">
              <a:off x="2243568"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6" name="Google Shape;536;p8"/>
            <p:cNvSpPr/>
            <p:nvPr/>
          </p:nvSpPr>
          <p:spPr>
            <a:xfrm rot="5400000">
              <a:off x="2022468"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7" name="Google Shape;537;p8"/>
            <p:cNvSpPr/>
            <p:nvPr/>
          </p:nvSpPr>
          <p:spPr>
            <a:xfrm rot="5400000">
              <a:off x="2022468"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8" name="Google Shape;538;p8"/>
            <p:cNvSpPr/>
            <p:nvPr/>
          </p:nvSpPr>
          <p:spPr>
            <a:xfrm rot="5400000">
              <a:off x="2243568"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9" name="Google Shape;539;p8"/>
            <p:cNvSpPr/>
            <p:nvPr/>
          </p:nvSpPr>
          <p:spPr>
            <a:xfrm rot="5400000">
              <a:off x="2243568"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0" name="Google Shape;540;p8"/>
            <p:cNvSpPr/>
            <p:nvPr/>
          </p:nvSpPr>
          <p:spPr>
            <a:xfrm rot="5400000">
              <a:off x="2022468"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1" name="Google Shape;541;p8"/>
            <p:cNvSpPr/>
            <p:nvPr/>
          </p:nvSpPr>
          <p:spPr>
            <a:xfrm rot="5400000">
              <a:off x="2022468"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2" name="Google Shape;542;p8"/>
            <p:cNvSpPr/>
            <p:nvPr/>
          </p:nvSpPr>
          <p:spPr>
            <a:xfrm rot="5400000">
              <a:off x="2243568"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3" name="Google Shape;543;p8"/>
            <p:cNvSpPr/>
            <p:nvPr/>
          </p:nvSpPr>
          <p:spPr>
            <a:xfrm rot="5400000">
              <a:off x="2243568"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4" name="Google Shape;544;p8"/>
            <p:cNvSpPr/>
            <p:nvPr/>
          </p:nvSpPr>
          <p:spPr>
            <a:xfrm rot="5400000">
              <a:off x="2022468"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5" name="Google Shape;545;p8"/>
            <p:cNvSpPr/>
            <p:nvPr/>
          </p:nvSpPr>
          <p:spPr>
            <a:xfrm rot="5400000">
              <a:off x="2022468"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6" name="Google Shape;546;p8"/>
            <p:cNvSpPr/>
            <p:nvPr/>
          </p:nvSpPr>
          <p:spPr>
            <a:xfrm rot="5400000">
              <a:off x="2243568"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7" name="Google Shape;547;p8"/>
            <p:cNvSpPr/>
            <p:nvPr/>
          </p:nvSpPr>
          <p:spPr>
            <a:xfrm rot="5400000">
              <a:off x="2243568"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8" name="Google Shape;548;p8"/>
            <p:cNvSpPr/>
            <p:nvPr/>
          </p:nvSpPr>
          <p:spPr>
            <a:xfrm rot="5400000">
              <a:off x="2022468"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9" name="Google Shape;549;p8"/>
            <p:cNvSpPr/>
            <p:nvPr/>
          </p:nvSpPr>
          <p:spPr>
            <a:xfrm rot="5400000">
              <a:off x="2022468"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0" name="Google Shape;550;p8"/>
            <p:cNvSpPr/>
            <p:nvPr/>
          </p:nvSpPr>
          <p:spPr>
            <a:xfrm rot="5400000">
              <a:off x="2709316"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1" name="Google Shape;551;p8"/>
            <p:cNvSpPr/>
            <p:nvPr/>
          </p:nvSpPr>
          <p:spPr>
            <a:xfrm rot="5400000">
              <a:off x="2488216"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2" name="Google Shape;552;p8"/>
            <p:cNvSpPr/>
            <p:nvPr/>
          </p:nvSpPr>
          <p:spPr>
            <a:xfrm rot="5400000">
              <a:off x="2709316"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3" name="Google Shape;553;p8"/>
            <p:cNvSpPr/>
            <p:nvPr/>
          </p:nvSpPr>
          <p:spPr>
            <a:xfrm rot="5400000">
              <a:off x="2709316"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4" name="Google Shape;554;p8"/>
            <p:cNvSpPr/>
            <p:nvPr/>
          </p:nvSpPr>
          <p:spPr>
            <a:xfrm rot="5400000">
              <a:off x="2488216"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5" name="Google Shape;555;p8"/>
            <p:cNvSpPr/>
            <p:nvPr/>
          </p:nvSpPr>
          <p:spPr>
            <a:xfrm rot="5400000">
              <a:off x="2488216"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6" name="Google Shape;556;p8"/>
            <p:cNvSpPr/>
            <p:nvPr/>
          </p:nvSpPr>
          <p:spPr>
            <a:xfrm rot="5400000">
              <a:off x="2709316"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7" name="Google Shape;557;p8"/>
            <p:cNvSpPr/>
            <p:nvPr/>
          </p:nvSpPr>
          <p:spPr>
            <a:xfrm rot="5400000">
              <a:off x="2709316"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8" name="Google Shape;558;p8"/>
            <p:cNvSpPr/>
            <p:nvPr/>
          </p:nvSpPr>
          <p:spPr>
            <a:xfrm rot="5400000">
              <a:off x="2488216"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9" name="Google Shape;559;p8"/>
            <p:cNvSpPr/>
            <p:nvPr/>
          </p:nvSpPr>
          <p:spPr>
            <a:xfrm rot="5400000">
              <a:off x="2488216"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0" name="Google Shape;560;p8"/>
            <p:cNvSpPr/>
            <p:nvPr/>
          </p:nvSpPr>
          <p:spPr>
            <a:xfrm rot="5400000">
              <a:off x="2709316"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1" name="Google Shape;561;p8"/>
            <p:cNvSpPr/>
            <p:nvPr/>
          </p:nvSpPr>
          <p:spPr>
            <a:xfrm rot="5400000">
              <a:off x="2709316"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2" name="Google Shape;562;p8"/>
            <p:cNvSpPr/>
            <p:nvPr/>
          </p:nvSpPr>
          <p:spPr>
            <a:xfrm rot="5400000">
              <a:off x="2488216"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3" name="Google Shape;563;p8"/>
            <p:cNvSpPr/>
            <p:nvPr/>
          </p:nvSpPr>
          <p:spPr>
            <a:xfrm rot="5400000">
              <a:off x="2488216"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4" name="Google Shape;564;p8"/>
            <p:cNvSpPr/>
            <p:nvPr/>
          </p:nvSpPr>
          <p:spPr>
            <a:xfrm rot="5400000">
              <a:off x="2709316"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5" name="Google Shape;565;p8"/>
            <p:cNvSpPr/>
            <p:nvPr/>
          </p:nvSpPr>
          <p:spPr>
            <a:xfrm rot="5400000">
              <a:off x="2709316"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6" name="Google Shape;566;p8"/>
            <p:cNvSpPr/>
            <p:nvPr/>
          </p:nvSpPr>
          <p:spPr>
            <a:xfrm rot="5400000">
              <a:off x="2488216"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7" name="Google Shape;567;p8"/>
            <p:cNvSpPr/>
            <p:nvPr/>
          </p:nvSpPr>
          <p:spPr>
            <a:xfrm rot="5400000">
              <a:off x="2488216"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8" name="Google Shape;568;p8"/>
            <p:cNvSpPr/>
            <p:nvPr/>
          </p:nvSpPr>
          <p:spPr>
            <a:xfrm rot="5400000">
              <a:off x="2709316"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9" name="Google Shape;569;p8"/>
            <p:cNvSpPr/>
            <p:nvPr/>
          </p:nvSpPr>
          <p:spPr>
            <a:xfrm rot="5400000">
              <a:off x="2709316"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0" name="Google Shape;570;p8"/>
            <p:cNvSpPr/>
            <p:nvPr/>
          </p:nvSpPr>
          <p:spPr>
            <a:xfrm rot="5400000">
              <a:off x="2488216"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1" name="Google Shape;571;p8"/>
            <p:cNvSpPr/>
            <p:nvPr/>
          </p:nvSpPr>
          <p:spPr>
            <a:xfrm rot="5400000">
              <a:off x="2488216"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2" name="Google Shape;572;p8"/>
            <p:cNvSpPr/>
            <p:nvPr/>
          </p:nvSpPr>
          <p:spPr>
            <a:xfrm rot="5400000">
              <a:off x="2709316"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3" name="Google Shape;573;p8"/>
            <p:cNvSpPr/>
            <p:nvPr/>
          </p:nvSpPr>
          <p:spPr>
            <a:xfrm rot="5400000">
              <a:off x="2709316"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4" name="Google Shape;574;p8"/>
            <p:cNvSpPr/>
            <p:nvPr/>
          </p:nvSpPr>
          <p:spPr>
            <a:xfrm rot="5400000">
              <a:off x="2488216"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5" name="Google Shape;575;p8"/>
            <p:cNvSpPr/>
            <p:nvPr/>
          </p:nvSpPr>
          <p:spPr>
            <a:xfrm rot="5400000">
              <a:off x="2488216"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6" name="Google Shape;576;p8"/>
            <p:cNvSpPr/>
            <p:nvPr/>
          </p:nvSpPr>
          <p:spPr>
            <a:xfrm rot="5400000">
              <a:off x="2709316"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7" name="Google Shape;577;p8"/>
            <p:cNvSpPr/>
            <p:nvPr/>
          </p:nvSpPr>
          <p:spPr>
            <a:xfrm rot="5400000">
              <a:off x="2709316"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8" name="Google Shape;578;p8"/>
            <p:cNvSpPr/>
            <p:nvPr/>
          </p:nvSpPr>
          <p:spPr>
            <a:xfrm rot="5400000">
              <a:off x="2488216"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9" name="Google Shape;579;p8"/>
            <p:cNvSpPr/>
            <p:nvPr/>
          </p:nvSpPr>
          <p:spPr>
            <a:xfrm rot="5400000">
              <a:off x="2488216"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0" name="Google Shape;580;p8"/>
            <p:cNvSpPr/>
            <p:nvPr/>
          </p:nvSpPr>
          <p:spPr>
            <a:xfrm rot="5400000">
              <a:off x="2709316"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1" name="Google Shape;581;p8"/>
            <p:cNvSpPr/>
            <p:nvPr/>
          </p:nvSpPr>
          <p:spPr>
            <a:xfrm rot="5400000">
              <a:off x="2709316"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2" name="Google Shape;582;p8"/>
            <p:cNvSpPr/>
            <p:nvPr/>
          </p:nvSpPr>
          <p:spPr>
            <a:xfrm rot="5400000">
              <a:off x="2488216"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3" name="Google Shape;583;p8"/>
            <p:cNvSpPr/>
            <p:nvPr/>
          </p:nvSpPr>
          <p:spPr>
            <a:xfrm rot="5400000">
              <a:off x="2488216"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4" name="Google Shape;584;p8"/>
            <p:cNvSpPr/>
            <p:nvPr/>
          </p:nvSpPr>
          <p:spPr>
            <a:xfrm rot="5400000">
              <a:off x="2709316"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5" name="Google Shape;585;p8"/>
            <p:cNvSpPr/>
            <p:nvPr/>
          </p:nvSpPr>
          <p:spPr>
            <a:xfrm rot="5400000">
              <a:off x="2709316"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6" name="Google Shape;586;p8"/>
            <p:cNvSpPr/>
            <p:nvPr/>
          </p:nvSpPr>
          <p:spPr>
            <a:xfrm rot="5400000">
              <a:off x="2488216"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7" name="Google Shape;587;p8"/>
            <p:cNvSpPr/>
            <p:nvPr/>
          </p:nvSpPr>
          <p:spPr>
            <a:xfrm rot="5400000">
              <a:off x="2488216"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8" name="Google Shape;588;p8"/>
            <p:cNvSpPr/>
            <p:nvPr/>
          </p:nvSpPr>
          <p:spPr>
            <a:xfrm rot="5400000">
              <a:off x="2709316"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9" name="Google Shape;589;p8"/>
            <p:cNvSpPr/>
            <p:nvPr/>
          </p:nvSpPr>
          <p:spPr>
            <a:xfrm rot="5400000">
              <a:off x="2709316"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0" name="Google Shape;590;p8"/>
            <p:cNvSpPr/>
            <p:nvPr/>
          </p:nvSpPr>
          <p:spPr>
            <a:xfrm rot="5400000">
              <a:off x="2488216"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1" name="Google Shape;591;p8"/>
            <p:cNvSpPr/>
            <p:nvPr/>
          </p:nvSpPr>
          <p:spPr>
            <a:xfrm rot="5400000">
              <a:off x="2488216"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2" name="Google Shape;592;p8"/>
            <p:cNvSpPr/>
            <p:nvPr/>
          </p:nvSpPr>
          <p:spPr>
            <a:xfrm rot="5400000">
              <a:off x="2709316"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3" name="Google Shape;593;p8"/>
            <p:cNvSpPr/>
            <p:nvPr/>
          </p:nvSpPr>
          <p:spPr>
            <a:xfrm rot="5400000">
              <a:off x="2709316"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4" name="Google Shape;594;p8"/>
            <p:cNvSpPr/>
            <p:nvPr/>
          </p:nvSpPr>
          <p:spPr>
            <a:xfrm rot="5400000">
              <a:off x="2488216"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5" name="Google Shape;595;p8"/>
            <p:cNvSpPr/>
            <p:nvPr/>
          </p:nvSpPr>
          <p:spPr>
            <a:xfrm rot="5400000">
              <a:off x="2488216"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6" name="Google Shape;596;p8"/>
            <p:cNvSpPr/>
            <p:nvPr/>
          </p:nvSpPr>
          <p:spPr>
            <a:xfrm rot="5400000">
              <a:off x="2709316"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7" name="Google Shape;597;p8"/>
            <p:cNvSpPr/>
            <p:nvPr/>
          </p:nvSpPr>
          <p:spPr>
            <a:xfrm rot="5400000">
              <a:off x="2709316"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8" name="Google Shape;598;p8"/>
            <p:cNvSpPr/>
            <p:nvPr/>
          </p:nvSpPr>
          <p:spPr>
            <a:xfrm rot="5400000">
              <a:off x="2488216"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9" name="Google Shape;599;p8"/>
            <p:cNvSpPr/>
            <p:nvPr/>
          </p:nvSpPr>
          <p:spPr>
            <a:xfrm rot="5400000">
              <a:off x="2488216"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0" name="Google Shape;600;p8"/>
            <p:cNvSpPr/>
            <p:nvPr/>
          </p:nvSpPr>
          <p:spPr>
            <a:xfrm rot="5400000">
              <a:off x="3175064"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1" name="Google Shape;601;p8"/>
            <p:cNvSpPr/>
            <p:nvPr/>
          </p:nvSpPr>
          <p:spPr>
            <a:xfrm rot="5400000">
              <a:off x="2953964"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2" name="Google Shape;602;p8"/>
            <p:cNvSpPr/>
            <p:nvPr/>
          </p:nvSpPr>
          <p:spPr>
            <a:xfrm rot="5400000">
              <a:off x="3175064"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3" name="Google Shape;603;p8"/>
            <p:cNvSpPr/>
            <p:nvPr/>
          </p:nvSpPr>
          <p:spPr>
            <a:xfrm rot="5400000">
              <a:off x="3175064"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4" name="Google Shape;604;p8"/>
            <p:cNvSpPr/>
            <p:nvPr/>
          </p:nvSpPr>
          <p:spPr>
            <a:xfrm rot="5400000">
              <a:off x="2953964"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5" name="Google Shape;605;p8"/>
            <p:cNvSpPr/>
            <p:nvPr/>
          </p:nvSpPr>
          <p:spPr>
            <a:xfrm rot="5400000">
              <a:off x="2953964"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6" name="Google Shape;606;p8"/>
            <p:cNvSpPr/>
            <p:nvPr/>
          </p:nvSpPr>
          <p:spPr>
            <a:xfrm rot="5400000">
              <a:off x="3175064"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7" name="Google Shape;607;p8"/>
            <p:cNvSpPr/>
            <p:nvPr/>
          </p:nvSpPr>
          <p:spPr>
            <a:xfrm rot="5400000">
              <a:off x="3175064"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8" name="Google Shape;608;p8"/>
            <p:cNvSpPr/>
            <p:nvPr/>
          </p:nvSpPr>
          <p:spPr>
            <a:xfrm rot="5400000">
              <a:off x="2953964"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9" name="Google Shape;609;p8"/>
            <p:cNvSpPr/>
            <p:nvPr/>
          </p:nvSpPr>
          <p:spPr>
            <a:xfrm rot="5400000">
              <a:off x="2953964"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0" name="Google Shape;610;p8"/>
            <p:cNvSpPr/>
            <p:nvPr/>
          </p:nvSpPr>
          <p:spPr>
            <a:xfrm rot="5400000">
              <a:off x="3175064"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1" name="Google Shape;611;p8"/>
            <p:cNvSpPr/>
            <p:nvPr/>
          </p:nvSpPr>
          <p:spPr>
            <a:xfrm rot="5400000">
              <a:off x="3175064"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2" name="Google Shape;612;p8"/>
            <p:cNvSpPr/>
            <p:nvPr/>
          </p:nvSpPr>
          <p:spPr>
            <a:xfrm rot="5400000">
              <a:off x="2953964"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3" name="Google Shape;613;p8"/>
            <p:cNvSpPr/>
            <p:nvPr/>
          </p:nvSpPr>
          <p:spPr>
            <a:xfrm rot="5400000">
              <a:off x="2953964"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4" name="Google Shape;614;p8"/>
            <p:cNvSpPr/>
            <p:nvPr/>
          </p:nvSpPr>
          <p:spPr>
            <a:xfrm rot="5400000">
              <a:off x="3175064"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5" name="Google Shape;615;p8"/>
            <p:cNvSpPr/>
            <p:nvPr/>
          </p:nvSpPr>
          <p:spPr>
            <a:xfrm rot="5400000">
              <a:off x="3175064"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6" name="Google Shape;616;p8"/>
            <p:cNvSpPr/>
            <p:nvPr/>
          </p:nvSpPr>
          <p:spPr>
            <a:xfrm rot="5400000">
              <a:off x="2953964"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7" name="Google Shape;617;p8"/>
            <p:cNvSpPr/>
            <p:nvPr/>
          </p:nvSpPr>
          <p:spPr>
            <a:xfrm rot="5400000">
              <a:off x="2953964"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8" name="Google Shape;618;p8"/>
            <p:cNvSpPr/>
            <p:nvPr/>
          </p:nvSpPr>
          <p:spPr>
            <a:xfrm rot="5400000">
              <a:off x="3175064"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9" name="Google Shape;619;p8"/>
            <p:cNvSpPr/>
            <p:nvPr/>
          </p:nvSpPr>
          <p:spPr>
            <a:xfrm rot="5400000">
              <a:off x="3175064"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0" name="Google Shape;620;p8"/>
            <p:cNvSpPr/>
            <p:nvPr/>
          </p:nvSpPr>
          <p:spPr>
            <a:xfrm rot="5400000">
              <a:off x="2953964"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1" name="Google Shape;621;p8"/>
            <p:cNvSpPr/>
            <p:nvPr/>
          </p:nvSpPr>
          <p:spPr>
            <a:xfrm rot="5400000">
              <a:off x="2953964"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2" name="Google Shape;622;p8"/>
            <p:cNvSpPr/>
            <p:nvPr/>
          </p:nvSpPr>
          <p:spPr>
            <a:xfrm rot="5400000">
              <a:off x="3175064"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3" name="Google Shape;623;p8"/>
            <p:cNvSpPr/>
            <p:nvPr/>
          </p:nvSpPr>
          <p:spPr>
            <a:xfrm rot="5400000">
              <a:off x="3175064"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4" name="Google Shape;624;p8"/>
            <p:cNvSpPr/>
            <p:nvPr/>
          </p:nvSpPr>
          <p:spPr>
            <a:xfrm rot="5400000">
              <a:off x="2953964"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5" name="Google Shape;625;p8"/>
            <p:cNvSpPr/>
            <p:nvPr/>
          </p:nvSpPr>
          <p:spPr>
            <a:xfrm rot="5400000">
              <a:off x="2953964"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6" name="Google Shape;626;p8"/>
            <p:cNvSpPr/>
            <p:nvPr/>
          </p:nvSpPr>
          <p:spPr>
            <a:xfrm rot="5400000">
              <a:off x="3175064"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7" name="Google Shape;627;p8"/>
            <p:cNvSpPr/>
            <p:nvPr/>
          </p:nvSpPr>
          <p:spPr>
            <a:xfrm rot="5400000">
              <a:off x="3175064"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8" name="Google Shape;628;p8"/>
            <p:cNvSpPr/>
            <p:nvPr/>
          </p:nvSpPr>
          <p:spPr>
            <a:xfrm rot="5400000">
              <a:off x="2953964"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9" name="Google Shape;629;p8"/>
            <p:cNvSpPr/>
            <p:nvPr/>
          </p:nvSpPr>
          <p:spPr>
            <a:xfrm rot="5400000">
              <a:off x="2953964"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0" name="Google Shape;630;p8"/>
            <p:cNvSpPr/>
            <p:nvPr/>
          </p:nvSpPr>
          <p:spPr>
            <a:xfrm rot="5400000">
              <a:off x="3175064"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1" name="Google Shape;631;p8"/>
            <p:cNvSpPr/>
            <p:nvPr/>
          </p:nvSpPr>
          <p:spPr>
            <a:xfrm rot="5400000">
              <a:off x="3175064"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2" name="Google Shape;632;p8"/>
            <p:cNvSpPr/>
            <p:nvPr/>
          </p:nvSpPr>
          <p:spPr>
            <a:xfrm rot="5400000">
              <a:off x="2953964"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3" name="Google Shape;633;p8"/>
            <p:cNvSpPr/>
            <p:nvPr/>
          </p:nvSpPr>
          <p:spPr>
            <a:xfrm rot="5400000">
              <a:off x="2953964"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4" name="Google Shape;634;p8"/>
            <p:cNvSpPr/>
            <p:nvPr/>
          </p:nvSpPr>
          <p:spPr>
            <a:xfrm rot="5400000">
              <a:off x="3175064"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5" name="Google Shape;635;p8"/>
            <p:cNvSpPr/>
            <p:nvPr/>
          </p:nvSpPr>
          <p:spPr>
            <a:xfrm rot="5400000">
              <a:off x="3175064"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6" name="Google Shape;636;p8"/>
            <p:cNvSpPr/>
            <p:nvPr/>
          </p:nvSpPr>
          <p:spPr>
            <a:xfrm rot="5400000">
              <a:off x="2953964"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7" name="Google Shape;637;p8"/>
            <p:cNvSpPr/>
            <p:nvPr/>
          </p:nvSpPr>
          <p:spPr>
            <a:xfrm rot="5400000">
              <a:off x="2953964"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8" name="Google Shape;638;p8"/>
            <p:cNvSpPr/>
            <p:nvPr/>
          </p:nvSpPr>
          <p:spPr>
            <a:xfrm rot="5400000">
              <a:off x="3175064"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9" name="Google Shape;639;p8"/>
            <p:cNvSpPr/>
            <p:nvPr/>
          </p:nvSpPr>
          <p:spPr>
            <a:xfrm rot="5400000">
              <a:off x="3175064"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0" name="Google Shape;640;p8"/>
            <p:cNvSpPr/>
            <p:nvPr/>
          </p:nvSpPr>
          <p:spPr>
            <a:xfrm rot="5400000">
              <a:off x="2953964"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1" name="Google Shape;641;p8"/>
            <p:cNvSpPr/>
            <p:nvPr/>
          </p:nvSpPr>
          <p:spPr>
            <a:xfrm rot="5400000">
              <a:off x="2953964"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2" name="Google Shape;642;p8"/>
            <p:cNvSpPr/>
            <p:nvPr/>
          </p:nvSpPr>
          <p:spPr>
            <a:xfrm rot="5400000">
              <a:off x="3175064"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3" name="Google Shape;643;p8"/>
            <p:cNvSpPr/>
            <p:nvPr/>
          </p:nvSpPr>
          <p:spPr>
            <a:xfrm rot="5400000">
              <a:off x="3175064"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4" name="Google Shape;644;p8"/>
            <p:cNvSpPr/>
            <p:nvPr/>
          </p:nvSpPr>
          <p:spPr>
            <a:xfrm rot="5400000">
              <a:off x="2953964"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5" name="Google Shape;645;p8"/>
            <p:cNvSpPr/>
            <p:nvPr/>
          </p:nvSpPr>
          <p:spPr>
            <a:xfrm rot="5400000">
              <a:off x="2953964"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6" name="Google Shape;646;p8"/>
            <p:cNvSpPr/>
            <p:nvPr/>
          </p:nvSpPr>
          <p:spPr>
            <a:xfrm rot="5400000">
              <a:off x="3175064"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7" name="Google Shape;647;p8"/>
            <p:cNvSpPr/>
            <p:nvPr/>
          </p:nvSpPr>
          <p:spPr>
            <a:xfrm rot="5400000">
              <a:off x="3175064"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8" name="Google Shape;648;p8"/>
            <p:cNvSpPr/>
            <p:nvPr/>
          </p:nvSpPr>
          <p:spPr>
            <a:xfrm rot="5400000">
              <a:off x="2953964"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9" name="Google Shape;649;p8"/>
            <p:cNvSpPr/>
            <p:nvPr/>
          </p:nvSpPr>
          <p:spPr>
            <a:xfrm rot="5400000">
              <a:off x="2953964"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0" name="Google Shape;650;p8"/>
            <p:cNvSpPr/>
            <p:nvPr/>
          </p:nvSpPr>
          <p:spPr>
            <a:xfrm rot="5400000">
              <a:off x="3640812"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1" name="Google Shape;651;p8"/>
            <p:cNvSpPr/>
            <p:nvPr/>
          </p:nvSpPr>
          <p:spPr>
            <a:xfrm rot="5400000">
              <a:off x="3419712"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2" name="Google Shape;652;p8"/>
            <p:cNvSpPr/>
            <p:nvPr/>
          </p:nvSpPr>
          <p:spPr>
            <a:xfrm rot="5400000">
              <a:off x="3640812"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3" name="Google Shape;653;p8"/>
            <p:cNvSpPr/>
            <p:nvPr/>
          </p:nvSpPr>
          <p:spPr>
            <a:xfrm rot="5400000">
              <a:off x="3640812"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4" name="Google Shape;654;p8"/>
            <p:cNvSpPr/>
            <p:nvPr/>
          </p:nvSpPr>
          <p:spPr>
            <a:xfrm rot="5400000">
              <a:off x="3419712"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5" name="Google Shape;655;p8"/>
            <p:cNvSpPr/>
            <p:nvPr/>
          </p:nvSpPr>
          <p:spPr>
            <a:xfrm rot="5400000">
              <a:off x="3419712"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6" name="Google Shape;656;p8"/>
            <p:cNvSpPr/>
            <p:nvPr/>
          </p:nvSpPr>
          <p:spPr>
            <a:xfrm rot="5400000">
              <a:off x="3640812"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7" name="Google Shape;657;p8"/>
            <p:cNvSpPr/>
            <p:nvPr/>
          </p:nvSpPr>
          <p:spPr>
            <a:xfrm rot="5400000">
              <a:off x="3640812"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8" name="Google Shape;658;p8"/>
            <p:cNvSpPr/>
            <p:nvPr/>
          </p:nvSpPr>
          <p:spPr>
            <a:xfrm rot="5400000">
              <a:off x="3419712"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9" name="Google Shape;659;p8"/>
            <p:cNvSpPr/>
            <p:nvPr/>
          </p:nvSpPr>
          <p:spPr>
            <a:xfrm rot="5400000">
              <a:off x="3419712"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0" name="Google Shape;660;p8"/>
            <p:cNvSpPr/>
            <p:nvPr/>
          </p:nvSpPr>
          <p:spPr>
            <a:xfrm rot="5400000">
              <a:off x="3640812"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1" name="Google Shape;661;p8"/>
            <p:cNvSpPr/>
            <p:nvPr/>
          </p:nvSpPr>
          <p:spPr>
            <a:xfrm rot="5400000">
              <a:off x="3640812"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2" name="Google Shape;662;p8"/>
            <p:cNvSpPr/>
            <p:nvPr/>
          </p:nvSpPr>
          <p:spPr>
            <a:xfrm rot="5400000">
              <a:off x="3419712"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3" name="Google Shape;663;p8"/>
            <p:cNvSpPr/>
            <p:nvPr/>
          </p:nvSpPr>
          <p:spPr>
            <a:xfrm rot="5400000">
              <a:off x="3419712"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4" name="Google Shape;664;p8"/>
            <p:cNvSpPr/>
            <p:nvPr/>
          </p:nvSpPr>
          <p:spPr>
            <a:xfrm rot="5400000">
              <a:off x="3640812"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5" name="Google Shape;665;p8"/>
            <p:cNvSpPr/>
            <p:nvPr/>
          </p:nvSpPr>
          <p:spPr>
            <a:xfrm rot="5400000">
              <a:off x="3640812"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6" name="Google Shape;666;p8"/>
            <p:cNvSpPr/>
            <p:nvPr/>
          </p:nvSpPr>
          <p:spPr>
            <a:xfrm rot="5400000">
              <a:off x="3419712"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7" name="Google Shape;667;p8"/>
            <p:cNvSpPr/>
            <p:nvPr/>
          </p:nvSpPr>
          <p:spPr>
            <a:xfrm rot="5400000">
              <a:off x="3419712"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8" name="Google Shape;668;p8"/>
            <p:cNvSpPr/>
            <p:nvPr/>
          </p:nvSpPr>
          <p:spPr>
            <a:xfrm rot="5400000">
              <a:off x="3640812"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9" name="Google Shape;669;p8"/>
            <p:cNvSpPr/>
            <p:nvPr/>
          </p:nvSpPr>
          <p:spPr>
            <a:xfrm rot="5400000">
              <a:off x="3640812"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0" name="Google Shape;670;p8"/>
            <p:cNvSpPr/>
            <p:nvPr/>
          </p:nvSpPr>
          <p:spPr>
            <a:xfrm rot="5400000">
              <a:off x="3419712"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1" name="Google Shape;671;p8"/>
            <p:cNvSpPr/>
            <p:nvPr/>
          </p:nvSpPr>
          <p:spPr>
            <a:xfrm rot="5400000">
              <a:off x="3419712"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2" name="Google Shape;672;p8"/>
            <p:cNvSpPr/>
            <p:nvPr/>
          </p:nvSpPr>
          <p:spPr>
            <a:xfrm rot="5400000">
              <a:off x="3640812"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3" name="Google Shape;673;p8"/>
            <p:cNvSpPr/>
            <p:nvPr/>
          </p:nvSpPr>
          <p:spPr>
            <a:xfrm rot="5400000">
              <a:off x="3640812"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4" name="Google Shape;674;p8"/>
            <p:cNvSpPr/>
            <p:nvPr/>
          </p:nvSpPr>
          <p:spPr>
            <a:xfrm rot="5400000">
              <a:off x="3419712"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5" name="Google Shape;675;p8"/>
            <p:cNvSpPr/>
            <p:nvPr/>
          </p:nvSpPr>
          <p:spPr>
            <a:xfrm rot="5400000">
              <a:off x="3419712"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6" name="Google Shape;676;p8"/>
            <p:cNvSpPr/>
            <p:nvPr/>
          </p:nvSpPr>
          <p:spPr>
            <a:xfrm rot="5400000">
              <a:off x="3640812"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7" name="Google Shape;677;p8"/>
            <p:cNvSpPr/>
            <p:nvPr/>
          </p:nvSpPr>
          <p:spPr>
            <a:xfrm rot="5400000">
              <a:off x="3640812"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8" name="Google Shape;678;p8"/>
            <p:cNvSpPr/>
            <p:nvPr/>
          </p:nvSpPr>
          <p:spPr>
            <a:xfrm rot="5400000">
              <a:off x="3419712"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9" name="Google Shape;679;p8"/>
            <p:cNvSpPr/>
            <p:nvPr/>
          </p:nvSpPr>
          <p:spPr>
            <a:xfrm rot="5400000">
              <a:off x="3419712"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0" name="Google Shape;680;p8"/>
            <p:cNvSpPr/>
            <p:nvPr/>
          </p:nvSpPr>
          <p:spPr>
            <a:xfrm rot="5400000">
              <a:off x="3640812"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1" name="Google Shape;681;p8"/>
            <p:cNvSpPr/>
            <p:nvPr/>
          </p:nvSpPr>
          <p:spPr>
            <a:xfrm rot="5400000">
              <a:off x="3640812"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2" name="Google Shape;682;p8"/>
            <p:cNvSpPr/>
            <p:nvPr/>
          </p:nvSpPr>
          <p:spPr>
            <a:xfrm rot="5400000">
              <a:off x="3419712"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3" name="Google Shape;683;p8"/>
            <p:cNvSpPr/>
            <p:nvPr/>
          </p:nvSpPr>
          <p:spPr>
            <a:xfrm rot="5400000">
              <a:off x="3419712"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4" name="Google Shape;684;p8"/>
            <p:cNvSpPr/>
            <p:nvPr/>
          </p:nvSpPr>
          <p:spPr>
            <a:xfrm rot="5400000">
              <a:off x="3640812"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5" name="Google Shape;685;p8"/>
            <p:cNvSpPr/>
            <p:nvPr/>
          </p:nvSpPr>
          <p:spPr>
            <a:xfrm rot="5400000">
              <a:off x="3640812"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6" name="Google Shape;686;p8"/>
            <p:cNvSpPr/>
            <p:nvPr/>
          </p:nvSpPr>
          <p:spPr>
            <a:xfrm rot="5400000">
              <a:off x="3419712"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7" name="Google Shape;687;p8"/>
            <p:cNvSpPr/>
            <p:nvPr/>
          </p:nvSpPr>
          <p:spPr>
            <a:xfrm rot="5400000">
              <a:off x="3419712"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8" name="Google Shape;688;p8"/>
            <p:cNvSpPr/>
            <p:nvPr/>
          </p:nvSpPr>
          <p:spPr>
            <a:xfrm rot="5400000">
              <a:off x="3640812"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9" name="Google Shape;689;p8"/>
            <p:cNvSpPr/>
            <p:nvPr/>
          </p:nvSpPr>
          <p:spPr>
            <a:xfrm rot="5400000">
              <a:off x="3640812"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0" name="Google Shape;690;p8"/>
            <p:cNvSpPr/>
            <p:nvPr/>
          </p:nvSpPr>
          <p:spPr>
            <a:xfrm rot="5400000">
              <a:off x="3419712"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1" name="Google Shape;691;p8"/>
            <p:cNvSpPr/>
            <p:nvPr/>
          </p:nvSpPr>
          <p:spPr>
            <a:xfrm rot="5400000">
              <a:off x="3419712"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2" name="Google Shape;692;p8"/>
            <p:cNvSpPr/>
            <p:nvPr/>
          </p:nvSpPr>
          <p:spPr>
            <a:xfrm rot="5400000">
              <a:off x="3640812"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3" name="Google Shape;693;p8"/>
            <p:cNvSpPr/>
            <p:nvPr/>
          </p:nvSpPr>
          <p:spPr>
            <a:xfrm rot="5400000">
              <a:off x="3640812"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4" name="Google Shape;694;p8"/>
            <p:cNvSpPr/>
            <p:nvPr/>
          </p:nvSpPr>
          <p:spPr>
            <a:xfrm rot="5400000">
              <a:off x="3419712"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5" name="Google Shape;695;p8"/>
            <p:cNvSpPr/>
            <p:nvPr/>
          </p:nvSpPr>
          <p:spPr>
            <a:xfrm rot="5400000">
              <a:off x="3419712"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6" name="Google Shape;696;p8"/>
            <p:cNvSpPr/>
            <p:nvPr/>
          </p:nvSpPr>
          <p:spPr>
            <a:xfrm rot="5400000">
              <a:off x="3640812"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7" name="Google Shape;697;p8"/>
            <p:cNvSpPr/>
            <p:nvPr/>
          </p:nvSpPr>
          <p:spPr>
            <a:xfrm rot="5400000">
              <a:off x="3640812"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8" name="Google Shape;698;p8"/>
            <p:cNvSpPr/>
            <p:nvPr/>
          </p:nvSpPr>
          <p:spPr>
            <a:xfrm rot="5400000">
              <a:off x="3419712"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9" name="Google Shape;699;p8"/>
            <p:cNvSpPr/>
            <p:nvPr/>
          </p:nvSpPr>
          <p:spPr>
            <a:xfrm rot="5400000">
              <a:off x="3419712"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0" name="Google Shape;700;p8"/>
            <p:cNvSpPr/>
            <p:nvPr/>
          </p:nvSpPr>
          <p:spPr>
            <a:xfrm rot="5400000">
              <a:off x="4106560"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1" name="Google Shape;701;p8"/>
            <p:cNvSpPr/>
            <p:nvPr/>
          </p:nvSpPr>
          <p:spPr>
            <a:xfrm rot="5400000">
              <a:off x="3885460"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2" name="Google Shape;702;p8"/>
            <p:cNvSpPr/>
            <p:nvPr/>
          </p:nvSpPr>
          <p:spPr>
            <a:xfrm rot="5400000">
              <a:off x="4106560"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3" name="Google Shape;703;p8"/>
            <p:cNvSpPr/>
            <p:nvPr/>
          </p:nvSpPr>
          <p:spPr>
            <a:xfrm rot="5400000">
              <a:off x="4106560"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4" name="Google Shape;704;p8"/>
            <p:cNvSpPr/>
            <p:nvPr/>
          </p:nvSpPr>
          <p:spPr>
            <a:xfrm rot="5400000">
              <a:off x="3885460"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5" name="Google Shape;705;p8"/>
            <p:cNvSpPr/>
            <p:nvPr/>
          </p:nvSpPr>
          <p:spPr>
            <a:xfrm rot="5400000">
              <a:off x="3885460"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6" name="Google Shape;706;p8"/>
            <p:cNvSpPr/>
            <p:nvPr/>
          </p:nvSpPr>
          <p:spPr>
            <a:xfrm rot="5400000">
              <a:off x="4106560"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7" name="Google Shape;707;p8"/>
            <p:cNvSpPr/>
            <p:nvPr/>
          </p:nvSpPr>
          <p:spPr>
            <a:xfrm rot="5400000">
              <a:off x="4106560"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8" name="Google Shape;708;p8"/>
            <p:cNvSpPr/>
            <p:nvPr/>
          </p:nvSpPr>
          <p:spPr>
            <a:xfrm rot="5400000">
              <a:off x="3885460"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9" name="Google Shape;709;p8"/>
            <p:cNvSpPr/>
            <p:nvPr/>
          </p:nvSpPr>
          <p:spPr>
            <a:xfrm rot="5400000">
              <a:off x="3885460"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0" name="Google Shape;710;p8"/>
            <p:cNvSpPr/>
            <p:nvPr/>
          </p:nvSpPr>
          <p:spPr>
            <a:xfrm rot="5400000">
              <a:off x="4106560"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1" name="Google Shape;711;p8"/>
            <p:cNvSpPr/>
            <p:nvPr/>
          </p:nvSpPr>
          <p:spPr>
            <a:xfrm rot="5400000">
              <a:off x="4106560"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2" name="Google Shape;712;p8"/>
            <p:cNvSpPr/>
            <p:nvPr/>
          </p:nvSpPr>
          <p:spPr>
            <a:xfrm rot="5400000">
              <a:off x="3885460"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3" name="Google Shape;713;p8"/>
            <p:cNvSpPr/>
            <p:nvPr/>
          </p:nvSpPr>
          <p:spPr>
            <a:xfrm rot="5400000">
              <a:off x="3885460"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4" name="Google Shape;714;p8"/>
            <p:cNvSpPr/>
            <p:nvPr/>
          </p:nvSpPr>
          <p:spPr>
            <a:xfrm rot="5400000">
              <a:off x="4106560"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5" name="Google Shape;715;p8"/>
            <p:cNvSpPr/>
            <p:nvPr/>
          </p:nvSpPr>
          <p:spPr>
            <a:xfrm rot="5400000">
              <a:off x="4106560"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6" name="Google Shape;716;p8"/>
            <p:cNvSpPr/>
            <p:nvPr/>
          </p:nvSpPr>
          <p:spPr>
            <a:xfrm rot="5400000">
              <a:off x="3885460"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7" name="Google Shape;717;p8"/>
            <p:cNvSpPr/>
            <p:nvPr/>
          </p:nvSpPr>
          <p:spPr>
            <a:xfrm rot="5400000">
              <a:off x="3885460"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8" name="Google Shape;718;p8"/>
            <p:cNvSpPr/>
            <p:nvPr/>
          </p:nvSpPr>
          <p:spPr>
            <a:xfrm rot="5400000">
              <a:off x="4106560"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9" name="Google Shape;719;p8"/>
            <p:cNvSpPr/>
            <p:nvPr/>
          </p:nvSpPr>
          <p:spPr>
            <a:xfrm rot="5400000">
              <a:off x="4106560"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0" name="Google Shape;720;p8"/>
            <p:cNvSpPr/>
            <p:nvPr/>
          </p:nvSpPr>
          <p:spPr>
            <a:xfrm rot="5400000">
              <a:off x="3885460"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1" name="Google Shape;721;p8"/>
            <p:cNvSpPr/>
            <p:nvPr/>
          </p:nvSpPr>
          <p:spPr>
            <a:xfrm rot="5400000">
              <a:off x="3885460"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2" name="Google Shape;722;p8"/>
            <p:cNvSpPr/>
            <p:nvPr/>
          </p:nvSpPr>
          <p:spPr>
            <a:xfrm rot="5400000">
              <a:off x="4106560"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3" name="Google Shape;723;p8"/>
            <p:cNvSpPr/>
            <p:nvPr/>
          </p:nvSpPr>
          <p:spPr>
            <a:xfrm rot="5400000">
              <a:off x="4106560"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4" name="Google Shape;724;p8"/>
            <p:cNvSpPr/>
            <p:nvPr/>
          </p:nvSpPr>
          <p:spPr>
            <a:xfrm rot="5400000">
              <a:off x="3885460"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5" name="Google Shape;725;p8"/>
            <p:cNvSpPr/>
            <p:nvPr/>
          </p:nvSpPr>
          <p:spPr>
            <a:xfrm rot="5400000">
              <a:off x="3885460"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6" name="Google Shape;726;p8"/>
            <p:cNvSpPr/>
            <p:nvPr/>
          </p:nvSpPr>
          <p:spPr>
            <a:xfrm rot="5400000">
              <a:off x="4106560"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7" name="Google Shape;727;p8"/>
            <p:cNvSpPr/>
            <p:nvPr/>
          </p:nvSpPr>
          <p:spPr>
            <a:xfrm rot="5400000">
              <a:off x="4106560"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8" name="Google Shape;728;p8"/>
            <p:cNvSpPr/>
            <p:nvPr/>
          </p:nvSpPr>
          <p:spPr>
            <a:xfrm rot="5400000">
              <a:off x="3885460"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9" name="Google Shape;729;p8"/>
            <p:cNvSpPr/>
            <p:nvPr/>
          </p:nvSpPr>
          <p:spPr>
            <a:xfrm rot="5400000">
              <a:off x="3885460"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0" name="Google Shape;730;p8"/>
            <p:cNvSpPr/>
            <p:nvPr/>
          </p:nvSpPr>
          <p:spPr>
            <a:xfrm rot="5400000">
              <a:off x="4106560"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1" name="Google Shape;731;p8"/>
            <p:cNvSpPr/>
            <p:nvPr/>
          </p:nvSpPr>
          <p:spPr>
            <a:xfrm rot="5400000">
              <a:off x="4106560"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2" name="Google Shape;732;p8"/>
            <p:cNvSpPr/>
            <p:nvPr/>
          </p:nvSpPr>
          <p:spPr>
            <a:xfrm rot="5400000">
              <a:off x="3885460"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3" name="Google Shape;733;p8"/>
            <p:cNvSpPr/>
            <p:nvPr/>
          </p:nvSpPr>
          <p:spPr>
            <a:xfrm rot="5400000">
              <a:off x="3885460"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4" name="Google Shape;734;p8"/>
            <p:cNvSpPr/>
            <p:nvPr/>
          </p:nvSpPr>
          <p:spPr>
            <a:xfrm rot="5400000">
              <a:off x="4106560"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5" name="Google Shape;735;p8"/>
            <p:cNvSpPr/>
            <p:nvPr/>
          </p:nvSpPr>
          <p:spPr>
            <a:xfrm rot="5400000">
              <a:off x="4106560"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6" name="Google Shape;736;p8"/>
            <p:cNvSpPr/>
            <p:nvPr/>
          </p:nvSpPr>
          <p:spPr>
            <a:xfrm rot="5400000">
              <a:off x="3885460"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7" name="Google Shape;737;p8"/>
            <p:cNvSpPr/>
            <p:nvPr/>
          </p:nvSpPr>
          <p:spPr>
            <a:xfrm rot="5400000">
              <a:off x="3885460"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8" name="Google Shape;738;p8"/>
            <p:cNvSpPr/>
            <p:nvPr/>
          </p:nvSpPr>
          <p:spPr>
            <a:xfrm rot="5400000">
              <a:off x="4106560"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9" name="Google Shape;739;p8"/>
            <p:cNvSpPr/>
            <p:nvPr/>
          </p:nvSpPr>
          <p:spPr>
            <a:xfrm rot="5400000">
              <a:off x="4106560"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0" name="Google Shape;740;p8"/>
            <p:cNvSpPr/>
            <p:nvPr/>
          </p:nvSpPr>
          <p:spPr>
            <a:xfrm rot="5400000">
              <a:off x="3885460"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1" name="Google Shape;741;p8"/>
            <p:cNvSpPr/>
            <p:nvPr/>
          </p:nvSpPr>
          <p:spPr>
            <a:xfrm rot="5400000">
              <a:off x="3885460"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2" name="Google Shape;742;p8"/>
            <p:cNvSpPr/>
            <p:nvPr/>
          </p:nvSpPr>
          <p:spPr>
            <a:xfrm rot="5400000">
              <a:off x="4106560"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3" name="Google Shape;743;p8"/>
            <p:cNvSpPr/>
            <p:nvPr/>
          </p:nvSpPr>
          <p:spPr>
            <a:xfrm rot="5400000">
              <a:off x="4106560"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4" name="Google Shape;744;p8"/>
            <p:cNvSpPr/>
            <p:nvPr/>
          </p:nvSpPr>
          <p:spPr>
            <a:xfrm rot="5400000">
              <a:off x="3885460"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5" name="Google Shape;745;p8"/>
            <p:cNvSpPr/>
            <p:nvPr/>
          </p:nvSpPr>
          <p:spPr>
            <a:xfrm rot="5400000">
              <a:off x="3885460"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6" name="Google Shape;746;p8"/>
            <p:cNvSpPr/>
            <p:nvPr/>
          </p:nvSpPr>
          <p:spPr>
            <a:xfrm rot="5400000">
              <a:off x="4106560"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7" name="Google Shape;747;p8"/>
            <p:cNvSpPr/>
            <p:nvPr/>
          </p:nvSpPr>
          <p:spPr>
            <a:xfrm rot="5400000">
              <a:off x="4106560"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8" name="Google Shape;748;p8"/>
            <p:cNvSpPr/>
            <p:nvPr/>
          </p:nvSpPr>
          <p:spPr>
            <a:xfrm rot="5400000">
              <a:off x="3885460"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9" name="Google Shape;749;p8"/>
            <p:cNvSpPr/>
            <p:nvPr/>
          </p:nvSpPr>
          <p:spPr>
            <a:xfrm rot="5400000">
              <a:off x="3885460"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0" name="Google Shape;750;p8"/>
            <p:cNvSpPr/>
            <p:nvPr/>
          </p:nvSpPr>
          <p:spPr>
            <a:xfrm rot="5400000">
              <a:off x="4572308"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1" name="Google Shape;751;p8"/>
            <p:cNvSpPr/>
            <p:nvPr/>
          </p:nvSpPr>
          <p:spPr>
            <a:xfrm rot="5400000">
              <a:off x="4351208"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2" name="Google Shape;752;p8"/>
            <p:cNvSpPr/>
            <p:nvPr/>
          </p:nvSpPr>
          <p:spPr>
            <a:xfrm rot="5400000">
              <a:off x="4572308"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3" name="Google Shape;753;p8"/>
            <p:cNvSpPr/>
            <p:nvPr/>
          </p:nvSpPr>
          <p:spPr>
            <a:xfrm rot="5400000">
              <a:off x="4572308"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4" name="Google Shape;754;p8"/>
            <p:cNvSpPr/>
            <p:nvPr/>
          </p:nvSpPr>
          <p:spPr>
            <a:xfrm rot="5400000">
              <a:off x="4351208"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5" name="Google Shape;755;p8"/>
            <p:cNvSpPr/>
            <p:nvPr/>
          </p:nvSpPr>
          <p:spPr>
            <a:xfrm rot="5400000">
              <a:off x="4351208"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6" name="Google Shape;756;p8"/>
            <p:cNvSpPr/>
            <p:nvPr/>
          </p:nvSpPr>
          <p:spPr>
            <a:xfrm rot="5400000">
              <a:off x="4572308"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7" name="Google Shape;757;p8"/>
            <p:cNvSpPr/>
            <p:nvPr/>
          </p:nvSpPr>
          <p:spPr>
            <a:xfrm rot="5400000">
              <a:off x="4572308"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8" name="Google Shape;758;p8"/>
            <p:cNvSpPr/>
            <p:nvPr/>
          </p:nvSpPr>
          <p:spPr>
            <a:xfrm rot="5400000">
              <a:off x="4351208"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9" name="Google Shape;759;p8"/>
            <p:cNvSpPr/>
            <p:nvPr/>
          </p:nvSpPr>
          <p:spPr>
            <a:xfrm rot="5400000">
              <a:off x="4351208"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0" name="Google Shape;760;p8"/>
            <p:cNvSpPr/>
            <p:nvPr/>
          </p:nvSpPr>
          <p:spPr>
            <a:xfrm rot="5400000">
              <a:off x="4572308"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1" name="Google Shape;761;p8"/>
            <p:cNvSpPr/>
            <p:nvPr/>
          </p:nvSpPr>
          <p:spPr>
            <a:xfrm rot="5400000">
              <a:off x="4572308"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2" name="Google Shape;762;p8"/>
            <p:cNvSpPr/>
            <p:nvPr/>
          </p:nvSpPr>
          <p:spPr>
            <a:xfrm rot="5400000">
              <a:off x="4351208"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3" name="Google Shape;763;p8"/>
            <p:cNvSpPr/>
            <p:nvPr/>
          </p:nvSpPr>
          <p:spPr>
            <a:xfrm rot="5400000">
              <a:off x="4351208"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4" name="Google Shape;764;p8"/>
            <p:cNvSpPr/>
            <p:nvPr/>
          </p:nvSpPr>
          <p:spPr>
            <a:xfrm rot="5400000">
              <a:off x="4572308"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5" name="Google Shape;765;p8"/>
            <p:cNvSpPr/>
            <p:nvPr/>
          </p:nvSpPr>
          <p:spPr>
            <a:xfrm rot="5400000">
              <a:off x="4572308"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6" name="Google Shape;766;p8"/>
            <p:cNvSpPr/>
            <p:nvPr/>
          </p:nvSpPr>
          <p:spPr>
            <a:xfrm rot="5400000">
              <a:off x="4351208"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7" name="Google Shape;767;p8"/>
            <p:cNvSpPr/>
            <p:nvPr/>
          </p:nvSpPr>
          <p:spPr>
            <a:xfrm rot="5400000">
              <a:off x="4351208"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8" name="Google Shape;768;p8"/>
            <p:cNvSpPr/>
            <p:nvPr/>
          </p:nvSpPr>
          <p:spPr>
            <a:xfrm rot="5400000">
              <a:off x="4572308"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9" name="Google Shape;769;p8"/>
            <p:cNvSpPr/>
            <p:nvPr/>
          </p:nvSpPr>
          <p:spPr>
            <a:xfrm rot="5400000">
              <a:off x="4572308"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0" name="Google Shape;770;p8"/>
            <p:cNvSpPr/>
            <p:nvPr/>
          </p:nvSpPr>
          <p:spPr>
            <a:xfrm rot="5400000">
              <a:off x="4351208"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1" name="Google Shape;771;p8"/>
            <p:cNvSpPr/>
            <p:nvPr/>
          </p:nvSpPr>
          <p:spPr>
            <a:xfrm rot="5400000">
              <a:off x="4351208"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2" name="Google Shape;772;p8"/>
            <p:cNvSpPr/>
            <p:nvPr/>
          </p:nvSpPr>
          <p:spPr>
            <a:xfrm rot="5400000">
              <a:off x="4572308"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3" name="Google Shape;773;p8"/>
            <p:cNvSpPr/>
            <p:nvPr/>
          </p:nvSpPr>
          <p:spPr>
            <a:xfrm rot="5400000">
              <a:off x="4572308"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4" name="Google Shape;774;p8"/>
            <p:cNvSpPr/>
            <p:nvPr/>
          </p:nvSpPr>
          <p:spPr>
            <a:xfrm rot="5400000">
              <a:off x="4351208"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5" name="Google Shape;775;p8"/>
            <p:cNvSpPr/>
            <p:nvPr/>
          </p:nvSpPr>
          <p:spPr>
            <a:xfrm rot="5400000">
              <a:off x="4351208"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6" name="Google Shape;776;p8"/>
            <p:cNvSpPr/>
            <p:nvPr/>
          </p:nvSpPr>
          <p:spPr>
            <a:xfrm rot="5400000">
              <a:off x="4572308"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7" name="Google Shape;777;p8"/>
            <p:cNvSpPr/>
            <p:nvPr/>
          </p:nvSpPr>
          <p:spPr>
            <a:xfrm rot="5400000">
              <a:off x="4572308"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8" name="Google Shape;778;p8"/>
            <p:cNvSpPr/>
            <p:nvPr/>
          </p:nvSpPr>
          <p:spPr>
            <a:xfrm rot="5400000">
              <a:off x="4351208"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9" name="Google Shape;779;p8"/>
            <p:cNvSpPr/>
            <p:nvPr/>
          </p:nvSpPr>
          <p:spPr>
            <a:xfrm rot="5400000">
              <a:off x="4351208"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0" name="Google Shape;780;p8"/>
            <p:cNvSpPr/>
            <p:nvPr/>
          </p:nvSpPr>
          <p:spPr>
            <a:xfrm rot="5400000">
              <a:off x="4572308"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1" name="Google Shape;781;p8"/>
            <p:cNvSpPr/>
            <p:nvPr/>
          </p:nvSpPr>
          <p:spPr>
            <a:xfrm rot="5400000">
              <a:off x="4572308"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2" name="Google Shape;782;p8"/>
            <p:cNvSpPr/>
            <p:nvPr/>
          </p:nvSpPr>
          <p:spPr>
            <a:xfrm rot="5400000">
              <a:off x="4351208"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3" name="Google Shape;783;p8"/>
            <p:cNvSpPr/>
            <p:nvPr/>
          </p:nvSpPr>
          <p:spPr>
            <a:xfrm rot="5400000">
              <a:off x="4351208"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4" name="Google Shape;784;p8"/>
            <p:cNvSpPr/>
            <p:nvPr/>
          </p:nvSpPr>
          <p:spPr>
            <a:xfrm rot="5400000">
              <a:off x="4572308"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5" name="Google Shape;785;p8"/>
            <p:cNvSpPr/>
            <p:nvPr/>
          </p:nvSpPr>
          <p:spPr>
            <a:xfrm rot="5400000">
              <a:off x="4572308"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6" name="Google Shape;786;p8"/>
            <p:cNvSpPr/>
            <p:nvPr/>
          </p:nvSpPr>
          <p:spPr>
            <a:xfrm rot="5400000">
              <a:off x="4351208"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7" name="Google Shape;787;p8"/>
            <p:cNvSpPr/>
            <p:nvPr/>
          </p:nvSpPr>
          <p:spPr>
            <a:xfrm rot="5400000">
              <a:off x="4351208"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8" name="Google Shape;788;p8"/>
            <p:cNvSpPr/>
            <p:nvPr/>
          </p:nvSpPr>
          <p:spPr>
            <a:xfrm rot="5400000">
              <a:off x="4572308"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9" name="Google Shape;789;p8"/>
            <p:cNvSpPr/>
            <p:nvPr/>
          </p:nvSpPr>
          <p:spPr>
            <a:xfrm rot="5400000">
              <a:off x="4572308"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0" name="Google Shape;790;p8"/>
            <p:cNvSpPr/>
            <p:nvPr/>
          </p:nvSpPr>
          <p:spPr>
            <a:xfrm rot="5400000">
              <a:off x="4351208"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1" name="Google Shape;791;p8"/>
            <p:cNvSpPr/>
            <p:nvPr/>
          </p:nvSpPr>
          <p:spPr>
            <a:xfrm rot="5400000">
              <a:off x="4351208"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2" name="Google Shape;792;p8"/>
            <p:cNvSpPr/>
            <p:nvPr/>
          </p:nvSpPr>
          <p:spPr>
            <a:xfrm rot="5400000">
              <a:off x="4572308"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3" name="Google Shape;793;p8"/>
            <p:cNvSpPr/>
            <p:nvPr/>
          </p:nvSpPr>
          <p:spPr>
            <a:xfrm rot="5400000">
              <a:off x="4572308"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4" name="Google Shape;794;p8"/>
            <p:cNvSpPr/>
            <p:nvPr/>
          </p:nvSpPr>
          <p:spPr>
            <a:xfrm rot="5400000">
              <a:off x="4351208"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5" name="Google Shape;795;p8"/>
            <p:cNvSpPr/>
            <p:nvPr/>
          </p:nvSpPr>
          <p:spPr>
            <a:xfrm rot="5400000">
              <a:off x="4351208"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6" name="Google Shape;796;p8"/>
            <p:cNvSpPr/>
            <p:nvPr/>
          </p:nvSpPr>
          <p:spPr>
            <a:xfrm rot="5400000">
              <a:off x="4572308"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7" name="Google Shape;797;p8"/>
            <p:cNvSpPr/>
            <p:nvPr/>
          </p:nvSpPr>
          <p:spPr>
            <a:xfrm rot="5400000">
              <a:off x="4572308"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8" name="Google Shape;798;p8"/>
            <p:cNvSpPr/>
            <p:nvPr/>
          </p:nvSpPr>
          <p:spPr>
            <a:xfrm rot="5400000">
              <a:off x="4351208"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9" name="Google Shape;799;p8"/>
            <p:cNvSpPr/>
            <p:nvPr/>
          </p:nvSpPr>
          <p:spPr>
            <a:xfrm rot="5400000">
              <a:off x="4351208"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0" name="Google Shape;800;p8"/>
            <p:cNvSpPr/>
            <p:nvPr/>
          </p:nvSpPr>
          <p:spPr>
            <a:xfrm rot="5400000">
              <a:off x="5038055"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1" name="Google Shape;801;p8"/>
            <p:cNvSpPr/>
            <p:nvPr/>
          </p:nvSpPr>
          <p:spPr>
            <a:xfrm rot="5400000">
              <a:off x="4816955"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2" name="Google Shape;802;p8"/>
            <p:cNvSpPr/>
            <p:nvPr/>
          </p:nvSpPr>
          <p:spPr>
            <a:xfrm rot="5400000">
              <a:off x="5038055"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3" name="Google Shape;803;p8"/>
            <p:cNvSpPr/>
            <p:nvPr/>
          </p:nvSpPr>
          <p:spPr>
            <a:xfrm rot="5400000">
              <a:off x="5038055"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4" name="Google Shape;804;p8"/>
            <p:cNvSpPr/>
            <p:nvPr/>
          </p:nvSpPr>
          <p:spPr>
            <a:xfrm rot="5400000">
              <a:off x="4816955"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5" name="Google Shape;805;p8"/>
            <p:cNvSpPr/>
            <p:nvPr/>
          </p:nvSpPr>
          <p:spPr>
            <a:xfrm rot="5400000">
              <a:off x="4816955"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6" name="Google Shape;806;p8"/>
            <p:cNvSpPr/>
            <p:nvPr/>
          </p:nvSpPr>
          <p:spPr>
            <a:xfrm rot="5400000">
              <a:off x="5038055"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7" name="Google Shape;807;p8"/>
            <p:cNvSpPr/>
            <p:nvPr/>
          </p:nvSpPr>
          <p:spPr>
            <a:xfrm rot="5400000">
              <a:off x="5038055"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8" name="Google Shape;808;p8"/>
            <p:cNvSpPr/>
            <p:nvPr/>
          </p:nvSpPr>
          <p:spPr>
            <a:xfrm rot="5400000">
              <a:off x="4816955"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9" name="Google Shape;809;p8"/>
            <p:cNvSpPr/>
            <p:nvPr/>
          </p:nvSpPr>
          <p:spPr>
            <a:xfrm rot="5400000">
              <a:off x="4816955"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0" name="Google Shape;810;p8"/>
            <p:cNvSpPr/>
            <p:nvPr/>
          </p:nvSpPr>
          <p:spPr>
            <a:xfrm rot="5400000">
              <a:off x="5038055"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1" name="Google Shape;811;p8"/>
            <p:cNvSpPr/>
            <p:nvPr/>
          </p:nvSpPr>
          <p:spPr>
            <a:xfrm rot="5400000">
              <a:off x="5038055"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2" name="Google Shape;812;p8"/>
            <p:cNvSpPr/>
            <p:nvPr/>
          </p:nvSpPr>
          <p:spPr>
            <a:xfrm rot="5400000">
              <a:off x="4816955"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3" name="Google Shape;813;p8"/>
            <p:cNvSpPr/>
            <p:nvPr/>
          </p:nvSpPr>
          <p:spPr>
            <a:xfrm rot="5400000">
              <a:off x="4816955"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4" name="Google Shape;814;p8"/>
            <p:cNvSpPr/>
            <p:nvPr/>
          </p:nvSpPr>
          <p:spPr>
            <a:xfrm rot="5400000">
              <a:off x="5038055"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5" name="Google Shape;815;p8"/>
            <p:cNvSpPr/>
            <p:nvPr/>
          </p:nvSpPr>
          <p:spPr>
            <a:xfrm rot="5400000">
              <a:off x="5038055"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6" name="Google Shape;816;p8"/>
            <p:cNvSpPr/>
            <p:nvPr/>
          </p:nvSpPr>
          <p:spPr>
            <a:xfrm rot="5400000">
              <a:off x="4816955"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7" name="Google Shape;817;p8"/>
            <p:cNvSpPr/>
            <p:nvPr/>
          </p:nvSpPr>
          <p:spPr>
            <a:xfrm rot="5400000">
              <a:off x="4816955"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8" name="Google Shape;818;p8"/>
            <p:cNvSpPr/>
            <p:nvPr/>
          </p:nvSpPr>
          <p:spPr>
            <a:xfrm rot="5400000">
              <a:off x="5038055"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9" name="Google Shape;819;p8"/>
            <p:cNvSpPr/>
            <p:nvPr/>
          </p:nvSpPr>
          <p:spPr>
            <a:xfrm rot="5400000">
              <a:off x="5038055"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0" name="Google Shape;820;p8"/>
            <p:cNvSpPr/>
            <p:nvPr/>
          </p:nvSpPr>
          <p:spPr>
            <a:xfrm rot="5400000">
              <a:off x="4816955"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1" name="Google Shape;821;p8"/>
            <p:cNvSpPr/>
            <p:nvPr/>
          </p:nvSpPr>
          <p:spPr>
            <a:xfrm rot="5400000">
              <a:off x="4816955"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2" name="Google Shape;822;p8"/>
            <p:cNvSpPr/>
            <p:nvPr/>
          </p:nvSpPr>
          <p:spPr>
            <a:xfrm rot="5400000">
              <a:off x="5038055"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3" name="Google Shape;823;p8"/>
            <p:cNvSpPr/>
            <p:nvPr/>
          </p:nvSpPr>
          <p:spPr>
            <a:xfrm rot="5400000">
              <a:off x="5038055"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4" name="Google Shape;824;p8"/>
            <p:cNvSpPr/>
            <p:nvPr/>
          </p:nvSpPr>
          <p:spPr>
            <a:xfrm rot="5400000">
              <a:off x="4816955"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5" name="Google Shape;825;p8"/>
            <p:cNvSpPr/>
            <p:nvPr/>
          </p:nvSpPr>
          <p:spPr>
            <a:xfrm rot="5400000">
              <a:off x="4816955"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6" name="Google Shape;826;p8"/>
            <p:cNvSpPr/>
            <p:nvPr/>
          </p:nvSpPr>
          <p:spPr>
            <a:xfrm rot="5400000">
              <a:off x="5038055"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7" name="Google Shape;827;p8"/>
            <p:cNvSpPr/>
            <p:nvPr/>
          </p:nvSpPr>
          <p:spPr>
            <a:xfrm rot="5400000">
              <a:off x="5038055"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8" name="Google Shape;828;p8"/>
            <p:cNvSpPr/>
            <p:nvPr/>
          </p:nvSpPr>
          <p:spPr>
            <a:xfrm rot="5400000">
              <a:off x="4816955"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9" name="Google Shape;829;p8"/>
            <p:cNvSpPr/>
            <p:nvPr/>
          </p:nvSpPr>
          <p:spPr>
            <a:xfrm rot="5400000">
              <a:off x="4816955"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0" name="Google Shape;830;p8"/>
            <p:cNvSpPr/>
            <p:nvPr/>
          </p:nvSpPr>
          <p:spPr>
            <a:xfrm rot="5400000">
              <a:off x="5038055"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1" name="Google Shape;831;p8"/>
            <p:cNvSpPr/>
            <p:nvPr/>
          </p:nvSpPr>
          <p:spPr>
            <a:xfrm rot="5400000">
              <a:off x="5038055"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2" name="Google Shape;832;p8"/>
            <p:cNvSpPr/>
            <p:nvPr/>
          </p:nvSpPr>
          <p:spPr>
            <a:xfrm rot="5400000">
              <a:off x="4816955"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3" name="Google Shape;833;p8"/>
            <p:cNvSpPr/>
            <p:nvPr/>
          </p:nvSpPr>
          <p:spPr>
            <a:xfrm rot="5400000">
              <a:off x="4816955"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4" name="Google Shape;834;p8"/>
            <p:cNvSpPr/>
            <p:nvPr/>
          </p:nvSpPr>
          <p:spPr>
            <a:xfrm rot="5400000">
              <a:off x="5038055"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5" name="Google Shape;835;p8"/>
            <p:cNvSpPr/>
            <p:nvPr/>
          </p:nvSpPr>
          <p:spPr>
            <a:xfrm rot="5400000">
              <a:off x="5038055"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6" name="Google Shape;836;p8"/>
            <p:cNvSpPr/>
            <p:nvPr/>
          </p:nvSpPr>
          <p:spPr>
            <a:xfrm rot="5400000">
              <a:off x="4816955"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7" name="Google Shape;837;p8"/>
            <p:cNvSpPr/>
            <p:nvPr/>
          </p:nvSpPr>
          <p:spPr>
            <a:xfrm rot="5400000">
              <a:off x="4816955"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8" name="Google Shape;838;p8"/>
            <p:cNvSpPr/>
            <p:nvPr/>
          </p:nvSpPr>
          <p:spPr>
            <a:xfrm rot="5400000">
              <a:off x="5038055"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9" name="Google Shape;839;p8"/>
            <p:cNvSpPr/>
            <p:nvPr/>
          </p:nvSpPr>
          <p:spPr>
            <a:xfrm rot="5400000">
              <a:off x="5038055"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0" name="Google Shape;840;p8"/>
            <p:cNvSpPr/>
            <p:nvPr/>
          </p:nvSpPr>
          <p:spPr>
            <a:xfrm rot="5400000">
              <a:off x="4816955"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1" name="Google Shape;841;p8"/>
            <p:cNvSpPr/>
            <p:nvPr/>
          </p:nvSpPr>
          <p:spPr>
            <a:xfrm rot="5400000">
              <a:off x="4816955"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2" name="Google Shape;842;p8"/>
            <p:cNvSpPr/>
            <p:nvPr/>
          </p:nvSpPr>
          <p:spPr>
            <a:xfrm rot="5400000">
              <a:off x="5038055"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3" name="Google Shape;843;p8"/>
            <p:cNvSpPr/>
            <p:nvPr/>
          </p:nvSpPr>
          <p:spPr>
            <a:xfrm rot="5400000">
              <a:off x="5038055"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4" name="Google Shape;844;p8"/>
            <p:cNvSpPr/>
            <p:nvPr/>
          </p:nvSpPr>
          <p:spPr>
            <a:xfrm rot="5400000">
              <a:off x="4816955"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5" name="Google Shape;845;p8"/>
            <p:cNvSpPr/>
            <p:nvPr/>
          </p:nvSpPr>
          <p:spPr>
            <a:xfrm rot="5400000">
              <a:off x="4816955"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6" name="Google Shape;846;p8"/>
            <p:cNvSpPr/>
            <p:nvPr/>
          </p:nvSpPr>
          <p:spPr>
            <a:xfrm rot="5400000">
              <a:off x="5038055"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7" name="Google Shape;847;p8"/>
            <p:cNvSpPr/>
            <p:nvPr/>
          </p:nvSpPr>
          <p:spPr>
            <a:xfrm rot="5400000">
              <a:off x="5038055"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8" name="Google Shape;848;p8"/>
            <p:cNvSpPr/>
            <p:nvPr/>
          </p:nvSpPr>
          <p:spPr>
            <a:xfrm rot="5400000">
              <a:off x="4816955"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9" name="Google Shape;849;p8"/>
            <p:cNvSpPr/>
            <p:nvPr/>
          </p:nvSpPr>
          <p:spPr>
            <a:xfrm rot="5400000">
              <a:off x="4816955"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0" name="Google Shape;850;p8"/>
            <p:cNvSpPr/>
            <p:nvPr/>
          </p:nvSpPr>
          <p:spPr>
            <a:xfrm rot="5400000">
              <a:off x="5503803"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1" name="Google Shape;851;p8"/>
            <p:cNvSpPr/>
            <p:nvPr/>
          </p:nvSpPr>
          <p:spPr>
            <a:xfrm rot="5400000">
              <a:off x="5282703"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2" name="Google Shape;852;p8"/>
            <p:cNvSpPr/>
            <p:nvPr/>
          </p:nvSpPr>
          <p:spPr>
            <a:xfrm rot="5400000">
              <a:off x="5503803"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3" name="Google Shape;853;p8"/>
            <p:cNvSpPr/>
            <p:nvPr/>
          </p:nvSpPr>
          <p:spPr>
            <a:xfrm rot="5400000">
              <a:off x="5503803"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4" name="Google Shape;854;p8"/>
            <p:cNvSpPr/>
            <p:nvPr/>
          </p:nvSpPr>
          <p:spPr>
            <a:xfrm rot="5400000">
              <a:off x="5282703"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5" name="Google Shape;855;p8"/>
            <p:cNvSpPr/>
            <p:nvPr/>
          </p:nvSpPr>
          <p:spPr>
            <a:xfrm rot="5400000">
              <a:off x="5282703"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6" name="Google Shape;856;p8"/>
            <p:cNvSpPr/>
            <p:nvPr/>
          </p:nvSpPr>
          <p:spPr>
            <a:xfrm rot="5400000">
              <a:off x="5503803"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7" name="Google Shape;857;p8"/>
            <p:cNvSpPr/>
            <p:nvPr/>
          </p:nvSpPr>
          <p:spPr>
            <a:xfrm rot="5400000">
              <a:off x="5503803"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8" name="Google Shape;858;p8"/>
            <p:cNvSpPr/>
            <p:nvPr/>
          </p:nvSpPr>
          <p:spPr>
            <a:xfrm rot="5400000">
              <a:off x="5282703"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9" name="Google Shape;859;p8"/>
            <p:cNvSpPr/>
            <p:nvPr/>
          </p:nvSpPr>
          <p:spPr>
            <a:xfrm rot="5400000">
              <a:off x="5282703"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0" name="Google Shape;860;p8"/>
            <p:cNvSpPr/>
            <p:nvPr/>
          </p:nvSpPr>
          <p:spPr>
            <a:xfrm rot="5400000">
              <a:off x="5503803"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1" name="Google Shape;861;p8"/>
            <p:cNvSpPr/>
            <p:nvPr/>
          </p:nvSpPr>
          <p:spPr>
            <a:xfrm rot="5400000">
              <a:off x="5503803"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2" name="Google Shape;862;p8"/>
            <p:cNvSpPr/>
            <p:nvPr/>
          </p:nvSpPr>
          <p:spPr>
            <a:xfrm rot="5400000">
              <a:off x="5282703"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3" name="Google Shape;863;p8"/>
            <p:cNvSpPr/>
            <p:nvPr/>
          </p:nvSpPr>
          <p:spPr>
            <a:xfrm rot="5400000">
              <a:off x="5282703"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4" name="Google Shape;864;p8"/>
            <p:cNvSpPr/>
            <p:nvPr/>
          </p:nvSpPr>
          <p:spPr>
            <a:xfrm rot="5400000">
              <a:off x="5503803"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5" name="Google Shape;865;p8"/>
            <p:cNvSpPr/>
            <p:nvPr/>
          </p:nvSpPr>
          <p:spPr>
            <a:xfrm rot="5400000">
              <a:off x="5503803"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6" name="Google Shape;866;p8"/>
            <p:cNvSpPr/>
            <p:nvPr/>
          </p:nvSpPr>
          <p:spPr>
            <a:xfrm rot="5400000">
              <a:off x="5282703"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7" name="Google Shape;867;p8"/>
            <p:cNvSpPr/>
            <p:nvPr/>
          </p:nvSpPr>
          <p:spPr>
            <a:xfrm rot="5400000">
              <a:off x="5282703"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8" name="Google Shape;868;p8"/>
            <p:cNvSpPr/>
            <p:nvPr/>
          </p:nvSpPr>
          <p:spPr>
            <a:xfrm rot="5400000">
              <a:off x="5503803"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9" name="Google Shape;869;p8"/>
            <p:cNvSpPr/>
            <p:nvPr/>
          </p:nvSpPr>
          <p:spPr>
            <a:xfrm rot="5400000">
              <a:off x="5503803"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0" name="Google Shape;870;p8"/>
            <p:cNvSpPr/>
            <p:nvPr/>
          </p:nvSpPr>
          <p:spPr>
            <a:xfrm rot="5400000">
              <a:off x="5282703"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1" name="Google Shape;871;p8"/>
            <p:cNvSpPr/>
            <p:nvPr/>
          </p:nvSpPr>
          <p:spPr>
            <a:xfrm rot="5400000">
              <a:off x="5282703"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2" name="Google Shape;872;p8"/>
            <p:cNvSpPr/>
            <p:nvPr/>
          </p:nvSpPr>
          <p:spPr>
            <a:xfrm rot="5400000">
              <a:off x="5503803"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3" name="Google Shape;873;p8"/>
            <p:cNvSpPr/>
            <p:nvPr/>
          </p:nvSpPr>
          <p:spPr>
            <a:xfrm rot="5400000">
              <a:off x="5503803"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4" name="Google Shape;874;p8"/>
            <p:cNvSpPr/>
            <p:nvPr/>
          </p:nvSpPr>
          <p:spPr>
            <a:xfrm rot="5400000">
              <a:off x="5282703"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5" name="Google Shape;875;p8"/>
            <p:cNvSpPr/>
            <p:nvPr/>
          </p:nvSpPr>
          <p:spPr>
            <a:xfrm rot="5400000">
              <a:off x="5282703"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6" name="Google Shape;876;p8"/>
            <p:cNvSpPr/>
            <p:nvPr/>
          </p:nvSpPr>
          <p:spPr>
            <a:xfrm rot="5400000">
              <a:off x="5503803"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7" name="Google Shape;877;p8"/>
            <p:cNvSpPr/>
            <p:nvPr/>
          </p:nvSpPr>
          <p:spPr>
            <a:xfrm rot="5400000">
              <a:off x="5503803"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8" name="Google Shape;878;p8"/>
            <p:cNvSpPr/>
            <p:nvPr/>
          </p:nvSpPr>
          <p:spPr>
            <a:xfrm rot="5400000">
              <a:off x="5282703"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9" name="Google Shape;879;p8"/>
            <p:cNvSpPr/>
            <p:nvPr/>
          </p:nvSpPr>
          <p:spPr>
            <a:xfrm rot="5400000">
              <a:off x="5282703"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0" name="Google Shape;880;p8"/>
            <p:cNvSpPr/>
            <p:nvPr/>
          </p:nvSpPr>
          <p:spPr>
            <a:xfrm rot="5400000">
              <a:off x="5503803"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1" name="Google Shape;881;p8"/>
            <p:cNvSpPr/>
            <p:nvPr/>
          </p:nvSpPr>
          <p:spPr>
            <a:xfrm rot="5400000">
              <a:off x="5503803"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2" name="Google Shape;882;p8"/>
            <p:cNvSpPr/>
            <p:nvPr/>
          </p:nvSpPr>
          <p:spPr>
            <a:xfrm rot="5400000">
              <a:off x="5282703"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3" name="Google Shape;883;p8"/>
            <p:cNvSpPr/>
            <p:nvPr/>
          </p:nvSpPr>
          <p:spPr>
            <a:xfrm rot="5400000">
              <a:off x="5282703"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4" name="Google Shape;884;p8"/>
            <p:cNvSpPr/>
            <p:nvPr/>
          </p:nvSpPr>
          <p:spPr>
            <a:xfrm rot="5400000">
              <a:off x="5503803"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5" name="Google Shape;885;p8"/>
            <p:cNvSpPr/>
            <p:nvPr/>
          </p:nvSpPr>
          <p:spPr>
            <a:xfrm rot="5400000">
              <a:off x="5503803"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6" name="Google Shape;886;p8"/>
            <p:cNvSpPr/>
            <p:nvPr/>
          </p:nvSpPr>
          <p:spPr>
            <a:xfrm rot="5400000">
              <a:off x="5282703"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7" name="Google Shape;887;p8"/>
            <p:cNvSpPr/>
            <p:nvPr/>
          </p:nvSpPr>
          <p:spPr>
            <a:xfrm rot="5400000">
              <a:off x="5282703"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8" name="Google Shape;888;p8"/>
            <p:cNvSpPr/>
            <p:nvPr/>
          </p:nvSpPr>
          <p:spPr>
            <a:xfrm rot="5400000">
              <a:off x="5503803"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9" name="Google Shape;889;p8"/>
            <p:cNvSpPr/>
            <p:nvPr/>
          </p:nvSpPr>
          <p:spPr>
            <a:xfrm rot="5400000">
              <a:off x="5503803"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0" name="Google Shape;890;p8"/>
            <p:cNvSpPr/>
            <p:nvPr/>
          </p:nvSpPr>
          <p:spPr>
            <a:xfrm rot="5400000">
              <a:off x="5282703"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1" name="Google Shape;891;p8"/>
            <p:cNvSpPr/>
            <p:nvPr/>
          </p:nvSpPr>
          <p:spPr>
            <a:xfrm rot="5400000">
              <a:off x="5282703"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2" name="Google Shape;892;p8"/>
            <p:cNvSpPr/>
            <p:nvPr/>
          </p:nvSpPr>
          <p:spPr>
            <a:xfrm rot="5400000">
              <a:off x="5503803"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3" name="Google Shape;893;p8"/>
            <p:cNvSpPr/>
            <p:nvPr/>
          </p:nvSpPr>
          <p:spPr>
            <a:xfrm rot="5400000">
              <a:off x="5503803"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4" name="Google Shape;894;p8"/>
            <p:cNvSpPr/>
            <p:nvPr/>
          </p:nvSpPr>
          <p:spPr>
            <a:xfrm rot="5400000">
              <a:off x="5282703"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5" name="Google Shape;895;p8"/>
            <p:cNvSpPr/>
            <p:nvPr/>
          </p:nvSpPr>
          <p:spPr>
            <a:xfrm rot="5400000">
              <a:off x="5282703"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6" name="Google Shape;896;p8"/>
            <p:cNvSpPr/>
            <p:nvPr/>
          </p:nvSpPr>
          <p:spPr>
            <a:xfrm rot="5400000">
              <a:off x="5503803"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7" name="Google Shape;897;p8"/>
            <p:cNvSpPr/>
            <p:nvPr/>
          </p:nvSpPr>
          <p:spPr>
            <a:xfrm rot="5400000">
              <a:off x="5503803"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8" name="Google Shape;898;p8"/>
            <p:cNvSpPr/>
            <p:nvPr/>
          </p:nvSpPr>
          <p:spPr>
            <a:xfrm rot="5400000">
              <a:off x="5282703"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9" name="Google Shape;899;p8"/>
            <p:cNvSpPr/>
            <p:nvPr/>
          </p:nvSpPr>
          <p:spPr>
            <a:xfrm rot="5400000">
              <a:off x="5282703"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0" name="Google Shape;900;p8"/>
            <p:cNvSpPr/>
            <p:nvPr/>
          </p:nvSpPr>
          <p:spPr>
            <a:xfrm rot="5400000">
              <a:off x="5969551"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1" name="Google Shape;901;p8"/>
            <p:cNvSpPr/>
            <p:nvPr/>
          </p:nvSpPr>
          <p:spPr>
            <a:xfrm rot="5400000">
              <a:off x="5748451"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2" name="Google Shape;902;p8"/>
            <p:cNvSpPr/>
            <p:nvPr/>
          </p:nvSpPr>
          <p:spPr>
            <a:xfrm rot="5400000">
              <a:off x="5969551"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3" name="Google Shape;903;p8"/>
            <p:cNvSpPr/>
            <p:nvPr/>
          </p:nvSpPr>
          <p:spPr>
            <a:xfrm rot="5400000">
              <a:off x="5969551"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4" name="Google Shape;904;p8"/>
            <p:cNvSpPr/>
            <p:nvPr/>
          </p:nvSpPr>
          <p:spPr>
            <a:xfrm rot="5400000">
              <a:off x="5748451"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5" name="Google Shape;905;p8"/>
            <p:cNvSpPr/>
            <p:nvPr/>
          </p:nvSpPr>
          <p:spPr>
            <a:xfrm rot="5400000">
              <a:off x="5748451"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6" name="Google Shape;906;p8"/>
            <p:cNvSpPr/>
            <p:nvPr/>
          </p:nvSpPr>
          <p:spPr>
            <a:xfrm rot="5400000">
              <a:off x="5969551"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7" name="Google Shape;907;p8"/>
            <p:cNvSpPr/>
            <p:nvPr/>
          </p:nvSpPr>
          <p:spPr>
            <a:xfrm rot="5400000">
              <a:off x="5969551"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8" name="Google Shape;908;p8"/>
            <p:cNvSpPr/>
            <p:nvPr/>
          </p:nvSpPr>
          <p:spPr>
            <a:xfrm rot="5400000">
              <a:off x="5748451"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9" name="Google Shape;909;p8"/>
            <p:cNvSpPr/>
            <p:nvPr/>
          </p:nvSpPr>
          <p:spPr>
            <a:xfrm rot="5400000">
              <a:off x="5748451"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0" name="Google Shape;910;p8"/>
            <p:cNvSpPr/>
            <p:nvPr/>
          </p:nvSpPr>
          <p:spPr>
            <a:xfrm rot="5400000">
              <a:off x="5969551"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1" name="Google Shape;911;p8"/>
            <p:cNvSpPr/>
            <p:nvPr/>
          </p:nvSpPr>
          <p:spPr>
            <a:xfrm rot="5400000">
              <a:off x="5969551"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2" name="Google Shape;912;p8"/>
            <p:cNvSpPr/>
            <p:nvPr/>
          </p:nvSpPr>
          <p:spPr>
            <a:xfrm rot="5400000">
              <a:off x="5748451"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3" name="Google Shape;913;p8"/>
            <p:cNvSpPr/>
            <p:nvPr/>
          </p:nvSpPr>
          <p:spPr>
            <a:xfrm rot="5400000">
              <a:off x="5748451"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4" name="Google Shape;914;p8"/>
            <p:cNvSpPr/>
            <p:nvPr/>
          </p:nvSpPr>
          <p:spPr>
            <a:xfrm rot="5400000">
              <a:off x="5969551"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5" name="Google Shape;915;p8"/>
            <p:cNvSpPr/>
            <p:nvPr/>
          </p:nvSpPr>
          <p:spPr>
            <a:xfrm rot="5400000">
              <a:off x="5969551"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6" name="Google Shape;916;p8"/>
            <p:cNvSpPr/>
            <p:nvPr/>
          </p:nvSpPr>
          <p:spPr>
            <a:xfrm rot="5400000">
              <a:off x="5748451"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7" name="Google Shape;917;p8"/>
            <p:cNvSpPr/>
            <p:nvPr/>
          </p:nvSpPr>
          <p:spPr>
            <a:xfrm rot="5400000">
              <a:off x="5748451"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8" name="Google Shape;918;p8"/>
            <p:cNvSpPr/>
            <p:nvPr/>
          </p:nvSpPr>
          <p:spPr>
            <a:xfrm rot="5400000">
              <a:off x="5969551"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9" name="Google Shape;919;p8"/>
            <p:cNvSpPr/>
            <p:nvPr/>
          </p:nvSpPr>
          <p:spPr>
            <a:xfrm rot="5400000">
              <a:off x="5969551"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0" name="Google Shape;920;p8"/>
            <p:cNvSpPr/>
            <p:nvPr/>
          </p:nvSpPr>
          <p:spPr>
            <a:xfrm rot="5400000">
              <a:off x="5748451"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1" name="Google Shape;921;p8"/>
            <p:cNvSpPr/>
            <p:nvPr/>
          </p:nvSpPr>
          <p:spPr>
            <a:xfrm rot="5400000">
              <a:off x="5748451"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2" name="Google Shape;922;p8"/>
            <p:cNvSpPr/>
            <p:nvPr/>
          </p:nvSpPr>
          <p:spPr>
            <a:xfrm rot="5400000">
              <a:off x="5969551"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3" name="Google Shape;923;p8"/>
            <p:cNvSpPr/>
            <p:nvPr/>
          </p:nvSpPr>
          <p:spPr>
            <a:xfrm rot="5400000">
              <a:off x="5969551"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4" name="Google Shape;924;p8"/>
            <p:cNvSpPr/>
            <p:nvPr/>
          </p:nvSpPr>
          <p:spPr>
            <a:xfrm rot="5400000">
              <a:off x="5748451"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5" name="Google Shape;925;p8"/>
            <p:cNvSpPr/>
            <p:nvPr/>
          </p:nvSpPr>
          <p:spPr>
            <a:xfrm rot="5400000">
              <a:off x="5748451"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6" name="Google Shape;926;p8"/>
            <p:cNvSpPr/>
            <p:nvPr/>
          </p:nvSpPr>
          <p:spPr>
            <a:xfrm rot="5400000">
              <a:off x="5969551"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7" name="Google Shape;927;p8"/>
            <p:cNvSpPr/>
            <p:nvPr/>
          </p:nvSpPr>
          <p:spPr>
            <a:xfrm rot="5400000">
              <a:off x="5969551"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8" name="Google Shape;928;p8"/>
            <p:cNvSpPr/>
            <p:nvPr/>
          </p:nvSpPr>
          <p:spPr>
            <a:xfrm rot="5400000">
              <a:off x="5748451"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9" name="Google Shape;929;p8"/>
            <p:cNvSpPr/>
            <p:nvPr/>
          </p:nvSpPr>
          <p:spPr>
            <a:xfrm rot="5400000">
              <a:off x="5748451"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0" name="Google Shape;930;p8"/>
            <p:cNvSpPr/>
            <p:nvPr/>
          </p:nvSpPr>
          <p:spPr>
            <a:xfrm rot="5400000">
              <a:off x="5969551"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1" name="Google Shape;931;p8"/>
            <p:cNvSpPr/>
            <p:nvPr/>
          </p:nvSpPr>
          <p:spPr>
            <a:xfrm rot="5400000">
              <a:off x="5969551"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2" name="Google Shape;932;p8"/>
            <p:cNvSpPr/>
            <p:nvPr/>
          </p:nvSpPr>
          <p:spPr>
            <a:xfrm rot="5400000">
              <a:off x="5748451"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3" name="Google Shape;933;p8"/>
            <p:cNvSpPr/>
            <p:nvPr/>
          </p:nvSpPr>
          <p:spPr>
            <a:xfrm rot="5400000">
              <a:off x="5748451"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4" name="Google Shape;934;p8"/>
            <p:cNvSpPr/>
            <p:nvPr/>
          </p:nvSpPr>
          <p:spPr>
            <a:xfrm rot="5400000">
              <a:off x="5969551"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5" name="Google Shape;935;p8"/>
            <p:cNvSpPr/>
            <p:nvPr/>
          </p:nvSpPr>
          <p:spPr>
            <a:xfrm rot="5400000">
              <a:off x="5969551"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6" name="Google Shape;936;p8"/>
            <p:cNvSpPr/>
            <p:nvPr/>
          </p:nvSpPr>
          <p:spPr>
            <a:xfrm rot="5400000">
              <a:off x="5748451"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7" name="Google Shape;937;p8"/>
            <p:cNvSpPr/>
            <p:nvPr/>
          </p:nvSpPr>
          <p:spPr>
            <a:xfrm rot="5400000">
              <a:off x="5748451"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8" name="Google Shape;938;p8"/>
            <p:cNvSpPr/>
            <p:nvPr/>
          </p:nvSpPr>
          <p:spPr>
            <a:xfrm rot="5400000">
              <a:off x="5969551"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9" name="Google Shape;939;p8"/>
            <p:cNvSpPr/>
            <p:nvPr/>
          </p:nvSpPr>
          <p:spPr>
            <a:xfrm rot="5400000">
              <a:off x="5969551"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0" name="Google Shape;940;p8"/>
            <p:cNvSpPr/>
            <p:nvPr/>
          </p:nvSpPr>
          <p:spPr>
            <a:xfrm rot="5400000">
              <a:off x="5748451"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1" name="Google Shape;941;p8"/>
            <p:cNvSpPr/>
            <p:nvPr/>
          </p:nvSpPr>
          <p:spPr>
            <a:xfrm rot="5400000">
              <a:off x="5748451"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2" name="Google Shape;942;p8"/>
            <p:cNvSpPr/>
            <p:nvPr/>
          </p:nvSpPr>
          <p:spPr>
            <a:xfrm rot="5400000">
              <a:off x="5969551"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3" name="Google Shape;943;p8"/>
            <p:cNvSpPr/>
            <p:nvPr/>
          </p:nvSpPr>
          <p:spPr>
            <a:xfrm rot="5400000">
              <a:off x="5969551"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4" name="Google Shape;944;p8"/>
            <p:cNvSpPr/>
            <p:nvPr/>
          </p:nvSpPr>
          <p:spPr>
            <a:xfrm rot="5400000">
              <a:off x="5748451"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5" name="Google Shape;945;p8"/>
            <p:cNvSpPr/>
            <p:nvPr/>
          </p:nvSpPr>
          <p:spPr>
            <a:xfrm rot="5400000">
              <a:off x="5748451"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6" name="Google Shape;946;p8"/>
            <p:cNvSpPr/>
            <p:nvPr/>
          </p:nvSpPr>
          <p:spPr>
            <a:xfrm rot="5400000">
              <a:off x="5969551"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7" name="Google Shape;947;p8"/>
            <p:cNvSpPr/>
            <p:nvPr/>
          </p:nvSpPr>
          <p:spPr>
            <a:xfrm rot="5400000">
              <a:off x="5969551"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8" name="Google Shape;948;p8"/>
            <p:cNvSpPr/>
            <p:nvPr/>
          </p:nvSpPr>
          <p:spPr>
            <a:xfrm rot="5400000">
              <a:off x="5748451"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9" name="Google Shape;949;p8"/>
            <p:cNvSpPr/>
            <p:nvPr/>
          </p:nvSpPr>
          <p:spPr>
            <a:xfrm rot="5400000">
              <a:off x="5748451"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0" name="Google Shape;950;p8"/>
            <p:cNvSpPr/>
            <p:nvPr/>
          </p:nvSpPr>
          <p:spPr>
            <a:xfrm rot="5400000">
              <a:off x="6435299"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1" name="Google Shape;951;p8"/>
            <p:cNvSpPr/>
            <p:nvPr/>
          </p:nvSpPr>
          <p:spPr>
            <a:xfrm rot="5400000">
              <a:off x="6214199"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2" name="Google Shape;952;p8"/>
            <p:cNvSpPr/>
            <p:nvPr/>
          </p:nvSpPr>
          <p:spPr>
            <a:xfrm rot="5400000">
              <a:off x="6435299"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3" name="Google Shape;953;p8"/>
            <p:cNvSpPr/>
            <p:nvPr/>
          </p:nvSpPr>
          <p:spPr>
            <a:xfrm rot="5400000">
              <a:off x="6435299"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4" name="Google Shape;954;p8"/>
            <p:cNvSpPr/>
            <p:nvPr/>
          </p:nvSpPr>
          <p:spPr>
            <a:xfrm rot="5400000">
              <a:off x="6214199"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5" name="Google Shape;955;p8"/>
            <p:cNvSpPr/>
            <p:nvPr/>
          </p:nvSpPr>
          <p:spPr>
            <a:xfrm rot="5400000">
              <a:off x="6214199"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6" name="Google Shape;956;p8"/>
            <p:cNvSpPr/>
            <p:nvPr/>
          </p:nvSpPr>
          <p:spPr>
            <a:xfrm rot="5400000">
              <a:off x="6435299"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7" name="Google Shape;957;p8"/>
            <p:cNvSpPr/>
            <p:nvPr/>
          </p:nvSpPr>
          <p:spPr>
            <a:xfrm rot="5400000">
              <a:off x="6435299"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8" name="Google Shape;958;p8"/>
            <p:cNvSpPr/>
            <p:nvPr/>
          </p:nvSpPr>
          <p:spPr>
            <a:xfrm rot="5400000">
              <a:off x="6214199"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9" name="Google Shape;959;p8"/>
            <p:cNvSpPr/>
            <p:nvPr/>
          </p:nvSpPr>
          <p:spPr>
            <a:xfrm rot="5400000">
              <a:off x="6214199"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0" name="Google Shape;960;p8"/>
            <p:cNvSpPr/>
            <p:nvPr/>
          </p:nvSpPr>
          <p:spPr>
            <a:xfrm rot="5400000">
              <a:off x="6435299"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1" name="Google Shape;961;p8"/>
            <p:cNvSpPr/>
            <p:nvPr/>
          </p:nvSpPr>
          <p:spPr>
            <a:xfrm rot="5400000">
              <a:off x="6435299"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2" name="Google Shape;962;p8"/>
            <p:cNvSpPr/>
            <p:nvPr/>
          </p:nvSpPr>
          <p:spPr>
            <a:xfrm rot="5400000">
              <a:off x="6214199"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3" name="Google Shape;963;p8"/>
            <p:cNvSpPr/>
            <p:nvPr/>
          </p:nvSpPr>
          <p:spPr>
            <a:xfrm rot="5400000">
              <a:off x="6214199"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4" name="Google Shape;964;p8"/>
            <p:cNvSpPr/>
            <p:nvPr/>
          </p:nvSpPr>
          <p:spPr>
            <a:xfrm rot="5400000">
              <a:off x="6435299"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5" name="Google Shape;965;p8"/>
            <p:cNvSpPr/>
            <p:nvPr/>
          </p:nvSpPr>
          <p:spPr>
            <a:xfrm rot="5400000">
              <a:off x="6435299"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6" name="Google Shape;966;p8"/>
            <p:cNvSpPr/>
            <p:nvPr/>
          </p:nvSpPr>
          <p:spPr>
            <a:xfrm rot="5400000">
              <a:off x="6214199"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7" name="Google Shape;967;p8"/>
            <p:cNvSpPr/>
            <p:nvPr/>
          </p:nvSpPr>
          <p:spPr>
            <a:xfrm rot="5400000">
              <a:off x="6214199"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8" name="Google Shape;968;p8"/>
            <p:cNvSpPr/>
            <p:nvPr/>
          </p:nvSpPr>
          <p:spPr>
            <a:xfrm rot="5400000">
              <a:off x="6435299"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9" name="Google Shape;969;p8"/>
            <p:cNvSpPr/>
            <p:nvPr/>
          </p:nvSpPr>
          <p:spPr>
            <a:xfrm rot="5400000">
              <a:off x="6435299"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0" name="Google Shape;970;p8"/>
            <p:cNvSpPr/>
            <p:nvPr/>
          </p:nvSpPr>
          <p:spPr>
            <a:xfrm rot="5400000">
              <a:off x="6214199"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1" name="Google Shape;971;p8"/>
            <p:cNvSpPr/>
            <p:nvPr/>
          </p:nvSpPr>
          <p:spPr>
            <a:xfrm rot="5400000">
              <a:off x="6214199"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2" name="Google Shape;972;p8"/>
            <p:cNvSpPr/>
            <p:nvPr/>
          </p:nvSpPr>
          <p:spPr>
            <a:xfrm rot="5400000">
              <a:off x="6435299"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3" name="Google Shape;973;p8"/>
            <p:cNvSpPr/>
            <p:nvPr/>
          </p:nvSpPr>
          <p:spPr>
            <a:xfrm rot="5400000">
              <a:off x="6435299"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4" name="Google Shape;974;p8"/>
            <p:cNvSpPr/>
            <p:nvPr/>
          </p:nvSpPr>
          <p:spPr>
            <a:xfrm rot="5400000">
              <a:off x="6214199"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5" name="Google Shape;975;p8"/>
            <p:cNvSpPr/>
            <p:nvPr/>
          </p:nvSpPr>
          <p:spPr>
            <a:xfrm rot="5400000">
              <a:off x="6214199"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6" name="Google Shape;976;p8"/>
            <p:cNvSpPr/>
            <p:nvPr/>
          </p:nvSpPr>
          <p:spPr>
            <a:xfrm rot="5400000">
              <a:off x="6435299"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7" name="Google Shape;977;p8"/>
            <p:cNvSpPr/>
            <p:nvPr/>
          </p:nvSpPr>
          <p:spPr>
            <a:xfrm rot="5400000">
              <a:off x="6435299"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8" name="Google Shape;978;p8"/>
            <p:cNvSpPr/>
            <p:nvPr/>
          </p:nvSpPr>
          <p:spPr>
            <a:xfrm rot="5400000">
              <a:off x="6214199"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9" name="Google Shape;979;p8"/>
            <p:cNvSpPr/>
            <p:nvPr/>
          </p:nvSpPr>
          <p:spPr>
            <a:xfrm rot="5400000">
              <a:off x="6214199"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0" name="Google Shape;980;p8"/>
            <p:cNvSpPr/>
            <p:nvPr/>
          </p:nvSpPr>
          <p:spPr>
            <a:xfrm rot="5400000">
              <a:off x="6435299"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1" name="Google Shape;981;p8"/>
            <p:cNvSpPr/>
            <p:nvPr/>
          </p:nvSpPr>
          <p:spPr>
            <a:xfrm rot="5400000">
              <a:off x="6435299"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2" name="Google Shape;982;p8"/>
            <p:cNvSpPr/>
            <p:nvPr/>
          </p:nvSpPr>
          <p:spPr>
            <a:xfrm rot="5400000">
              <a:off x="6214199"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3" name="Google Shape;983;p8"/>
            <p:cNvSpPr/>
            <p:nvPr/>
          </p:nvSpPr>
          <p:spPr>
            <a:xfrm rot="5400000">
              <a:off x="6214199"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4" name="Google Shape;984;p8"/>
            <p:cNvSpPr/>
            <p:nvPr/>
          </p:nvSpPr>
          <p:spPr>
            <a:xfrm rot="5400000">
              <a:off x="6435299"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5" name="Google Shape;985;p8"/>
            <p:cNvSpPr/>
            <p:nvPr/>
          </p:nvSpPr>
          <p:spPr>
            <a:xfrm rot="5400000">
              <a:off x="6435299"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6" name="Google Shape;986;p8"/>
            <p:cNvSpPr/>
            <p:nvPr/>
          </p:nvSpPr>
          <p:spPr>
            <a:xfrm rot="5400000">
              <a:off x="6214199"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7" name="Google Shape;987;p8"/>
            <p:cNvSpPr/>
            <p:nvPr/>
          </p:nvSpPr>
          <p:spPr>
            <a:xfrm rot="5400000">
              <a:off x="6214199"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8" name="Google Shape;988;p8"/>
            <p:cNvSpPr/>
            <p:nvPr/>
          </p:nvSpPr>
          <p:spPr>
            <a:xfrm rot="5400000">
              <a:off x="6435299"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9" name="Google Shape;989;p8"/>
            <p:cNvSpPr/>
            <p:nvPr/>
          </p:nvSpPr>
          <p:spPr>
            <a:xfrm rot="5400000">
              <a:off x="6435299"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0" name="Google Shape;990;p8"/>
            <p:cNvSpPr/>
            <p:nvPr/>
          </p:nvSpPr>
          <p:spPr>
            <a:xfrm rot="5400000">
              <a:off x="6214199"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1" name="Google Shape;991;p8"/>
            <p:cNvSpPr/>
            <p:nvPr/>
          </p:nvSpPr>
          <p:spPr>
            <a:xfrm rot="5400000">
              <a:off x="6214199"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2" name="Google Shape;992;p8"/>
            <p:cNvSpPr/>
            <p:nvPr/>
          </p:nvSpPr>
          <p:spPr>
            <a:xfrm rot="5400000">
              <a:off x="6435299"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3" name="Google Shape;993;p8"/>
            <p:cNvSpPr/>
            <p:nvPr/>
          </p:nvSpPr>
          <p:spPr>
            <a:xfrm rot="5400000">
              <a:off x="6435299"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4" name="Google Shape;994;p8"/>
            <p:cNvSpPr/>
            <p:nvPr/>
          </p:nvSpPr>
          <p:spPr>
            <a:xfrm rot="5400000">
              <a:off x="6214199"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5" name="Google Shape;995;p8"/>
            <p:cNvSpPr/>
            <p:nvPr/>
          </p:nvSpPr>
          <p:spPr>
            <a:xfrm rot="5400000">
              <a:off x="6214199"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6" name="Google Shape;996;p8"/>
            <p:cNvSpPr/>
            <p:nvPr/>
          </p:nvSpPr>
          <p:spPr>
            <a:xfrm rot="5400000">
              <a:off x="6435299"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7" name="Google Shape;997;p8"/>
            <p:cNvSpPr/>
            <p:nvPr/>
          </p:nvSpPr>
          <p:spPr>
            <a:xfrm rot="5400000">
              <a:off x="6435299"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8" name="Google Shape;998;p8"/>
            <p:cNvSpPr/>
            <p:nvPr/>
          </p:nvSpPr>
          <p:spPr>
            <a:xfrm rot="5400000">
              <a:off x="6214199"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9" name="Google Shape;999;p8"/>
            <p:cNvSpPr/>
            <p:nvPr/>
          </p:nvSpPr>
          <p:spPr>
            <a:xfrm rot="5400000">
              <a:off x="6214199"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0" name="Google Shape;1000;p8"/>
            <p:cNvSpPr/>
            <p:nvPr/>
          </p:nvSpPr>
          <p:spPr>
            <a:xfrm rot="5400000">
              <a:off x="6901047"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1" name="Google Shape;1001;p8"/>
            <p:cNvSpPr/>
            <p:nvPr/>
          </p:nvSpPr>
          <p:spPr>
            <a:xfrm rot="5400000">
              <a:off x="6679947"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2" name="Google Shape;1002;p8"/>
            <p:cNvSpPr/>
            <p:nvPr/>
          </p:nvSpPr>
          <p:spPr>
            <a:xfrm rot="5400000">
              <a:off x="6901047"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3" name="Google Shape;1003;p8"/>
            <p:cNvSpPr/>
            <p:nvPr/>
          </p:nvSpPr>
          <p:spPr>
            <a:xfrm rot="5400000">
              <a:off x="6901047"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4" name="Google Shape;1004;p8"/>
            <p:cNvSpPr/>
            <p:nvPr/>
          </p:nvSpPr>
          <p:spPr>
            <a:xfrm rot="5400000">
              <a:off x="6679947"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5" name="Google Shape;1005;p8"/>
            <p:cNvSpPr/>
            <p:nvPr/>
          </p:nvSpPr>
          <p:spPr>
            <a:xfrm rot="5400000">
              <a:off x="6679947"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6" name="Google Shape;1006;p8"/>
            <p:cNvSpPr/>
            <p:nvPr/>
          </p:nvSpPr>
          <p:spPr>
            <a:xfrm rot="5400000">
              <a:off x="6901047"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7" name="Google Shape;1007;p8"/>
            <p:cNvSpPr/>
            <p:nvPr/>
          </p:nvSpPr>
          <p:spPr>
            <a:xfrm rot="5400000">
              <a:off x="6901047"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8" name="Google Shape;1008;p8"/>
            <p:cNvSpPr/>
            <p:nvPr/>
          </p:nvSpPr>
          <p:spPr>
            <a:xfrm rot="5400000">
              <a:off x="6679947"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9" name="Google Shape;1009;p8"/>
            <p:cNvSpPr/>
            <p:nvPr/>
          </p:nvSpPr>
          <p:spPr>
            <a:xfrm rot="5400000">
              <a:off x="6679947"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0" name="Google Shape;1010;p8"/>
            <p:cNvSpPr/>
            <p:nvPr/>
          </p:nvSpPr>
          <p:spPr>
            <a:xfrm rot="5400000">
              <a:off x="6901047"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1" name="Google Shape;1011;p8"/>
            <p:cNvSpPr/>
            <p:nvPr/>
          </p:nvSpPr>
          <p:spPr>
            <a:xfrm rot="5400000">
              <a:off x="6901047"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2" name="Google Shape;1012;p8"/>
            <p:cNvSpPr/>
            <p:nvPr/>
          </p:nvSpPr>
          <p:spPr>
            <a:xfrm rot="5400000">
              <a:off x="6679947"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3" name="Google Shape;1013;p8"/>
            <p:cNvSpPr/>
            <p:nvPr/>
          </p:nvSpPr>
          <p:spPr>
            <a:xfrm rot="5400000">
              <a:off x="6679947"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4" name="Google Shape;1014;p8"/>
            <p:cNvSpPr/>
            <p:nvPr/>
          </p:nvSpPr>
          <p:spPr>
            <a:xfrm rot="5400000">
              <a:off x="6901047"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5" name="Google Shape;1015;p8"/>
            <p:cNvSpPr/>
            <p:nvPr/>
          </p:nvSpPr>
          <p:spPr>
            <a:xfrm rot="5400000">
              <a:off x="6901047"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6" name="Google Shape;1016;p8"/>
            <p:cNvSpPr/>
            <p:nvPr/>
          </p:nvSpPr>
          <p:spPr>
            <a:xfrm rot="5400000">
              <a:off x="6679947"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7" name="Google Shape;1017;p8"/>
            <p:cNvSpPr/>
            <p:nvPr/>
          </p:nvSpPr>
          <p:spPr>
            <a:xfrm rot="5400000">
              <a:off x="6679947"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8" name="Google Shape;1018;p8"/>
            <p:cNvSpPr/>
            <p:nvPr/>
          </p:nvSpPr>
          <p:spPr>
            <a:xfrm rot="5400000">
              <a:off x="6901047"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9" name="Google Shape;1019;p8"/>
            <p:cNvSpPr/>
            <p:nvPr/>
          </p:nvSpPr>
          <p:spPr>
            <a:xfrm rot="5400000">
              <a:off x="6901047"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0" name="Google Shape;1020;p8"/>
            <p:cNvSpPr/>
            <p:nvPr/>
          </p:nvSpPr>
          <p:spPr>
            <a:xfrm rot="5400000">
              <a:off x="6679947"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1" name="Google Shape;1021;p8"/>
            <p:cNvSpPr/>
            <p:nvPr/>
          </p:nvSpPr>
          <p:spPr>
            <a:xfrm rot="5400000">
              <a:off x="6679947"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2" name="Google Shape;1022;p8"/>
            <p:cNvSpPr/>
            <p:nvPr/>
          </p:nvSpPr>
          <p:spPr>
            <a:xfrm rot="5400000">
              <a:off x="6901047"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3" name="Google Shape;1023;p8"/>
            <p:cNvSpPr/>
            <p:nvPr/>
          </p:nvSpPr>
          <p:spPr>
            <a:xfrm rot="5400000">
              <a:off x="6901047"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4" name="Google Shape;1024;p8"/>
            <p:cNvSpPr/>
            <p:nvPr/>
          </p:nvSpPr>
          <p:spPr>
            <a:xfrm rot="5400000">
              <a:off x="6679947"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5" name="Google Shape;1025;p8"/>
            <p:cNvSpPr/>
            <p:nvPr/>
          </p:nvSpPr>
          <p:spPr>
            <a:xfrm rot="5400000">
              <a:off x="6679947"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6" name="Google Shape;1026;p8"/>
            <p:cNvSpPr/>
            <p:nvPr/>
          </p:nvSpPr>
          <p:spPr>
            <a:xfrm rot="5400000">
              <a:off x="6901047"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7" name="Google Shape;1027;p8"/>
            <p:cNvSpPr/>
            <p:nvPr/>
          </p:nvSpPr>
          <p:spPr>
            <a:xfrm rot="5400000">
              <a:off x="6901047"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8" name="Google Shape;1028;p8"/>
            <p:cNvSpPr/>
            <p:nvPr/>
          </p:nvSpPr>
          <p:spPr>
            <a:xfrm rot="5400000">
              <a:off x="6679947"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9" name="Google Shape;1029;p8"/>
            <p:cNvSpPr/>
            <p:nvPr/>
          </p:nvSpPr>
          <p:spPr>
            <a:xfrm rot="5400000">
              <a:off x="6679947"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0" name="Google Shape;1030;p8"/>
            <p:cNvSpPr/>
            <p:nvPr/>
          </p:nvSpPr>
          <p:spPr>
            <a:xfrm rot="5400000">
              <a:off x="6901047"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1" name="Google Shape;1031;p8"/>
            <p:cNvSpPr/>
            <p:nvPr/>
          </p:nvSpPr>
          <p:spPr>
            <a:xfrm rot="5400000">
              <a:off x="6901047"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2" name="Google Shape;1032;p8"/>
            <p:cNvSpPr/>
            <p:nvPr/>
          </p:nvSpPr>
          <p:spPr>
            <a:xfrm rot="5400000">
              <a:off x="6679947"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3" name="Google Shape;1033;p8"/>
            <p:cNvSpPr/>
            <p:nvPr/>
          </p:nvSpPr>
          <p:spPr>
            <a:xfrm rot="5400000">
              <a:off x="6679947"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4" name="Google Shape;1034;p8"/>
            <p:cNvSpPr/>
            <p:nvPr/>
          </p:nvSpPr>
          <p:spPr>
            <a:xfrm rot="5400000">
              <a:off x="6901047"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5" name="Google Shape;1035;p8"/>
            <p:cNvSpPr/>
            <p:nvPr/>
          </p:nvSpPr>
          <p:spPr>
            <a:xfrm rot="5400000">
              <a:off x="6901047"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6" name="Google Shape;1036;p8"/>
            <p:cNvSpPr/>
            <p:nvPr/>
          </p:nvSpPr>
          <p:spPr>
            <a:xfrm rot="5400000">
              <a:off x="6679947"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7" name="Google Shape;1037;p8"/>
            <p:cNvSpPr/>
            <p:nvPr/>
          </p:nvSpPr>
          <p:spPr>
            <a:xfrm rot="5400000">
              <a:off x="6679947"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8" name="Google Shape;1038;p8"/>
            <p:cNvSpPr/>
            <p:nvPr/>
          </p:nvSpPr>
          <p:spPr>
            <a:xfrm rot="5400000">
              <a:off x="6901047"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9" name="Google Shape;1039;p8"/>
            <p:cNvSpPr/>
            <p:nvPr/>
          </p:nvSpPr>
          <p:spPr>
            <a:xfrm rot="5400000">
              <a:off x="6901047"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0" name="Google Shape;1040;p8"/>
            <p:cNvSpPr/>
            <p:nvPr/>
          </p:nvSpPr>
          <p:spPr>
            <a:xfrm rot="5400000">
              <a:off x="6679947"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1" name="Google Shape;1041;p8"/>
            <p:cNvSpPr/>
            <p:nvPr/>
          </p:nvSpPr>
          <p:spPr>
            <a:xfrm rot="5400000">
              <a:off x="6679947"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2" name="Google Shape;1042;p8"/>
            <p:cNvSpPr/>
            <p:nvPr/>
          </p:nvSpPr>
          <p:spPr>
            <a:xfrm rot="5400000">
              <a:off x="6901047"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3" name="Google Shape;1043;p8"/>
            <p:cNvSpPr/>
            <p:nvPr/>
          </p:nvSpPr>
          <p:spPr>
            <a:xfrm rot="5400000">
              <a:off x="6901047"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4" name="Google Shape;1044;p8"/>
            <p:cNvSpPr/>
            <p:nvPr/>
          </p:nvSpPr>
          <p:spPr>
            <a:xfrm rot="5400000">
              <a:off x="6679947"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5" name="Google Shape;1045;p8"/>
            <p:cNvSpPr/>
            <p:nvPr/>
          </p:nvSpPr>
          <p:spPr>
            <a:xfrm rot="5400000">
              <a:off x="6679947"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6" name="Google Shape;1046;p8"/>
            <p:cNvSpPr/>
            <p:nvPr/>
          </p:nvSpPr>
          <p:spPr>
            <a:xfrm rot="5400000">
              <a:off x="6901047"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7" name="Google Shape;1047;p8"/>
            <p:cNvSpPr/>
            <p:nvPr/>
          </p:nvSpPr>
          <p:spPr>
            <a:xfrm rot="5400000">
              <a:off x="6901047"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8" name="Google Shape;1048;p8"/>
            <p:cNvSpPr/>
            <p:nvPr/>
          </p:nvSpPr>
          <p:spPr>
            <a:xfrm rot="5400000">
              <a:off x="6679947"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9" name="Google Shape;1049;p8"/>
            <p:cNvSpPr/>
            <p:nvPr/>
          </p:nvSpPr>
          <p:spPr>
            <a:xfrm rot="5400000">
              <a:off x="6679947"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0" name="Google Shape;1050;p8"/>
            <p:cNvSpPr/>
            <p:nvPr/>
          </p:nvSpPr>
          <p:spPr>
            <a:xfrm rot="5400000">
              <a:off x="7366795"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1" name="Google Shape;1051;p8"/>
            <p:cNvSpPr/>
            <p:nvPr/>
          </p:nvSpPr>
          <p:spPr>
            <a:xfrm rot="5400000">
              <a:off x="7145695"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2" name="Google Shape;1052;p8"/>
            <p:cNvSpPr/>
            <p:nvPr/>
          </p:nvSpPr>
          <p:spPr>
            <a:xfrm rot="5400000">
              <a:off x="7366795"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3" name="Google Shape;1053;p8"/>
            <p:cNvSpPr/>
            <p:nvPr/>
          </p:nvSpPr>
          <p:spPr>
            <a:xfrm rot="5400000">
              <a:off x="7366795"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4" name="Google Shape;1054;p8"/>
            <p:cNvSpPr/>
            <p:nvPr/>
          </p:nvSpPr>
          <p:spPr>
            <a:xfrm rot="5400000">
              <a:off x="7145695"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5" name="Google Shape;1055;p8"/>
            <p:cNvSpPr/>
            <p:nvPr/>
          </p:nvSpPr>
          <p:spPr>
            <a:xfrm rot="5400000">
              <a:off x="7145695"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6" name="Google Shape;1056;p8"/>
            <p:cNvSpPr/>
            <p:nvPr/>
          </p:nvSpPr>
          <p:spPr>
            <a:xfrm rot="5400000">
              <a:off x="7366795"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7" name="Google Shape;1057;p8"/>
            <p:cNvSpPr/>
            <p:nvPr/>
          </p:nvSpPr>
          <p:spPr>
            <a:xfrm rot="5400000">
              <a:off x="7366795"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8" name="Google Shape;1058;p8"/>
            <p:cNvSpPr/>
            <p:nvPr/>
          </p:nvSpPr>
          <p:spPr>
            <a:xfrm rot="5400000">
              <a:off x="7145695"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9" name="Google Shape;1059;p8"/>
            <p:cNvSpPr/>
            <p:nvPr/>
          </p:nvSpPr>
          <p:spPr>
            <a:xfrm rot="5400000">
              <a:off x="7145695"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0" name="Google Shape;1060;p8"/>
            <p:cNvSpPr/>
            <p:nvPr/>
          </p:nvSpPr>
          <p:spPr>
            <a:xfrm rot="5400000">
              <a:off x="7366795"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1" name="Google Shape;1061;p8"/>
            <p:cNvSpPr/>
            <p:nvPr/>
          </p:nvSpPr>
          <p:spPr>
            <a:xfrm rot="5400000">
              <a:off x="7366795"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2" name="Google Shape;1062;p8"/>
            <p:cNvSpPr/>
            <p:nvPr/>
          </p:nvSpPr>
          <p:spPr>
            <a:xfrm rot="5400000">
              <a:off x="7145695"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3" name="Google Shape;1063;p8"/>
            <p:cNvSpPr/>
            <p:nvPr/>
          </p:nvSpPr>
          <p:spPr>
            <a:xfrm rot="5400000">
              <a:off x="7145695"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4" name="Google Shape;1064;p8"/>
            <p:cNvSpPr/>
            <p:nvPr/>
          </p:nvSpPr>
          <p:spPr>
            <a:xfrm rot="5400000">
              <a:off x="7366795"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5" name="Google Shape;1065;p8"/>
            <p:cNvSpPr/>
            <p:nvPr/>
          </p:nvSpPr>
          <p:spPr>
            <a:xfrm rot="5400000">
              <a:off x="7366795"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6" name="Google Shape;1066;p8"/>
            <p:cNvSpPr/>
            <p:nvPr/>
          </p:nvSpPr>
          <p:spPr>
            <a:xfrm rot="5400000">
              <a:off x="7145695"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7" name="Google Shape;1067;p8"/>
            <p:cNvSpPr/>
            <p:nvPr/>
          </p:nvSpPr>
          <p:spPr>
            <a:xfrm rot="5400000">
              <a:off x="7145695"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8" name="Google Shape;1068;p8"/>
            <p:cNvSpPr/>
            <p:nvPr/>
          </p:nvSpPr>
          <p:spPr>
            <a:xfrm rot="5400000">
              <a:off x="7366795"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9" name="Google Shape;1069;p8"/>
            <p:cNvSpPr/>
            <p:nvPr/>
          </p:nvSpPr>
          <p:spPr>
            <a:xfrm rot="5400000">
              <a:off x="7366795"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0" name="Google Shape;1070;p8"/>
            <p:cNvSpPr/>
            <p:nvPr/>
          </p:nvSpPr>
          <p:spPr>
            <a:xfrm rot="5400000">
              <a:off x="7145695"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1" name="Google Shape;1071;p8"/>
            <p:cNvSpPr/>
            <p:nvPr/>
          </p:nvSpPr>
          <p:spPr>
            <a:xfrm rot="5400000">
              <a:off x="7145695"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2" name="Google Shape;1072;p8"/>
            <p:cNvSpPr/>
            <p:nvPr/>
          </p:nvSpPr>
          <p:spPr>
            <a:xfrm rot="5400000">
              <a:off x="7366795"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3" name="Google Shape;1073;p8"/>
            <p:cNvSpPr/>
            <p:nvPr/>
          </p:nvSpPr>
          <p:spPr>
            <a:xfrm rot="5400000">
              <a:off x="7366795"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4" name="Google Shape;1074;p8"/>
            <p:cNvSpPr/>
            <p:nvPr/>
          </p:nvSpPr>
          <p:spPr>
            <a:xfrm rot="5400000">
              <a:off x="7145695"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5" name="Google Shape;1075;p8"/>
            <p:cNvSpPr/>
            <p:nvPr/>
          </p:nvSpPr>
          <p:spPr>
            <a:xfrm rot="5400000">
              <a:off x="7145695"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6" name="Google Shape;1076;p8"/>
            <p:cNvSpPr/>
            <p:nvPr/>
          </p:nvSpPr>
          <p:spPr>
            <a:xfrm rot="5400000">
              <a:off x="7366795"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7" name="Google Shape;1077;p8"/>
            <p:cNvSpPr/>
            <p:nvPr/>
          </p:nvSpPr>
          <p:spPr>
            <a:xfrm rot="5400000">
              <a:off x="7366795"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8" name="Google Shape;1078;p8"/>
            <p:cNvSpPr/>
            <p:nvPr/>
          </p:nvSpPr>
          <p:spPr>
            <a:xfrm rot="5400000">
              <a:off x="7145695"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9" name="Google Shape;1079;p8"/>
            <p:cNvSpPr/>
            <p:nvPr/>
          </p:nvSpPr>
          <p:spPr>
            <a:xfrm rot="5400000">
              <a:off x="7145695"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0" name="Google Shape;1080;p8"/>
            <p:cNvSpPr/>
            <p:nvPr/>
          </p:nvSpPr>
          <p:spPr>
            <a:xfrm rot="5400000">
              <a:off x="7366795"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1" name="Google Shape;1081;p8"/>
            <p:cNvSpPr/>
            <p:nvPr/>
          </p:nvSpPr>
          <p:spPr>
            <a:xfrm rot="5400000">
              <a:off x="7366795"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2" name="Google Shape;1082;p8"/>
            <p:cNvSpPr/>
            <p:nvPr/>
          </p:nvSpPr>
          <p:spPr>
            <a:xfrm rot="5400000">
              <a:off x="7145695"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3" name="Google Shape;1083;p8"/>
            <p:cNvSpPr/>
            <p:nvPr/>
          </p:nvSpPr>
          <p:spPr>
            <a:xfrm rot="5400000">
              <a:off x="7145695"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4" name="Google Shape;1084;p8"/>
            <p:cNvSpPr/>
            <p:nvPr/>
          </p:nvSpPr>
          <p:spPr>
            <a:xfrm rot="5400000">
              <a:off x="7366795"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5" name="Google Shape;1085;p8"/>
            <p:cNvSpPr/>
            <p:nvPr/>
          </p:nvSpPr>
          <p:spPr>
            <a:xfrm rot="5400000">
              <a:off x="7366795"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6" name="Google Shape;1086;p8"/>
            <p:cNvSpPr/>
            <p:nvPr/>
          </p:nvSpPr>
          <p:spPr>
            <a:xfrm rot="5400000">
              <a:off x="7145695"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7" name="Google Shape;1087;p8"/>
            <p:cNvSpPr/>
            <p:nvPr/>
          </p:nvSpPr>
          <p:spPr>
            <a:xfrm rot="5400000">
              <a:off x="7145695"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8" name="Google Shape;1088;p8"/>
            <p:cNvSpPr/>
            <p:nvPr/>
          </p:nvSpPr>
          <p:spPr>
            <a:xfrm rot="5400000">
              <a:off x="7366795"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9" name="Google Shape;1089;p8"/>
            <p:cNvSpPr/>
            <p:nvPr/>
          </p:nvSpPr>
          <p:spPr>
            <a:xfrm rot="5400000">
              <a:off x="7366795"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0" name="Google Shape;1090;p8"/>
            <p:cNvSpPr/>
            <p:nvPr/>
          </p:nvSpPr>
          <p:spPr>
            <a:xfrm rot="5400000">
              <a:off x="7145695"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1" name="Google Shape;1091;p8"/>
            <p:cNvSpPr/>
            <p:nvPr/>
          </p:nvSpPr>
          <p:spPr>
            <a:xfrm rot="5400000">
              <a:off x="7145695"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2" name="Google Shape;1092;p8"/>
            <p:cNvSpPr/>
            <p:nvPr/>
          </p:nvSpPr>
          <p:spPr>
            <a:xfrm rot="5400000">
              <a:off x="7366795"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3" name="Google Shape;1093;p8"/>
            <p:cNvSpPr/>
            <p:nvPr/>
          </p:nvSpPr>
          <p:spPr>
            <a:xfrm rot="5400000">
              <a:off x="7366795"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4" name="Google Shape;1094;p8"/>
            <p:cNvSpPr/>
            <p:nvPr/>
          </p:nvSpPr>
          <p:spPr>
            <a:xfrm rot="5400000">
              <a:off x="7145695"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5" name="Google Shape;1095;p8"/>
            <p:cNvSpPr/>
            <p:nvPr/>
          </p:nvSpPr>
          <p:spPr>
            <a:xfrm rot="5400000">
              <a:off x="7145695"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6" name="Google Shape;1096;p8"/>
            <p:cNvSpPr/>
            <p:nvPr/>
          </p:nvSpPr>
          <p:spPr>
            <a:xfrm rot="5400000">
              <a:off x="7366795"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7" name="Google Shape;1097;p8"/>
            <p:cNvSpPr/>
            <p:nvPr/>
          </p:nvSpPr>
          <p:spPr>
            <a:xfrm rot="5400000">
              <a:off x="7366795"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8" name="Google Shape;1098;p8"/>
            <p:cNvSpPr/>
            <p:nvPr/>
          </p:nvSpPr>
          <p:spPr>
            <a:xfrm rot="5400000">
              <a:off x="7145695"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9" name="Google Shape;1099;p8"/>
            <p:cNvSpPr/>
            <p:nvPr/>
          </p:nvSpPr>
          <p:spPr>
            <a:xfrm rot="5400000">
              <a:off x="7145695"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0" name="Google Shape;1100;p8"/>
            <p:cNvSpPr/>
            <p:nvPr/>
          </p:nvSpPr>
          <p:spPr>
            <a:xfrm rot="5400000">
              <a:off x="7832542"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1" name="Google Shape;1101;p8"/>
            <p:cNvSpPr/>
            <p:nvPr/>
          </p:nvSpPr>
          <p:spPr>
            <a:xfrm rot="5400000">
              <a:off x="7611442"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2" name="Google Shape;1102;p8"/>
            <p:cNvSpPr/>
            <p:nvPr/>
          </p:nvSpPr>
          <p:spPr>
            <a:xfrm rot="5400000">
              <a:off x="7832542"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3" name="Google Shape;1103;p8"/>
            <p:cNvSpPr/>
            <p:nvPr/>
          </p:nvSpPr>
          <p:spPr>
            <a:xfrm rot="5400000">
              <a:off x="7832542"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4" name="Google Shape;1104;p8"/>
            <p:cNvSpPr/>
            <p:nvPr/>
          </p:nvSpPr>
          <p:spPr>
            <a:xfrm rot="5400000">
              <a:off x="7611442"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5" name="Google Shape;1105;p8"/>
            <p:cNvSpPr/>
            <p:nvPr/>
          </p:nvSpPr>
          <p:spPr>
            <a:xfrm rot="5400000">
              <a:off x="7611442"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6" name="Google Shape;1106;p8"/>
            <p:cNvSpPr/>
            <p:nvPr/>
          </p:nvSpPr>
          <p:spPr>
            <a:xfrm rot="5400000">
              <a:off x="7832542"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7" name="Google Shape;1107;p8"/>
            <p:cNvSpPr/>
            <p:nvPr/>
          </p:nvSpPr>
          <p:spPr>
            <a:xfrm rot="5400000">
              <a:off x="7832542"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8" name="Google Shape;1108;p8"/>
            <p:cNvSpPr/>
            <p:nvPr/>
          </p:nvSpPr>
          <p:spPr>
            <a:xfrm rot="5400000">
              <a:off x="7611442"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9" name="Google Shape;1109;p8"/>
            <p:cNvSpPr/>
            <p:nvPr/>
          </p:nvSpPr>
          <p:spPr>
            <a:xfrm rot="5400000">
              <a:off x="7611442"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0" name="Google Shape;1110;p8"/>
            <p:cNvSpPr/>
            <p:nvPr/>
          </p:nvSpPr>
          <p:spPr>
            <a:xfrm rot="5400000">
              <a:off x="7832542"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1" name="Google Shape;1111;p8"/>
            <p:cNvSpPr/>
            <p:nvPr/>
          </p:nvSpPr>
          <p:spPr>
            <a:xfrm rot="5400000">
              <a:off x="7832542"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2" name="Google Shape;1112;p8"/>
            <p:cNvSpPr/>
            <p:nvPr/>
          </p:nvSpPr>
          <p:spPr>
            <a:xfrm rot="5400000">
              <a:off x="7611442"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3" name="Google Shape;1113;p8"/>
            <p:cNvSpPr/>
            <p:nvPr/>
          </p:nvSpPr>
          <p:spPr>
            <a:xfrm rot="5400000">
              <a:off x="7611442"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4" name="Google Shape;1114;p8"/>
            <p:cNvSpPr/>
            <p:nvPr/>
          </p:nvSpPr>
          <p:spPr>
            <a:xfrm rot="5400000">
              <a:off x="7832542"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5" name="Google Shape;1115;p8"/>
            <p:cNvSpPr/>
            <p:nvPr/>
          </p:nvSpPr>
          <p:spPr>
            <a:xfrm rot="5400000">
              <a:off x="7832542"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6" name="Google Shape;1116;p8"/>
            <p:cNvSpPr/>
            <p:nvPr/>
          </p:nvSpPr>
          <p:spPr>
            <a:xfrm rot="5400000">
              <a:off x="7611442"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7" name="Google Shape;1117;p8"/>
            <p:cNvSpPr/>
            <p:nvPr/>
          </p:nvSpPr>
          <p:spPr>
            <a:xfrm rot="5400000">
              <a:off x="7611442"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8" name="Google Shape;1118;p8"/>
            <p:cNvSpPr/>
            <p:nvPr/>
          </p:nvSpPr>
          <p:spPr>
            <a:xfrm rot="5400000">
              <a:off x="7832542"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9" name="Google Shape;1119;p8"/>
            <p:cNvSpPr/>
            <p:nvPr/>
          </p:nvSpPr>
          <p:spPr>
            <a:xfrm rot="5400000">
              <a:off x="7832542"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0" name="Google Shape;1120;p8"/>
            <p:cNvSpPr/>
            <p:nvPr/>
          </p:nvSpPr>
          <p:spPr>
            <a:xfrm rot="5400000">
              <a:off x="7611442"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1" name="Google Shape;1121;p8"/>
            <p:cNvSpPr/>
            <p:nvPr/>
          </p:nvSpPr>
          <p:spPr>
            <a:xfrm rot="5400000">
              <a:off x="7611442"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2" name="Google Shape;1122;p8"/>
            <p:cNvSpPr/>
            <p:nvPr/>
          </p:nvSpPr>
          <p:spPr>
            <a:xfrm rot="5400000">
              <a:off x="7832542"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3" name="Google Shape;1123;p8"/>
            <p:cNvSpPr/>
            <p:nvPr/>
          </p:nvSpPr>
          <p:spPr>
            <a:xfrm rot="5400000">
              <a:off x="7832542"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4" name="Google Shape;1124;p8"/>
            <p:cNvSpPr/>
            <p:nvPr/>
          </p:nvSpPr>
          <p:spPr>
            <a:xfrm rot="5400000">
              <a:off x="7611442"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5" name="Google Shape;1125;p8"/>
            <p:cNvSpPr/>
            <p:nvPr/>
          </p:nvSpPr>
          <p:spPr>
            <a:xfrm rot="5400000">
              <a:off x="7611442"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6" name="Google Shape;1126;p8"/>
            <p:cNvSpPr/>
            <p:nvPr/>
          </p:nvSpPr>
          <p:spPr>
            <a:xfrm rot="5400000">
              <a:off x="7832542"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7" name="Google Shape;1127;p8"/>
            <p:cNvSpPr/>
            <p:nvPr/>
          </p:nvSpPr>
          <p:spPr>
            <a:xfrm rot="5400000">
              <a:off x="7832542"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8" name="Google Shape;1128;p8"/>
            <p:cNvSpPr/>
            <p:nvPr/>
          </p:nvSpPr>
          <p:spPr>
            <a:xfrm rot="5400000">
              <a:off x="7611442"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9" name="Google Shape;1129;p8"/>
            <p:cNvSpPr/>
            <p:nvPr/>
          </p:nvSpPr>
          <p:spPr>
            <a:xfrm rot="5400000">
              <a:off x="7611442"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0" name="Google Shape;1130;p8"/>
            <p:cNvSpPr/>
            <p:nvPr/>
          </p:nvSpPr>
          <p:spPr>
            <a:xfrm rot="5400000">
              <a:off x="7832542"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1" name="Google Shape;1131;p8"/>
            <p:cNvSpPr/>
            <p:nvPr/>
          </p:nvSpPr>
          <p:spPr>
            <a:xfrm rot="5400000">
              <a:off x="7832542"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2" name="Google Shape;1132;p8"/>
            <p:cNvSpPr/>
            <p:nvPr/>
          </p:nvSpPr>
          <p:spPr>
            <a:xfrm rot="5400000">
              <a:off x="7611442"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3" name="Google Shape;1133;p8"/>
            <p:cNvSpPr/>
            <p:nvPr/>
          </p:nvSpPr>
          <p:spPr>
            <a:xfrm rot="5400000">
              <a:off x="7611442"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4" name="Google Shape;1134;p8"/>
            <p:cNvSpPr/>
            <p:nvPr/>
          </p:nvSpPr>
          <p:spPr>
            <a:xfrm rot="5400000">
              <a:off x="7832542"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5" name="Google Shape;1135;p8"/>
            <p:cNvSpPr/>
            <p:nvPr/>
          </p:nvSpPr>
          <p:spPr>
            <a:xfrm rot="5400000">
              <a:off x="7832542"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6" name="Google Shape;1136;p8"/>
            <p:cNvSpPr/>
            <p:nvPr/>
          </p:nvSpPr>
          <p:spPr>
            <a:xfrm rot="5400000">
              <a:off x="7611442"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7" name="Google Shape;1137;p8"/>
            <p:cNvSpPr/>
            <p:nvPr/>
          </p:nvSpPr>
          <p:spPr>
            <a:xfrm rot="5400000">
              <a:off x="7611442"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8" name="Google Shape;1138;p8"/>
            <p:cNvSpPr/>
            <p:nvPr/>
          </p:nvSpPr>
          <p:spPr>
            <a:xfrm rot="5400000">
              <a:off x="7832542"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9" name="Google Shape;1139;p8"/>
            <p:cNvSpPr/>
            <p:nvPr/>
          </p:nvSpPr>
          <p:spPr>
            <a:xfrm rot="5400000">
              <a:off x="7832542"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0" name="Google Shape;1140;p8"/>
            <p:cNvSpPr/>
            <p:nvPr/>
          </p:nvSpPr>
          <p:spPr>
            <a:xfrm rot="5400000">
              <a:off x="7611442"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1" name="Google Shape;1141;p8"/>
            <p:cNvSpPr/>
            <p:nvPr/>
          </p:nvSpPr>
          <p:spPr>
            <a:xfrm rot="5400000">
              <a:off x="7611442"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2" name="Google Shape;1142;p8"/>
            <p:cNvSpPr/>
            <p:nvPr/>
          </p:nvSpPr>
          <p:spPr>
            <a:xfrm rot="5400000">
              <a:off x="7832542"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3" name="Google Shape;1143;p8"/>
            <p:cNvSpPr/>
            <p:nvPr/>
          </p:nvSpPr>
          <p:spPr>
            <a:xfrm rot="5400000">
              <a:off x="7832542"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4" name="Google Shape;1144;p8"/>
            <p:cNvSpPr/>
            <p:nvPr/>
          </p:nvSpPr>
          <p:spPr>
            <a:xfrm rot="5400000">
              <a:off x="7611442"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5" name="Google Shape;1145;p8"/>
            <p:cNvSpPr/>
            <p:nvPr/>
          </p:nvSpPr>
          <p:spPr>
            <a:xfrm rot="5400000">
              <a:off x="7611442"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6" name="Google Shape;1146;p8"/>
            <p:cNvSpPr/>
            <p:nvPr/>
          </p:nvSpPr>
          <p:spPr>
            <a:xfrm rot="5400000">
              <a:off x="7832542"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7" name="Google Shape;1147;p8"/>
            <p:cNvSpPr/>
            <p:nvPr/>
          </p:nvSpPr>
          <p:spPr>
            <a:xfrm rot="5400000">
              <a:off x="7832542"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8" name="Google Shape;1148;p8"/>
            <p:cNvSpPr/>
            <p:nvPr/>
          </p:nvSpPr>
          <p:spPr>
            <a:xfrm rot="5400000">
              <a:off x="7611442"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9" name="Google Shape;1149;p8"/>
            <p:cNvSpPr/>
            <p:nvPr/>
          </p:nvSpPr>
          <p:spPr>
            <a:xfrm rot="5400000">
              <a:off x="7611442"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0" name="Google Shape;1150;p8"/>
            <p:cNvSpPr/>
            <p:nvPr/>
          </p:nvSpPr>
          <p:spPr>
            <a:xfrm rot="5400000">
              <a:off x="8298290"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1" name="Google Shape;1151;p8"/>
            <p:cNvSpPr/>
            <p:nvPr/>
          </p:nvSpPr>
          <p:spPr>
            <a:xfrm rot="5400000">
              <a:off x="8077190"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2" name="Google Shape;1152;p8"/>
            <p:cNvSpPr/>
            <p:nvPr/>
          </p:nvSpPr>
          <p:spPr>
            <a:xfrm rot="5400000">
              <a:off x="8298290"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3" name="Google Shape;1153;p8"/>
            <p:cNvSpPr/>
            <p:nvPr/>
          </p:nvSpPr>
          <p:spPr>
            <a:xfrm rot="5400000">
              <a:off x="8298290"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4" name="Google Shape;1154;p8"/>
            <p:cNvSpPr/>
            <p:nvPr/>
          </p:nvSpPr>
          <p:spPr>
            <a:xfrm rot="5400000">
              <a:off x="8077190"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5" name="Google Shape;1155;p8"/>
            <p:cNvSpPr/>
            <p:nvPr/>
          </p:nvSpPr>
          <p:spPr>
            <a:xfrm rot="5400000">
              <a:off x="8077190"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6" name="Google Shape;1156;p8"/>
            <p:cNvSpPr/>
            <p:nvPr/>
          </p:nvSpPr>
          <p:spPr>
            <a:xfrm rot="5400000">
              <a:off x="8298290"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7" name="Google Shape;1157;p8"/>
            <p:cNvSpPr/>
            <p:nvPr/>
          </p:nvSpPr>
          <p:spPr>
            <a:xfrm rot="5400000">
              <a:off x="8298290"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8" name="Google Shape;1158;p8"/>
            <p:cNvSpPr/>
            <p:nvPr/>
          </p:nvSpPr>
          <p:spPr>
            <a:xfrm rot="5400000">
              <a:off x="8077190"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9" name="Google Shape;1159;p8"/>
            <p:cNvSpPr/>
            <p:nvPr/>
          </p:nvSpPr>
          <p:spPr>
            <a:xfrm rot="5400000">
              <a:off x="8077190"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0" name="Google Shape;1160;p8"/>
            <p:cNvSpPr/>
            <p:nvPr/>
          </p:nvSpPr>
          <p:spPr>
            <a:xfrm rot="5400000">
              <a:off x="8298290"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1" name="Google Shape;1161;p8"/>
            <p:cNvSpPr/>
            <p:nvPr/>
          </p:nvSpPr>
          <p:spPr>
            <a:xfrm rot="5400000">
              <a:off x="8298290"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2" name="Google Shape;1162;p8"/>
            <p:cNvSpPr/>
            <p:nvPr/>
          </p:nvSpPr>
          <p:spPr>
            <a:xfrm rot="5400000">
              <a:off x="8077190"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3" name="Google Shape;1163;p8"/>
            <p:cNvSpPr/>
            <p:nvPr/>
          </p:nvSpPr>
          <p:spPr>
            <a:xfrm rot="5400000">
              <a:off x="8077190"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4" name="Google Shape;1164;p8"/>
            <p:cNvSpPr/>
            <p:nvPr/>
          </p:nvSpPr>
          <p:spPr>
            <a:xfrm rot="5400000">
              <a:off x="8298290"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5" name="Google Shape;1165;p8"/>
            <p:cNvSpPr/>
            <p:nvPr/>
          </p:nvSpPr>
          <p:spPr>
            <a:xfrm rot="5400000">
              <a:off x="8298290"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6" name="Google Shape;1166;p8"/>
            <p:cNvSpPr/>
            <p:nvPr/>
          </p:nvSpPr>
          <p:spPr>
            <a:xfrm rot="5400000">
              <a:off x="8077190"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7" name="Google Shape;1167;p8"/>
            <p:cNvSpPr/>
            <p:nvPr/>
          </p:nvSpPr>
          <p:spPr>
            <a:xfrm rot="5400000">
              <a:off x="8077190"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8" name="Google Shape;1168;p8"/>
            <p:cNvSpPr/>
            <p:nvPr/>
          </p:nvSpPr>
          <p:spPr>
            <a:xfrm rot="5400000">
              <a:off x="8298290"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9" name="Google Shape;1169;p8"/>
            <p:cNvSpPr/>
            <p:nvPr/>
          </p:nvSpPr>
          <p:spPr>
            <a:xfrm rot="5400000">
              <a:off x="8298290"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70" name="Google Shape;1170;p8"/>
            <p:cNvSpPr/>
            <p:nvPr/>
          </p:nvSpPr>
          <p:spPr>
            <a:xfrm rot="5400000">
              <a:off x="8077190"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71" name="Google Shape;1171;p8"/>
            <p:cNvSpPr/>
            <p:nvPr/>
          </p:nvSpPr>
          <p:spPr>
            <a:xfrm rot="5400000">
              <a:off x="8077190"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72" name="Google Shape;1172;p8"/>
            <p:cNvSpPr/>
            <p:nvPr/>
          </p:nvSpPr>
          <p:spPr>
            <a:xfrm rot="5400000">
              <a:off x="8298290"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73" name="Google Shape;1173;p8"/>
            <p:cNvSpPr/>
            <p:nvPr/>
          </p:nvSpPr>
          <p:spPr>
            <a:xfrm rot="5400000">
              <a:off x="8298290"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74" name="Google Shape;1174;p8"/>
            <p:cNvSpPr/>
            <p:nvPr/>
          </p:nvSpPr>
          <p:spPr>
            <a:xfrm rot="5400000">
              <a:off x="8077190"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75" name="Google Shape;1175;p8"/>
            <p:cNvSpPr/>
            <p:nvPr/>
          </p:nvSpPr>
          <p:spPr>
            <a:xfrm rot="5400000">
              <a:off x="8077190"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76" name="Google Shape;1176;p8"/>
            <p:cNvSpPr/>
            <p:nvPr/>
          </p:nvSpPr>
          <p:spPr>
            <a:xfrm rot="5400000">
              <a:off x="8298290"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77" name="Google Shape;1177;p8"/>
            <p:cNvSpPr/>
            <p:nvPr/>
          </p:nvSpPr>
          <p:spPr>
            <a:xfrm rot="5400000">
              <a:off x="8298290"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78" name="Google Shape;1178;p8"/>
            <p:cNvSpPr/>
            <p:nvPr/>
          </p:nvSpPr>
          <p:spPr>
            <a:xfrm rot="5400000">
              <a:off x="8077190"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79" name="Google Shape;1179;p8"/>
            <p:cNvSpPr/>
            <p:nvPr/>
          </p:nvSpPr>
          <p:spPr>
            <a:xfrm rot="5400000">
              <a:off x="8077190"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0" name="Google Shape;1180;p8"/>
            <p:cNvSpPr/>
            <p:nvPr/>
          </p:nvSpPr>
          <p:spPr>
            <a:xfrm rot="5400000">
              <a:off x="8298290"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1" name="Google Shape;1181;p8"/>
            <p:cNvSpPr/>
            <p:nvPr/>
          </p:nvSpPr>
          <p:spPr>
            <a:xfrm rot="5400000">
              <a:off x="8298290"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2" name="Google Shape;1182;p8"/>
            <p:cNvSpPr/>
            <p:nvPr/>
          </p:nvSpPr>
          <p:spPr>
            <a:xfrm rot="5400000">
              <a:off x="8077190"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3" name="Google Shape;1183;p8"/>
            <p:cNvSpPr/>
            <p:nvPr/>
          </p:nvSpPr>
          <p:spPr>
            <a:xfrm rot="5400000">
              <a:off x="8077190"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4" name="Google Shape;1184;p8"/>
            <p:cNvSpPr/>
            <p:nvPr/>
          </p:nvSpPr>
          <p:spPr>
            <a:xfrm rot="5400000">
              <a:off x="8298290"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5" name="Google Shape;1185;p8"/>
            <p:cNvSpPr/>
            <p:nvPr/>
          </p:nvSpPr>
          <p:spPr>
            <a:xfrm rot="5400000">
              <a:off x="8298290"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6" name="Google Shape;1186;p8"/>
            <p:cNvSpPr/>
            <p:nvPr/>
          </p:nvSpPr>
          <p:spPr>
            <a:xfrm rot="5400000">
              <a:off x="8077190"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7" name="Google Shape;1187;p8"/>
            <p:cNvSpPr/>
            <p:nvPr/>
          </p:nvSpPr>
          <p:spPr>
            <a:xfrm rot="5400000">
              <a:off x="8077190"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8" name="Google Shape;1188;p8"/>
            <p:cNvSpPr/>
            <p:nvPr/>
          </p:nvSpPr>
          <p:spPr>
            <a:xfrm rot="5400000">
              <a:off x="8298290"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9" name="Google Shape;1189;p8"/>
            <p:cNvSpPr/>
            <p:nvPr/>
          </p:nvSpPr>
          <p:spPr>
            <a:xfrm rot="5400000">
              <a:off x="8298290"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0" name="Google Shape;1190;p8"/>
            <p:cNvSpPr/>
            <p:nvPr/>
          </p:nvSpPr>
          <p:spPr>
            <a:xfrm rot="5400000">
              <a:off x="8077190"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1" name="Google Shape;1191;p8"/>
            <p:cNvSpPr/>
            <p:nvPr/>
          </p:nvSpPr>
          <p:spPr>
            <a:xfrm rot="5400000">
              <a:off x="8077190"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2" name="Google Shape;1192;p8"/>
            <p:cNvSpPr/>
            <p:nvPr/>
          </p:nvSpPr>
          <p:spPr>
            <a:xfrm rot="5400000">
              <a:off x="8298290"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3" name="Google Shape;1193;p8"/>
            <p:cNvSpPr/>
            <p:nvPr/>
          </p:nvSpPr>
          <p:spPr>
            <a:xfrm rot="5400000">
              <a:off x="8298290"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4" name="Google Shape;1194;p8"/>
            <p:cNvSpPr/>
            <p:nvPr/>
          </p:nvSpPr>
          <p:spPr>
            <a:xfrm rot="5400000">
              <a:off x="8077190"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5" name="Google Shape;1195;p8"/>
            <p:cNvSpPr/>
            <p:nvPr/>
          </p:nvSpPr>
          <p:spPr>
            <a:xfrm rot="5400000">
              <a:off x="8077190"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6" name="Google Shape;1196;p8"/>
            <p:cNvSpPr/>
            <p:nvPr/>
          </p:nvSpPr>
          <p:spPr>
            <a:xfrm rot="5400000">
              <a:off x="8298290"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7" name="Google Shape;1197;p8"/>
            <p:cNvSpPr/>
            <p:nvPr/>
          </p:nvSpPr>
          <p:spPr>
            <a:xfrm rot="5400000">
              <a:off x="8298290"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8" name="Google Shape;1198;p8"/>
            <p:cNvSpPr/>
            <p:nvPr/>
          </p:nvSpPr>
          <p:spPr>
            <a:xfrm rot="5400000">
              <a:off x="8077190"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9" name="Google Shape;1199;p8"/>
            <p:cNvSpPr/>
            <p:nvPr/>
          </p:nvSpPr>
          <p:spPr>
            <a:xfrm rot="5400000">
              <a:off x="8077190"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0" name="Google Shape;1200;p8"/>
            <p:cNvSpPr/>
            <p:nvPr/>
          </p:nvSpPr>
          <p:spPr>
            <a:xfrm rot="5400000">
              <a:off x="8764038"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1" name="Google Shape;1201;p8"/>
            <p:cNvSpPr/>
            <p:nvPr/>
          </p:nvSpPr>
          <p:spPr>
            <a:xfrm rot="5400000">
              <a:off x="8542938"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2" name="Google Shape;1202;p8"/>
            <p:cNvSpPr/>
            <p:nvPr/>
          </p:nvSpPr>
          <p:spPr>
            <a:xfrm rot="5400000">
              <a:off x="8764038"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3" name="Google Shape;1203;p8"/>
            <p:cNvSpPr/>
            <p:nvPr/>
          </p:nvSpPr>
          <p:spPr>
            <a:xfrm rot="5400000">
              <a:off x="8764038"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4" name="Google Shape;1204;p8"/>
            <p:cNvSpPr/>
            <p:nvPr/>
          </p:nvSpPr>
          <p:spPr>
            <a:xfrm rot="5400000">
              <a:off x="8542938"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5" name="Google Shape;1205;p8"/>
            <p:cNvSpPr/>
            <p:nvPr/>
          </p:nvSpPr>
          <p:spPr>
            <a:xfrm rot="5400000">
              <a:off x="8542938"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6" name="Google Shape;1206;p8"/>
            <p:cNvSpPr/>
            <p:nvPr/>
          </p:nvSpPr>
          <p:spPr>
            <a:xfrm rot="5400000">
              <a:off x="8764038"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7" name="Google Shape;1207;p8"/>
            <p:cNvSpPr/>
            <p:nvPr/>
          </p:nvSpPr>
          <p:spPr>
            <a:xfrm rot="5400000">
              <a:off x="8764038"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8" name="Google Shape;1208;p8"/>
            <p:cNvSpPr/>
            <p:nvPr/>
          </p:nvSpPr>
          <p:spPr>
            <a:xfrm rot="5400000">
              <a:off x="8542938"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9" name="Google Shape;1209;p8"/>
            <p:cNvSpPr/>
            <p:nvPr/>
          </p:nvSpPr>
          <p:spPr>
            <a:xfrm rot="5400000">
              <a:off x="8542938"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0" name="Google Shape;1210;p8"/>
            <p:cNvSpPr/>
            <p:nvPr/>
          </p:nvSpPr>
          <p:spPr>
            <a:xfrm rot="5400000">
              <a:off x="8764038"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1" name="Google Shape;1211;p8"/>
            <p:cNvSpPr/>
            <p:nvPr/>
          </p:nvSpPr>
          <p:spPr>
            <a:xfrm rot="5400000">
              <a:off x="8764038"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2" name="Google Shape;1212;p8"/>
            <p:cNvSpPr/>
            <p:nvPr/>
          </p:nvSpPr>
          <p:spPr>
            <a:xfrm rot="5400000">
              <a:off x="8542938"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3" name="Google Shape;1213;p8"/>
            <p:cNvSpPr/>
            <p:nvPr/>
          </p:nvSpPr>
          <p:spPr>
            <a:xfrm rot="5400000">
              <a:off x="8542938"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4" name="Google Shape;1214;p8"/>
            <p:cNvSpPr/>
            <p:nvPr/>
          </p:nvSpPr>
          <p:spPr>
            <a:xfrm rot="5400000">
              <a:off x="8764038"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5" name="Google Shape;1215;p8"/>
            <p:cNvSpPr/>
            <p:nvPr/>
          </p:nvSpPr>
          <p:spPr>
            <a:xfrm rot="5400000">
              <a:off x="8764038"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6" name="Google Shape;1216;p8"/>
            <p:cNvSpPr/>
            <p:nvPr/>
          </p:nvSpPr>
          <p:spPr>
            <a:xfrm rot="5400000">
              <a:off x="8542938"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7" name="Google Shape;1217;p8"/>
            <p:cNvSpPr/>
            <p:nvPr/>
          </p:nvSpPr>
          <p:spPr>
            <a:xfrm rot="5400000">
              <a:off x="8542938"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8" name="Google Shape;1218;p8"/>
            <p:cNvSpPr/>
            <p:nvPr/>
          </p:nvSpPr>
          <p:spPr>
            <a:xfrm rot="5400000">
              <a:off x="8764038"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9" name="Google Shape;1219;p8"/>
            <p:cNvSpPr/>
            <p:nvPr/>
          </p:nvSpPr>
          <p:spPr>
            <a:xfrm rot="5400000">
              <a:off x="8764038"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0" name="Google Shape;1220;p8"/>
            <p:cNvSpPr/>
            <p:nvPr/>
          </p:nvSpPr>
          <p:spPr>
            <a:xfrm rot="5400000">
              <a:off x="8542938"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1" name="Google Shape;1221;p8"/>
            <p:cNvSpPr/>
            <p:nvPr/>
          </p:nvSpPr>
          <p:spPr>
            <a:xfrm rot="5400000">
              <a:off x="8542938"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2" name="Google Shape;1222;p8"/>
            <p:cNvSpPr/>
            <p:nvPr/>
          </p:nvSpPr>
          <p:spPr>
            <a:xfrm rot="5400000">
              <a:off x="8764038"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3" name="Google Shape;1223;p8"/>
            <p:cNvSpPr/>
            <p:nvPr/>
          </p:nvSpPr>
          <p:spPr>
            <a:xfrm rot="5400000">
              <a:off x="8764038"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4" name="Google Shape;1224;p8"/>
            <p:cNvSpPr/>
            <p:nvPr/>
          </p:nvSpPr>
          <p:spPr>
            <a:xfrm rot="5400000">
              <a:off x="8542938"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5" name="Google Shape;1225;p8"/>
            <p:cNvSpPr/>
            <p:nvPr/>
          </p:nvSpPr>
          <p:spPr>
            <a:xfrm rot="5400000">
              <a:off x="8542938"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6" name="Google Shape;1226;p8"/>
            <p:cNvSpPr/>
            <p:nvPr/>
          </p:nvSpPr>
          <p:spPr>
            <a:xfrm rot="5400000">
              <a:off x="8764038"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7" name="Google Shape;1227;p8"/>
            <p:cNvSpPr/>
            <p:nvPr/>
          </p:nvSpPr>
          <p:spPr>
            <a:xfrm rot="5400000">
              <a:off x="8764038"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8" name="Google Shape;1228;p8"/>
            <p:cNvSpPr/>
            <p:nvPr/>
          </p:nvSpPr>
          <p:spPr>
            <a:xfrm rot="5400000">
              <a:off x="8542938"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9" name="Google Shape;1229;p8"/>
            <p:cNvSpPr/>
            <p:nvPr/>
          </p:nvSpPr>
          <p:spPr>
            <a:xfrm rot="5400000">
              <a:off x="8542938"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0" name="Google Shape;1230;p8"/>
            <p:cNvSpPr/>
            <p:nvPr/>
          </p:nvSpPr>
          <p:spPr>
            <a:xfrm rot="5400000">
              <a:off x="8764038"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1" name="Google Shape;1231;p8"/>
            <p:cNvSpPr/>
            <p:nvPr/>
          </p:nvSpPr>
          <p:spPr>
            <a:xfrm rot="5400000">
              <a:off x="8764038"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2" name="Google Shape;1232;p8"/>
            <p:cNvSpPr/>
            <p:nvPr/>
          </p:nvSpPr>
          <p:spPr>
            <a:xfrm rot="5400000">
              <a:off x="8542938"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3" name="Google Shape;1233;p8"/>
            <p:cNvSpPr/>
            <p:nvPr/>
          </p:nvSpPr>
          <p:spPr>
            <a:xfrm rot="5400000">
              <a:off x="8542938"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4" name="Google Shape;1234;p8"/>
            <p:cNvSpPr/>
            <p:nvPr/>
          </p:nvSpPr>
          <p:spPr>
            <a:xfrm rot="5400000">
              <a:off x="8764038"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5" name="Google Shape;1235;p8"/>
            <p:cNvSpPr/>
            <p:nvPr/>
          </p:nvSpPr>
          <p:spPr>
            <a:xfrm rot="5400000">
              <a:off x="8764038"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6" name="Google Shape;1236;p8"/>
            <p:cNvSpPr/>
            <p:nvPr/>
          </p:nvSpPr>
          <p:spPr>
            <a:xfrm rot="5400000">
              <a:off x="8542938"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7" name="Google Shape;1237;p8"/>
            <p:cNvSpPr/>
            <p:nvPr/>
          </p:nvSpPr>
          <p:spPr>
            <a:xfrm rot="5400000">
              <a:off x="8542938"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8" name="Google Shape;1238;p8"/>
            <p:cNvSpPr/>
            <p:nvPr/>
          </p:nvSpPr>
          <p:spPr>
            <a:xfrm rot="5400000">
              <a:off x="8764038"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9" name="Google Shape;1239;p8"/>
            <p:cNvSpPr/>
            <p:nvPr/>
          </p:nvSpPr>
          <p:spPr>
            <a:xfrm rot="5400000">
              <a:off x="8764038"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0" name="Google Shape;1240;p8"/>
            <p:cNvSpPr/>
            <p:nvPr/>
          </p:nvSpPr>
          <p:spPr>
            <a:xfrm rot="5400000">
              <a:off x="8542938"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1" name="Google Shape;1241;p8"/>
            <p:cNvSpPr/>
            <p:nvPr/>
          </p:nvSpPr>
          <p:spPr>
            <a:xfrm rot="5400000">
              <a:off x="8542938"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2" name="Google Shape;1242;p8"/>
            <p:cNvSpPr/>
            <p:nvPr/>
          </p:nvSpPr>
          <p:spPr>
            <a:xfrm rot="5400000">
              <a:off x="8764038"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3" name="Google Shape;1243;p8"/>
            <p:cNvSpPr/>
            <p:nvPr/>
          </p:nvSpPr>
          <p:spPr>
            <a:xfrm rot="5400000">
              <a:off x="8764038"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4" name="Google Shape;1244;p8"/>
            <p:cNvSpPr/>
            <p:nvPr/>
          </p:nvSpPr>
          <p:spPr>
            <a:xfrm rot="5400000">
              <a:off x="8542938"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5" name="Google Shape;1245;p8"/>
            <p:cNvSpPr/>
            <p:nvPr/>
          </p:nvSpPr>
          <p:spPr>
            <a:xfrm rot="5400000">
              <a:off x="8542938"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6" name="Google Shape;1246;p8"/>
            <p:cNvSpPr/>
            <p:nvPr/>
          </p:nvSpPr>
          <p:spPr>
            <a:xfrm rot="5400000">
              <a:off x="8764038"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7" name="Google Shape;1247;p8"/>
            <p:cNvSpPr/>
            <p:nvPr/>
          </p:nvSpPr>
          <p:spPr>
            <a:xfrm rot="5400000">
              <a:off x="8764038"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8" name="Google Shape;1248;p8"/>
            <p:cNvSpPr/>
            <p:nvPr/>
          </p:nvSpPr>
          <p:spPr>
            <a:xfrm rot="5400000">
              <a:off x="8542938"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9" name="Google Shape;1249;p8"/>
            <p:cNvSpPr/>
            <p:nvPr/>
          </p:nvSpPr>
          <p:spPr>
            <a:xfrm rot="5400000">
              <a:off x="8542938"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0" name="Google Shape;1250;p8"/>
            <p:cNvSpPr/>
            <p:nvPr/>
          </p:nvSpPr>
          <p:spPr>
            <a:xfrm rot="5400000">
              <a:off x="9229786"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1" name="Google Shape;1251;p8"/>
            <p:cNvSpPr/>
            <p:nvPr/>
          </p:nvSpPr>
          <p:spPr>
            <a:xfrm rot="5400000">
              <a:off x="9008686"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2" name="Google Shape;1252;p8"/>
            <p:cNvSpPr/>
            <p:nvPr/>
          </p:nvSpPr>
          <p:spPr>
            <a:xfrm rot="5400000">
              <a:off x="9229786"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3" name="Google Shape;1253;p8"/>
            <p:cNvSpPr/>
            <p:nvPr/>
          </p:nvSpPr>
          <p:spPr>
            <a:xfrm rot="5400000">
              <a:off x="9229786"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4" name="Google Shape;1254;p8"/>
            <p:cNvSpPr/>
            <p:nvPr/>
          </p:nvSpPr>
          <p:spPr>
            <a:xfrm rot="5400000">
              <a:off x="9008686"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5" name="Google Shape;1255;p8"/>
            <p:cNvSpPr/>
            <p:nvPr/>
          </p:nvSpPr>
          <p:spPr>
            <a:xfrm rot="5400000">
              <a:off x="9008686"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6" name="Google Shape;1256;p8"/>
            <p:cNvSpPr/>
            <p:nvPr/>
          </p:nvSpPr>
          <p:spPr>
            <a:xfrm rot="5400000">
              <a:off x="9229786"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7" name="Google Shape;1257;p8"/>
            <p:cNvSpPr/>
            <p:nvPr/>
          </p:nvSpPr>
          <p:spPr>
            <a:xfrm rot="5400000">
              <a:off x="9229786"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8" name="Google Shape;1258;p8"/>
            <p:cNvSpPr/>
            <p:nvPr/>
          </p:nvSpPr>
          <p:spPr>
            <a:xfrm rot="5400000">
              <a:off x="9008686"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9" name="Google Shape;1259;p8"/>
            <p:cNvSpPr/>
            <p:nvPr/>
          </p:nvSpPr>
          <p:spPr>
            <a:xfrm rot="5400000">
              <a:off x="9008686"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0" name="Google Shape;1260;p8"/>
            <p:cNvSpPr/>
            <p:nvPr/>
          </p:nvSpPr>
          <p:spPr>
            <a:xfrm rot="5400000">
              <a:off x="9229786"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1" name="Google Shape;1261;p8"/>
            <p:cNvSpPr/>
            <p:nvPr/>
          </p:nvSpPr>
          <p:spPr>
            <a:xfrm rot="5400000">
              <a:off x="9229786"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2" name="Google Shape;1262;p8"/>
            <p:cNvSpPr/>
            <p:nvPr/>
          </p:nvSpPr>
          <p:spPr>
            <a:xfrm rot="5400000">
              <a:off x="9008686"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3" name="Google Shape;1263;p8"/>
            <p:cNvSpPr/>
            <p:nvPr/>
          </p:nvSpPr>
          <p:spPr>
            <a:xfrm rot="5400000">
              <a:off x="9008686"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4" name="Google Shape;1264;p8"/>
            <p:cNvSpPr/>
            <p:nvPr/>
          </p:nvSpPr>
          <p:spPr>
            <a:xfrm rot="5400000">
              <a:off x="9229786"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5" name="Google Shape;1265;p8"/>
            <p:cNvSpPr/>
            <p:nvPr/>
          </p:nvSpPr>
          <p:spPr>
            <a:xfrm rot="5400000">
              <a:off x="9229786"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6" name="Google Shape;1266;p8"/>
            <p:cNvSpPr/>
            <p:nvPr/>
          </p:nvSpPr>
          <p:spPr>
            <a:xfrm rot="5400000">
              <a:off x="9008686"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7" name="Google Shape;1267;p8"/>
            <p:cNvSpPr/>
            <p:nvPr/>
          </p:nvSpPr>
          <p:spPr>
            <a:xfrm rot="5400000">
              <a:off x="9008686"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8" name="Google Shape;1268;p8"/>
            <p:cNvSpPr/>
            <p:nvPr/>
          </p:nvSpPr>
          <p:spPr>
            <a:xfrm rot="5400000">
              <a:off x="9229786"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9" name="Google Shape;1269;p8"/>
            <p:cNvSpPr/>
            <p:nvPr/>
          </p:nvSpPr>
          <p:spPr>
            <a:xfrm rot="5400000">
              <a:off x="9229786"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0" name="Google Shape;1270;p8"/>
            <p:cNvSpPr/>
            <p:nvPr/>
          </p:nvSpPr>
          <p:spPr>
            <a:xfrm rot="5400000">
              <a:off x="9008686"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1" name="Google Shape;1271;p8"/>
            <p:cNvSpPr/>
            <p:nvPr/>
          </p:nvSpPr>
          <p:spPr>
            <a:xfrm rot="5400000">
              <a:off x="9008686"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2" name="Google Shape;1272;p8"/>
            <p:cNvSpPr/>
            <p:nvPr/>
          </p:nvSpPr>
          <p:spPr>
            <a:xfrm rot="5400000">
              <a:off x="9229786"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3" name="Google Shape;1273;p8"/>
            <p:cNvSpPr/>
            <p:nvPr/>
          </p:nvSpPr>
          <p:spPr>
            <a:xfrm rot="5400000">
              <a:off x="9229786"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4" name="Google Shape;1274;p8"/>
            <p:cNvSpPr/>
            <p:nvPr/>
          </p:nvSpPr>
          <p:spPr>
            <a:xfrm rot="5400000">
              <a:off x="9008686"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5" name="Google Shape;1275;p8"/>
            <p:cNvSpPr/>
            <p:nvPr/>
          </p:nvSpPr>
          <p:spPr>
            <a:xfrm rot="5400000">
              <a:off x="9008686"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6" name="Google Shape;1276;p8"/>
            <p:cNvSpPr/>
            <p:nvPr/>
          </p:nvSpPr>
          <p:spPr>
            <a:xfrm rot="5400000">
              <a:off x="9229786"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7" name="Google Shape;1277;p8"/>
            <p:cNvSpPr/>
            <p:nvPr/>
          </p:nvSpPr>
          <p:spPr>
            <a:xfrm rot="5400000">
              <a:off x="9229786"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8" name="Google Shape;1278;p8"/>
            <p:cNvSpPr/>
            <p:nvPr/>
          </p:nvSpPr>
          <p:spPr>
            <a:xfrm rot="5400000">
              <a:off x="9008686"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9" name="Google Shape;1279;p8"/>
            <p:cNvSpPr/>
            <p:nvPr/>
          </p:nvSpPr>
          <p:spPr>
            <a:xfrm rot="5400000">
              <a:off x="9008686"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0" name="Google Shape;1280;p8"/>
            <p:cNvSpPr/>
            <p:nvPr/>
          </p:nvSpPr>
          <p:spPr>
            <a:xfrm rot="5400000">
              <a:off x="9229786"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1" name="Google Shape;1281;p8"/>
            <p:cNvSpPr/>
            <p:nvPr/>
          </p:nvSpPr>
          <p:spPr>
            <a:xfrm rot="5400000">
              <a:off x="9229786"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2" name="Google Shape;1282;p8"/>
            <p:cNvSpPr/>
            <p:nvPr/>
          </p:nvSpPr>
          <p:spPr>
            <a:xfrm rot="5400000">
              <a:off x="9008686"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3" name="Google Shape;1283;p8"/>
            <p:cNvSpPr/>
            <p:nvPr/>
          </p:nvSpPr>
          <p:spPr>
            <a:xfrm rot="5400000">
              <a:off x="9008686"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4" name="Google Shape;1284;p8"/>
            <p:cNvSpPr/>
            <p:nvPr/>
          </p:nvSpPr>
          <p:spPr>
            <a:xfrm rot="5400000">
              <a:off x="9229786"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5" name="Google Shape;1285;p8"/>
            <p:cNvSpPr/>
            <p:nvPr/>
          </p:nvSpPr>
          <p:spPr>
            <a:xfrm rot="5400000">
              <a:off x="9229786"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6" name="Google Shape;1286;p8"/>
            <p:cNvSpPr/>
            <p:nvPr/>
          </p:nvSpPr>
          <p:spPr>
            <a:xfrm rot="5400000">
              <a:off x="9008686"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7" name="Google Shape;1287;p8"/>
            <p:cNvSpPr/>
            <p:nvPr/>
          </p:nvSpPr>
          <p:spPr>
            <a:xfrm rot="5400000">
              <a:off x="9008686"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8" name="Google Shape;1288;p8"/>
            <p:cNvSpPr/>
            <p:nvPr/>
          </p:nvSpPr>
          <p:spPr>
            <a:xfrm rot="5400000">
              <a:off x="9229786"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9" name="Google Shape;1289;p8"/>
            <p:cNvSpPr/>
            <p:nvPr/>
          </p:nvSpPr>
          <p:spPr>
            <a:xfrm rot="5400000">
              <a:off x="9229786"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0" name="Google Shape;1290;p8"/>
            <p:cNvSpPr/>
            <p:nvPr/>
          </p:nvSpPr>
          <p:spPr>
            <a:xfrm rot="5400000">
              <a:off x="9008686"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1" name="Google Shape;1291;p8"/>
            <p:cNvSpPr/>
            <p:nvPr/>
          </p:nvSpPr>
          <p:spPr>
            <a:xfrm rot="5400000">
              <a:off x="9008686"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2" name="Google Shape;1292;p8"/>
            <p:cNvSpPr/>
            <p:nvPr/>
          </p:nvSpPr>
          <p:spPr>
            <a:xfrm rot="5400000">
              <a:off x="9229786"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3" name="Google Shape;1293;p8"/>
            <p:cNvSpPr/>
            <p:nvPr/>
          </p:nvSpPr>
          <p:spPr>
            <a:xfrm rot="5400000">
              <a:off x="9229786"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4" name="Google Shape;1294;p8"/>
            <p:cNvSpPr/>
            <p:nvPr/>
          </p:nvSpPr>
          <p:spPr>
            <a:xfrm rot="5400000">
              <a:off x="9008686"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5" name="Google Shape;1295;p8"/>
            <p:cNvSpPr/>
            <p:nvPr/>
          </p:nvSpPr>
          <p:spPr>
            <a:xfrm rot="5400000">
              <a:off x="9008686"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6" name="Google Shape;1296;p8"/>
            <p:cNvSpPr/>
            <p:nvPr/>
          </p:nvSpPr>
          <p:spPr>
            <a:xfrm rot="5400000">
              <a:off x="9229786"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7" name="Google Shape;1297;p8"/>
            <p:cNvSpPr/>
            <p:nvPr/>
          </p:nvSpPr>
          <p:spPr>
            <a:xfrm rot="5400000">
              <a:off x="9229786"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8" name="Google Shape;1298;p8"/>
            <p:cNvSpPr/>
            <p:nvPr/>
          </p:nvSpPr>
          <p:spPr>
            <a:xfrm rot="5400000">
              <a:off x="9008686"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9" name="Google Shape;1299;p8"/>
            <p:cNvSpPr/>
            <p:nvPr/>
          </p:nvSpPr>
          <p:spPr>
            <a:xfrm rot="5400000">
              <a:off x="9008686"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0" name="Google Shape;1300;p8"/>
            <p:cNvSpPr/>
            <p:nvPr/>
          </p:nvSpPr>
          <p:spPr>
            <a:xfrm rot="5400000">
              <a:off x="9695534"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1" name="Google Shape;1301;p8"/>
            <p:cNvSpPr/>
            <p:nvPr/>
          </p:nvSpPr>
          <p:spPr>
            <a:xfrm rot="5400000">
              <a:off x="9474434"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2" name="Google Shape;1302;p8"/>
            <p:cNvSpPr/>
            <p:nvPr/>
          </p:nvSpPr>
          <p:spPr>
            <a:xfrm rot="5400000">
              <a:off x="9695534"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3" name="Google Shape;1303;p8"/>
            <p:cNvSpPr/>
            <p:nvPr/>
          </p:nvSpPr>
          <p:spPr>
            <a:xfrm rot="5400000">
              <a:off x="9695534"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4" name="Google Shape;1304;p8"/>
            <p:cNvSpPr/>
            <p:nvPr/>
          </p:nvSpPr>
          <p:spPr>
            <a:xfrm rot="5400000">
              <a:off x="9474434"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5" name="Google Shape;1305;p8"/>
            <p:cNvSpPr/>
            <p:nvPr/>
          </p:nvSpPr>
          <p:spPr>
            <a:xfrm rot="5400000">
              <a:off x="9474434"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6" name="Google Shape;1306;p8"/>
            <p:cNvSpPr/>
            <p:nvPr/>
          </p:nvSpPr>
          <p:spPr>
            <a:xfrm rot="5400000">
              <a:off x="9695534"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7" name="Google Shape;1307;p8"/>
            <p:cNvSpPr/>
            <p:nvPr/>
          </p:nvSpPr>
          <p:spPr>
            <a:xfrm rot="5400000">
              <a:off x="9695534"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8" name="Google Shape;1308;p8"/>
            <p:cNvSpPr/>
            <p:nvPr/>
          </p:nvSpPr>
          <p:spPr>
            <a:xfrm rot="5400000">
              <a:off x="9474434"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9" name="Google Shape;1309;p8"/>
            <p:cNvSpPr/>
            <p:nvPr/>
          </p:nvSpPr>
          <p:spPr>
            <a:xfrm rot="5400000">
              <a:off x="9474434"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0" name="Google Shape;1310;p8"/>
            <p:cNvSpPr/>
            <p:nvPr/>
          </p:nvSpPr>
          <p:spPr>
            <a:xfrm rot="5400000">
              <a:off x="9695534"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1" name="Google Shape;1311;p8"/>
            <p:cNvSpPr/>
            <p:nvPr/>
          </p:nvSpPr>
          <p:spPr>
            <a:xfrm rot="5400000">
              <a:off x="9695534"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2" name="Google Shape;1312;p8"/>
            <p:cNvSpPr/>
            <p:nvPr/>
          </p:nvSpPr>
          <p:spPr>
            <a:xfrm rot="5400000">
              <a:off x="9474434"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3" name="Google Shape;1313;p8"/>
            <p:cNvSpPr/>
            <p:nvPr/>
          </p:nvSpPr>
          <p:spPr>
            <a:xfrm rot="5400000">
              <a:off x="9474434"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4" name="Google Shape;1314;p8"/>
            <p:cNvSpPr/>
            <p:nvPr/>
          </p:nvSpPr>
          <p:spPr>
            <a:xfrm rot="5400000">
              <a:off x="9695534"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5" name="Google Shape;1315;p8"/>
            <p:cNvSpPr/>
            <p:nvPr/>
          </p:nvSpPr>
          <p:spPr>
            <a:xfrm rot="5400000">
              <a:off x="9695534"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6" name="Google Shape;1316;p8"/>
            <p:cNvSpPr/>
            <p:nvPr/>
          </p:nvSpPr>
          <p:spPr>
            <a:xfrm rot="5400000">
              <a:off x="9474434"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7" name="Google Shape;1317;p8"/>
            <p:cNvSpPr/>
            <p:nvPr/>
          </p:nvSpPr>
          <p:spPr>
            <a:xfrm rot="5400000">
              <a:off x="9474434"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8" name="Google Shape;1318;p8"/>
            <p:cNvSpPr/>
            <p:nvPr/>
          </p:nvSpPr>
          <p:spPr>
            <a:xfrm rot="5400000">
              <a:off x="9695534"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9" name="Google Shape;1319;p8"/>
            <p:cNvSpPr/>
            <p:nvPr/>
          </p:nvSpPr>
          <p:spPr>
            <a:xfrm rot="5400000">
              <a:off x="9695534"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0" name="Google Shape;1320;p8"/>
            <p:cNvSpPr/>
            <p:nvPr/>
          </p:nvSpPr>
          <p:spPr>
            <a:xfrm rot="5400000">
              <a:off x="9474434"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1" name="Google Shape;1321;p8"/>
            <p:cNvSpPr/>
            <p:nvPr/>
          </p:nvSpPr>
          <p:spPr>
            <a:xfrm rot="5400000">
              <a:off x="9474434"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2" name="Google Shape;1322;p8"/>
            <p:cNvSpPr/>
            <p:nvPr/>
          </p:nvSpPr>
          <p:spPr>
            <a:xfrm rot="5400000">
              <a:off x="9695534"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3" name="Google Shape;1323;p8"/>
            <p:cNvSpPr/>
            <p:nvPr/>
          </p:nvSpPr>
          <p:spPr>
            <a:xfrm rot="5400000">
              <a:off x="9695534"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4" name="Google Shape;1324;p8"/>
            <p:cNvSpPr/>
            <p:nvPr/>
          </p:nvSpPr>
          <p:spPr>
            <a:xfrm rot="5400000">
              <a:off x="9474434"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5" name="Google Shape;1325;p8"/>
            <p:cNvSpPr/>
            <p:nvPr/>
          </p:nvSpPr>
          <p:spPr>
            <a:xfrm rot="5400000">
              <a:off x="9474434"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6" name="Google Shape;1326;p8"/>
            <p:cNvSpPr/>
            <p:nvPr/>
          </p:nvSpPr>
          <p:spPr>
            <a:xfrm rot="5400000">
              <a:off x="9695534"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7" name="Google Shape;1327;p8"/>
            <p:cNvSpPr/>
            <p:nvPr/>
          </p:nvSpPr>
          <p:spPr>
            <a:xfrm rot="5400000">
              <a:off x="9695534"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8" name="Google Shape;1328;p8"/>
            <p:cNvSpPr/>
            <p:nvPr/>
          </p:nvSpPr>
          <p:spPr>
            <a:xfrm rot="5400000">
              <a:off x="9474434"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9" name="Google Shape;1329;p8"/>
            <p:cNvSpPr/>
            <p:nvPr/>
          </p:nvSpPr>
          <p:spPr>
            <a:xfrm rot="5400000">
              <a:off x="9474434"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0" name="Google Shape;1330;p8"/>
            <p:cNvSpPr/>
            <p:nvPr/>
          </p:nvSpPr>
          <p:spPr>
            <a:xfrm rot="5400000">
              <a:off x="9695534"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1" name="Google Shape;1331;p8"/>
            <p:cNvSpPr/>
            <p:nvPr/>
          </p:nvSpPr>
          <p:spPr>
            <a:xfrm rot="5400000">
              <a:off x="9695534"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2" name="Google Shape;1332;p8"/>
            <p:cNvSpPr/>
            <p:nvPr/>
          </p:nvSpPr>
          <p:spPr>
            <a:xfrm rot="5400000">
              <a:off x="9474434"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3" name="Google Shape;1333;p8"/>
            <p:cNvSpPr/>
            <p:nvPr/>
          </p:nvSpPr>
          <p:spPr>
            <a:xfrm rot="5400000">
              <a:off x="9474434"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4" name="Google Shape;1334;p8"/>
            <p:cNvSpPr/>
            <p:nvPr/>
          </p:nvSpPr>
          <p:spPr>
            <a:xfrm rot="5400000">
              <a:off x="9695534"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5" name="Google Shape;1335;p8"/>
            <p:cNvSpPr/>
            <p:nvPr/>
          </p:nvSpPr>
          <p:spPr>
            <a:xfrm rot="5400000">
              <a:off x="9695534"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6" name="Google Shape;1336;p8"/>
            <p:cNvSpPr/>
            <p:nvPr/>
          </p:nvSpPr>
          <p:spPr>
            <a:xfrm rot="5400000">
              <a:off x="9474434"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7" name="Google Shape;1337;p8"/>
            <p:cNvSpPr/>
            <p:nvPr/>
          </p:nvSpPr>
          <p:spPr>
            <a:xfrm rot="5400000">
              <a:off x="9474434"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8" name="Google Shape;1338;p8"/>
            <p:cNvSpPr/>
            <p:nvPr/>
          </p:nvSpPr>
          <p:spPr>
            <a:xfrm rot="5400000">
              <a:off x="9695534"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9" name="Google Shape;1339;p8"/>
            <p:cNvSpPr/>
            <p:nvPr/>
          </p:nvSpPr>
          <p:spPr>
            <a:xfrm rot="5400000">
              <a:off x="9695534"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0" name="Google Shape;1340;p8"/>
            <p:cNvSpPr/>
            <p:nvPr/>
          </p:nvSpPr>
          <p:spPr>
            <a:xfrm rot="5400000">
              <a:off x="9474434"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1" name="Google Shape;1341;p8"/>
            <p:cNvSpPr/>
            <p:nvPr/>
          </p:nvSpPr>
          <p:spPr>
            <a:xfrm rot="5400000">
              <a:off x="9474434"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2" name="Google Shape;1342;p8"/>
            <p:cNvSpPr/>
            <p:nvPr/>
          </p:nvSpPr>
          <p:spPr>
            <a:xfrm rot="5400000">
              <a:off x="9695534"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3" name="Google Shape;1343;p8"/>
            <p:cNvSpPr/>
            <p:nvPr/>
          </p:nvSpPr>
          <p:spPr>
            <a:xfrm rot="5400000">
              <a:off x="9695534"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4" name="Google Shape;1344;p8"/>
            <p:cNvSpPr/>
            <p:nvPr/>
          </p:nvSpPr>
          <p:spPr>
            <a:xfrm rot="5400000">
              <a:off x="9474434"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5" name="Google Shape;1345;p8"/>
            <p:cNvSpPr/>
            <p:nvPr/>
          </p:nvSpPr>
          <p:spPr>
            <a:xfrm rot="5400000">
              <a:off x="9474434"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6" name="Google Shape;1346;p8"/>
            <p:cNvSpPr/>
            <p:nvPr/>
          </p:nvSpPr>
          <p:spPr>
            <a:xfrm rot="5400000">
              <a:off x="9695534"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7" name="Google Shape;1347;p8"/>
            <p:cNvSpPr/>
            <p:nvPr/>
          </p:nvSpPr>
          <p:spPr>
            <a:xfrm rot="5400000">
              <a:off x="9695534"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8" name="Google Shape;1348;p8"/>
            <p:cNvSpPr/>
            <p:nvPr/>
          </p:nvSpPr>
          <p:spPr>
            <a:xfrm rot="5400000">
              <a:off x="9474434"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9" name="Google Shape;1349;p8"/>
            <p:cNvSpPr/>
            <p:nvPr/>
          </p:nvSpPr>
          <p:spPr>
            <a:xfrm rot="5400000">
              <a:off x="9474434"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0" name="Google Shape;1350;p8"/>
            <p:cNvSpPr/>
            <p:nvPr/>
          </p:nvSpPr>
          <p:spPr>
            <a:xfrm rot="5400000">
              <a:off x="10161282"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1" name="Google Shape;1351;p8"/>
            <p:cNvSpPr/>
            <p:nvPr/>
          </p:nvSpPr>
          <p:spPr>
            <a:xfrm rot="5400000">
              <a:off x="9940182"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2" name="Google Shape;1352;p8"/>
            <p:cNvSpPr/>
            <p:nvPr/>
          </p:nvSpPr>
          <p:spPr>
            <a:xfrm rot="5400000">
              <a:off x="10161282"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3" name="Google Shape;1353;p8"/>
            <p:cNvSpPr/>
            <p:nvPr/>
          </p:nvSpPr>
          <p:spPr>
            <a:xfrm rot="5400000">
              <a:off x="10161282"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4" name="Google Shape;1354;p8"/>
            <p:cNvSpPr/>
            <p:nvPr/>
          </p:nvSpPr>
          <p:spPr>
            <a:xfrm rot="5400000">
              <a:off x="9940182"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5" name="Google Shape;1355;p8"/>
            <p:cNvSpPr/>
            <p:nvPr/>
          </p:nvSpPr>
          <p:spPr>
            <a:xfrm rot="5400000">
              <a:off x="9940182"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6" name="Google Shape;1356;p8"/>
            <p:cNvSpPr/>
            <p:nvPr/>
          </p:nvSpPr>
          <p:spPr>
            <a:xfrm rot="5400000">
              <a:off x="10161282"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7" name="Google Shape;1357;p8"/>
            <p:cNvSpPr/>
            <p:nvPr/>
          </p:nvSpPr>
          <p:spPr>
            <a:xfrm rot="5400000">
              <a:off x="10161282"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8" name="Google Shape;1358;p8"/>
            <p:cNvSpPr/>
            <p:nvPr/>
          </p:nvSpPr>
          <p:spPr>
            <a:xfrm rot="5400000">
              <a:off x="9940182"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9" name="Google Shape;1359;p8"/>
            <p:cNvSpPr/>
            <p:nvPr/>
          </p:nvSpPr>
          <p:spPr>
            <a:xfrm rot="5400000">
              <a:off x="9940182"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0" name="Google Shape;1360;p8"/>
            <p:cNvSpPr/>
            <p:nvPr/>
          </p:nvSpPr>
          <p:spPr>
            <a:xfrm rot="5400000">
              <a:off x="10161282"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1" name="Google Shape;1361;p8"/>
            <p:cNvSpPr/>
            <p:nvPr/>
          </p:nvSpPr>
          <p:spPr>
            <a:xfrm rot="5400000">
              <a:off x="10161282"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2" name="Google Shape;1362;p8"/>
            <p:cNvSpPr/>
            <p:nvPr/>
          </p:nvSpPr>
          <p:spPr>
            <a:xfrm rot="5400000">
              <a:off x="9940182"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3" name="Google Shape;1363;p8"/>
            <p:cNvSpPr/>
            <p:nvPr/>
          </p:nvSpPr>
          <p:spPr>
            <a:xfrm rot="5400000">
              <a:off x="9940182"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4" name="Google Shape;1364;p8"/>
            <p:cNvSpPr/>
            <p:nvPr/>
          </p:nvSpPr>
          <p:spPr>
            <a:xfrm rot="5400000">
              <a:off x="10161282"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5" name="Google Shape;1365;p8"/>
            <p:cNvSpPr/>
            <p:nvPr/>
          </p:nvSpPr>
          <p:spPr>
            <a:xfrm rot="5400000">
              <a:off x="10161282"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6" name="Google Shape;1366;p8"/>
            <p:cNvSpPr/>
            <p:nvPr/>
          </p:nvSpPr>
          <p:spPr>
            <a:xfrm rot="5400000">
              <a:off x="9940182"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7" name="Google Shape;1367;p8"/>
            <p:cNvSpPr/>
            <p:nvPr/>
          </p:nvSpPr>
          <p:spPr>
            <a:xfrm rot="5400000">
              <a:off x="9940182"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8" name="Google Shape;1368;p8"/>
            <p:cNvSpPr/>
            <p:nvPr/>
          </p:nvSpPr>
          <p:spPr>
            <a:xfrm rot="5400000">
              <a:off x="10161282"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9" name="Google Shape;1369;p8"/>
            <p:cNvSpPr/>
            <p:nvPr/>
          </p:nvSpPr>
          <p:spPr>
            <a:xfrm rot="5400000">
              <a:off x="10161282"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0" name="Google Shape;1370;p8"/>
            <p:cNvSpPr/>
            <p:nvPr/>
          </p:nvSpPr>
          <p:spPr>
            <a:xfrm rot="5400000">
              <a:off x="9940182"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1" name="Google Shape;1371;p8"/>
            <p:cNvSpPr/>
            <p:nvPr/>
          </p:nvSpPr>
          <p:spPr>
            <a:xfrm rot="5400000">
              <a:off x="9940182"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2" name="Google Shape;1372;p8"/>
            <p:cNvSpPr/>
            <p:nvPr/>
          </p:nvSpPr>
          <p:spPr>
            <a:xfrm rot="5400000">
              <a:off x="10161282"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3" name="Google Shape;1373;p8"/>
            <p:cNvSpPr/>
            <p:nvPr/>
          </p:nvSpPr>
          <p:spPr>
            <a:xfrm rot="5400000">
              <a:off x="10161282"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4" name="Google Shape;1374;p8"/>
            <p:cNvSpPr/>
            <p:nvPr/>
          </p:nvSpPr>
          <p:spPr>
            <a:xfrm rot="5400000">
              <a:off x="9940182"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5" name="Google Shape;1375;p8"/>
            <p:cNvSpPr/>
            <p:nvPr/>
          </p:nvSpPr>
          <p:spPr>
            <a:xfrm rot="5400000">
              <a:off x="9940182"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6" name="Google Shape;1376;p8"/>
            <p:cNvSpPr/>
            <p:nvPr/>
          </p:nvSpPr>
          <p:spPr>
            <a:xfrm rot="5400000">
              <a:off x="10161282"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7" name="Google Shape;1377;p8"/>
            <p:cNvSpPr/>
            <p:nvPr/>
          </p:nvSpPr>
          <p:spPr>
            <a:xfrm rot="5400000">
              <a:off x="10161282"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8" name="Google Shape;1378;p8"/>
            <p:cNvSpPr/>
            <p:nvPr/>
          </p:nvSpPr>
          <p:spPr>
            <a:xfrm rot="5400000">
              <a:off x="9940182"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9" name="Google Shape;1379;p8"/>
            <p:cNvSpPr/>
            <p:nvPr/>
          </p:nvSpPr>
          <p:spPr>
            <a:xfrm rot="5400000">
              <a:off x="9940182"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0" name="Google Shape;1380;p8"/>
            <p:cNvSpPr/>
            <p:nvPr/>
          </p:nvSpPr>
          <p:spPr>
            <a:xfrm rot="5400000">
              <a:off x="10161282"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1" name="Google Shape;1381;p8"/>
            <p:cNvSpPr/>
            <p:nvPr/>
          </p:nvSpPr>
          <p:spPr>
            <a:xfrm rot="5400000">
              <a:off x="10161282"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2" name="Google Shape;1382;p8"/>
            <p:cNvSpPr/>
            <p:nvPr/>
          </p:nvSpPr>
          <p:spPr>
            <a:xfrm rot="5400000">
              <a:off x="9940182"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3" name="Google Shape;1383;p8"/>
            <p:cNvSpPr/>
            <p:nvPr/>
          </p:nvSpPr>
          <p:spPr>
            <a:xfrm rot="5400000">
              <a:off x="9940182"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4" name="Google Shape;1384;p8"/>
            <p:cNvSpPr/>
            <p:nvPr/>
          </p:nvSpPr>
          <p:spPr>
            <a:xfrm rot="5400000">
              <a:off x="10161282"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5" name="Google Shape;1385;p8"/>
            <p:cNvSpPr/>
            <p:nvPr/>
          </p:nvSpPr>
          <p:spPr>
            <a:xfrm rot="5400000">
              <a:off x="10161282"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6" name="Google Shape;1386;p8"/>
            <p:cNvSpPr/>
            <p:nvPr/>
          </p:nvSpPr>
          <p:spPr>
            <a:xfrm rot="5400000">
              <a:off x="9940182"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7" name="Google Shape;1387;p8"/>
            <p:cNvSpPr/>
            <p:nvPr/>
          </p:nvSpPr>
          <p:spPr>
            <a:xfrm rot="5400000">
              <a:off x="9940182"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8" name="Google Shape;1388;p8"/>
            <p:cNvSpPr/>
            <p:nvPr/>
          </p:nvSpPr>
          <p:spPr>
            <a:xfrm rot="5400000">
              <a:off x="10161282"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9" name="Google Shape;1389;p8"/>
            <p:cNvSpPr/>
            <p:nvPr/>
          </p:nvSpPr>
          <p:spPr>
            <a:xfrm rot="5400000">
              <a:off x="10161282"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0" name="Google Shape;1390;p8"/>
            <p:cNvSpPr/>
            <p:nvPr/>
          </p:nvSpPr>
          <p:spPr>
            <a:xfrm rot="5400000">
              <a:off x="9940182"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1" name="Google Shape;1391;p8"/>
            <p:cNvSpPr/>
            <p:nvPr/>
          </p:nvSpPr>
          <p:spPr>
            <a:xfrm rot="5400000">
              <a:off x="9940182"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2" name="Google Shape;1392;p8"/>
            <p:cNvSpPr/>
            <p:nvPr/>
          </p:nvSpPr>
          <p:spPr>
            <a:xfrm rot="5400000">
              <a:off x="10161282"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3" name="Google Shape;1393;p8"/>
            <p:cNvSpPr/>
            <p:nvPr/>
          </p:nvSpPr>
          <p:spPr>
            <a:xfrm rot="5400000">
              <a:off x="10161282"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4" name="Google Shape;1394;p8"/>
            <p:cNvSpPr/>
            <p:nvPr/>
          </p:nvSpPr>
          <p:spPr>
            <a:xfrm rot="5400000">
              <a:off x="9940182"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5" name="Google Shape;1395;p8"/>
            <p:cNvSpPr/>
            <p:nvPr/>
          </p:nvSpPr>
          <p:spPr>
            <a:xfrm rot="5400000">
              <a:off x="9940182"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6" name="Google Shape;1396;p8"/>
            <p:cNvSpPr/>
            <p:nvPr/>
          </p:nvSpPr>
          <p:spPr>
            <a:xfrm rot="5400000">
              <a:off x="10161282"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7" name="Google Shape;1397;p8"/>
            <p:cNvSpPr/>
            <p:nvPr/>
          </p:nvSpPr>
          <p:spPr>
            <a:xfrm rot="5400000">
              <a:off x="10161282"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8" name="Google Shape;1398;p8"/>
            <p:cNvSpPr/>
            <p:nvPr/>
          </p:nvSpPr>
          <p:spPr>
            <a:xfrm rot="5400000">
              <a:off x="9940182"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9" name="Google Shape;1399;p8"/>
            <p:cNvSpPr/>
            <p:nvPr/>
          </p:nvSpPr>
          <p:spPr>
            <a:xfrm rot="5400000">
              <a:off x="9940182"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0" name="Google Shape;1400;p8"/>
            <p:cNvSpPr/>
            <p:nvPr/>
          </p:nvSpPr>
          <p:spPr>
            <a:xfrm rot="5400000">
              <a:off x="10627029"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1" name="Google Shape;1401;p8"/>
            <p:cNvSpPr/>
            <p:nvPr/>
          </p:nvSpPr>
          <p:spPr>
            <a:xfrm rot="5400000">
              <a:off x="10405929"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2" name="Google Shape;1402;p8"/>
            <p:cNvSpPr/>
            <p:nvPr/>
          </p:nvSpPr>
          <p:spPr>
            <a:xfrm rot="5400000">
              <a:off x="10627029"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3" name="Google Shape;1403;p8"/>
            <p:cNvSpPr/>
            <p:nvPr/>
          </p:nvSpPr>
          <p:spPr>
            <a:xfrm rot="5400000">
              <a:off x="10627029"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4" name="Google Shape;1404;p8"/>
            <p:cNvSpPr/>
            <p:nvPr/>
          </p:nvSpPr>
          <p:spPr>
            <a:xfrm rot="5400000">
              <a:off x="10405929"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5" name="Google Shape;1405;p8"/>
            <p:cNvSpPr/>
            <p:nvPr/>
          </p:nvSpPr>
          <p:spPr>
            <a:xfrm rot="5400000">
              <a:off x="10405929"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6" name="Google Shape;1406;p8"/>
            <p:cNvSpPr/>
            <p:nvPr/>
          </p:nvSpPr>
          <p:spPr>
            <a:xfrm rot="5400000">
              <a:off x="10627029"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7" name="Google Shape;1407;p8"/>
            <p:cNvSpPr/>
            <p:nvPr/>
          </p:nvSpPr>
          <p:spPr>
            <a:xfrm rot="5400000">
              <a:off x="10627029"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8" name="Google Shape;1408;p8"/>
            <p:cNvSpPr/>
            <p:nvPr/>
          </p:nvSpPr>
          <p:spPr>
            <a:xfrm rot="5400000">
              <a:off x="10405929"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9" name="Google Shape;1409;p8"/>
            <p:cNvSpPr/>
            <p:nvPr/>
          </p:nvSpPr>
          <p:spPr>
            <a:xfrm rot="5400000">
              <a:off x="10405929"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0" name="Google Shape;1410;p8"/>
            <p:cNvSpPr/>
            <p:nvPr/>
          </p:nvSpPr>
          <p:spPr>
            <a:xfrm rot="5400000">
              <a:off x="10627029"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1" name="Google Shape;1411;p8"/>
            <p:cNvSpPr/>
            <p:nvPr/>
          </p:nvSpPr>
          <p:spPr>
            <a:xfrm rot="5400000">
              <a:off x="10627029"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2" name="Google Shape;1412;p8"/>
            <p:cNvSpPr/>
            <p:nvPr/>
          </p:nvSpPr>
          <p:spPr>
            <a:xfrm rot="5400000">
              <a:off x="10405929"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3" name="Google Shape;1413;p8"/>
            <p:cNvSpPr/>
            <p:nvPr/>
          </p:nvSpPr>
          <p:spPr>
            <a:xfrm rot="5400000">
              <a:off x="10405929"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4" name="Google Shape;1414;p8"/>
            <p:cNvSpPr/>
            <p:nvPr/>
          </p:nvSpPr>
          <p:spPr>
            <a:xfrm rot="5400000">
              <a:off x="10627029"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5" name="Google Shape;1415;p8"/>
            <p:cNvSpPr/>
            <p:nvPr/>
          </p:nvSpPr>
          <p:spPr>
            <a:xfrm rot="5400000">
              <a:off x="10627029"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6" name="Google Shape;1416;p8"/>
            <p:cNvSpPr/>
            <p:nvPr/>
          </p:nvSpPr>
          <p:spPr>
            <a:xfrm rot="5400000">
              <a:off x="10405929"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7" name="Google Shape;1417;p8"/>
            <p:cNvSpPr/>
            <p:nvPr/>
          </p:nvSpPr>
          <p:spPr>
            <a:xfrm rot="5400000">
              <a:off x="10405929"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8" name="Google Shape;1418;p8"/>
            <p:cNvSpPr/>
            <p:nvPr/>
          </p:nvSpPr>
          <p:spPr>
            <a:xfrm rot="5400000">
              <a:off x="10627029"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9" name="Google Shape;1419;p8"/>
            <p:cNvSpPr/>
            <p:nvPr/>
          </p:nvSpPr>
          <p:spPr>
            <a:xfrm rot="5400000">
              <a:off x="10627029"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0" name="Google Shape;1420;p8"/>
            <p:cNvSpPr/>
            <p:nvPr/>
          </p:nvSpPr>
          <p:spPr>
            <a:xfrm rot="5400000">
              <a:off x="10405929"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1" name="Google Shape;1421;p8"/>
            <p:cNvSpPr/>
            <p:nvPr/>
          </p:nvSpPr>
          <p:spPr>
            <a:xfrm rot="5400000">
              <a:off x="10405929"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2" name="Google Shape;1422;p8"/>
            <p:cNvSpPr/>
            <p:nvPr/>
          </p:nvSpPr>
          <p:spPr>
            <a:xfrm rot="5400000">
              <a:off x="10627029"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3" name="Google Shape;1423;p8"/>
            <p:cNvSpPr/>
            <p:nvPr/>
          </p:nvSpPr>
          <p:spPr>
            <a:xfrm rot="5400000">
              <a:off x="10627029"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4" name="Google Shape;1424;p8"/>
            <p:cNvSpPr/>
            <p:nvPr/>
          </p:nvSpPr>
          <p:spPr>
            <a:xfrm rot="5400000">
              <a:off x="10405929"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5" name="Google Shape;1425;p8"/>
            <p:cNvSpPr/>
            <p:nvPr/>
          </p:nvSpPr>
          <p:spPr>
            <a:xfrm rot="5400000">
              <a:off x="10405929"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6" name="Google Shape;1426;p8"/>
            <p:cNvSpPr/>
            <p:nvPr/>
          </p:nvSpPr>
          <p:spPr>
            <a:xfrm rot="5400000">
              <a:off x="10627029"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7" name="Google Shape;1427;p8"/>
            <p:cNvSpPr/>
            <p:nvPr/>
          </p:nvSpPr>
          <p:spPr>
            <a:xfrm rot="5400000">
              <a:off x="10627029"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8" name="Google Shape;1428;p8"/>
            <p:cNvSpPr/>
            <p:nvPr/>
          </p:nvSpPr>
          <p:spPr>
            <a:xfrm rot="5400000">
              <a:off x="10405929"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9" name="Google Shape;1429;p8"/>
            <p:cNvSpPr/>
            <p:nvPr/>
          </p:nvSpPr>
          <p:spPr>
            <a:xfrm rot="5400000">
              <a:off x="10405929"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0" name="Google Shape;1430;p8"/>
            <p:cNvSpPr/>
            <p:nvPr/>
          </p:nvSpPr>
          <p:spPr>
            <a:xfrm rot="5400000">
              <a:off x="10627029"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1" name="Google Shape;1431;p8"/>
            <p:cNvSpPr/>
            <p:nvPr/>
          </p:nvSpPr>
          <p:spPr>
            <a:xfrm rot="5400000">
              <a:off x="10627029"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2" name="Google Shape;1432;p8"/>
            <p:cNvSpPr/>
            <p:nvPr/>
          </p:nvSpPr>
          <p:spPr>
            <a:xfrm rot="5400000">
              <a:off x="10405929"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3" name="Google Shape;1433;p8"/>
            <p:cNvSpPr/>
            <p:nvPr/>
          </p:nvSpPr>
          <p:spPr>
            <a:xfrm rot="5400000">
              <a:off x="10405929"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4" name="Google Shape;1434;p8"/>
            <p:cNvSpPr/>
            <p:nvPr/>
          </p:nvSpPr>
          <p:spPr>
            <a:xfrm rot="5400000">
              <a:off x="10627029"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5" name="Google Shape;1435;p8"/>
            <p:cNvSpPr/>
            <p:nvPr/>
          </p:nvSpPr>
          <p:spPr>
            <a:xfrm rot="5400000">
              <a:off x="10627029"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6" name="Google Shape;1436;p8"/>
            <p:cNvSpPr/>
            <p:nvPr/>
          </p:nvSpPr>
          <p:spPr>
            <a:xfrm rot="5400000">
              <a:off x="10405929"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7" name="Google Shape;1437;p8"/>
            <p:cNvSpPr/>
            <p:nvPr/>
          </p:nvSpPr>
          <p:spPr>
            <a:xfrm rot="5400000">
              <a:off x="10405929"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8" name="Google Shape;1438;p8"/>
            <p:cNvSpPr/>
            <p:nvPr/>
          </p:nvSpPr>
          <p:spPr>
            <a:xfrm rot="5400000">
              <a:off x="10627029"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9" name="Google Shape;1439;p8"/>
            <p:cNvSpPr/>
            <p:nvPr/>
          </p:nvSpPr>
          <p:spPr>
            <a:xfrm rot="5400000">
              <a:off x="10627029"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0" name="Google Shape;1440;p8"/>
            <p:cNvSpPr/>
            <p:nvPr/>
          </p:nvSpPr>
          <p:spPr>
            <a:xfrm rot="5400000">
              <a:off x="10405929"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1" name="Google Shape;1441;p8"/>
            <p:cNvSpPr/>
            <p:nvPr/>
          </p:nvSpPr>
          <p:spPr>
            <a:xfrm rot="5400000">
              <a:off x="10405929"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2" name="Google Shape;1442;p8"/>
            <p:cNvSpPr/>
            <p:nvPr/>
          </p:nvSpPr>
          <p:spPr>
            <a:xfrm rot="5400000">
              <a:off x="10627029"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3" name="Google Shape;1443;p8"/>
            <p:cNvSpPr/>
            <p:nvPr/>
          </p:nvSpPr>
          <p:spPr>
            <a:xfrm rot="5400000">
              <a:off x="10627029"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4" name="Google Shape;1444;p8"/>
            <p:cNvSpPr/>
            <p:nvPr/>
          </p:nvSpPr>
          <p:spPr>
            <a:xfrm rot="5400000">
              <a:off x="10405929"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5" name="Google Shape;1445;p8"/>
            <p:cNvSpPr/>
            <p:nvPr/>
          </p:nvSpPr>
          <p:spPr>
            <a:xfrm rot="5400000">
              <a:off x="10405929"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6" name="Google Shape;1446;p8"/>
            <p:cNvSpPr/>
            <p:nvPr/>
          </p:nvSpPr>
          <p:spPr>
            <a:xfrm rot="5400000">
              <a:off x="10627029"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7" name="Google Shape;1447;p8"/>
            <p:cNvSpPr/>
            <p:nvPr/>
          </p:nvSpPr>
          <p:spPr>
            <a:xfrm rot="5400000">
              <a:off x="10627029"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8" name="Google Shape;1448;p8"/>
            <p:cNvSpPr/>
            <p:nvPr/>
          </p:nvSpPr>
          <p:spPr>
            <a:xfrm rot="5400000">
              <a:off x="10405929"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9" name="Google Shape;1449;p8"/>
            <p:cNvSpPr/>
            <p:nvPr/>
          </p:nvSpPr>
          <p:spPr>
            <a:xfrm rot="5400000">
              <a:off x="10405929"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0" name="Google Shape;1450;p8"/>
            <p:cNvSpPr/>
            <p:nvPr/>
          </p:nvSpPr>
          <p:spPr>
            <a:xfrm rot="5400000">
              <a:off x="11092777"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1" name="Google Shape;1451;p8"/>
            <p:cNvSpPr/>
            <p:nvPr/>
          </p:nvSpPr>
          <p:spPr>
            <a:xfrm rot="5400000">
              <a:off x="10871677" y="718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2" name="Google Shape;1452;p8"/>
            <p:cNvSpPr/>
            <p:nvPr/>
          </p:nvSpPr>
          <p:spPr>
            <a:xfrm rot="5400000">
              <a:off x="11092777"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3" name="Google Shape;1453;p8"/>
            <p:cNvSpPr/>
            <p:nvPr/>
          </p:nvSpPr>
          <p:spPr>
            <a:xfrm rot="5400000">
              <a:off x="11092777"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4" name="Google Shape;1454;p8"/>
            <p:cNvSpPr/>
            <p:nvPr/>
          </p:nvSpPr>
          <p:spPr>
            <a:xfrm rot="5400000">
              <a:off x="10871677" y="947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5" name="Google Shape;1455;p8"/>
            <p:cNvSpPr/>
            <p:nvPr/>
          </p:nvSpPr>
          <p:spPr>
            <a:xfrm rot="5400000">
              <a:off x="10871677" y="1175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6" name="Google Shape;1456;p8"/>
            <p:cNvSpPr/>
            <p:nvPr/>
          </p:nvSpPr>
          <p:spPr>
            <a:xfrm rot="5400000">
              <a:off x="11092777"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7" name="Google Shape;1457;p8"/>
            <p:cNvSpPr/>
            <p:nvPr/>
          </p:nvSpPr>
          <p:spPr>
            <a:xfrm rot="5400000">
              <a:off x="11092777"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8" name="Google Shape;1458;p8"/>
            <p:cNvSpPr/>
            <p:nvPr/>
          </p:nvSpPr>
          <p:spPr>
            <a:xfrm rot="5400000">
              <a:off x="10871677" y="1404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9" name="Google Shape;1459;p8"/>
            <p:cNvSpPr/>
            <p:nvPr/>
          </p:nvSpPr>
          <p:spPr>
            <a:xfrm rot="5400000">
              <a:off x="10871677" y="1632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0" name="Google Shape;1460;p8"/>
            <p:cNvSpPr/>
            <p:nvPr/>
          </p:nvSpPr>
          <p:spPr>
            <a:xfrm rot="5400000">
              <a:off x="11092777"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1" name="Google Shape;1461;p8"/>
            <p:cNvSpPr/>
            <p:nvPr/>
          </p:nvSpPr>
          <p:spPr>
            <a:xfrm rot="5400000">
              <a:off x="11092777"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2" name="Google Shape;1462;p8"/>
            <p:cNvSpPr/>
            <p:nvPr/>
          </p:nvSpPr>
          <p:spPr>
            <a:xfrm rot="5400000">
              <a:off x="10871677" y="1861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3" name="Google Shape;1463;p8"/>
            <p:cNvSpPr/>
            <p:nvPr/>
          </p:nvSpPr>
          <p:spPr>
            <a:xfrm rot="5400000">
              <a:off x="10871677" y="2090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4" name="Google Shape;1464;p8"/>
            <p:cNvSpPr/>
            <p:nvPr/>
          </p:nvSpPr>
          <p:spPr>
            <a:xfrm rot="5400000">
              <a:off x="11092777"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5" name="Google Shape;1465;p8"/>
            <p:cNvSpPr/>
            <p:nvPr/>
          </p:nvSpPr>
          <p:spPr>
            <a:xfrm rot="5400000">
              <a:off x="11092777"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6" name="Google Shape;1466;p8"/>
            <p:cNvSpPr/>
            <p:nvPr/>
          </p:nvSpPr>
          <p:spPr>
            <a:xfrm rot="5400000">
              <a:off x="10871677" y="2318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7" name="Google Shape;1467;p8"/>
            <p:cNvSpPr/>
            <p:nvPr/>
          </p:nvSpPr>
          <p:spPr>
            <a:xfrm rot="5400000">
              <a:off x="10871677" y="2547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8" name="Google Shape;1468;p8"/>
            <p:cNvSpPr/>
            <p:nvPr/>
          </p:nvSpPr>
          <p:spPr>
            <a:xfrm rot="5400000">
              <a:off x="11092777"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9" name="Google Shape;1469;p8"/>
            <p:cNvSpPr/>
            <p:nvPr/>
          </p:nvSpPr>
          <p:spPr>
            <a:xfrm rot="5400000">
              <a:off x="11092777"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0" name="Google Shape;1470;p8"/>
            <p:cNvSpPr/>
            <p:nvPr/>
          </p:nvSpPr>
          <p:spPr>
            <a:xfrm rot="5400000">
              <a:off x="10871677" y="2775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1" name="Google Shape;1471;p8"/>
            <p:cNvSpPr/>
            <p:nvPr/>
          </p:nvSpPr>
          <p:spPr>
            <a:xfrm rot="5400000">
              <a:off x="10871677" y="3004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2" name="Google Shape;1472;p8"/>
            <p:cNvSpPr/>
            <p:nvPr/>
          </p:nvSpPr>
          <p:spPr>
            <a:xfrm rot="5400000">
              <a:off x="11092777"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3" name="Google Shape;1473;p8"/>
            <p:cNvSpPr/>
            <p:nvPr/>
          </p:nvSpPr>
          <p:spPr>
            <a:xfrm rot="5400000">
              <a:off x="11092777"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4" name="Google Shape;1474;p8"/>
            <p:cNvSpPr/>
            <p:nvPr/>
          </p:nvSpPr>
          <p:spPr>
            <a:xfrm rot="5400000">
              <a:off x="10871677" y="3233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5" name="Google Shape;1475;p8"/>
            <p:cNvSpPr/>
            <p:nvPr/>
          </p:nvSpPr>
          <p:spPr>
            <a:xfrm rot="5400000">
              <a:off x="10871677" y="3461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6" name="Google Shape;1476;p8"/>
            <p:cNvSpPr/>
            <p:nvPr/>
          </p:nvSpPr>
          <p:spPr>
            <a:xfrm rot="5400000">
              <a:off x="11092777"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7" name="Google Shape;1477;p8"/>
            <p:cNvSpPr/>
            <p:nvPr/>
          </p:nvSpPr>
          <p:spPr>
            <a:xfrm rot="5400000">
              <a:off x="11092777"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8" name="Google Shape;1478;p8"/>
            <p:cNvSpPr/>
            <p:nvPr/>
          </p:nvSpPr>
          <p:spPr>
            <a:xfrm rot="5400000">
              <a:off x="10871677" y="3690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9" name="Google Shape;1479;p8"/>
            <p:cNvSpPr/>
            <p:nvPr/>
          </p:nvSpPr>
          <p:spPr>
            <a:xfrm rot="5400000">
              <a:off x="10871677" y="3918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0" name="Google Shape;1480;p8"/>
            <p:cNvSpPr/>
            <p:nvPr/>
          </p:nvSpPr>
          <p:spPr>
            <a:xfrm rot="5400000">
              <a:off x="11092777"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1" name="Google Shape;1481;p8"/>
            <p:cNvSpPr/>
            <p:nvPr/>
          </p:nvSpPr>
          <p:spPr>
            <a:xfrm rot="5400000">
              <a:off x="11092777"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2" name="Google Shape;1482;p8"/>
            <p:cNvSpPr/>
            <p:nvPr/>
          </p:nvSpPr>
          <p:spPr>
            <a:xfrm rot="5400000">
              <a:off x="10871677" y="4147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3" name="Google Shape;1483;p8"/>
            <p:cNvSpPr/>
            <p:nvPr/>
          </p:nvSpPr>
          <p:spPr>
            <a:xfrm rot="5400000">
              <a:off x="10871677" y="4376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4" name="Google Shape;1484;p8"/>
            <p:cNvSpPr/>
            <p:nvPr/>
          </p:nvSpPr>
          <p:spPr>
            <a:xfrm rot="5400000">
              <a:off x="11092777"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5" name="Google Shape;1485;p8"/>
            <p:cNvSpPr/>
            <p:nvPr/>
          </p:nvSpPr>
          <p:spPr>
            <a:xfrm rot="5400000">
              <a:off x="11092777"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6" name="Google Shape;1486;p8"/>
            <p:cNvSpPr/>
            <p:nvPr/>
          </p:nvSpPr>
          <p:spPr>
            <a:xfrm rot="5400000">
              <a:off x="10871677" y="4604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7" name="Google Shape;1487;p8"/>
            <p:cNvSpPr/>
            <p:nvPr/>
          </p:nvSpPr>
          <p:spPr>
            <a:xfrm rot="5400000">
              <a:off x="10871677" y="4833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8" name="Google Shape;1488;p8"/>
            <p:cNvSpPr/>
            <p:nvPr/>
          </p:nvSpPr>
          <p:spPr>
            <a:xfrm rot="5400000">
              <a:off x="11092777"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9" name="Google Shape;1489;p8"/>
            <p:cNvSpPr/>
            <p:nvPr/>
          </p:nvSpPr>
          <p:spPr>
            <a:xfrm rot="5400000">
              <a:off x="11092777"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0" name="Google Shape;1490;p8"/>
            <p:cNvSpPr/>
            <p:nvPr/>
          </p:nvSpPr>
          <p:spPr>
            <a:xfrm rot="5400000">
              <a:off x="10871677" y="5061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1" name="Google Shape;1491;p8"/>
            <p:cNvSpPr/>
            <p:nvPr/>
          </p:nvSpPr>
          <p:spPr>
            <a:xfrm rot="5400000">
              <a:off x="10871677" y="52904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2" name="Google Shape;1492;p8"/>
            <p:cNvSpPr/>
            <p:nvPr/>
          </p:nvSpPr>
          <p:spPr>
            <a:xfrm rot="5400000">
              <a:off x="11092777"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3" name="Google Shape;1493;p8"/>
            <p:cNvSpPr/>
            <p:nvPr/>
          </p:nvSpPr>
          <p:spPr>
            <a:xfrm rot="5400000">
              <a:off x="11092777"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4" name="Google Shape;1494;p8"/>
            <p:cNvSpPr/>
            <p:nvPr/>
          </p:nvSpPr>
          <p:spPr>
            <a:xfrm rot="5400000">
              <a:off x="10871677" y="55190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5" name="Google Shape;1495;p8"/>
            <p:cNvSpPr/>
            <p:nvPr/>
          </p:nvSpPr>
          <p:spPr>
            <a:xfrm rot="5400000">
              <a:off x="10871677" y="57476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6" name="Google Shape;1496;p8"/>
            <p:cNvSpPr/>
            <p:nvPr/>
          </p:nvSpPr>
          <p:spPr>
            <a:xfrm rot="5400000">
              <a:off x="11092777"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7" name="Google Shape;1497;p8"/>
            <p:cNvSpPr/>
            <p:nvPr/>
          </p:nvSpPr>
          <p:spPr>
            <a:xfrm rot="5400000">
              <a:off x="11092777"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8" name="Google Shape;1498;p8"/>
            <p:cNvSpPr/>
            <p:nvPr/>
          </p:nvSpPr>
          <p:spPr>
            <a:xfrm rot="5400000">
              <a:off x="10871677" y="59762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9" name="Google Shape;1499;p8"/>
            <p:cNvSpPr/>
            <p:nvPr/>
          </p:nvSpPr>
          <p:spPr>
            <a:xfrm rot="5400000">
              <a:off x="10871677" y="6204825"/>
              <a:ext cx="9000" cy="9000"/>
            </a:xfrm>
            <a:prstGeom prst="ellipse">
              <a:avLst/>
            </a:prstGeom>
            <a:noFill/>
            <a:ln cap="flat" cmpd="sng" w="9525">
              <a:solidFill>
                <a:srgbClr val="CCCC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500" name="Google Shape;1500;p8"/>
          <p:cNvSpPr txBox="1"/>
          <p:nvPr>
            <p:ph type="title"/>
          </p:nvPr>
        </p:nvSpPr>
        <p:spPr>
          <a:xfrm>
            <a:off x="720600" y="610950"/>
            <a:ext cx="10526100" cy="7434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rtl="0">
              <a:spcBef>
                <a:spcPts val="0"/>
              </a:spcBef>
              <a:spcAft>
                <a:spcPts val="0"/>
              </a:spcAft>
              <a:buClr>
                <a:schemeClr val="dk2"/>
              </a:buClr>
              <a:buSzPts val="5000"/>
              <a:buNone/>
              <a:defRPr sz="5000">
                <a:solidFill>
                  <a:schemeClr val="dk2"/>
                </a:solidFill>
              </a:defRPr>
            </a:lvl2pPr>
            <a:lvl3pPr lvl="2" rtl="0">
              <a:spcBef>
                <a:spcPts val="0"/>
              </a:spcBef>
              <a:spcAft>
                <a:spcPts val="0"/>
              </a:spcAft>
              <a:buClr>
                <a:schemeClr val="dk2"/>
              </a:buClr>
              <a:buSzPts val="5000"/>
              <a:buNone/>
              <a:defRPr sz="5000">
                <a:solidFill>
                  <a:schemeClr val="dk2"/>
                </a:solidFill>
              </a:defRPr>
            </a:lvl3pPr>
            <a:lvl4pPr lvl="3" rtl="0">
              <a:spcBef>
                <a:spcPts val="0"/>
              </a:spcBef>
              <a:spcAft>
                <a:spcPts val="0"/>
              </a:spcAft>
              <a:buClr>
                <a:schemeClr val="dk2"/>
              </a:buClr>
              <a:buSzPts val="5000"/>
              <a:buNone/>
              <a:defRPr sz="5000">
                <a:solidFill>
                  <a:schemeClr val="dk2"/>
                </a:solidFill>
              </a:defRPr>
            </a:lvl4pPr>
            <a:lvl5pPr lvl="4" rtl="0">
              <a:spcBef>
                <a:spcPts val="0"/>
              </a:spcBef>
              <a:spcAft>
                <a:spcPts val="0"/>
              </a:spcAft>
              <a:buClr>
                <a:schemeClr val="dk2"/>
              </a:buClr>
              <a:buSzPts val="5000"/>
              <a:buNone/>
              <a:defRPr sz="5000">
                <a:solidFill>
                  <a:schemeClr val="dk2"/>
                </a:solidFill>
              </a:defRPr>
            </a:lvl5pPr>
            <a:lvl6pPr lvl="5" rtl="0">
              <a:spcBef>
                <a:spcPts val="0"/>
              </a:spcBef>
              <a:spcAft>
                <a:spcPts val="0"/>
              </a:spcAft>
              <a:buClr>
                <a:schemeClr val="dk2"/>
              </a:buClr>
              <a:buSzPts val="5000"/>
              <a:buNone/>
              <a:defRPr sz="5000">
                <a:solidFill>
                  <a:schemeClr val="dk2"/>
                </a:solidFill>
              </a:defRPr>
            </a:lvl6pPr>
            <a:lvl7pPr lvl="6" rtl="0">
              <a:spcBef>
                <a:spcPts val="0"/>
              </a:spcBef>
              <a:spcAft>
                <a:spcPts val="0"/>
              </a:spcAft>
              <a:buClr>
                <a:schemeClr val="dk2"/>
              </a:buClr>
              <a:buSzPts val="5000"/>
              <a:buNone/>
              <a:defRPr sz="5000">
                <a:solidFill>
                  <a:schemeClr val="dk2"/>
                </a:solidFill>
              </a:defRPr>
            </a:lvl7pPr>
            <a:lvl8pPr lvl="7" rtl="0">
              <a:spcBef>
                <a:spcPts val="0"/>
              </a:spcBef>
              <a:spcAft>
                <a:spcPts val="0"/>
              </a:spcAft>
              <a:buClr>
                <a:schemeClr val="dk2"/>
              </a:buClr>
              <a:buSzPts val="5000"/>
              <a:buNone/>
              <a:defRPr sz="5000">
                <a:solidFill>
                  <a:schemeClr val="dk2"/>
                </a:solidFill>
              </a:defRPr>
            </a:lvl8pPr>
            <a:lvl9pPr lvl="8" rtl="0">
              <a:spcBef>
                <a:spcPts val="0"/>
              </a:spcBef>
              <a:spcAft>
                <a:spcPts val="0"/>
              </a:spcAft>
              <a:buClr>
                <a:schemeClr val="dk2"/>
              </a:buClr>
              <a:buSzPts val="5000"/>
              <a:buNone/>
              <a:defRPr sz="5000">
                <a:solidFill>
                  <a:schemeClr val="dk2"/>
                </a:solidFill>
              </a:defRPr>
            </a:lvl9pPr>
          </a:lstStyle>
          <a:p/>
        </p:txBody>
      </p:sp>
      <p:sp>
        <p:nvSpPr>
          <p:cNvPr id="1501" name="Google Shape;1501;p8"/>
          <p:cNvSpPr txBox="1"/>
          <p:nvPr>
            <p:ph idx="1" type="body"/>
          </p:nvPr>
        </p:nvSpPr>
        <p:spPr>
          <a:xfrm>
            <a:off x="720600" y="1582950"/>
            <a:ext cx="10526100" cy="4532100"/>
          </a:xfrm>
          <a:prstGeom prst="rect">
            <a:avLst/>
          </a:prstGeom>
        </p:spPr>
        <p:txBody>
          <a:bodyPr anchorCtr="0" anchor="t" bIns="91425" lIns="91425" spcFirstLastPara="1" rIns="91425" wrap="square" tIns="91425">
            <a:noAutofit/>
          </a:bodyPr>
          <a:lstStyle>
            <a:lvl1pPr indent="-323850" lvl="0" marL="457200" rtl="0">
              <a:lnSpc>
                <a:spcPct val="150000"/>
              </a:lnSpc>
              <a:spcBef>
                <a:spcPts val="0"/>
              </a:spcBef>
              <a:spcAft>
                <a:spcPts val="0"/>
              </a:spcAft>
              <a:buSzPts val="1500"/>
              <a:buChar char="●"/>
              <a:defRPr b="0" sz="1500"/>
            </a:lvl1pPr>
            <a:lvl2pPr indent="-323850" lvl="1" marL="914400" rtl="0">
              <a:spcBef>
                <a:spcPts val="0"/>
              </a:spcBef>
              <a:spcAft>
                <a:spcPts val="0"/>
              </a:spcAft>
              <a:buSzPts val="1500"/>
              <a:buChar char="○"/>
              <a:defRPr b="0" sz="1500"/>
            </a:lvl2pPr>
            <a:lvl3pPr indent="-323850" lvl="2" marL="1371600" rtl="0">
              <a:spcBef>
                <a:spcPts val="0"/>
              </a:spcBef>
              <a:spcAft>
                <a:spcPts val="0"/>
              </a:spcAft>
              <a:buSzPts val="1500"/>
              <a:buChar char="■"/>
              <a:defRPr b="0" sz="1500"/>
            </a:lvl3pPr>
            <a:lvl4pPr indent="-323850" lvl="3" marL="1828800" rtl="0">
              <a:spcBef>
                <a:spcPts val="0"/>
              </a:spcBef>
              <a:spcAft>
                <a:spcPts val="0"/>
              </a:spcAft>
              <a:buSzPts val="1500"/>
              <a:buChar char="●"/>
              <a:defRPr b="0" sz="1500"/>
            </a:lvl4pPr>
            <a:lvl5pPr indent="-323850" lvl="4" marL="2286000" rtl="0">
              <a:spcBef>
                <a:spcPts val="0"/>
              </a:spcBef>
              <a:spcAft>
                <a:spcPts val="0"/>
              </a:spcAft>
              <a:buSzPts val="1500"/>
              <a:buChar char="○"/>
              <a:defRPr b="0" sz="1500"/>
            </a:lvl5pPr>
            <a:lvl6pPr indent="-323850" lvl="5" marL="2743200" rtl="0">
              <a:spcBef>
                <a:spcPts val="0"/>
              </a:spcBef>
              <a:spcAft>
                <a:spcPts val="0"/>
              </a:spcAft>
              <a:buSzPts val="1500"/>
              <a:buChar char="■"/>
              <a:defRPr b="0" sz="1500"/>
            </a:lvl6pPr>
            <a:lvl7pPr indent="-323850" lvl="6" marL="3200400" rtl="0">
              <a:spcBef>
                <a:spcPts val="0"/>
              </a:spcBef>
              <a:spcAft>
                <a:spcPts val="0"/>
              </a:spcAft>
              <a:buSzPts val="1500"/>
              <a:buChar char="●"/>
              <a:defRPr b="0" sz="1500"/>
            </a:lvl7pPr>
            <a:lvl8pPr indent="-323850" lvl="7" marL="3657600" rtl="0">
              <a:spcBef>
                <a:spcPts val="0"/>
              </a:spcBef>
              <a:spcAft>
                <a:spcPts val="0"/>
              </a:spcAft>
              <a:buSzPts val="1500"/>
              <a:buChar char="○"/>
              <a:defRPr b="0" sz="1500"/>
            </a:lvl8pPr>
            <a:lvl9pPr indent="-323850" lvl="8" marL="4114800" rtl="0">
              <a:spcBef>
                <a:spcPts val="0"/>
              </a:spcBef>
              <a:spcAft>
                <a:spcPts val="0"/>
              </a:spcAft>
              <a:buSzPts val="1500"/>
              <a:buChar char="■"/>
              <a:defRPr b="0" sz="15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acts">
  <p:cSld name="CAPTION_ONLY_2">
    <p:spTree>
      <p:nvGrpSpPr>
        <p:cNvPr id="1502" name="Shape 1502"/>
        <p:cNvGrpSpPr/>
        <p:nvPr/>
      </p:nvGrpSpPr>
      <p:grpSpPr>
        <a:xfrm>
          <a:off x="0" y="0"/>
          <a:ext cx="0" cy="0"/>
          <a:chOff x="0" y="0"/>
          <a:chExt cx="0" cy="0"/>
        </a:xfrm>
      </p:grpSpPr>
      <p:sp>
        <p:nvSpPr>
          <p:cNvPr id="1503" name="Google Shape;1503;p9"/>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1504" name="Google Shape;1504;p9"/>
          <p:cNvSpPr/>
          <p:nvPr>
            <p:ph idx="2" type="pic"/>
          </p:nvPr>
        </p:nvSpPr>
        <p:spPr>
          <a:xfrm>
            <a:off x="720700" y="1753625"/>
            <a:ext cx="1363800" cy="1787400"/>
          </a:xfrm>
          <a:prstGeom prst="rect">
            <a:avLst/>
          </a:prstGeom>
          <a:noFill/>
          <a:ln cap="flat" cmpd="sng" w="9525">
            <a:solidFill>
              <a:schemeClr val="dk1"/>
            </a:solidFill>
            <a:prstDash val="solid"/>
            <a:round/>
            <a:headEnd len="sm" w="sm" type="none"/>
            <a:tailEnd len="sm" w="sm" type="none"/>
          </a:ln>
        </p:spPr>
      </p:sp>
      <p:graphicFrame>
        <p:nvGraphicFramePr>
          <p:cNvPr id="1505" name="Google Shape;1505;p9"/>
          <p:cNvGraphicFramePr/>
          <p:nvPr/>
        </p:nvGraphicFramePr>
        <p:xfrm>
          <a:off x="2236888" y="2126088"/>
          <a:ext cx="3000000" cy="3000000"/>
        </p:xfrm>
        <a:graphic>
          <a:graphicData uri="http://schemas.openxmlformats.org/drawingml/2006/table">
            <a:tbl>
              <a:tblPr>
                <a:noFill/>
                <a:tableStyleId>{1424EEDC-F4A3-4CC1-A5DF-2EAF7EAA90CB}</a:tableStyleId>
              </a:tblPr>
              <a:tblGrid>
                <a:gridCol w="3495800"/>
              </a:tblGrid>
              <a:tr h="471625">
                <a:tc>
                  <a:txBody>
                    <a:bodyPr/>
                    <a:lstStyle/>
                    <a:p>
                      <a:pPr indent="0" lvl="0" marL="0" rtl="0" algn="l">
                        <a:spcBef>
                          <a:spcPts val="0"/>
                        </a:spcBef>
                        <a:spcAft>
                          <a:spcPts val="0"/>
                        </a:spcAft>
                        <a:buNone/>
                      </a:pPr>
                      <a:r>
                        <a:t/>
                      </a:r>
                      <a:endParaRPr/>
                    </a:p>
                  </a:txBody>
                  <a:tcPr marT="91425" marB="91425" marR="91425" marL="91425">
                    <a:lnL cap="flat" cmpd="sng" w="9525">
                      <a:solidFill>
                        <a:schemeClr val="dk1">
                          <a:alpha val="0"/>
                        </a:schemeClr>
                      </a:solidFill>
                      <a:prstDash val="solid"/>
                      <a:round/>
                      <a:headEnd len="sm" w="sm" type="none"/>
                      <a:tailEnd len="sm" w="sm" type="none"/>
                    </a:lnL>
                    <a:lnR cap="flat" cmpd="sng" w="9525">
                      <a:solidFill>
                        <a:schemeClr val="dk1">
                          <a:alpha val="0"/>
                        </a:scheme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1506" name="Google Shape;1506;p9"/>
          <p:cNvSpPr txBox="1"/>
          <p:nvPr/>
        </p:nvSpPr>
        <p:spPr>
          <a:xfrm>
            <a:off x="2236975" y="1753625"/>
            <a:ext cx="3059400" cy="438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500">
                <a:solidFill>
                  <a:schemeClr val="dk2"/>
                </a:solidFill>
                <a:latin typeface="DM Sans SemiBold"/>
                <a:ea typeface="DM Sans SemiBold"/>
                <a:cs typeface="DM Sans SemiBold"/>
                <a:sym typeface="DM Sans SemiBold"/>
              </a:rPr>
              <a:t>NAME:</a:t>
            </a:r>
            <a:endParaRPr sz="1500">
              <a:solidFill>
                <a:schemeClr val="dk2"/>
              </a:solidFill>
              <a:latin typeface="DM Sans SemiBold"/>
              <a:ea typeface="DM Sans SemiBold"/>
              <a:cs typeface="DM Sans SemiBold"/>
              <a:sym typeface="DM Sans SemiBold"/>
            </a:endParaRPr>
          </a:p>
        </p:txBody>
      </p:sp>
      <p:sp>
        <p:nvSpPr>
          <p:cNvPr id="1507" name="Google Shape;1507;p9"/>
          <p:cNvSpPr txBox="1"/>
          <p:nvPr/>
        </p:nvSpPr>
        <p:spPr>
          <a:xfrm>
            <a:off x="2236975" y="2744225"/>
            <a:ext cx="3059400" cy="438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500">
                <a:solidFill>
                  <a:schemeClr val="dk2"/>
                </a:solidFill>
                <a:latin typeface="DM Sans SemiBold"/>
                <a:ea typeface="DM Sans SemiBold"/>
                <a:cs typeface="DM Sans SemiBold"/>
                <a:sym typeface="DM Sans SemiBold"/>
              </a:rPr>
              <a:t>PHONE</a:t>
            </a:r>
            <a:r>
              <a:rPr lang="en" sz="1500">
                <a:solidFill>
                  <a:schemeClr val="dk2"/>
                </a:solidFill>
                <a:latin typeface="DM Sans SemiBold"/>
                <a:ea typeface="DM Sans SemiBold"/>
                <a:cs typeface="DM Sans SemiBold"/>
                <a:sym typeface="DM Sans SemiBold"/>
              </a:rPr>
              <a:t>:</a:t>
            </a:r>
            <a:endParaRPr sz="1500">
              <a:solidFill>
                <a:schemeClr val="dk2"/>
              </a:solidFill>
              <a:latin typeface="DM Sans SemiBold"/>
              <a:ea typeface="DM Sans SemiBold"/>
              <a:cs typeface="DM Sans SemiBold"/>
              <a:sym typeface="DM Sans SemiBold"/>
            </a:endParaRPr>
          </a:p>
        </p:txBody>
      </p:sp>
      <p:graphicFrame>
        <p:nvGraphicFramePr>
          <p:cNvPr id="1508" name="Google Shape;1508;p9"/>
          <p:cNvGraphicFramePr/>
          <p:nvPr/>
        </p:nvGraphicFramePr>
        <p:xfrm>
          <a:off x="720688" y="4037738"/>
          <a:ext cx="3000000" cy="3000000"/>
        </p:xfrm>
        <a:graphic>
          <a:graphicData uri="http://schemas.openxmlformats.org/drawingml/2006/table">
            <a:tbl>
              <a:tblPr>
                <a:noFill/>
                <a:tableStyleId>{1424EEDC-F4A3-4CC1-A5DF-2EAF7EAA90CB}</a:tableStyleId>
              </a:tblPr>
              <a:tblGrid>
                <a:gridCol w="5012000"/>
              </a:tblGrid>
              <a:tr h="471625">
                <a:tc>
                  <a:txBody>
                    <a:bodyPr/>
                    <a:lstStyle/>
                    <a:p>
                      <a:pPr indent="0" lvl="0" marL="0" rtl="0" algn="l">
                        <a:spcBef>
                          <a:spcPts val="0"/>
                        </a:spcBef>
                        <a:spcAft>
                          <a:spcPts val="0"/>
                        </a:spcAft>
                        <a:buNone/>
                      </a:pPr>
                      <a:r>
                        <a:t/>
                      </a:r>
                      <a:endParaRPr/>
                    </a:p>
                  </a:txBody>
                  <a:tcPr marT="91425" marB="91425" marR="91425" marL="91425">
                    <a:lnL cap="flat" cmpd="sng" w="9525">
                      <a:solidFill>
                        <a:schemeClr val="dk1">
                          <a:alpha val="0"/>
                        </a:schemeClr>
                      </a:solidFill>
                      <a:prstDash val="solid"/>
                      <a:round/>
                      <a:headEnd len="sm" w="sm" type="none"/>
                      <a:tailEnd len="sm" w="sm" type="none"/>
                    </a:lnL>
                    <a:lnR cap="flat" cmpd="sng" w="9525">
                      <a:solidFill>
                        <a:schemeClr val="dk1">
                          <a:alpha val="0"/>
                        </a:scheme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1509" name="Google Shape;1509;p9"/>
          <p:cNvSpPr txBox="1"/>
          <p:nvPr/>
        </p:nvSpPr>
        <p:spPr>
          <a:xfrm>
            <a:off x="720700" y="3675950"/>
            <a:ext cx="3059400" cy="438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500">
                <a:solidFill>
                  <a:schemeClr val="dk2"/>
                </a:solidFill>
                <a:latin typeface="DM Sans SemiBold"/>
                <a:ea typeface="DM Sans SemiBold"/>
                <a:cs typeface="DM Sans SemiBold"/>
                <a:sym typeface="DM Sans SemiBold"/>
              </a:rPr>
              <a:t>EMAIL</a:t>
            </a:r>
            <a:r>
              <a:rPr lang="en" sz="1500">
                <a:solidFill>
                  <a:schemeClr val="dk2"/>
                </a:solidFill>
                <a:latin typeface="DM Sans SemiBold"/>
                <a:ea typeface="DM Sans SemiBold"/>
                <a:cs typeface="DM Sans SemiBold"/>
                <a:sym typeface="DM Sans SemiBold"/>
              </a:rPr>
              <a:t>:</a:t>
            </a:r>
            <a:endParaRPr sz="1500">
              <a:solidFill>
                <a:schemeClr val="dk2"/>
              </a:solidFill>
              <a:latin typeface="DM Sans SemiBold"/>
              <a:ea typeface="DM Sans SemiBold"/>
              <a:cs typeface="DM Sans SemiBold"/>
              <a:sym typeface="DM Sans SemiBold"/>
            </a:endParaRPr>
          </a:p>
        </p:txBody>
      </p:sp>
      <p:sp>
        <p:nvSpPr>
          <p:cNvPr id="1510" name="Google Shape;1510;p9"/>
          <p:cNvSpPr txBox="1"/>
          <p:nvPr/>
        </p:nvSpPr>
        <p:spPr>
          <a:xfrm>
            <a:off x="720700" y="4602388"/>
            <a:ext cx="3059400" cy="438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500">
                <a:solidFill>
                  <a:schemeClr val="dk2"/>
                </a:solidFill>
                <a:latin typeface="DM Sans SemiBold"/>
                <a:ea typeface="DM Sans SemiBold"/>
                <a:cs typeface="DM Sans SemiBold"/>
                <a:sym typeface="DM Sans SemiBold"/>
              </a:rPr>
              <a:t>ADDRESS</a:t>
            </a:r>
            <a:r>
              <a:rPr lang="en" sz="1500">
                <a:solidFill>
                  <a:schemeClr val="dk2"/>
                </a:solidFill>
                <a:latin typeface="DM Sans SemiBold"/>
                <a:ea typeface="DM Sans SemiBold"/>
                <a:cs typeface="DM Sans SemiBold"/>
                <a:sym typeface="DM Sans SemiBold"/>
              </a:rPr>
              <a:t>:</a:t>
            </a:r>
            <a:endParaRPr sz="1500">
              <a:solidFill>
                <a:schemeClr val="dk2"/>
              </a:solidFill>
              <a:latin typeface="DM Sans SemiBold"/>
              <a:ea typeface="DM Sans SemiBold"/>
              <a:cs typeface="DM Sans SemiBold"/>
              <a:sym typeface="DM Sans SemiBold"/>
            </a:endParaRPr>
          </a:p>
        </p:txBody>
      </p:sp>
      <p:cxnSp>
        <p:nvCxnSpPr>
          <p:cNvPr id="1511" name="Google Shape;1511;p9"/>
          <p:cNvCxnSpPr/>
          <p:nvPr/>
        </p:nvCxnSpPr>
        <p:spPr>
          <a:xfrm>
            <a:off x="5983750" y="1153575"/>
            <a:ext cx="0" cy="4977900"/>
          </a:xfrm>
          <a:prstGeom prst="straightConnector1">
            <a:avLst/>
          </a:prstGeom>
          <a:noFill/>
          <a:ln cap="flat" cmpd="sng" w="9525">
            <a:solidFill>
              <a:schemeClr val="dk2"/>
            </a:solidFill>
            <a:prstDash val="solid"/>
            <a:round/>
            <a:headEnd len="med" w="med" type="none"/>
            <a:tailEnd len="med" w="med" type="none"/>
          </a:ln>
        </p:spPr>
      </p:cxnSp>
      <p:sp>
        <p:nvSpPr>
          <p:cNvPr id="1512" name="Google Shape;1512;p9"/>
          <p:cNvSpPr/>
          <p:nvPr>
            <p:ph idx="3" type="pic"/>
          </p:nvPr>
        </p:nvSpPr>
        <p:spPr>
          <a:xfrm>
            <a:off x="6234800" y="1753625"/>
            <a:ext cx="1363800" cy="1787400"/>
          </a:xfrm>
          <a:prstGeom prst="rect">
            <a:avLst/>
          </a:prstGeom>
          <a:noFill/>
          <a:ln cap="flat" cmpd="sng" w="9525">
            <a:solidFill>
              <a:schemeClr val="dk1"/>
            </a:solidFill>
            <a:prstDash val="solid"/>
            <a:round/>
            <a:headEnd len="sm" w="sm" type="none"/>
            <a:tailEnd len="sm" w="sm" type="none"/>
          </a:ln>
        </p:spPr>
      </p:sp>
      <p:graphicFrame>
        <p:nvGraphicFramePr>
          <p:cNvPr id="1513" name="Google Shape;1513;p9"/>
          <p:cNvGraphicFramePr/>
          <p:nvPr/>
        </p:nvGraphicFramePr>
        <p:xfrm>
          <a:off x="7750988" y="2126088"/>
          <a:ext cx="3000000" cy="3000000"/>
        </p:xfrm>
        <a:graphic>
          <a:graphicData uri="http://schemas.openxmlformats.org/drawingml/2006/table">
            <a:tbl>
              <a:tblPr>
                <a:noFill/>
                <a:tableStyleId>{1424EEDC-F4A3-4CC1-A5DF-2EAF7EAA90CB}</a:tableStyleId>
              </a:tblPr>
              <a:tblGrid>
                <a:gridCol w="3495800"/>
              </a:tblGrid>
              <a:tr h="471625">
                <a:tc>
                  <a:txBody>
                    <a:bodyPr/>
                    <a:lstStyle/>
                    <a:p>
                      <a:pPr indent="0" lvl="0" marL="0" rtl="0" algn="l">
                        <a:spcBef>
                          <a:spcPts val="0"/>
                        </a:spcBef>
                        <a:spcAft>
                          <a:spcPts val="0"/>
                        </a:spcAft>
                        <a:buNone/>
                      </a:pPr>
                      <a:r>
                        <a:t/>
                      </a:r>
                      <a:endParaRPr/>
                    </a:p>
                  </a:txBody>
                  <a:tcPr marT="91425" marB="91425" marR="91425" marL="91425">
                    <a:lnL cap="flat" cmpd="sng" w="9525">
                      <a:solidFill>
                        <a:schemeClr val="dk1">
                          <a:alpha val="0"/>
                        </a:schemeClr>
                      </a:solidFill>
                      <a:prstDash val="solid"/>
                      <a:round/>
                      <a:headEnd len="sm" w="sm" type="none"/>
                      <a:tailEnd len="sm" w="sm" type="none"/>
                    </a:lnL>
                    <a:lnR cap="flat" cmpd="sng" w="9525">
                      <a:solidFill>
                        <a:schemeClr val="dk1">
                          <a:alpha val="0"/>
                        </a:scheme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1514" name="Google Shape;1514;p9"/>
          <p:cNvSpPr txBox="1"/>
          <p:nvPr/>
        </p:nvSpPr>
        <p:spPr>
          <a:xfrm>
            <a:off x="7751075" y="1753625"/>
            <a:ext cx="3059400" cy="438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500">
                <a:solidFill>
                  <a:schemeClr val="dk2"/>
                </a:solidFill>
                <a:latin typeface="DM Sans SemiBold"/>
                <a:ea typeface="DM Sans SemiBold"/>
                <a:cs typeface="DM Sans SemiBold"/>
                <a:sym typeface="DM Sans SemiBold"/>
              </a:rPr>
              <a:t>NAME:</a:t>
            </a:r>
            <a:endParaRPr sz="1500">
              <a:solidFill>
                <a:schemeClr val="dk2"/>
              </a:solidFill>
              <a:latin typeface="DM Sans SemiBold"/>
              <a:ea typeface="DM Sans SemiBold"/>
              <a:cs typeface="DM Sans SemiBold"/>
              <a:sym typeface="DM Sans SemiBold"/>
            </a:endParaRPr>
          </a:p>
        </p:txBody>
      </p:sp>
      <p:sp>
        <p:nvSpPr>
          <p:cNvPr id="1515" name="Google Shape;1515;p9"/>
          <p:cNvSpPr txBox="1"/>
          <p:nvPr/>
        </p:nvSpPr>
        <p:spPr>
          <a:xfrm>
            <a:off x="7751075" y="2744225"/>
            <a:ext cx="3059400" cy="438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500">
                <a:solidFill>
                  <a:schemeClr val="dk2"/>
                </a:solidFill>
                <a:latin typeface="DM Sans SemiBold"/>
                <a:ea typeface="DM Sans SemiBold"/>
                <a:cs typeface="DM Sans SemiBold"/>
                <a:sym typeface="DM Sans SemiBold"/>
              </a:rPr>
              <a:t>PHONE:</a:t>
            </a:r>
            <a:endParaRPr sz="1500">
              <a:solidFill>
                <a:schemeClr val="dk2"/>
              </a:solidFill>
              <a:latin typeface="DM Sans SemiBold"/>
              <a:ea typeface="DM Sans SemiBold"/>
              <a:cs typeface="DM Sans SemiBold"/>
              <a:sym typeface="DM Sans SemiBold"/>
            </a:endParaRPr>
          </a:p>
        </p:txBody>
      </p:sp>
      <p:graphicFrame>
        <p:nvGraphicFramePr>
          <p:cNvPr id="1516" name="Google Shape;1516;p9"/>
          <p:cNvGraphicFramePr/>
          <p:nvPr/>
        </p:nvGraphicFramePr>
        <p:xfrm>
          <a:off x="6234788" y="4037738"/>
          <a:ext cx="3000000" cy="3000000"/>
        </p:xfrm>
        <a:graphic>
          <a:graphicData uri="http://schemas.openxmlformats.org/drawingml/2006/table">
            <a:tbl>
              <a:tblPr>
                <a:noFill/>
                <a:tableStyleId>{1424EEDC-F4A3-4CC1-A5DF-2EAF7EAA90CB}</a:tableStyleId>
              </a:tblPr>
              <a:tblGrid>
                <a:gridCol w="5012000"/>
              </a:tblGrid>
              <a:tr h="471625">
                <a:tc>
                  <a:txBody>
                    <a:bodyPr/>
                    <a:lstStyle/>
                    <a:p>
                      <a:pPr indent="0" lvl="0" marL="0" rtl="0" algn="l">
                        <a:spcBef>
                          <a:spcPts val="0"/>
                        </a:spcBef>
                        <a:spcAft>
                          <a:spcPts val="0"/>
                        </a:spcAft>
                        <a:buNone/>
                      </a:pPr>
                      <a:r>
                        <a:t/>
                      </a:r>
                      <a:endParaRPr/>
                    </a:p>
                  </a:txBody>
                  <a:tcPr marT="91425" marB="91425" marR="91425" marL="91425">
                    <a:lnL cap="flat" cmpd="sng" w="9525">
                      <a:solidFill>
                        <a:schemeClr val="dk1">
                          <a:alpha val="0"/>
                        </a:schemeClr>
                      </a:solidFill>
                      <a:prstDash val="solid"/>
                      <a:round/>
                      <a:headEnd len="sm" w="sm" type="none"/>
                      <a:tailEnd len="sm" w="sm" type="none"/>
                    </a:lnL>
                    <a:lnR cap="flat" cmpd="sng" w="9525">
                      <a:solidFill>
                        <a:schemeClr val="dk1">
                          <a:alpha val="0"/>
                        </a:scheme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1625">
                <a:tc>
                  <a:txBody>
                    <a:bodyPr/>
                    <a:lstStyle/>
                    <a:p>
                      <a:pPr indent="0" lvl="0" marL="0" marR="0" rtl="0" algn="l">
                        <a:lnSpc>
                          <a:spcPct val="100000"/>
                        </a:lnSpc>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1517" name="Google Shape;1517;p9"/>
          <p:cNvSpPr txBox="1"/>
          <p:nvPr/>
        </p:nvSpPr>
        <p:spPr>
          <a:xfrm>
            <a:off x="6234800" y="3675950"/>
            <a:ext cx="3059400" cy="438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500">
                <a:solidFill>
                  <a:schemeClr val="dk2"/>
                </a:solidFill>
                <a:latin typeface="DM Sans SemiBold"/>
                <a:ea typeface="DM Sans SemiBold"/>
                <a:cs typeface="DM Sans SemiBold"/>
                <a:sym typeface="DM Sans SemiBold"/>
              </a:rPr>
              <a:t>EMAIL:</a:t>
            </a:r>
            <a:endParaRPr sz="1500">
              <a:solidFill>
                <a:schemeClr val="dk2"/>
              </a:solidFill>
              <a:latin typeface="DM Sans SemiBold"/>
              <a:ea typeface="DM Sans SemiBold"/>
              <a:cs typeface="DM Sans SemiBold"/>
              <a:sym typeface="DM Sans SemiBold"/>
            </a:endParaRPr>
          </a:p>
        </p:txBody>
      </p:sp>
      <p:sp>
        <p:nvSpPr>
          <p:cNvPr id="1518" name="Google Shape;1518;p9"/>
          <p:cNvSpPr txBox="1"/>
          <p:nvPr/>
        </p:nvSpPr>
        <p:spPr>
          <a:xfrm>
            <a:off x="6234800" y="4602388"/>
            <a:ext cx="3059400" cy="438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500">
                <a:solidFill>
                  <a:schemeClr val="dk2"/>
                </a:solidFill>
                <a:latin typeface="DM Sans SemiBold"/>
                <a:ea typeface="DM Sans SemiBold"/>
                <a:cs typeface="DM Sans SemiBold"/>
                <a:sym typeface="DM Sans SemiBold"/>
              </a:rPr>
              <a:t>ADDRESS:</a:t>
            </a:r>
            <a:endParaRPr sz="1500">
              <a:solidFill>
                <a:schemeClr val="dk2"/>
              </a:solidFill>
              <a:latin typeface="DM Sans SemiBold"/>
              <a:ea typeface="DM Sans SemiBold"/>
              <a:cs typeface="DM Sans SemiBold"/>
              <a:sym typeface="DM Sans SemiBold"/>
            </a:endParaRPr>
          </a:p>
        </p:txBody>
      </p:sp>
      <p:sp>
        <p:nvSpPr>
          <p:cNvPr id="1519" name="Google Shape;1519;p9"/>
          <p:cNvSpPr txBox="1"/>
          <p:nvPr>
            <p:ph type="title"/>
          </p:nvPr>
        </p:nvSpPr>
        <p:spPr>
          <a:xfrm>
            <a:off x="720600" y="610950"/>
            <a:ext cx="10526100" cy="7434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rtl="0">
              <a:spcBef>
                <a:spcPts val="0"/>
              </a:spcBef>
              <a:spcAft>
                <a:spcPts val="0"/>
              </a:spcAft>
              <a:buClr>
                <a:schemeClr val="dk2"/>
              </a:buClr>
              <a:buSzPts val="5000"/>
              <a:buNone/>
              <a:defRPr sz="5000">
                <a:solidFill>
                  <a:schemeClr val="dk2"/>
                </a:solidFill>
              </a:defRPr>
            </a:lvl2pPr>
            <a:lvl3pPr lvl="2" rtl="0">
              <a:spcBef>
                <a:spcPts val="0"/>
              </a:spcBef>
              <a:spcAft>
                <a:spcPts val="0"/>
              </a:spcAft>
              <a:buClr>
                <a:schemeClr val="dk2"/>
              </a:buClr>
              <a:buSzPts val="5000"/>
              <a:buNone/>
              <a:defRPr sz="5000">
                <a:solidFill>
                  <a:schemeClr val="dk2"/>
                </a:solidFill>
              </a:defRPr>
            </a:lvl3pPr>
            <a:lvl4pPr lvl="3" rtl="0">
              <a:spcBef>
                <a:spcPts val="0"/>
              </a:spcBef>
              <a:spcAft>
                <a:spcPts val="0"/>
              </a:spcAft>
              <a:buClr>
                <a:schemeClr val="dk2"/>
              </a:buClr>
              <a:buSzPts val="5000"/>
              <a:buNone/>
              <a:defRPr sz="5000">
                <a:solidFill>
                  <a:schemeClr val="dk2"/>
                </a:solidFill>
              </a:defRPr>
            </a:lvl4pPr>
            <a:lvl5pPr lvl="4" rtl="0">
              <a:spcBef>
                <a:spcPts val="0"/>
              </a:spcBef>
              <a:spcAft>
                <a:spcPts val="0"/>
              </a:spcAft>
              <a:buClr>
                <a:schemeClr val="dk2"/>
              </a:buClr>
              <a:buSzPts val="5000"/>
              <a:buNone/>
              <a:defRPr sz="5000">
                <a:solidFill>
                  <a:schemeClr val="dk2"/>
                </a:solidFill>
              </a:defRPr>
            </a:lvl5pPr>
            <a:lvl6pPr lvl="5" rtl="0">
              <a:spcBef>
                <a:spcPts val="0"/>
              </a:spcBef>
              <a:spcAft>
                <a:spcPts val="0"/>
              </a:spcAft>
              <a:buClr>
                <a:schemeClr val="dk2"/>
              </a:buClr>
              <a:buSzPts val="5000"/>
              <a:buNone/>
              <a:defRPr sz="5000">
                <a:solidFill>
                  <a:schemeClr val="dk2"/>
                </a:solidFill>
              </a:defRPr>
            </a:lvl6pPr>
            <a:lvl7pPr lvl="6" rtl="0">
              <a:spcBef>
                <a:spcPts val="0"/>
              </a:spcBef>
              <a:spcAft>
                <a:spcPts val="0"/>
              </a:spcAft>
              <a:buClr>
                <a:schemeClr val="dk2"/>
              </a:buClr>
              <a:buSzPts val="5000"/>
              <a:buNone/>
              <a:defRPr sz="5000">
                <a:solidFill>
                  <a:schemeClr val="dk2"/>
                </a:solidFill>
              </a:defRPr>
            </a:lvl7pPr>
            <a:lvl8pPr lvl="7" rtl="0">
              <a:spcBef>
                <a:spcPts val="0"/>
              </a:spcBef>
              <a:spcAft>
                <a:spcPts val="0"/>
              </a:spcAft>
              <a:buClr>
                <a:schemeClr val="dk2"/>
              </a:buClr>
              <a:buSzPts val="5000"/>
              <a:buNone/>
              <a:defRPr sz="5000">
                <a:solidFill>
                  <a:schemeClr val="dk2"/>
                </a:solidFill>
              </a:defRPr>
            </a:lvl8pPr>
            <a:lvl9pPr lvl="8" rtl="0">
              <a:spcBef>
                <a:spcPts val="0"/>
              </a:spcBef>
              <a:spcAft>
                <a:spcPts val="0"/>
              </a:spcAft>
              <a:buClr>
                <a:schemeClr val="dk2"/>
              </a:buClr>
              <a:buSzPts val="5000"/>
              <a:buNone/>
              <a:defRPr sz="5000">
                <a:solidFill>
                  <a:schemeClr val="dk2"/>
                </a:solidFill>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view">
  <p:cSld name="CAPTION_ONLY_1">
    <p:spTree>
      <p:nvGrpSpPr>
        <p:cNvPr id="1520" name="Shape 1520"/>
        <p:cNvGrpSpPr/>
        <p:nvPr/>
      </p:nvGrpSpPr>
      <p:grpSpPr>
        <a:xfrm>
          <a:off x="0" y="0"/>
          <a:ext cx="0" cy="0"/>
          <a:chOff x="0" y="0"/>
          <a:chExt cx="0" cy="0"/>
        </a:xfrm>
      </p:grpSpPr>
      <p:sp>
        <p:nvSpPr>
          <p:cNvPr id="1521" name="Google Shape;1521;p10"/>
          <p:cNvSpPr/>
          <p:nvPr/>
        </p:nvSpPr>
        <p:spPr>
          <a:xfrm>
            <a:off x="410200" y="610950"/>
            <a:ext cx="11147400" cy="5731200"/>
          </a:xfrm>
          <a:prstGeom prst="roundRect">
            <a:avLst>
              <a:gd fmla="val 6755"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aphicFrame>
        <p:nvGraphicFramePr>
          <p:cNvPr id="1522" name="Google Shape;1522;p10"/>
          <p:cNvGraphicFramePr/>
          <p:nvPr/>
        </p:nvGraphicFramePr>
        <p:xfrm>
          <a:off x="720500" y="1601400"/>
          <a:ext cx="3000000" cy="3000000"/>
        </p:xfrm>
        <a:graphic>
          <a:graphicData uri="http://schemas.openxmlformats.org/drawingml/2006/table">
            <a:tbl>
              <a:tblPr>
                <a:noFill/>
                <a:tableStyleId>{1424EEDC-F4A3-4CC1-A5DF-2EAF7EAA90CB}</a:tableStyleId>
              </a:tblPr>
              <a:tblGrid>
                <a:gridCol w="2631475"/>
                <a:gridCol w="2631475"/>
                <a:gridCol w="2631475"/>
                <a:gridCol w="2631475"/>
              </a:tblGrid>
              <a:tr h="361325">
                <a:tc>
                  <a:txBody>
                    <a:bodyPr/>
                    <a:lstStyle/>
                    <a:p>
                      <a:pPr indent="0" lvl="0" marL="0" rtl="0" algn="ctr">
                        <a:spcBef>
                          <a:spcPts val="0"/>
                        </a:spcBef>
                        <a:spcAft>
                          <a:spcPts val="0"/>
                        </a:spcAft>
                        <a:buNone/>
                      </a:pPr>
                      <a:r>
                        <a:rPr lang="en" sz="1200">
                          <a:latin typeface="DM Sans SemiBold"/>
                          <a:ea typeface="DM Sans SemiBold"/>
                          <a:cs typeface="DM Sans SemiBold"/>
                          <a:sym typeface="DM Sans SemiBold"/>
                        </a:rPr>
                        <a:t>MONDAY</a:t>
                      </a:r>
                      <a:endParaRPr sz="1200">
                        <a:latin typeface="DM Sans SemiBold"/>
                        <a:ea typeface="DM Sans SemiBold"/>
                        <a:cs typeface="DM Sans SemiBold"/>
                        <a:sym typeface="DM Sans SemiBold"/>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sz="1200">
                          <a:latin typeface="DM Sans SemiBold"/>
                          <a:ea typeface="DM Sans SemiBold"/>
                          <a:cs typeface="DM Sans SemiBold"/>
                          <a:sym typeface="DM Sans SemiBold"/>
                        </a:rPr>
                        <a:t>TUESDAY</a:t>
                      </a:r>
                      <a:endParaRPr sz="1200">
                        <a:latin typeface="DM Sans SemiBold"/>
                        <a:ea typeface="DM Sans SemiBold"/>
                        <a:cs typeface="DM Sans SemiBold"/>
                        <a:sym typeface="DM Sans SemiBold"/>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sz="1200">
                          <a:latin typeface="DM Sans SemiBold"/>
                          <a:ea typeface="DM Sans SemiBold"/>
                          <a:cs typeface="DM Sans SemiBold"/>
                          <a:sym typeface="DM Sans SemiBold"/>
                        </a:rPr>
                        <a:t>WEDNESDAY</a:t>
                      </a:r>
                      <a:endParaRPr sz="1200">
                        <a:latin typeface="DM Sans SemiBold"/>
                        <a:ea typeface="DM Sans SemiBold"/>
                        <a:cs typeface="DM Sans SemiBold"/>
                        <a:sym typeface="DM Sans SemiBold"/>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sz="1200">
                          <a:latin typeface="DM Sans SemiBold"/>
                          <a:ea typeface="DM Sans SemiBold"/>
                          <a:cs typeface="DM Sans SemiBold"/>
                          <a:sym typeface="DM Sans SemiBold"/>
                        </a:rPr>
                        <a:t>THURSDAY</a:t>
                      </a:r>
                      <a:endParaRPr sz="1200">
                        <a:latin typeface="DM Sans SemiBold"/>
                        <a:ea typeface="DM Sans SemiBold"/>
                        <a:cs typeface="DM Sans SemiBold"/>
                        <a:sym typeface="DM Sans SemiBold"/>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863775">
                <a:tc>
                  <a:txBody>
                    <a:bodyPr/>
                    <a:lstStyle/>
                    <a:p>
                      <a:pPr indent="0" lvl="0" marL="0" rtl="0" algn="l">
                        <a:spcBef>
                          <a:spcPts val="0"/>
                        </a:spcBef>
                        <a:spcAft>
                          <a:spcPts val="0"/>
                        </a:spcAft>
                        <a:buNone/>
                      </a:pPr>
                      <a:r>
                        <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61325">
                <a:tc>
                  <a:txBody>
                    <a:bodyPr/>
                    <a:lstStyle/>
                    <a:p>
                      <a:pPr indent="0" lvl="0" marL="0" rtl="0" algn="ctr">
                        <a:spcBef>
                          <a:spcPts val="0"/>
                        </a:spcBef>
                        <a:spcAft>
                          <a:spcPts val="0"/>
                        </a:spcAft>
                        <a:buNone/>
                      </a:pPr>
                      <a:r>
                        <a:rPr lang="en" sz="1200">
                          <a:latin typeface="DM Sans SemiBold"/>
                          <a:ea typeface="DM Sans SemiBold"/>
                          <a:cs typeface="DM Sans SemiBold"/>
                          <a:sym typeface="DM Sans SemiBold"/>
                        </a:rPr>
                        <a:t>FRIDAY</a:t>
                      </a:r>
                      <a:endParaRPr sz="1200">
                        <a:latin typeface="DM Sans SemiBold"/>
                        <a:ea typeface="DM Sans SemiBold"/>
                        <a:cs typeface="DM Sans SemiBold"/>
                        <a:sym typeface="DM Sans SemiBold"/>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sz="1200">
                          <a:latin typeface="DM Sans SemiBold"/>
                          <a:ea typeface="DM Sans SemiBold"/>
                          <a:cs typeface="DM Sans SemiBold"/>
                          <a:sym typeface="DM Sans SemiBold"/>
                        </a:rPr>
                        <a:t>SATURDAY</a:t>
                      </a:r>
                      <a:endParaRPr sz="1200">
                        <a:latin typeface="DM Sans SemiBold"/>
                        <a:ea typeface="DM Sans SemiBold"/>
                        <a:cs typeface="DM Sans SemiBold"/>
                        <a:sym typeface="DM Sans SemiBold"/>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sz="1200">
                          <a:latin typeface="DM Sans SemiBold"/>
                          <a:ea typeface="DM Sans SemiBold"/>
                          <a:cs typeface="DM Sans SemiBold"/>
                          <a:sym typeface="DM Sans SemiBold"/>
                        </a:rPr>
                        <a:t>SUNDAY</a:t>
                      </a:r>
                      <a:endParaRPr sz="1200">
                        <a:latin typeface="DM Sans SemiBold"/>
                        <a:ea typeface="DM Sans SemiBold"/>
                        <a:cs typeface="DM Sans SemiBold"/>
                        <a:sym typeface="DM Sans SemiBold"/>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sz="1200">
                          <a:latin typeface="DM Sans SemiBold"/>
                          <a:ea typeface="DM Sans SemiBold"/>
                          <a:cs typeface="DM Sans SemiBold"/>
                          <a:sym typeface="DM Sans SemiBold"/>
                        </a:rPr>
                        <a:t>NEXT WEEK</a:t>
                      </a:r>
                      <a:endParaRPr sz="1200">
                        <a:latin typeface="DM Sans SemiBold"/>
                        <a:ea typeface="DM Sans SemiBold"/>
                        <a:cs typeface="DM Sans SemiBold"/>
                        <a:sym typeface="DM Sans SemiBold"/>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863775">
                <a:tc>
                  <a:txBody>
                    <a:bodyPr/>
                    <a:lstStyle/>
                    <a:p>
                      <a:pPr indent="0" lvl="0" marL="0" rtl="0" algn="l">
                        <a:spcBef>
                          <a:spcPts val="0"/>
                        </a:spcBef>
                        <a:spcAft>
                          <a:spcPts val="0"/>
                        </a:spcAft>
                        <a:buNone/>
                      </a:pPr>
                      <a:r>
                        <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graphicFrame>
        <p:nvGraphicFramePr>
          <p:cNvPr id="1523" name="Google Shape;1523;p10"/>
          <p:cNvGraphicFramePr/>
          <p:nvPr/>
        </p:nvGraphicFramePr>
        <p:xfrm>
          <a:off x="5983400" y="920100"/>
          <a:ext cx="3000000" cy="3000000"/>
        </p:xfrm>
        <a:graphic>
          <a:graphicData uri="http://schemas.openxmlformats.org/drawingml/2006/table">
            <a:tbl>
              <a:tblPr>
                <a:noFill/>
                <a:tableStyleId>{1424EEDC-F4A3-4CC1-A5DF-2EAF7EAA90CB}</a:tableStyleId>
              </a:tblPr>
              <a:tblGrid>
                <a:gridCol w="1315750"/>
                <a:gridCol w="1315750"/>
                <a:gridCol w="1315750"/>
                <a:gridCol w="1315750"/>
              </a:tblGrid>
              <a:tr h="381000">
                <a:tc gridSpan="2">
                  <a:txBody>
                    <a:bodyPr/>
                    <a:lstStyle/>
                    <a:p>
                      <a:pPr indent="0" lvl="0" marL="0" marR="0" rtl="0" algn="l">
                        <a:lnSpc>
                          <a:spcPct val="100000"/>
                        </a:lnSpc>
                        <a:spcBef>
                          <a:spcPts val="0"/>
                        </a:spcBef>
                        <a:spcAft>
                          <a:spcPts val="0"/>
                        </a:spcAft>
                        <a:buNone/>
                      </a:pPr>
                      <a:r>
                        <a:rPr lang="en" sz="1200">
                          <a:solidFill>
                            <a:schemeClr val="dk2"/>
                          </a:solidFill>
                          <a:latin typeface="DM Sans SemiBold"/>
                          <a:ea typeface="DM Sans SemiBold"/>
                          <a:cs typeface="DM Sans SemiBold"/>
                          <a:sym typeface="DM Sans SemiBold"/>
                        </a:rPr>
                        <a:t>MONTH:</a:t>
                      </a:r>
                      <a:endParaRPr sz="1200">
                        <a:solidFill>
                          <a:schemeClr val="dk2"/>
                        </a:solidFill>
                        <a:latin typeface="DM Sans SemiBold"/>
                        <a:ea typeface="DM Sans SemiBold"/>
                        <a:cs typeface="DM Sans SemiBold"/>
                        <a:sym typeface="DM Sans SemiBold"/>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hMerge="1"/>
                <a:tc gridSpan="2">
                  <a:txBody>
                    <a:bodyPr/>
                    <a:lstStyle/>
                    <a:p>
                      <a:pPr indent="0" lvl="0" marL="0" rtl="0" algn="l">
                        <a:spcBef>
                          <a:spcPts val="0"/>
                        </a:spcBef>
                        <a:spcAft>
                          <a:spcPts val="0"/>
                        </a:spcAft>
                        <a:buNone/>
                      </a:pPr>
                      <a:r>
                        <a:rPr lang="en" sz="1200">
                          <a:solidFill>
                            <a:schemeClr val="dk2"/>
                          </a:solidFill>
                          <a:latin typeface="DM Sans SemiBold"/>
                          <a:ea typeface="DM Sans SemiBold"/>
                          <a:cs typeface="DM Sans SemiBold"/>
                          <a:sym typeface="DM Sans SemiBold"/>
                        </a:rPr>
                        <a:t>WEEK:</a:t>
                      </a:r>
                      <a:endParaRPr sz="1200">
                        <a:solidFill>
                          <a:schemeClr val="dk2"/>
                        </a:solidFill>
                        <a:latin typeface="DM Sans SemiBold"/>
                        <a:ea typeface="DM Sans SemiBold"/>
                        <a:cs typeface="DM Sans SemiBold"/>
                        <a:sym typeface="DM Sans SemiBold"/>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hMerge="1"/>
              </a:tr>
            </a:tbl>
          </a:graphicData>
        </a:graphic>
      </p:graphicFrame>
      <p:sp>
        <p:nvSpPr>
          <p:cNvPr id="1524" name="Google Shape;1524;p10"/>
          <p:cNvSpPr txBox="1"/>
          <p:nvPr>
            <p:ph type="title"/>
          </p:nvPr>
        </p:nvSpPr>
        <p:spPr>
          <a:xfrm>
            <a:off x="720600" y="610950"/>
            <a:ext cx="5262900" cy="7434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2"/>
              </a:buClr>
              <a:buSzPts val="5000"/>
              <a:buFont typeface="WindSong"/>
              <a:buNone/>
              <a:defRPr sz="5000">
                <a:solidFill>
                  <a:schemeClr val="dk2"/>
                </a:solidFill>
                <a:latin typeface="WindSong"/>
                <a:ea typeface="WindSong"/>
                <a:cs typeface="WindSong"/>
                <a:sym typeface="WindSong"/>
              </a:defRPr>
            </a:lvl1pPr>
            <a:lvl2pPr lvl="1" rtl="0">
              <a:spcBef>
                <a:spcPts val="0"/>
              </a:spcBef>
              <a:spcAft>
                <a:spcPts val="0"/>
              </a:spcAft>
              <a:buClr>
                <a:schemeClr val="dk2"/>
              </a:buClr>
              <a:buSzPts val="5000"/>
              <a:buNone/>
              <a:defRPr sz="5000">
                <a:solidFill>
                  <a:schemeClr val="dk2"/>
                </a:solidFill>
              </a:defRPr>
            </a:lvl2pPr>
            <a:lvl3pPr lvl="2" rtl="0">
              <a:spcBef>
                <a:spcPts val="0"/>
              </a:spcBef>
              <a:spcAft>
                <a:spcPts val="0"/>
              </a:spcAft>
              <a:buClr>
                <a:schemeClr val="dk2"/>
              </a:buClr>
              <a:buSzPts val="5000"/>
              <a:buNone/>
              <a:defRPr sz="5000">
                <a:solidFill>
                  <a:schemeClr val="dk2"/>
                </a:solidFill>
              </a:defRPr>
            </a:lvl3pPr>
            <a:lvl4pPr lvl="3" rtl="0">
              <a:spcBef>
                <a:spcPts val="0"/>
              </a:spcBef>
              <a:spcAft>
                <a:spcPts val="0"/>
              </a:spcAft>
              <a:buClr>
                <a:schemeClr val="dk2"/>
              </a:buClr>
              <a:buSzPts val="5000"/>
              <a:buNone/>
              <a:defRPr sz="5000">
                <a:solidFill>
                  <a:schemeClr val="dk2"/>
                </a:solidFill>
              </a:defRPr>
            </a:lvl4pPr>
            <a:lvl5pPr lvl="4" rtl="0">
              <a:spcBef>
                <a:spcPts val="0"/>
              </a:spcBef>
              <a:spcAft>
                <a:spcPts val="0"/>
              </a:spcAft>
              <a:buClr>
                <a:schemeClr val="dk2"/>
              </a:buClr>
              <a:buSzPts val="5000"/>
              <a:buNone/>
              <a:defRPr sz="5000">
                <a:solidFill>
                  <a:schemeClr val="dk2"/>
                </a:solidFill>
              </a:defRPr>
            </a:lvl5pPr>
            <a:lvl6pPr lvl="5" rtl="0">
              <a:spcBef>
                <a:spcPts val="0"/>
              </a:spcBef>
              <a:spcAft>
                <a:spcPts val="0"/>
              </a:spcAft>
              <a:buClr>
                <a:schemeClr val="dk2"/>
              </a:buClr>
              <a:buSzPts val="5000"/>
              <a:buNone/>
              <a:defRPr sz="5000">
                <a:solidFill>
                  <a:schemeClr val="dk2"/>
                </a:solidFill>
              </a:defRPr>
            </a:lvl6pPr>
            <a:lvl7pPr lvl="6" rtl="0">
              <a:spcBef>
                <a:spcPts val="0"/>
              </a:spcBef>
              <a:spcAft>
                <a:spcPts val="0"/>
              </a:spcAft>
              <a:buClr>
                <a:schemeClr val="dk2"/>
              </a:buClr>
              <a:buSzPts val="5000"/>
              <a:buNone/>
              <a:defRPr sz="5000">
                <a:solidFill>
                  <a:schemeClr val="dk2"/>
                </a:solidFill>
              </a:defRPr>
            </a:lvl7pPr>
            <a:lvl8pPr lvl="7" rtl="0">
              <a:spcBef>
                <a:spcPts val="0"/>
              </a:spcBef>
              <a:spcAft>
                <a:spcPts val="0"/>
              </a:spcAft>
              <a:buClr>
                <a:schemeClr val="dk2"/>
              </a:buClr>
              <a:buSzPts val="5000"/>
              <a:buNone/>
              <a:defRPr sz="5000">
                <a:solidFill>
                  <a:schemeClr val="dk2"/>
                </a:solidFill>
              </a:defRPr>
            </a:lvl8pPr>
            <a:lvl9pPr lvl="8" rtl="0">
              <a:spcBef>
                <a:spcPts val="0"/>
              </a:spcBef>
              <a:spcAft>
                <a:spcPts val="0"/>
              </a:spcAft>
              <a:buClr>
                <a:schemeClr val="dk2"/>
              </a:buClr>
              <a:buSzPts val="5000"/>
              <a:buNone/>
              <a:defRPr sz="5000">
                <a:solidFill>
                  <a:schemeClr val="dk2"/>
                </a:solidFil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40" Type="http://schemas.openxmlformats.org/officeDocument/2006/relationships/slideLayout" Target="../slideLayouts/slideLayout20.xml"/><Relationship Id="rId20" Type="http://schemas.openxmlformats.org/officeDocument/2006/relationships/image" Target="../media/image3.png"/><Relationship Id="rId42" Type="http://schemas.openxmlformats.org/officeDocument/2006/relationships/slideLayout" Target="../slideLayouts/slideLayout22.xml"/><Relationship Id="rId41" Type="http://schemas.openxmlformats.org/officeDocument/2006/relationships/slideLayout" Target="../slideLayouts/slideLayout21.xml"/><Relationship Id="rId22" Type="http://schemas.openxmlformats.org/officeDocument/2006/relationships/slideLayout" Target="../slideLayouts/slideLayout2.xml"/><Relationship Id="rId44" Type="http://schemas.openxmlformats.org/officeDocument/2006/relationships/slideLayout" Target="../slideLayouts/slideLayout24.xml"/><Relationship Id="rId21" Type="http://schemas.openxmlformats.org/officeDocument/2006/relationships/slideLayout" Target="../slideLayouts/slideLayout1.xml"/><Relationship Id="rId43" Type="http://schemas.openxmlformats.org/officeDocument/2006/relationships/slideLayout" Target="../slideLayouts/slideLayout23.xml"/><Relationship Id="rId24" Type="http://schemas.openxmlformats.org/officeDocument/2006/relationships/slideLayout" Target="../slideLayouts/slideLayout4.xml"/><Relationship Id="rId46" Type="http://schemas.openxmlformats.org/officeDocument/2006/relationships/theme" Target="../theme/theme2.xml"/><Relationship Id="rId23" Type="http://schemas.openxmlformats.org/officeDocument/2006/relationships/slideLayout" Target="../slideLayouts/slideLayout3.xml"/><Relationship Id="rId45" Type="http://schemas.openxmlformats.org/officeDocument/2006/relationships/slideLayout" Target="../slideLayouts/slideLayout25.xml"/><Relationship Id="rId1" Type="http://schemas.openxmlformats.org/officeDocument/2006/relationships/slide" Target="/ppt/slides/slide34.xml"/><Relationship Id="rId2" Type="http://schemas.openxmlformats.org/officeDocument/2006/relationships/slide" Target="/ppt/slides/slide30.xml"/><Relationship Id="rId3" Type="http://schemas.openxmlformats.org/officeDocument/2006/relationships/slide" Target="/ppt/slides/slide28.xml"/><Relationship Id="rId4" Type="http://schemas.openxmlformats.org/officeDocument/2006/relationships/slide" Target="/ppt/slides/slide27.xml"/><Relationship Id="rId9" Type="http://schemas.openxmlformats.org/officeDocument/2006/relationships/slide" Target="/ppt/slides/slide11.xml"/><Relationship Id="rId26" Type="http://schemas.openxmlformats.org/officeDocument/2006/relationships/slideLayout" Target="../slideLayouts/slideLayout6.xml"/><Relationship Id="rId25" Type="http://schemas.openxmlformats.org/officeDocument/2006/relationships/slideLayout" Target="../slideLayouts/slideLayout5.xml"/><Relationship Id="rId28" Type="http://schemas.openxmlformats.org/officeDocument/2006/relationships/slideLayout" Target="../slideLayouts/slideLayout8.xml"/><Relationship Id="rId27" Type="http://schemas.openxmlformats.org/officeDocument/2006/relationships/slideLayout" Target="../slideLayouts/slideLayout7.xml"/><Relationship Id="rId5" Type="http://schemas.openxmlformats.org/officeDocument/2006/relationships/slide" Target="/ppt/slides/slide3.xml"/><Relationship Id="rId6" Type="http://schemas.openxmlformats.org/officeDocument/2006/relationships/slide" Target="/ppt/slides/slide5.xml"/><Relationship Id="rId29" Type="http://schemas.openxmlformats.org/officeDocument/2006/relationships/slideLayout" Target="../slideLayouts/slideLayout9.xml"/><Relationship Id="rId7" Type="http://schemas.openxmlformats.org/officeDocument/2006/relationships/slide" Target="/ppt/slides/slide7.xml"/><Relationship Id="rId8" Type="http://schemas.openxmlformats.org/officeDocument/2006/relationships/slide" Target="/ppt/slides/slide9.xml"/><Relationship Id="rId31" Type="http://schemas.openxmlformats.org/officeDocument/2006/relationships/slideLayout" Target="../slideLayouts/slideLayout11.xml"/><Relationship Id="rId30" Type="http://schemas.openxmlformats.org/officeDocument/2006/relationships/slideLayout" Target="../slideLayouts/slideLayout10.xml"/><Relationship Id="rId11" Type="http://schemas.openxmlformats.org/officeDocument/2006/relationships/slide" Target="/ppt/slides/slide15.xml"/><Relationship Id="rId33" Type="http://schemas.openxmlformats.org/officeDocument/2006/relationships/slideLayout" Target="../slideLayouts/slideLayout13.xml"/><Relationship Id="rId10" Type="http://schemas.openxmlformats.org/officeDocument/2006/relationships/slide" Target="/ppt/slides/slide13.xml"/><Relationship Id="rId32" Type="http://schemas.openxmlformats.org/officeDocument/2006/relationships/slideLayout" Target="../slideLayouts/slideLayout12.xml"/><Relationship Id="rId13" Type="http://schemas.openxmlformats.org/officeDocument/2006/relationships/slide" Target="/ppt/slides/slide19.xml"/><Relationship Id="rId35" Type="http://schemas.openxmlformats.org/officeDocument/2006/relationships/slideLayout" Target="../slideLayouts/slideLayout15.xml"/><Relationship Id="rId12" Type="http://schemas.openxmlformats.org/officeDocument/2006/relationships/slide" Target="/ppt/slides/slide17.xml"/><Relationship Id="rId34" Type="http://schemas.openxmlformats.org/officeDocument/2006/relationships/slideLayout" Target="../slideLayouts/slideLayout14.xml"/><Relationship Id="rId15" Type="http://schemas.openxmlformats.org/officeDocument/2006/relationships/slide" Target="/ppt/slides/slide23.xml"/><Relationship Id="rId37" Type="http://schemas.openxmlformats.org/officeDocument/2006/relationships/slideLayout" Target="../slideLayouts/slideLayout17.xml"/><Relationship Id="rId14" Type="http://schemas.openxmlformats.org/officeDocument/2006/relationships/slide" Target="/ppt/slides/slide21.xml"/><Relationship Id="rId36" Type="http://schemas.openxmlformats.org/officeDocument/2006/relationships/slideLayout" Target="../slideLayouts/slideLayout16.xml"/><Relationship Id="rId17" Type="http://schemas.openxmlformats.org/officeDocument/2006/relationships/image" Target="../media/image2.png"/><Relationship Id="rId39" Type="http://schemas.openxmlformats.org/officeDocument/2006/relationships/slideLayout" Target="../slideLayouts/slideLayout19.xml"/><Relationship Id="rId16" Type="http://schemas.openxmlformats.org/officeDocument/2006/relationships/slide" Target="/ppt/slides/slide25.xml"/><Relationship Id="rId38" Type="http://schemas.openxmlformats.org/officeDocument/2006/relationships/slideLayout" Target="../slideLayouts/slideLayout18.xml"/><Relationship Id="rId19" Type="http://schemas.openxmlformats.org/officeDocument/2006/relationships/image" Target="../media/image8.png"/><Relationship Id="rId18"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p:nvPr/>
        </p:nvSpPr>
        <p:spPr>
          <a:xfrm>
            <a:off x="59125" y="352350"/>
            <a:ext cx="11833800" cy="6387900"/>
          </a:xfrm>
          <a:prstGeom prst="rect">
            <a:avLst/>
          </a:prstGeom>
          <a:solidFill>
            <a:schemeClr val="accent6"/>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a:latin typeface="Didact Gothic"/>
              <a:ea typeface="Didact Gothic"/>
              <a:cs typeface="Didact Gothic"/>
              <a:sym typeface="Didact Gothic"/>
            </a:endParaRPr>
          </a:p>
        </p:txBody>
      </p:sp>
      <p:sp>
        <p:nvSpPr>
          <p:cNvPr id="7" name="Google Shape;7;p1">
            <a:hlinkClick action="ppaction://hlinksldjump" r:id="rId1"/>
          </p:cNvPr>
          <p:cNvSpPr/>
          <p:nvPr/>
        </p:nvSpPr>
        <p:spPr>
          <a:xfrm rot="5400000">
            <a:off x="11288400" y="5370352"/>
            <a:ext cx="1355400" cy="371700"/>
          </a:xfrm>
          <a:prstGeom prst="round2SameRect">
            <a:avLst>
              <a:gd fmla="val 16667" name="adj1"/>
              <a:gd fmla="val 0" name="adj2"/>
            </a:avLst>
          </a:prstGeom>
          <a:solidFill>
            <a:schemeClr val="accent1"/>
          </a:solidFill>
          <a:ln>
            <a:noFill/>
          </a:ln>
          <a:effectLst>
            <a:outerShdw blurRad="85725" rotWithShape="0" algn="bl" dir="16140000" dist="47625">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100">
                <a:solidFill>
                  <a:schemeClr val="lt1"/>
                </a:solidFill>
                <a:latin typeface="DM Sans SemiBold"/>
                <a:ea typeface="DM Sans SemiBold"/>
                <a:cs typeface="DM Sans SemiBold"/>
                <a:sym typeface="DM Sans SemiBold"/>
              </a:rPr>
              <a:t>STICKERS</a:t>
            </a:r>
            <a:endParaRPr sz="1100">
              <a:solidFill>
                <a:schemeClr val="lt1"/>
              </a:solidFill>
              <a:latin typeface="DM Sans SemiBold"/>
              <a:ea typeface="DM Sans SemiBold"/>
              <a:cs typeface="DM Sans SemiBold"/>
              <a:sym typeface="DM Sans SemiBold"/>
            </a:endParaRPr>
          </a:p>
        </p:txBody>
      </p:sp>
      <p:sp>
        <p:nvSpPr>
          <p:cNvPr id="8" name="Google Shape;8;p1">
            <a:hlinkClick action="ppaction://hlinksldjump" r:id="rId2"/>
          </p:cNvPr>
          <p:cNvSpPr/>
          <p:nvPr/>
        </p:nvSpPr>
        <p:spPr>
          <a:xfrm rot="5400000">
            <a:off x="11288400" y="950752"/>
            <a:ext cx="1355400" cy="371700"/>
          </a:xfrm>
          <a:prstGeom prst="round2SameRect">
            <a:avLst>
              <a:gd fmla="val 16667" name="adj1"/>
              <a:gd fmla="val 0" name="adj2"/>
            </a:avLst>
          </a:prstGeom>
          <a:solidFill>
            <a:schemeClr val="accent1"/>
          </a:solidFill>
          <a:ln>
            <a:noFill/>
          </a:ln>
          <a:effectLst>
            <a:outerShdw blurRad="85725" rotWithShape="0" algn="bl" dir="16140000" dist="47625">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100">
                <a:solidFill>
                  <a:schemeClr val="lt1"/>
                </a:solidFill>
                <a:latin typeface="DM Sans SemiBold"/>
                <a:ea typeface="DM Sans SemiBold"/>
                <a:cs typeface="DM Sans SemiBold"/>
                <a:sym typeface="DM Sans SemiBold"/>
              </a:rPr>
              <a:t>NOTES</a:t>
            </a:r>
            <a:endParaRPr sz="1100">
              <a:solidFill>
                <a:schemeClr val="lt1"/>
              </a:solidFill>
              <a:latin typeface="DM Sans SemiBold"/>
              <a:ea typeface="DM Sans SemiBold"/>
              <a:cs typeface="DM Sans SemiBold"/>
              <a:sym typeface="DM Sans SemiBold"/>
            </a:endParaRPr>
          </a:p>
        </p:txBody>
      </p:sp>
      <p:sp>
        <p:nvSpPr>
          <p:cNvPr id="9" name="Google Shape;9;p1">
            <a:hlinkClick action="ppaction://hlinksldjump" r:id="rId3"/>
          </p:cNvPr>
          <p:cNvSpPr/>
          <p:nvPr/>
        </p:nvSpPr>
        <p:spPr>
          <a:xfrm rot="5400000">
            <a:off x="11288400" y="2164291"/>
            <a:ext cx="1355400" cy="371700"/>
          </a:xfrm>
          <a:prstGeom prst="round2SameRect">
            <a:avLst>
              <a:gd fmla="val 16667" name="adj1"/>
              <a:gd fmla="val 0" name="adj2"/>
            </a:avLst>
          </a:prstGeom>
          <a:solidFill>
            <a:schemeClr val="accent2"/>
          </a:solidFill>
          <a:ln>
            <a:noFill/>
          </a:ln>
          <a:effectLst>
            <a:outerShdw blurRad="85725" rotWithShape="0" algn="bl" dir="16140000" dist="47625">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100">
                <a:solidFill>
                  <a:schemeClr val="dk1"/>
                </a:solidFill>
                <a:latin typeface="DM Sans SemiBold"/>
                <a:ea typeface="DM Sans SemiBold"/>
                <a:cs typeface="DM Sans SemiBold"/>
                <a:sym typeface="DM Sans SemiBold"/>
              </a:rPr>
              <a:t>CONTACTS</a:t>
            </a:r>
            <a:endParaRPr sz="1100">
              <a:solidFill>
                <a:schemeClr val="dk1"/>
              </a:solidFill>
              <a:latin typeface="DM Sans SemiBold"/>
              <a:ea typeface="DM Sans SemiBold"/>
              <a:cs typeface="DM Sans SemiBold"/>
              <a:sym typeface="DM Sans SemiBold"/>
            </a:endParaRPr>
          </a:p>
        </p:txBody>
      </p:sp>
      <p:sp>
        <p:nvSpPr>
          <p:cNvPr id="10" name="Google Shape;10;p1">
            <a:hlinkClick action="ppaction://hlinksldjump" r:id="rId4"/>
          </p:cNvPr>
          <p:cNvSpPr/>
          <p:nvPr/>
        </p:nvSpPr>
        <p:spPr>
          <a:xfrm rot="5400000">
            <a:off x="11288400" y="3377830"/>
            <a:ext cx="1355400" cy="371700"/>
          </a:xfrm>
          <a:prstGeom prst="round2SameRect">
            <a:avLst>
              <a:gd fmla="val 16667" name="adj1"/>
              <a:gd fmla="val 0" name="adj2"/>
            </a:avLst>
          </a:prstGeom>
          <a:solidFill>
            <a:schemeClr val="accent3"/>
          </a:solidFill>
          <a:ln>
            <a:noFill/>
          </a:ln>
          <a:effectLst>
            <a:outerShdw blurRad="85725" rotWithShape="0" algn="bl" dir="16140000" dist="47625">
              <a:srgbClr val="000000">
                <a:alpha val="5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 sz="1100">
                <a:solidFill>
                  <a:schemeClr val="lt1"/>
                </a:solidFill>
                <a:latin typeface="DM Sans SemiBold"/>
                <a:ea typeface="DM Sans SemiBold"/>
                <a:cs typeface="DM Sans SemiBold"/>
                <a:sym typeface="DM Sans SemiBold"/>
              </a:rPr>
              <a:t>BIRTHDAYS</a:t>
            </a:r>
            <a:endParaRPr sz="1100">
              <a:solidFill>
                <a:schemeClr val="lt1"/>
              </a:solidFill>
              <a:latin typeface="DM Sans SemiBold"/>
              <a:ea typeface="DM Sans SemiBold"/>
              <a:cs typeface="DM Sans SemiBold"/>
              <a:sym typeface="DM Sans SemiBold"/>
            </a:endParaRPr>
          </a:p>
        </p:txBody>
      </p:sp>
      <p:sp>
        <p:nvSpPr>
          <p:cNvPr id="11" name="Google Shape;11;p1">
            <a:hlinkClick action="ppaction://hlinksldjump" r:id="rId5"/>
          </p:cNvPr>
          <p:cNvSpPr/>
          <p:nvPr/>
        </p:nvSpPr>
        <p:spPr>
          <a:xfrm>
            <a:off x="174160" y="87050"/>
            <a:ext cx="1068300" cy="371700"/>
          </a:xfrm>
          <a:prstGeom prst="round2SameRect">
            <a:avLst>
              <a:gd fmla="val 16667" name="adj1"/>
              <a:gd fmla="val 0" name="adj2"/>
            </a:avLst>
          </a:prstGeom>
          <a:solidFill>
            <a:schemeClr val="accent1"/>
          </a:solidFill>
          <a:ln>
            <a:noFill/>
          </a:ln>
          <a:effectLst>
            <a:outerShdw blurRad="85725" rotWithShape="0" algn="bl" dir="10980000" dist="47625">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100">
                <a:solidFill>
                  <a:schemeClr val="lt1"/>
                </a:solidFill>
                <a:latin typeface="DM Sans SemiBold"/>
                <a:ea typeface="DM Sans SemiBold"/>
                <a:cs typeface="DM Sans SemiBold"/>
                <a:sym typeface="DM Sans SemiBold"/>
              </a:rPr>
              <a:t>JANUARY</a:t>
            </a:r>
            <a:endParaRPr sz="1100">
              <a:solidFill>
                <a:schemeClr val="lt1"/>
              </a:solidFill>
              <a:latin typeface="DM Sans SemiBold"/>
              <a:ea typeface="DM Sans SemiBold"/>
              <a:cs typeface="DM Sans SemiBold"/>
              <a:sym typeface="DM Sans SemiBold"/>
            </a:endParaRPr>
          </a:p>
        </p:txBody>
      </p:sp>
      <p:sp>
        <p:nvSpPr>
          <p:cNvPr id="12" name="Google Shape;12;p1">
            <a:hlinkClick action="ppaction://hlinksldjump" r:id="rId6"/>
          </p:cNvPr>
          <p:cNvSpPr/>
          <p:nvPr/>
        </p:nvSpPr>
        <p:spPr>
          <a:xfrm>
            <a:off x="1130886" y="87050"/>
            <a:ext cx="1068300" cy="371700"/>
          </a:xfrm>
          <a:prstGeom prst="round2SameRect">
            <a:avLst>
              <a:gd fmla="val 16667" name="adj1"/>
              <a:gd fmla="val 0" name="adj2"/>
            </a:avLst>
          </a:prstGeom>
          <a:solidFill>
            <a:schemeClr val="accent1"/>
          </a:solidFill>
          <a:ln>
            <a:noFill/>
          </a:ln>
          <a:effectLst>
            <a:outerShdw blurRad="85725" rotWithShape="0" algn="bl" dir="10980000" dist="47625">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100">
                <a:solidFill>
                  <a:schemeClr val="lt1"/>
                </a:solidFill>
                <a:latin typeface="DM Sans SemiBold"/>
                <a:ea typeface="DM Sans SemiBold"/>
                <a:cs typeface="DM Sans SemiBold"/>
                <a:sym typeface="DM Sans SemiBold"/>
              </a:rPr>
              <a:t>FEBRUARY</a:t>
            </a:r>
            <a:endParaRPr sz="1100">
              <a:solidFill>
                <a:schemeClr val="lt1"/>
              </a:solidFill>
              <a:latin typeface="DM Sans SemiBold"/>
              <a:ea typeface="DM Sans SemiBold"/>
              <a:cs typeface="DM Sans SemiBold"/>
              <a:sym typeface="DM Sans SemiBold"/>
            </a:endParaRPr>
          </a:p>
        </p:txBody>
      </p:sp>
      <p:sp>
        <p:nvSpPr>
          <p:cNvPr id="13" name="Google Shape;13;p1">
            <a:hlinkClick action="ppaction://hlinksldjump" r:id="rId7"/>
          </p:cNvPr>
          <p:cNvSpPr/>
          <p:nvPr/>
        </p:nvSpPr>
        <p:spPr>
          <a:xfrm>
            <a:off x="2087611" y="87050"/>
            <a:ext cx="1068300" cy="371700"/>
          </a:xfrm>
          <a:prstGeom prst="round2SameRect">
            <a:avLst>
              <a:gd fmla="val 16667" name="adj1"/>
              <a:gd fmla="val 0" name="adj2"/>
            </a:avLst>
          </a:prstGeom>
          <a:solidFill>
            <a:schemeClr val="accent1"/>
          </a:solidFill>
          <a:ln>
            <a:noFill/>
          </a:ln>
          <a:effectLst>
            <a:outerShdw blurRad="85725" rotWithShape="0" algn="bl" dir="10980000" dist="47625">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100">
                <a:solidFill>
                  <a:schemeClr val="lt1"/>
                </a:solidFill>
                <a:latin typeface="DM Sans SemiBold"/>
                <a:ea typeface="DM Sans SemiBold"/>
                <a:cs typeface="DM Sans SemiBold"/>
                <a:sym typeface="DM Sans SemiBold"/>
              </a:rPr>
              <a:t>MARCH</a:t>
            </a:r>
            <a:endParaRPr sz="1100">
              <a:solidFill>
                <a:schemeClr val="lt1"/>
              </a:solidFill>
              <a:latin typeface="DM Sans SemiBold"/>
              <a:ea typeface="DM Sans SemiBold"/>
              <a:cs typeface="DM Sans SemiBold"/>
              <a:sym typeface="DM Sans SemiBold"/>
            </a:endParaRPr>
          </a:p>
        </p:txBody>
      </p:sp>
      <p:sp>
        <p:nvSpPr>
          <p:cNvPr id="14" name="Google Shape;14;p1">
            <a:hlinkClick action="ppaction://hlinksldjump" r:id="rId8"/>
          </p:cNvPr>
          <p:cNvSpPr/>
          <p:nvPr/>
        </p:nvSpPr>
        <p:spPr>
          <a:xfrm>
            <a:off x="3044337" y="87050"/>
            <a:ext cx="1068300" cy="371700"/>
          </a:xfrm>
          <a:prstGeom prst="round2SameRect">
            <a:avLst>
              <a:gd fmla="val 16667" name="adj1"/>
              <a:gd fmla="val 0" name="adj2"/>
            </a:avLst>
          </a:prstGeom>
          <a:solidFill>
            <a:schemeClr val="accent1"/>
          </a:solidFill>
          <a:ln>
            <a:noFill/>
          </a:ln>
          <a:effectLst>
            <a:outerShdw blurRad="85725" rotWithShape="0" algn="bl" dir="10980000" dist="47625">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100">
                <a:solidFill>
                  <a:schemeClr val="lt1"/>
                </a:solidFill>
                <a:latin typeface="DM Sans SemiBold"/>
                <a:ea typeface="DM Sans SemiBold"/>
                <a:cs typeface="DM Sans SemiBold"/>
                <a:sym typeface="DM Sans SemiBold"/>
              </a:rPr>
              <a:t>APRIL</a:t>
            </a:r>
            <a:endParaRPr sz="1100">
              <a:solidFill>
                <a:schemeClr val="lt1"/>
              </a:solidFill>
              <a:latin typeface="DM Sans SemiBold"/>
              <a:ea typeface="DM Sans SemiBold"/>
              <a:cs typeface="DM Sans SemiBold"/>
              <a:sym typeface="DM Sans SemiBold"/>
            </a:endParaRPr>
          </a:p>
        </p:txBody>
      </p:sp>
      <p:sp>
        <p:nvSpPr>
          <p:cNvPr id="15" name="Google Shape;15;p1">
            <a:hlinkClick action="ppaction://hlinksldjump" r:id="rId9"/>
          </p:cNvPr>
          <p:cNvSpPr/>
          <p:nvPr/>
        </p:nvSpPr>
        <p:spPr>
          <a:xfrm>
            <a:off x="4001062" y="87050"/>
            <a:ext cx="1068300" cy="371700"/>
          </a:xfrm>
          <a:prstGeom prst="round2SameRect">
            <a:avLst>
              <a:gd fmla="val 16667" name="adj1"/>
              <a:gd fmla="val 0" name="adj2"/>
            </a:avLst>
          </a:prstGeom>
          <a:solidFill>
            <a:schemeClr val="accent2"/>
          </a:solidFill>
          <a:ln>
            <a:noFill/>
          </a:ln>
          <a:effectLst>
            <a:outerShdw blurRad="85725" rotWithShape="0" algn="bl" dir="10980000" dist="47625">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100">
                <a:latin typeface="DM Sans SemiBold"/>
                <a:ea typeface="DM Sans SemiBold"/>
                <a:cs typeface="DM Sans SemiBold"/>
                <a:sym typeface="DM Sans SemiBold"/>
              </a:rPr>
              <a:t>MAY</a:t>
            </a:r>
            <a:endParaRPr sz="1100">
              <a:latin typeface="DM Sans SemiBold"/>
              <a:ea typeface="DM Sans SemiBold"/>
              <a:cs typeface="DM Sans SemiBold"/>
              <a:sym typeface="DM Sans SemiBold"/>
            </a:endParaRPr>
          </a:p>
        </p:txBody>
      </p:sp>
      <p:sp>
        <p:nvSpPr>
          <p:cNvPr id="16" name="Google Shape;16;p1">
            <a:hlinkClick action="ppaction://hlinksldjump" r:id="rId10"/>
          </p:cNvPr>
          <p:cNvSpPr/>
          <p:nvPr/>
        </p:nvSpPr>
        <p:spPr>
          <a:xfrm>
            <a:off x="4957788" y="87050"/>
            <a:ext cx="1068300" cy="371700"/>
          </a:xfrm>
          <a:prstGeom prst="round2SameRect">
            <a:avLst>
              <a:gd fmla="val 16667" name="adj1"/>
              <a:gd fmla="val 0" name="adj2"/>
            </a:avLst>
          </a:prstGeom>
          <a:solidFill>
            <a:schemeClr val="accent2"/>
          </a:solidFill>
          <a:ln>
            <a:noFill/>
          </a:ln>
          <a:effectLst>
            <a:outerShdw blurRad="85725" rotWithShape="0" algn="bl" dir="10980000" dist="47625">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100">
                <a:latin typeface="DM Sans SemiBold"/>
                <a:ea typeface="DM Sans SemiBold"/>
                <a:cs typeface="DM Sans SemiBold"/>
                <a:sym typeface="DM Sans SemiBold"/>
              </a:rPr>
              <a:t>JUNE</a:t>
            </a:r>
            <a:endParaRPr sz="1100">
              <a:latin typeface="DM Sans SemiBold"/>
              <a:ea typeface="DM Sans SemiBold"/>
              <a:cs typeface="DM Sans SemiBold"/>
              <a:sym typeface="DM Sans SemiBold"/>
            </a:endParaRPr>
          </a:p>
        </p:txBody>
      </p:sp>
      <p:sp>
        <p:nvSpPr>
          <p:cNvPr id="17" name="Google Shape;17;p1">
            <a:hlinkClick action="ppaction://hlinksldjump" r:id="rId11"/>
          </p:cNvPr>
          <p:cNvSpPr/>
          <p:nvPr/>
        </p:nvSpPr>
        <p:spPr>
          <a:xfrm>
            <a:off x="5914514" y="87050"/>
            <a:ext cx="1068300" cy="371700"/>
          </a:xfrm>
          <a:prstGeom prst="round2SameRect">
            <a:avLst>
              <a:gd fmla="val 16667" name="adj1"/>
              <a:gd fmla="val 0" name="adj2"/>
            </a:avLst>
          </a:prstGeom>
          <a:solidFill>
            <a:schemeClr val="accent2"/>
          </a:solidFill>
          <a:ln>
            <a:noFill/>
          </a:ln>
          <a:effectLst>
            <a:outerShdw blurRad="85725" rotWithShape="0" algn="bl" dir="10980000" dist="47625">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100">
                <a:latin typeface="DM Sans SemiBold"/>
                <a:ea typeface="DM Sans SemiBold"/>
                <a:cs typeface="DM Sans SemiBold"/>
                <a:sym typeface="DM Sans SemiBold"/>
              </a:rPr>
              <a:t>JULY</a:t>
            </a:r>
            <a:endParaRPr sz="1100">
              <a:latin typeface="DM Sans SemiBold"/>
              <a:ea typeface="DM Sans SemiBold"/>
              <a:cs typeface="DM Sans SemiBold"/>
              <a:sym typeface="DM Sans SemiBold"/>
            </a:endParaRPr>
          </a:p>
        </p:txBody>
      </p:sp>
      <p:sp>
        <p:nvSpPr>
          <p:cNvPr id="18" name="Google Shape;18;p1">
            <a:hlinkClick action="ppaction://hlinksldjump" r:id="rId12"/>
          </p:cNvPr>
          <p:cNvSpPr/>
          <p:nvPr/>
        </p:nvSpPr>
        <p:spPr>
          <a:xfrm>
            <a:off x="6871239" y="87050"/>
            <a:ext cx="1068300" cy="371700"/>
          </a:xfrm>
          <a:prstGeom prst="round2SameRect">
            <a:avLst>
              <a:gd fmla="val 16667" name="adj1"/>
              <a:gd fmla="val 0" name="adj2"/>
            </a:avLst>
          </a:prstGeom>
          <a:solidFill>
            <a:schemeClr val="accent2"/>
          </a:solidFill>
          <a:ln>
            <a:noFill/>
          </a:ln>
          <a:effectLst>
            <a:outerShdw blurRad="85725" rotWithShape="0" algn="bl" dir="10980000" dist="47625">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100">
                <a:latin typeface="DM Sans SemiBold"/>
                <a:ea typeface="DM Sans SemiBold"/>
                <a:cs typeface="DM Sans SemiBold"/>
                <a:sym typeface="DM Sans SemiBold"/>
              </a:rPr>
              <a:t>AUGUST</a:t>
            </a:r>
            <a:endParaRPr sz="1100">
              <a:latin typeface="DM Sans SemiBold"/>
              <a:ea typeface="DM Sans SemiBold"/>
              <a:cs typeface="DM Sans SemiBold"/>
              <a:sym typeface="DM Sans SemiBold"/>
            </a:endParaRPr>
          </a:p>
        </p:txBody>
      </p:sp>
      <p:sp>
        <p:nvSpPr>
          <p:cNvPr id="19" name="Google Shape;19;p1">
            <a:hlinkClick action="ppaction://hlinksldjump" r:id="rId13"/>
          </p:cNvPr>
          <p:cNvSpPr/>
          <p:nvPr/>
        </p:nvSpPr>
        <p:spPr>
          <a:xfrm>
            <a:off x="7827965" y="87050"/>
            <a:ext cx="1068300" cy="371700"/>
          </a:xfrm>
          <a:prstGeom prst="round2SameRect">
            <a:avLst>
              <a:gd fmla="val 16667" name="adj1"/>
              <a:gd fmla="val 0" name="adj2"/>
            </a:avLst>
          </a:prstGeom>
          <a:solidFill>
            <a:schemeClr val="accent3"/>
          </a:solidFill>
          <a:ln>
            <a:noFill/>
          </a:ln>
          <a:effectLst>
            <a:outerShdw blurRad="85725" rotWithShape="0" algn="bl" dir="10980000" dist="47625">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100">
                <a:solidFill>
                  <a:schemeClr val="lt1"/>
                </a:solidFill>
                <a:latin typeface="DM Sans SemiBold"/>
                <a:ea typeface="DM Sans SemiBold"/>
                <a:cs typeface="DM Sans SemiBold"/>
                <a:sym typeface="DM Sans SemiBold"/>
              </a:rPr>
              <a:t>SEPTEMBER</a:t>
            </a:r>
            <a:endParaRPr sz="1100">
              <a:solidFill>
                <a:schemeClr val="lt1"/>
              </a:solidFill>
              <a:latin typeface="DM Sans SemiBold"/>
              <a:ea typeface="DM Sans SemiBold"/>
              <a:cs typeface="DM Sans SemiBold"/>
              <a:sym typeface="DM Sans SemiBold"/>
            </a:endParaRPr>
          </a:p>
        </p:txBody>
      </p:sp>
      <p:sp>
        <p:nvSpPr>
          <p:cNvPr id="20" name="Google Shape;20;p1">
            <a:hlinkClick action="ppaction://hlinksldjump" r:id="rId14"/>
          </p:cNvPr>
          <p:cNvSpPr/>
          <p:nvPr/>
        </p:nvSpPr>
        <p:spPr>
          <a:xfrm>
            <a:off x="8784690" y="87050"/>
            <a:ext cx="1068300" cy="371700"/>
          </a:xfrm>
          <a:prstGeom prst="round2SameRect">
            <a:avLst>
              <a:gd fmla="val 16667" name="adj1"/>
              <a:gd fmla="val 0" name="adj2"/>
            </a:avLst>
          </a:prstGeom>
          <a:solidFill>
            <a:schemeClr val="accent3"/>
          </a:solidFill>
          <a:ln>
            <a:noFill/>
          </a:ln>
          <a:effectLst>
            <a:outerShdw blurRad="85725" rotWithShape="0" algn="bl" dir="10980000" dist="47625">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100">
                <a:solidFill>
                  <a:schemeClr val="lt1"/>
                </a:solidFill>
                <a:latin typeface="DM Sans SemiBold"/>
                <a:ea typeface="DM Sans SemiBold"/>
                <a:cs typeface="DM Sans SemiBold"/>
                <a:sym typeface="DM Sans SemiBold"/>
              </a:rPr>
              <a:t>OCTOBER</a:t>
            </a:r>
            <a:endParaRPr sz="1100">
              <a:solidFill>
                <a:schemeClr val="lt1"/>
              </a:solidFill>
              <a:latin typeface="DM Sans SemiBold"/>
              <a:ea typeface="DM Sans SemiBold"/>
              <a:cs typeface="DM Sans SemiBold"/>
              <a:sym typeface="DM Sans SemiBold"/>
            </a:endParaRPr>
          </a:p>
        </p:txBody>
      </p:sp>
      <p:sp>
        <p:nvSpPr>
          <p:cNvPr id="21" name="Google Shape;21;p1">
            <a:hlinkClick action="ppaction://hlinksldjump" r:id="rId15"/>
          </p:cNvPr>
          <p:cNvSpPr/>
          <p:nvPr/>
        </p:nvSpPr>
        <p:spPr>
          <a:xfrm>
            <a:off x="9741416" y="87050"/>
            <a:ext cx="1068300" cy="371700"/>
          </a:xfrm>
          <a:prstGeom prst="round2SameRect">
            <a:avLst>
              <a:gd fmla="val 16667" name="adj1"/>
              <a:gd fmla="val 0" name="adj2"/>
            </a:avLst>
          </a:prstGeom>
          <a:solidFill>
            <a:schemeClr val="accent3"/>
          </a:solidFill>
          <a:ln>
            <a:noFill/>
          </a:ln>
          <a:effectLst>
            <a:outerShdw blurRad="85725" rotWithShape="0" algn="bl" dir="10980000" dist="47625">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100">
                <a:solidFill>
                  <a:schemeClr val="lt1"/>
                </a:solidFill>
                <a:latin typeface="DM Sans SemiBold"/>
                <a:ea typeface="DM Sans SemiBold"/>
                <a:cs typeface="DM Sans SemiBold"/>
                <a:sym typeface="DM Sans SemiBold"/>
              </a:rPr>
              <a:t>NOVEMBER</a:t>
            </a:r>
            <a:endParaRPr sz="1100">
              <a:solidFill>
                <a:schemeClr val="lt1"/>
              </a:solidFill>
              <a:latin typeface="DM Sans SemiBold"/>
              <a:ea typeface="DM Sans SemiBold"/>
              <a:cs typeface="DM Sans SemiBold"/>
              <a:sym typeface="DM Sans SemiBold"/>
            </a:endParaRPr>
          </a:p>
        </p:txBody>
      </p:sp>
      <p:sp>
        <p:nvSpPr>
          <p:cNvPr id="22" name="Google Shape;22;p1">
            <a:hlinkClick action="ppaction://hlinksldjump" r:id="rId16"/>
          </p:cNvPr>
          <p:cNvSpPr/>
          <p:nvPr/>
        </p:nvSpPr>
        <p:spPr>
          <a:xfrm>
            <a:off x="10698142" y="87050"/>
            <a:ext cx="1068300" cy="371700"/>
          </a:xfrm>
          <a:prstGeom prst="round2SameRect">
            <a:avLst>
              <a:gd fmla="val 16667" name="adj1"/>
              <a:gd fmla="val 0" name="adj2"/>
            </a:avLst>
          </a:prstGeom>
          <a:solidFill>
            <a:schemeClr val="accent3"/>
          </a:solidFill>
          <a:ln>
            <a:noFill/>
          </a:ln>
          <a:effectLst>
            <a:outerShdw blurRad="85725" rotWithShape="0" algn="bl" dir="10980000" dist="47625">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100">
                <a:solidFill>
                  <a:schemeClr val="lt1"/>
                </a:solidFill>
                <a:latin typeface="DM Sans SemiBold"/>
                <a:ea typeface="DM Sans SemiBold"/>
                <a:cs typeface="DM Sans SemiBold"/>
                <a:sym typeface="DM Sans SemiBold"/>
              </a:rPr>
              <a:t>DECEMBER</a:t>
            </a:r>
            <a:endParaRPr sz="1100">
              <a:solidFill>
                <a:schemeClr val="lt1"/>
              </a:solidFill>
              <a:latin typeface="DM Sans SemiBold"/>
              <a:ea typeface="DM Sans SemiBold"/>
              <a:cs typeface="DM Sans SemiBold"/>
              <a:sym typeface="DM Sans SemiBold"/>
            </a:endParaRPr>
          </a:p>
        </p:txBody>
      </p:sp>
      <p:sp>
        <p:nvSpPr>
          <p:cNvPr id="23" name="Google Shape;23;p1"/>
          <p:cNvSpPr/>
          <p:nvPr/>
        </p:nvSpPr>
        <p:spPr>
          <a:xfrm rot="5400000">
            <a:off x="-462658" y="6043155"/>
            <a:ext cx="1131345" cy="114589"/>
          </a:xfrm>
          <a:custGeom>
            <a:rect b="b" l="l" r="r" t="t"/>
            <a:pathLst>
              <a:path extrusionOk="0" h="87640" w="919793">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4" name="Google Shape;24;p1"/>
          <p:cNvSpPr/>
          <p:nvPr/>
        </p:nvSpPr>
        <p:spPr>
          <a:xfrm>
            <a:off x="174150" y="458750"/>
            <a:ext cx="11606100" cy="6153300"/>
          </a:xfrm>
          <a:prstGeom prst="rect">
            <a:avLst/>
          </a:prstGeom>
          <a:solidFill>
            <a:schemeClr val="accent6"/>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a:latin typeface="Didact Gothic"/>
              <a:ea typeface="Didact Gothic"/>
              <a:cs typeface="Didact Gothic"/>
              <a:sym typeface="Didact Gothic"/>
            </a:endParaRPr>
          </a:p>
        </p:txBody>
      </p:sp>
      <p:sp>
        <p:nvSpPr>
          <p:cNvPr id="25" name="Google Shape;25;p1"/>
          <p:cNvSpPr/>
          <p:nvPr/>
        </p:nvSpPr>
        <p:spPr>
          <a:xfrm>
            <a:off x="174150" y="458751"/>
            <a:ext cx="3690944" cy="2983605"/>
          </a:xfrm>
          <a:custGeom>
            <a:rect b="b" l="l" r="r" t="t"/>
            <a:pathLst>
              <a:path extrusionOk="0" h="2983605" w="3690944">
                <a:moveTo>
                  <a:pt x="0" y="0"/>
                </a:moveTo>
                <a:lnTo>
                  <a:pt x="3690944" y="0"/>
                </a:lnTo>
                <a:lnTo>
                  <a:pt x="3658128" y="64290"/>
                </a:lnTo>
                <a:cubicBezTo>
                  <a:pt x="3533549" y="252592"/>
                  <a:pt x="3293032" y="394972"/>
                  <a:pt x="3025708" y="402855"/>
                </a:cubicBezTo>
                <a:cubicBezTo>
                  <a:pt x="2872620" y="407343"/>
                  <a:pt x="2706220" y="376135"/>
                  <a:pt x="2573432" y="437911"/>
                </a:cubicBezTo>
                <a:cubicBezTo>
                  <a:pt x="2352917" y="540355"/>
                  <a:pt x="2383935" y="813327"/>
                  <a:pt x="2215803" y="966967"/>
                </a:cubicBezTo>
                <a:cubicBezTo>
                  <a:pt x="2107375" y="1065991"/>
                  <a:pt x="1932654" y="1099337"/>
                  <a:pt x="1768917" y="1104949"/>
                </a:cubicBezTo>
                <a:cubicBezTo>
                  <a:pt x="1605179" y="1110559"/>
                  <a:pt x="1438844" y="1094261"/>
                  <a:pt x="1277302" y="1117399"/>
                </a:cubicBezTo>
                <a:cubicBezTo>
                  <a:pt x="982174" y="1160152"/>
                  <a:pt x="733104" y="1336130"/>
                  <a:pt x="598386" y="1551279"/>
                </a:cubicBezTo>
                <a:cubicBezTo>
                  <a:pt x="463667" y="1766428"/>
                  <a:pt x="433516" y="2016205"/>
                  <a:pt x="462870" y="2255564"/>
                </a:cubicBezTo>
                <a:cubicBezTo>
                  <a:pt x="483303" y="2422510"/>
                  <a:pt x="529430" y="2598594"/>
                  <a:pt x="446429" y="2752555"/>
                </a:cubicBezTo>
                <a:cubicBezTo>
                  <a:pt x="382115" y="2870790"/>
                  <a:pt x="237201" y="2952849"/>
                  <a:pt x="80180" y="2977244"/>
                </a:cubicBezTo>
                <a:lnTo>
                  <a:pt x="0" y="2983605"/>
                </a:lnTo>
                <a:close/>
              </a:path>
            </a:pathLst>
          </a:custGeom>
          <a:solidFill>
            <a:schemeClr val="accent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Didact Gothic"/>
              <a:ea typeface="Didact Gothic"/>
              <a:cs typeface="Didact Gothic"/>
              <a:sym typeface="Didact Gothic"/>
            </a:endParaRPr>
          </a:p>
        </p:txBody>
      </p:sp>
      <p:sp>
        <p:nvSpPr>
          <p:cNvPr id="26" name="Google Shape;26;p1"/>
          <p:cNvSpPr/>
          <p:nvPr/>
        </p:nvSpPr>
        <p:spPr>
          <a:xfrm>
            <a:off x="174150" y="5005181"/>
            <a:ext cx="4306512" cy="1606869"/>
          </a:xfrm>
          <a:custGeom>
            <a:rect b="b" l="l" r="r" t="t"/>
            <a:pathLst>
              <a:path extrusionOk="0" h="1606869" w="4306512">
                <a:moveTo>
                  <a:pt x="962258" y="27"/>
                </a:moveTo>
                <a:cubicBezTo>
                  <a:pt x="1188129" y="1076"/>
                  <a:pt x="1409254" y="33953"/>
                  <a:pt x="1613442" y="129476"/>
                </a:cubicBezTo>
                <a:cubicBezTo>
                  <a:pt x="2049686" y="333634"/>
                  <a:pt x="2337393" y="794565"/>
                  <a:pt x="2793422" y="949474"/>
                </a:cubicBezTo>
                <a:cubicBezTo>
                  <a:pt x="3069919" y="1043437"/>
                  <a:pt x="3372081" y="1011279"/>
                  <a:pt x="3660829" y="1055135"/>
                </a:cubicBezTo>
                <a:cubicBezTo>
                  <a:pt x="3787134" y="1074307"/>
                  <a:pt x="3914296" y="1109711"/>
                  <a:pt x="4017139" y="1185482"/>
                </a:cubicBezTo>
                <a:cubicBezTo>
                  <a:pt x="4132235" y="1270319"/>
                  <a:pt x="4207024" y="1398214"/>
                  <a:pt x="4270481" y="1526418"/>
                </a:cubicBezTo>
                <a:lnTo>
                  <a:pt x="4306512" y="1606869"/>
                </a:lnTo>
                <a:lnTo>
                  <a:pt x="0" y="1606869"/>
                </a:lnTo>
                <a:lnTo>
                  <a:pt x="0" y="121210"/>
                </a:lnTo>
                <a:lnTo>
                  <a:pt x="20520" y="113462"/>
                </a:lnTo>
                <a:cubicBezTo>
                  <a:pt x="105208" y="87079"/>
                  <a:pt x="194434" y="74089"/>
                  <a:pt x="282593" y="61546"/>
                </a:cubicBezTo>
                <a:cubicBezTo>
                  <a:pt x="505769" y="29756"/>
                  <a:pt x="736387" y="-1023"/>
                  <a:pt x="962258" y="27"/>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7" name="Google Shape;27;p1"/>
          <p:cNvSpPr/>
          <p:nvPr/>
        </p:nvSpPr>
        <p:spPr>
          <a:xfrm>
            <a:off x="5287408" y="5412154"/>
            <a:ext cx="3903562" cy="1199896"/>
          </a:xfrm>
          <a:custGeom>
            <a:rect b="b" l="l" r="r" t="t"/>
            <a:pathLst>
              <a:path extrusionOk="0" h="1199896" w="3903562">
                <a:moveTo>
                  <a:pt x="1563373" y="1220"/>
                </a:moveTo>
                <a:cubicBezTo>
                  <a:pt x="1686644" y="-3293"/>
                  <a:pt x="1811512" y="5328"/>
                  <a:pt x="1934230" y="17092"/>
                </a:cubicBezTo>
                <a:cubicBezTo>
                  <a:pt x="2368495" y="58839"/>
                  <a:pt x="2814859" y="143340"/>
                  <a:pt x="3171684" y="394621"/>
                </a:cubicBezTo>
                <a:cubicBezTo>
                  <a:pt x="3396278" y="552867"/>
                  <a:pt x="3572740" y="768655"/>
                  <a:pt x="3746244" y="981687"/>
                </a:cubicBezTo>
                <a:cubicBezTo>
                  <a:pt x="3779167" y="1022122"/>
                  <a:pt x="3812548" y="1063868"/>
                  <a:pt x="3843939" y="1106998"/>
                </a:cubicBezTo>
                <a:lnTo>
                  <a:pt x="3903562" y="1199896"/>
                </a:lnTo>
                <a:lnTo>
                  <a:pt x="0" y="1199896"/>
                </a:lnTo>
                <a:lnTo>
                  <a:pt x="8255" y="1166855"/>
                </a:lnTo>
                <a:cubicBezTo>
                  <a:pt x="163122" y="689283"/>
                  <a:pt x="802350" y="204144"/>
                  <a:pt x="1202094" y="64149"/>
                </a:cubicBezTo>
                <a:cubicBezTo>
                  <a:pt x="1318426" y="23378"/>
                  <a:pt x="1440101" y="5732"/>
                  <a:pt x="1563373" y="1220"/>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8" name="Google Shape;28;p1"/>
          <p:cNvSpPr/>
          <p:nvPr/>
        </p:nvSpPr>
        <p:spPr>
          <a:xfrm>
            <a:off x="9574678" y="1405814"/>
            <a:ext cx="2205573" cy="5206237"/>
          </a:xfrm>
          <a:custGeom>
            <a:rect b="b" l="l" r="r" t="t"/>
            <a:pathLst>
              <a:path extrusionOk="0" h="5206237" w="2205573">
                <a:moveTo>
                  <a:pt x="2205573" y="0"/>
                </a:moveTo>
                <a:lnTo>
                  <a:pt x="2205573" y="5206237"/>
                </a:lnTo>
                <a:lnTo>
                  <a:pt x="0" y="5206237"/>
                </a:lnTo>
                <a:lnTo>
                  <a:pt x="65505" y="5013356"/>
                </a:lnTo>
                <a:cubicBezTo>
                  <a:pt x="277918" y="4452291"/>
                  <a:pt x="623025" y="3949445"/>
                  <a:pt x="1072818" y="3548693"/>
                </a:cubicBezTo>
                <a:cubicBezTo>
                  <a:pt x="1399452" y="3258635"/>
                  <a:pt x="1800067" y="2993345"/>
                  <a:pt x="1913308" y="2571473"/>
                </a:cubicBezTo>
                <a:cubicBezTo>
                  <a:pt x="2004078" y="2233157"/>
                  <a:pt x="1884072" y="1879141"/>
                  <a:pt x="1776194" y="1546251"/>
                </a:cubicBezTo>
                <a:cubicBezTo>
                  <a:pt x="1668316" y="1213360"/>
                  <a:pt x="1571929" y="844853"/>
                  <a:pt x="1705979" y="521411"/>
                </a:cubicBezTo>
                <a:cubicBezTo>
                  <a:pt x="1790597" y="316866"/>
                  <a:pt x="1952862" y="164684"/>
                  <a:pt x="2140007" y="40663"/>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Didact Gothic"/>
              <a:ea typeface="Didact Gothic"/>
              <a:cs typeface="Didact Gothic"/>
              <a:sym typeface="Didact Gothic"/>
            </a:endParaRPr>
          </a:p>
        </p:txBody>
      </p:sp>
      <p:sp>
        <p:nvSpPr>
          <p:cNvPr id="29" name="Google Shape;29;p1"/>
          <p:cNvSpPr/>
          <p:nvPr/>
        </p:nvSpPr>
        <p:spPr>
          <a:xfrm flipH="1" rot="10800000">
            <a:off x="6671845" y="458904"/>
            <a:ext cx="3903562" cy="1199896"/>
          </a:xfrm>
          <a:custGeom>
            <a:rect b="b" l="l" r="r" t="t"/>
            <a:pathLst>
              <a:path extrusionOk="0" h="1199896" w="3903562">
                <a:moveTo>
                  <a:pt x="1563373" y="1220"/>
                </a:moveTo>
                <a:cubicBezTo>
                  <a:pt x="1686644" y="-3293"/>
                  <a:pt x="1811512" y="5328"/>
                  <a:pt x="1934230" y="17092"/>
                </a:cubicBezTo>
                <a:cubicBezTo>
                  <a:pt x="2368495" y="58839"/>
                  <a:pt x="2814859" y="143340"/>
                  <a:pt x="3171684" y="394621"/>
                </a:cubicBezTo>
                <a:cubicBezTo>
                  <a:pt x="3396278" y="552867"/>
                  <a:pt x="3572740" y="768655"/>
                  <a:pt x="3746244" y="981687"/>
                </a:cubicBezTo>
                <a:cubicBezTo>
                  <a:pt x="3779167" y="1022122"/>
                  <a:pt x="3812548" y="1063868"/>
                  <a:pt x="3843939" y="1106998"/>
                </a:cubicBezTo>
                <a:lnTo>
                  <a:pt x="3903562" y="1199896"/>
                </a:lnTo>
                <a:lnTo>
                  <a:pt x="0" y="1199896"/>
                </a:lnTo>
                <a:lnTo>
                  <a:pt x="8255" y="1166855"/>
                </a:lnTo>
                <a:cubicBezTo>
                  <a:pt x="163122" y="689283"/>
                  <a:pt x="802350" y="204144"/>
                  <a:pt x="1202094" y="64149"/>
                </a:cubicBezTo>
                <a:cubicBezTo>
                  <a:pt x="1318426" y="23378"/>
                  <a:pt x="1440101" y="5732"/>
                  <a:pt x="1563373" y="1220"/>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pic>
        <p:nvPicPr>
          <p:cNvPr id="30" name="Google Shape;30;p1"/>
          <p:cNvPicPr preferRelativeResize="0"/>
          <p:nvPr/>
        </p:nvPicPr>
        <p:blipFill rotWithShape="1">
          <a:blip r:embed="rId17">
            <a:alphaModFix/>
          </a:blip>
          <a:srcRect b="0" l="5114" r="0" t="14192"/>
          <a:stretch/>
        </p:blipFill>
        <p:spPr>
          <a:xfrm>
            <a:off x="174150" y="458900"/>
            <a:ext cx="4633050" cy="3055100"/>
          </a:xfrm>
          <a:prstGeom prst="rect">
            <a:avLst/>
          </a:prstGeom>
          <a:noFill/>
          <a:ln>
            <a:noFill/>
          </a:ln>
        </p:spPr>
      </p:pic>
      <p:pic>
        <p:nvPicPr>
          <p:cNvPr id="31" name="Google Shape;31;p1"/>
          <p:cNvPicPr preferRelativeResize="0"/>
          <p:nvPr/>
        </p:nvPicPr>
        <p:blipFill rotWithShape="1">
          <a:blip r:embed="rId18">
            <a:alphaModFix/>
          </a:blip>
          <a:srcRect b="13372" l="0" r="9354" t="13195"/>
          <a:stretch/>
        </p:blipFill>
        <p:spPr>
          <a:xfrm>
            <a:off x="6691775" y="458900"/>
            <a:ext cx="5088475" cy="6153300"/>
          </a:xfrm>
          <a:prstGeom prst="rect">
            <a:avLst/>
          </a:prstGeom>
          <a:noFill/>
          <a:ln>
            <a:noFill/>
          </a:ln>
        </p:spPr>
      </p:pic>
      <p:pic>
        <p:nvPicPr>
          <p:cNvPr id="32" name="Google Shape;32;p1"/>
          <p:cNvPicPr preferRelativeResize="0"/>
          <p:nvPr/>
        </p:nvPicPr>
        <p:blipFill rotWithShape="1">
          <a:blip r:embed="rId19">
            <a:alphaModFix/>
          </a:blip>
          <a:srcRect b="47078" l="0" r="0" t="0"/>
          <a:stretch/>
        </p:blipFill>
        <p:spPr>
          <a:xfrm>
            <a:off x="4901850" y="5649355"/>
            <a:ext cx="4402450" cy="962850"/>
          </a:xfrm>
          <a:prstGeom prst="rect">
            <a:avLst/>
          </a:prstGeom>
          <a:noFill/>
          <a:ln>
            <a:noFill/>
          </a:ln>
        </p:spPr>
      </p:pic>
      <p:pic>
        <p:nvPicPr>
          <p:cNvPr id="33" name="Google Shape;33;p1"/>
          <p:cNvPicPr preferRelativeResize="0"/>
          <p:nvPr/>
        </p:nvPicPr>
        <p:blipFill rotWithShape="1">
          <a:blip r:embed="rId20">
            <a:alphaModFix/>
          </a:blip>
          <a:srcRect b="42449" l="6454" r="0" t="0"/>
          <a:stretch/>
        </p:blipFill>
        <p:spPr>
          <a:xfrm>
            <a:off x="160300" y="4837525"/>
            <a:ext cx="4943575" cy="1774525"/>
          </a:xfrm>
          <a:prstGeom prst="rect">
            <a:avLst/>
          </a:prstGeom>
          <a:noFill/>
          <a:ln>
            <a:noFill/>
          </a:ln>
        </p:spPr>
      </p:pic>
      <p:grpSp>
        <p:nvGrpSpPr>
          <p:cNvPr id="34" name="Google Shape;34;p1"/>
          <p:cNvGrpSpPr/>
          <p:nvPr/>
        </p:nvGrpSpPr>
        <p:grpSpPr>
          <a:xfrm flipH="1" rot="10800000">
            <a:off x="546764" y="6422607"/>
            <a:ext cx="10847021" cy="424917"/>
            <a:chOff x="513289" y="-3318"/>
            <a:chExt cx="10847021" cy="424917"/>
          </a:xfrm>
        </p:grpSpPr>
        <p:grpSp>
          <p:nvGrpSpPr>
            <p:cNvPr id="35" name="Google Shape;35;p1"/>
            <p:cNvGrpSpPr/>
            <p:nvPr/>
          </p:nvGrpSpPr>
          <p:grpSpPr>
            <a:xfrm>
              <a:off x="513289" y="293286"/>
              <a:ext cx="10847021" cy="128313"/>
              <a:chOff x="700754" y="293286"/>
              <a:chExt cx="10847021" cy="128313"/>
            </a:xfrm>
          </p:grpSpPr>
          <p:sp>
            <p:nvSpPr>
              <p:cNvPr id="36" name="Google Shape;36;p1"/>
              <p:cNvSpPr/>
              <p:nvPr/>
            </p:nvSpPr>
            <p:spPr>
              <a:xfrm rot="5400000">
                <a:off x="5354849"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37" name="Google Shape;37;p1"/>
              <p:cNvSpPr/>
              <p:nvPr/>
            </p:nvSpPr>
            <p:spPr>
              <a:xfrm rot="5400000">
                <a:off x="4996842"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38" name="Google Shape;38;p1"/>
              <p:cNvSpPr/>
              <p:nvPr/>
            </p:nvSpPr>
            <p:spPr>
              <a:xfrm rot="5400000">
                <a:off x="4638835"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39" name="Google Shape;39;p1"/>
              <p:cNvSpPr/>
              <p:nvPr/>
            </p:nvSpPr>
            <p:spPr>
              <a:xfrm rot="5400000">
                <a:off x="3922820"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40" name="Google Shape;40;p1"/>
              <p:cNvSpPr/>
              <p:nvPr/>
            </p:nvSpPr>
            <p:spPr>
              <a:xfrm rot="5400000">
                <a:off x="4280827"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41" name="Google Shape;41;p1"/>
              <p:cNvSpPr/>
              <p:nvPr/>
            </p:nvSpPr>
            <p:spPr>
              <a:xfrm rot="5400000">
                <a:off x="3206805"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42" name="Google Shape;42;p1"/>
              <p:cNvSpPr/>
              <p:nvPr/>
            </p:nvSpPr>
            <p:spPr>
              <a:xfrm rot="5400000">
                <a:off x="3564812"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43" name="Google Shape;43;p1"/>
              <p:cNvSpPr/>
              <p:nvPr/>
            </p:nvSpPr>
            <p:spPr>
              <a:xfrm rot="5400000">
                <a:off x="2848798"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44" name="Google Shape;44;p1"/>
              <p:cNvSpPr/>
              <p:nvPr/>
            </p:nvSpPr>
            <p:spPr>
              <a:xfrm rot="5400000">
                <a:off x="2490790"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45" name="Google Shape;45;p1"/>
              <p:cNvSpPr/>
              <p:nvPr/>
            </p:nvSpPr>
            <p:spPr>
              <a:xfrm rot="5400000">
                <a:off x="2132783"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46" name="Google Shape;46;p1"/>
              <p:cNvSpPr/>
              <p:nvPr/>
            </p:nvSpPr>
            <p:spPr>
              <a:xfrm rot="5400000">
                <a:off x="1774776"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47" name="Google Shape;47;p1"/>
              <p:cNvSpPr/>
              <p:nvPr/>
            </p:nvSpPr>
            <p:spPr>
              <a:xfrm rot="5400000">
                <a:off x="1416768"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48" name="Google Shape;48;p1"/>
              <p:cNvSpPr/>
              <p:nvPr/>
            </p:nvSpPr>
            <p:spPr>
              <a:xfrm rot="5400000">
                <a:off x="1058761"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49" name="Google Shape;49;p1"/>
              <p:cNvSpPr/>
              <p:nvPr/>
            </p:nvSpPr>
            <p:spPr>
              <a:xfrm rot="5400000">
                <a:off x="700754"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50" name="Google Shape;50;p1"/>
              <p:cNvSpPr/>
              <p:nvPr/>
            </p:nvSpPr>
            <p:spPr>
              <a:xfrm rot="5400000">
                <a:off x="10366953"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51" name="Google Shape;51;p1"/>
              <p:cNvSpPr/>
              <p:nvPr/>
            </p:nvSpPr>
            <p:spPr>
              <a:xfrm rot="5400000">
                <a:off x="10008945"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52" name="Google Shape;52;p1"/>
              <p:cNvSpPr/>
              <p:nvPr/>
            </p:nvSpPr>
            <p:spPr>
              <a:xfrm rot="5400000">
                <a:off x="9650938"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53" name="Google Shape;53;p1"/>
              <p:cNvSpPr/>
              <p:nvPr/>
            </p:nvSpPr>
            <p:spPr>
              <a:xfrm rot="5400000">
                <a:off x="8934923"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54" name="Google Shape;54;p1"/>
              <p:cNvSpPr/>
              <p:nvPr/>
            </p:nvSpPr>
            <p:spPr>
              <a:xfrm rot="5400000">
                <a:off x="9292930"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55" name="Google Shape;55;p1"/>
              <p:cNvSpPr/>
              <p:nvPr/>
            </p:nvSpPr>
            <p:spPr>
              <a:xfrm rot="5400000">
                <a:off x="8218908"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56" name="Google Shape;56;p1"/>
              <p:cNvSpPr/>
              <p:nvPr/>
            </p:nvSpPr>
            <p:spPr>
              <a:xfrm rot="5400000">
                <a:off x="8576916"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57" name="Google Shape;57;p1"/>
              <p:cNvSpPr/>
              <p:nvPr/>
            </p:nvSpPr>
            <p:spPr>
              <a:xfrm rot="5400000">
                <a:off x="7860901"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58" name="Google Shape;58;p1"/>
              <p:cNvSpPr/>
              <p:nvPr/>
            </p:nvSpPr>
            <p:spPr>
              <a:xfrm rot="5400000">
                <a:off x="7502894"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59" name="Google Shape;59;p1"/>
              <p:cNvSpPr/>
              <p:nvPr/>
            </p:nvSpPr>
            <p:spPr>
              <a:xfrm rot="5400000">
                <a:off x="7144886"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60" name="Google Shape;60;p1"/>
              <p:cNvSpPr/>
              <p:nvPr/>
            </p:nvSpPr>
            <p:spPr>
              <a:xfrm rot="5400000">
                <a:off x="6786879"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61" name="Google Shape;61;p1"/>
              <p:cNvSpPr/>
              <p:nvPr/>
            </p:nvSpPr>
            <p:spPr>
              <a:xfrm rot="5400000">
                <a:off x="6428871"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62" name="Google Shape;62;p1"/>
              <p:cNvSpPr/>
              <p:nvPr/>
            </p:nvSpPr>
            <p:spPr>
              <a:xfrm rot="5400000">
                <a:off x="6070864"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63" name="Google Shape;63;p1"/>
              <p:cNvSpPr/>
              <p:nvPr/>
            </p:nvSpPr>
            <p:spPr>
              <a:xfrm rot="5400000">
                <a:off x="5712857" y="314799"/>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64" name="Google Shape;64;p1"/>
              <p:cNvSpPr/>
              <p:nvPr/>
            </p:nvSpPr>
            <p:spPr>
              <a:xfrm rot="5400000">
                <a:off x="11440975" y="293286"/>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65" name="Google Shape;65;p1"/>
              <p:cNvSpPr/>
              <p:nvPr/>
            </p:nvSpPr>
            <p:spPr>
              <a:xfrm rot="5400000">
                <a:off x="11082967" y="293286"/>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66" name="Google Shape;66;p1"/>
              <p:cNvSpPr/>
              <p:nvPr/>
            </p:nvSpPr>
            <p:spPr>
              <a:xfrm rot="5400000">
                <a:off x="10724960" y="293286"/>
                <a:ext cx="106800" cy="106800"/>
              </a:xfrm>
              <a:prstGeom prst="ellipse">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pSp>
        <p:grpSp>
          <p:nvGrpSpPr>
            <p:cNvPr id="67" name="Google Shape;67;p1"/>
            <p:cNvGrpSpPr/>
            <p:nvPr/>
          </p:nvGrpSpPr>
          <p:grpSpPr>
            <a:xfrm flipH="1" rot="10800000">
              <a:off x="535299" y="-3318"/>
              <a:ext cx="10803002" cy="381900"/>
              <a:chOff x="725078" y="-3319"/>
              <a:chExt cx="10803002" cy="381900"/>
            </a:xfrm>
          </p:grpSpPr>
          <p:sp>
            <p:nvSpPr>
              <p:cNvPr id="68" name="Google Shape;68;p1"/>
              <p:cNvSpPr/>
              <p:nvPr/>
            </p:nvSpPr>
            <p:spPr>
              <a:xfrm rot="5400000">
                <a:off x="521848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69" name="Google Shape;69;p1"/>
              <p:cNvSpPr/>
              <p:nvPr/>
            </p:nvSpPr>
            <p:spPr>
              <a:xfrm rot="5400000">
                <a:off x="485991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70" name="Google Shape;70;p1"/>
              <p:cNvSpPr/>
              <p:nvPr/>
            </p:nvSpPr>
            <p:spPr>
              <a:xfrm rot="5400000">
                <a:off x="450134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71" name="Google Shape;71;p1"/>
              <p:cNvSpPr/>
              <p:nvPr/>
            </p:nvSpPr>
            <p:spPr>
              <a:xfrm rot="5400000">
                <a:off x="378420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72" name="Google Shape;72;p1"/>
              <p:cNvSpPr/>
              <p:nvPr/>
            </p:nvSpPr>
            <p:spPr>
              <a:xfrm rot="5400000">
                <a:off x="414277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73" name="Google Shape;73;p1"/>
              <p:cNvSpPr/>
              <p:nvPr/>
            </p:nvSpPr>
            <p:spPr>
              <a:xfrm rot="5400000">
                <a:off x="306706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74" name="Google Shape;74;p1"/>
              <p:cNvSpPr/>
              <p:nvPr/>
            </p:nvSpPr>
            <p:spPr>
              <a:xfrm rot="5400000">
                <a:off x="342563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75" name="Google Shape;75;p1"/>
              <p:cNvSpPr/>
              <p:nvPr/>
            </p:nvSpPr>
            <p:spPr>
              <a:xfrm rot="5400000">
                <a:off x="270849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76" name="Google Shape;76;p1"/>
              <p:cNvSpPr/>
              <p:nvPr/>
            </p:nvSpPr>
            <p:spPr>
              <a:xfrm rot="5400000">
                <a:off x="234992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77" name="Google Shape;77;p1"/>
              <p:cNvSpPr/>
              <p:nvPr/>
            </p:nvSpPr>
            <p:spPr>
              <a:xfrm rot="5400000">
                <a:off x="199135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78" name="Google Shape;78;p1"/>
              <p:cNvSpPr/>
              <p:nvPr/>
            </p:nvSpPr>
            <p:spPr>
              <a:xfrm rot="5400000">
                <a:off x="163278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79" name="Google Shape;79;p1"/>
              <p:cNvSpPr/>
              <p:nvPr/>
            </p:nvSpPr>
            <p:spPr>
              <a:xfrm rot="5400000">
                <a:off x="127421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80" name="Google Shape;80;p1"/>
              <p:cNvSpPr/>
              <p:nvPr/>
            </p:nvSpPr>
            <p:spPr>
              <a:xfrm rot="5400000">
                <a:off x="91564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81" name="Google Shape;81;p1"/>
              <p:cNvSpPr/>
              <p:nvPr/>
            </p:nvSpPr>
            <p:spPr>
              <a:xfrm rot="5400000">
                <a:off x="557078"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82" name="Google Shape;82;p1"/>
              <p:cNvSpPr/>
              <p:nvPr/>
            </p:nvSpPr>
            <p:spPr>
              <a:xfrm rot="5400000">
                <a:off x="10238470"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83" name="Google Shape;83;p1"/>
              <p:cNvSpPr/>
              <p:nvPr/>
            </p:nvSpPr>
            <p:spPr>
              <a:xfrm rot="5400000">
                <a:off x="9879900"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84" name="Google Shape;84;p1"/>
              <p:cNvSpPr/>
              <p:nvPr/>
            </p:nvSpPr>
            <p:spPr>
              <a:xfrm rot="5400000">
                <a:off x="952132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85" name="Google Shape;85;p1"/>
              <p:cNvSpPr/>
              <p:nvPr/>
            </p:nvSpPr>
            <p:spPr>
              <a:xfrm rot="5400000">
                <a:off x="880418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86" name="Google Shape;86;p1"/>
              <p:cNvSpPr/>
              <p:nvPr/>
            </p:nvSpPr>
            <p:spPr>
              <a:xfrm rot="5400000">
                <a:off x="916275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87" name="Google Shape;87;p1"/>
              <p:cNvSpPr/>
              <p:nvPr/>
            </p:nvSpPr>
            <p:spPr>
              <a:xfrm rot="5400000">
                <a:off x="808704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88" name="Google Shape;88;p1"/>
              <p:cNvSpPr/>
              <p:nvPr/>
            </p:nvSpPr>
            <p:spPr>
              <a:xfrm rot="5400000">
                <a:off x="844561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89" name="Google Shape;89;p1"/>
              <p:cNvSpPr/>
              <p:nvPr/>
            </p:nvSpPr>
            <p:spPr>
              <a:xfrm rot="5400000">
                <a:off x="772847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90" name="Google Shape;90;p1"/>
              <p:cNvSpPr/>
              <p:nvPr/>
            </p:nvSpPr>
            <p:spPr>
              <a:xfrm rot="5400000">
                <a:off x="736990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91" name="Google Shape;91;p1"/>
              <p:cNvSpPr/>
              <p:nvPr/>
            </p:nvSpPr>
            <p:spPr>
              <a:xfrm rot="5400000">
                <a:off x="701133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92" name="Google Shape;92;p1"/>
              <p:cNvSpPr/>
              <p:nvPr/>
            </p:nvSpPr>
            <p:spPr>
              <a:xfrm rot="5400000">
                <a:off x="665276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93" name="Google Shape;93;p1"/>
              <p:cNvSpPr/>
              <p:nvPr/>
            </p:nvSpPr>
            <p:spPr>
              <a:xfrm rot="5400000">
                <a:off x="629419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94" name="Google Shape;94;p1"/>
              <p:cNvSpPr/>
              <p:nvPr/>
            </p:nvSpPr>
            <p:spPr>
              <a:xfrm rot="5400000">
                <a:off x="593562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95" name="Google Shape;95;p1"/>
              <p:cNvSpPr/>
              <p:nvPr/>
            </p:nvSpPr>
            <p:spPr>
              <a:xfrm rot="5400000">
                <a:off x="5577059"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96" name="Google Shape;96;p1"/>
              <p:cNvSpPr/>
              <p:nvPr/>
            </p:nvSpPr>
            <p:spPr>
              <a:xfrm rot="5400000">
                <a:off x="11314180"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97" name="Google Shape;97;p1"/>
              <p:cNvSpPr/>
              <p:nvPr/>
            </p:nvSpPr>
            <p:spPr>
              <a:xfrm rot="5400000">
                <a:off x="10955610"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sp>
            <p:nvSpPr>
              <p:cNvPr id="98" name="Google Shape;98;p1"/>
              <p:cNvSpPr/>
              <p:nvPr/>
            </p:nvSpPr>
            <p:spPr>
              <a:xfrm rot="5400000">
                <a:off x="10597040" y="164682"/>
                <a:ext cx="381900" cy="45900"/>
              </a:xfrm>
              <a:prstGeom prst="roundRect">
                <a:avLst>
                  <a:gd fmla="val 50000" name="adj"/>
                </a:avLst>
              </a:prstGeom>
              <a:gradFill>
                <a:gsLst>
                  <a:gs pos="0">
                    <a:srgbClr val="FFFFFF"/>
                  </a:gs>
                  <a:gs pos="47000">
                    <a:srgbClr val="F3F3F3"/>
                  </a:gs>
                  <a:gs pos="100000">
                    <a:srgbClr val="434343"/>
                  </a:gs>
                </a:gsLst>
                <a:lin ang="5400012" scaled="0"/>
              </a:gradFill>
              <a:ln>
                <a:noFill/>
              </a:ln>
              <a:effectLst>
                <a:outerShdw blurRad="57150" rotWithShape="0" algn="bl" dir="5400000" dist="28575">
                  <a:srgbClr val="000000">
                    <a:alpha val="25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Didact Gothic"/>
                  <a:ea typeface="Didact Gothic"/>
                  <a:cs typeface="Didact Gothic"/>
                  <a:sym typeface="Didact Gothic"/>
                </a:endParaRPr>
              </a:p>
            </p:txBody>
          </p:sp>
        </p:grpSp>
      </p:grpSp>
      <p:sp>
        <p:nvSpPr>
          <p:cNvPr id="99" name="Google Shape;99;p1"/>
          <p:cNvSpPr txBox="1"/>
          <p:nvPr>
            <p:ph type="title"/>
          </p:nvPr>
        </p:nvSpPr>
        <p:spPr>
          <a:xfrm>
            <a:off x="647700" y="819150"/>
            <a:ext cx="10249200" cy="839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SzPts val="5000"/>
              <a:buFont typeface="WindSong"/>
              <a:buNone/>
              <a:defRPr sz="5000">
                <a:latin typeface="WindSong"/>
                <a:ea typeface="WindSong"/>
                <a:cs typeface="WindSong"/>
                <a:sym typeface="WindSong"/>
              </a:defRPr>
            </a:lvl1pPr>
            <a:lvl2pPr lvl="1">
              <a:spcBef>
                <a:spcPts val="0"/>
              </a:spcBef>
              <a:spcAft>
                <a:spcPts val="0"/>
              </a:spcAft>
              <a:buSzPts val="5000"/>
              <a:buNone/>
              <a:defRPr sz="5000"/>
            </a:lvl2pPr>
            <a:lvl3pPr lvl="2">
              <a:spcBef>
                <a:spcPts val="0"/>
              </a:spcBef>
              <a:spcAft>
                <a:spcPts val="0"/>
              </a:spcAft>
              <a:buSzPts val="5000"/>
              <a:buNone/>
              <a:defRPr sz="5000"/>
            </a:lvl3pPr>
            <a:lvl4pPr lvl="3">
              <a:spcBef>
                <a:spcPts val="0"/>
              </a:spcBef>
              <a:spcAft>
                <a:spcPts val="0"/>
              </a:spcAft>
              <a:buSzPts val="5000"/>
              <a:buNone/>
              <a:defRPr sz="5000"/>
            </a:lvl4pPr>
            <a:lvl5pPr lvl="4">
              <a:spcBef>
                <a:spcPts val="0"/>
              </a:spcBef>
              <a:spcAft>
                <a:spcPts val="0"/>
              </a:spcAft>
              <a:buSzPts val="5000"/>
              <a:buNone/>
              <a:defRPr sz="5000"/>
            </a:lvl5pPr>
            <a:lvl6pPr lvl="5">
              <a:spcBef>
                <a:spcPts val="0"/>
              </a:spcBef>
              <a:spcAft>
                <a:spcPts val="0"/>
              </a:spcAft>
              <a:buSzPts val="5000"/>
              <a:buNone/>
              <a:defRPr sz="5000"/>
            </a:lvl6pPr>
            <a:lvl7pPr lvl="6">
              <a:spcBef>
                <a:spcPts val="0"/>
              </a:spcBef>
              <a:spcAft>
                <a:spcPts val="0"/>
              </a:spcAft>
              <a:buSzPts val="5000"/>
              <a:buNone/>
              <a:defRPr sz="5000"/>
            </a:lvl7pPr>
            <a:lvl8pPr lvl="7">
              <a:spcBef>
                <a:spcPts val="0"/>
              </a:spcBef>
              <a:spcAft>
                <a:spcPts val="0"/>
              </a:spcAft>
              <a:buSzPts val="5000"/>
              <a:buNone/>
              <a:defRPr sz="5000"/>
            </a:lvl8pPr>
            <a:lvl9pPr lvl="8">
              <a:spcBef>
                <a:spcPts val="0"/>
              </a:spcBef>
              <a:spcAft>
                <a:spcPts val="0"/>
              </a:spcAft>
              <a:buSzPts val="5000"/>
              <a:buNone/>
              <a:defRPr sz="5000"/>
            </a:lvl9pPr>
          </a:lstStyle>
          <a:p/>
        </p:txBody>
      </p:sp>
      <p:sp>
        <p:nvSpPr>
          <p:cNvPr id="100" name="Google Shape;100;p1"/>
          <p:cNvSpPr txBox="1"/>
          <p:nvPr>
            <p:ph idx="1" type="body"/>
          </p:nvPr>
        </p:nvSpPr>
        <p:spPr>
          <a:xfrm>
            <a:off x="857250" y="1885950"/>
            <a:ext cx="10249200" cy="4152900"/>
          </a:xfrm>
          <a:prstGeom prst="rect">
            <a:avLst/>
          </a:prstGeom>
          <a:noFill/>
          <a:ln>
            <a:noFill/>
          </a:ln>
        </p:spPr>
        <p:txBody>
          <a:bodyPr anchorCtr="0" anchor="t" bIns="91425" lIns="91425" spcFirstLastPara="1" rIns="91425" wrap="square" tIns="91425">
            <a:noAutofit/>
          </a:bodyPr>
          <a:lstStyle>
            <a:lvl1pPr indent="-323850" lvl="0" marL="457200">
              <a:spcBef>
                <a:spcPts val="0"/>
              </a:spcBef>
              <a:spcAft>
                <a:spcPts val="0"/>
              </a:spcAft>
              <a:buSzPts val="1500"/>
              <a:buFont typeface="Didact Gothic"/>
              <a:buChar char="●"/>
              <a:defRPr b="1" sz="1500">
                <a:latin typeface="Didact Gothic"/>
                <a:ea typeface="Didact Gothic"/>
                <a:cs typeface="Didact Gothic"/>
                <a:sym typeface="Didact Gothic"/>
              </a:defRPr>
            </a:lvl1pPr>
            <a:lvl2pPr indent="-323850" lvl="1" marL="914400">
              <a:spcBef>
                <a:spcPts val="0"/>
              </a:spcBef>
              <a:spcAft>
                <a:spcPts val="0"/>
              </a:spcAft>
              <a:buSzPts val="1500"/>
              <a:buFont typeface="Didact Gothic"/>
              <a:buChar char="○"/>
              <a:defRPr b="1" sz="1500">
                <a:latin typeface="Didact Gothic"/>
                <a:ea typeface="Didact Gothic"/>
                <a:cs typeface="Didact Gothic"/>
                <a:sym typeface="Didact Gothic"/>
              </a:defRPr>
            </a:lvl2pPr>
            <a:lvl3pPr indent="-323850" lvl="2" marL="1371600">
              <a:spcBef>
                <a:spcPts val="0"/>
              </a:spcBef>
              <a:spcAft>
                <a:spcPts val="0"/>
              </a:spcAft>
              <a:buSzPts val="1500"/>
              <a:buFont typeface="Didact Gothic"/>
              <a:buChar char="■"/>
              <a:defRPr b="1" sz="1500">
                <a:latin typeface="Didact Gothic"/>
                <a:ea typeface="Didact Gothic"/>
                <a:cs typeface="Didact Gothic"/>
                <a:sym typeface="Didact Gothic"/>
              </a:defRPr>
            </a:lvl3pPr>
            <a:lvl4pPr indent="-323850" lvl="3" marL="1828800">
              <a:spcBef>
                <a:spcPts val="0"/>
              </a:spcBef>
              <a:spcAft>
                <a:spcPts val="0"/>
              </a:spcAft>
              <a:buSzPts val="1500"/>
              <a:buFont typeface="Didact Gothic"/>
              <a:buChar char="●"/>
              <a:defRPr b="1" sz="1500">
                <a:latin typeface="Didact Gothic"/>
                <a:ea typeface="Didact Gothic"/>
                <a:cs typeface="Didact Gothic"/>
                <a:sym typeface="Didact Gothic"/>
              </a:defRPr>
            </a:lvl4pPr>
            <a:lvl5pPr indent="-323850" lvl="4" marL="2286000">
              <a:spcBef>
                <a:spcPts val="0"/>
              </a:spcBef>
              <a:spcAft>
                <a:spcPts val="0"/>
              </a:spcAft>
              <a:buSzPts val="1500"/>
              <a:buFont typeface="Didact Gothic"/>
              <a:buChar char="○"/>
              <a:defRPr b="1" sz="1500">
                <a:latin typeface="Didact Gothic"/>
                <a:ea typeface="Didact Gothic"/>
                <a:cs typeface="Didact Gothic"/>
                <a:sym typeface="Didact Gothic"/>
              </a:defRPr>
            </a:lvl5pPr>
            <a:lvl6pPr indent="-323850" lvl="5" marL="2743200">
              <a:spcBef>
                <a:spcPts val="0"/>
              </a:spcBef>
              <a:spcAft>
                <a:spcPts val="0"/>
              </a:spcAft>
              <a:buSzPts val="1500"/>
              <a:buFont typeface="Didact Gothic"/>
              <a:buChar char="■"/>
              <a:defRPr b="1" sz="1500">
                <a:latin typeface="Didact Gothic"/>
                <a:ea typeface="Didact Gothic"/>
                <a:cs typeface="Didact Gothic"/>
                <a:sym typeface="Didact Gothic"/>
              </a:defRPr>
            </a:lvl6pPr>
            <a:lvl7pPr indent="-323850" lvl="6" marL="3200400">
              <a:spcBef>
                <a:spcPts val="0"/>
              </a:spcBef>
              <a:spcAft>
                <a:spcPts val="0"/>
              </a:spcAft>
              <a:buSzPts val="1500"/>
              <a:buFont typeface="Didact Gothic"/>
              <a:buChar char="●"/>
              <a:defRPr b="1" sz="1500">
                <a:latin typeface="Didact Gothic"/>
                <a:ea typeface="Didact Gothic"/>
                <a:cs typeface="Didact Gothic"/>
                <a:sym typeface="Didact Gothic"/>
              </a:defRPr>
            </a:lvl7pPr>
            <a:lvl8pPr indent="-323850" lvl="7" marL="3657600">
              <a:spcBef>
                <a:spcPts val="0"/>
              </a:spcBef>
              <a:spcAft>
                <a:spcPts val="0"/>
              </a:spcAft>
              <a:buSzPts val="1500"/>
              <a:buFont typeface="Didact Gothic"/>
              <a:buChar char="○"/>
              <a:defRPr b="1" sz="1500">
                <a:latin typeface="Didact Gothic"/>
                <a:ea typeface="Didact Gothic"/>
                <a:cs typeface="Didact Gothic"/>
                <a:sym typeface="Didact Gothic"/>
              </a:defRPr>
            </a:lvl8pPr>
            <a:lvl9pPr indent="-323850" lvl="8" marL="4114800">
              <a:spcBef>
                <a:spcPts val="0"/>
              </a:spcBef>
              <a:spcAft>
                <a:spcPts val="0"/>
              </a:spcAft>
              <a:buSzPts val="1500"/>
              <a:buFont typeface="Didact Gothic"/>
              <a:buChar char="■"/>
              <a:defRPr b="1" sz="1500">
                <a:latin typeface="Didact Gothic"/>
                <a:ea typeface="Didact Gothic"/>
                <a:cs typeface="Didact Gothic"/>
                <a:sym typeface="Didact Gothic"/>
              </a:defRPr>
            </a:lvl9pPr>
          </a:lstStyle>
          <a:p/>
        </p:txBody>
      </p:sp>
    </p:spTree>
  </p:cSld>
  <p:clrMap accent1="accent1" accent2="accent2" accent3="accent3" accent4="accent4" accent5="accent5" accent6="accent6" bg1="lt1" bg2="dk2" tx1="dk1" tx2="lt2" folHlink="folHlink" hlink="hlink"/>
  <p:sldLayoutIdLst>
    <p:sldLayoutId id="2147483648" r:id="rId21"/>
    <p:sldLayoutId id="2147483649" r:id="rId22"/>
    <p:sldLayoutId id="2147483650" r:id="rId23"/>
    <p:sldLayoutId id="2147483651" r:id="rId24"/>
    <p:sldLayoutId id="2147483652" r:id="rId25"/>
    <p:sldLayoutId id="2147483653" r:id="rId26"/>
    <p:sldLayoutId id="2147483654" r:id="rId27"/>
    <p:sldLayoutId id="2147483655" r:id="rId28"/>
    <p:sldLayoutId id="2147483656" r:id="rId29"/>
    <p:sldLayoutId id="2147483657" r:id="rId30"/>
    <p:sldLayoutId id="2147483658" r:id="rId31"/>
    <p:sldLayoutId id="2147483659" r:id="rId32"/>
    <p:sldLayoutId id="2147483660" r:id="rId33"/>
    <p:sldLayoutId id="2147483661" r:id="rId34"/>
    <p:sldLayoutId id="2147483662" r:id="rId35"/>
    <p:sldLayoutId id="2147483663" r:id="rId36"/>
    <p:sldLayoutId id="2147483664" r:id="rId37"/>
    <p:sldLayoutId id="2147483665" r:id="rId38"/>
    <p:sldLayoutId id="2147483666" r:id="rId39"/>
    <p:sldLayoutId id="2147483667" r:id="rId40"/>
    <p:sldLayoutId id="2147483668" r:id="rId41"/>
    <p:sldLayoutId id="2147483669" r:id="rId42"/>
    <p:sldLayoutId id="2147483670" r:id="rId43"/>
    <p:sldLayoutId id="2147483671" r:id="rId44"/>
    <p:sldLayoutId id="2147483672" r:id="rId4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0.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1.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2.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3.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4.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15.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6.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7.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8.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9.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0.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1.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2.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23.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4.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25.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6.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8.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9.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3.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1.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2.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3.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4.xml"/><Relationship Id="rId3" Type="http://schemas.openxmlformats.org/officeDocument/2006/relationships/image" Target="../media/image13.png"/><Relationship Id="rId4" Type="http://schemas.openxmlformats.org/officeDocument/2006/relationships/slide" Target="/ppt/slides/slide34.xml"/><Relationship Id="rId9" Type="http://schemas.openxmlformats.org/officeDocument/2006/relationships/slide" Target="/ppt/slides/slide5.xml"/><Relationship Id="rId5" Type="http://schemas.openxmlformats.org/officeDocument/2006/relationships/slide" Target="/ppt/slides/slide30.xml"/><Relationship Id="rId6" Type="http://schemas.openxmlformats.org/officeDocument/2006/relationships/slide" Target="/ppt/slides/slide28.xml"/><Relationship Id="rId7" Type="http://schemas.openxmlformats.org/officeDocument/2006/relationships/slide" Target="/ppt/slides/slide27.xml"/><Relationship Id="rId8" Type="http://schemas.openxmlformats.org/officeDocument/2006/relationships/slide" Target="/ppt/slides/slide3.xml"/><Relationship Id="rId11" Type="http://schemas.openxmlformats.org/officeDocument/2006/relationships/slide" Target="/ppt/slides/slide9.xml"/><Relationship Id="rId10" Type="http://schemas.openxmlformats.org/officeDocument/2006/relationships/slide" Target="/ppt/slides/slide7.xml"/><Relationship Id="rId13" Type="http://schemas.openxmlformats.org/officeDocument/2006/relationships/slide" Target="/ppt/slides/slide13.xml"/><Relationship Id="rId12" Type="http://schemas.openxmlformats.org/officeDocument/2006/relationships/slide" Target="/ppt/slides/slide11.xml"/><Relationship Id="rId15" Type="http://schemas.openxmlformats.org/officeDocument/2006/relationships/slide" Target="/ppt/slides/slide17.xml"/><Relationship Id="rId14" Type="http://schemas.openxmlformats.org/officeDocument/2006/relationships/slide" Target="/ppt/slides/slide15.xml"/><Relationship Id="rId17" Type="http://schemas.openxmlformats.org/officeDocument/2006/relationships/slide" Target="/ppt/slides/slide21.xml"/><Relationship Id="rId16" Type="http://schemas.openxmlformats.org/officeDocument/2006/relationships/slide" Target="/ppt/slides/slide19.xml"/><Relationship Id="rId19" Type="http://schemas.openxmlformats.org/officeDocument/2006/relationships/slide" Target="/ppt/slides/slide25.xml"/><Relationship Id="rId18" Type="http://schemas.openxmlformats.org/officeDocument/2006/relationships/slide" Target="/ppt/slides/slide2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5.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3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4.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5.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6.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7.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8.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9.xml"/><Relationship Id="rId3" Type="http://schemas.openxmlformats.org/officeDocument/2006/relationships/slide" Target="/ppt/slides/slide34.xml"/><Relationship Id="rId4" Type="http://schemas.openxmlformats.org/officeDocument/2006/relationships/slide" Target="/ppt/slides/slide30.xml"/><Relationship Id="rId9" Type="http://schemas.openxmlformats.org/officeDocument/2006/relationships/slide" Target="/ppt/slides/slide7.xml"/><Relationship Id="rId5" Type="http://schemas.openxmlformats.org/officeDocument/2006/relationships/slide" Target="/ppt/slides/slide28.xml"/><Relationship Id="rId6" Type="http://schemas.openxmlformats.org/officeDocument/2006/relationships/slide" Target="/ppt/slides/slide27.xml"/><Relationship Id="rId7" Type="http://schemas.openxmlformats.org/officeDocument/2006/relationships/slide" Target="/ppt/slides/slide3.xml"/><Relationship Id="rId8" Type="http://schemas.openxmlformats.org/officeDocument/2006/relationships/slide" Target="/ppt/slides/slide5.xml"/><Relationship Id="rId11" Type="http://schemas.openxmlformats.org/officeDocument/2006/relationships/slide" Target="/ppt/slides/slide11.xml"/><Relationship Id="rId10" Type="http://schemas.openxmlformats.org/officeDocument/2006/relationships/slide" Target="/ppt/slides/slide9.xml"/><Relationship Id="rId13" Type="http://schemas.openxmlformats.org/officeDocument/2006/relationships/slide" Target="/ppt/slides/slide15.xml"/><Relationship Id="rId12"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7.xml"/><Relationship Id="rId17" Type="http://schemas.openxmlformats.org/officeDocument/2006/relationships/slide" Target="/ppt/slides/slide23.xml"/><Relationship Id="rId16" Type="http://schemas.openxmlformats.org/officeDocument/2006/relationships/slide" Target="/ppt/slides/slide21.xml"/><Relationship Id="rId18" Type="http://schemas.openxmlformats.org/officeDocument/2006/relationships/slide" Target="/ppt/slides/slide2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9" name="Shape 1769"/>
        <p:cNvGrpSpPr/>
        <p:nvPr/>
      </p:nvGrpSpPr>
      <p:grpSpPr>
        <a:xfrm>
          <a:off x="0" y="0"/>
          <a:ext cx="0" cy="0"/>
          <a:chOff x="0" y="0"/>
          <a:chExt cx="0" cy="0"/>
        </a:xfrm>
      </p:grpSpPr>
      <p:sp>
        <p:nvSpPr>
          <p:cNvPr id="1770" name="Google Shape;1770;p27"/>
          <p:cNvSpPr txBox="1"/>
          <p:nvPr>
            <p:ph idx="4294967295" type="ctrTitle"/>
          </p:nvPr>
        </p:nvSpPr>
        <p:spPr>
          <a:xfrm>
            <a:off x="3937000" y="1286250"/>
            <a:ext cx="6790800" cy="28191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sz="20000">
                <a:solidFill>
                  <a:schemeClr val="dk1"/>
                </a:solidFill>
                <a:latin typeface="WindSong Medium"/>
                <a:ea typeface="WindSong Medium"/>
                <a:cs typeface="WindSong Medium"/>
                <a:sym typeface="WindSong Medium"/>
              </a:rPr>
              <a:t>2026</a:t>
            </a:r>
            <a:endParaRPr sz="20000">
              <a:solidFill>
                <a:schemeClr val="dk1"/>
              </a:solidFill>
              <a:latin typeface="WindSong Medium"/>
              <a:ea typeface="WindSong Medium"/>
              <a:cs typeface="WindSong Medium"/>
              <a:sym typeface="WindSong Medium"/>
            </a:endParaRPr>
          </a:p>
        </p:txBody>
      </p:sp>
      <p:sp>
        <p:nvSpPr>
          <p:cNvPr id="1771" name="Google Shape;1771;p27"/>
          <p:cNvSpPr txBox="1"/>
          <p:nvPr>
            <p:ph idx="4294967295" type="ctrTitle"/>
          </p:nvPr>
        </p:nvSpPr>
        <p:spPr>
          <a:xfrm>
            <a:off x="4640075" y="3744763"/>
            <a:ext cx="6442500" cy="17508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sz="11000">
                <a:solidFill>
                  <a:schemeClr val="lt2"/>
                </a:solidFill>
                <a:latin typeface="DM Sans SemiBold"/>
                <a:ea typeface="DM Sans SemiBold"/>
                <a:cs typeface="DM Sans SemiBold"/>
                <a:sym typeface="DM Sans SemiBold"/>
              </a:rPr>
              <a:t>Planner</a:t>
            </a:r>
            <a:endParaRPr sz="11000">
              <a:solidFill>
                <a:schemeClr val="lt2"/>
              </a:solidFill>
              <a:latin typeface="DM Sans SemiBold"/>
              <a:ea typeface="DM Sans SemiBold"/>
              <a:cs typeface="DM Sans SemiBold"/>
              <a:sym typeface="DM Sans SemiBold"/>
            </a:endParaRPr>
          </a:p>
        </p:txBody>
      </p:sp>
      <p:sp>
        <p:nvSpPr>
          <p:cNvPr id="1772" name="Google Shape;1772;p27">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773" name="Google Shape;1773;p27">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774" name="Google Shape;1774;p27">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1775" name="Google Shape;1775;p27">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776" name="Google Shape;1776;p27">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777" name="Google Shape;1777;p27">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778" name="Google Shape;1778;p27">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779" name="Google Shape;1779;p27">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780" name="Google Shape;1780;p27">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781" name="Google Shape;1781;p27">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782" name="Google Shape;1782;p27">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783" name="Google Shape;1783;p27">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784" name="Google Shape;1784;p27">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785" name="Google Shape;1785;p27">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786" name="Google Shape;1786;p27">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787" name="Google Shape;1787;p27">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8" name="Shape 2168"/>
        <p:cNvGrpSpPr/>
        <p:nvPr/>
      </p:nvGrpSpPr>
      <p:grpSpPr>
        <a:xfrm>
          <a:off x="0" y="0"/>
          <a:ext cx="0" cy="0"/>
          <a:chOff x="0" y="0"/>
          <a:chExt cx="0" cy="0"/>
        </a:xfrm>
      </p:grpSpPr>
      <p:sp>
        <p:nvSpPr>
          <p:cNvPr id="2169" name="Google Shape;2169;p36"/>
          <p:cNvSpPr txBox="1"/>
          <p:nvPr/>
        </p:nvSpPr>
        <p:spPr>
          <a:xfrm>
            <a:off x="72390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70" name="Google Shape;2170;p36"/>
          <p:cNvSpPr txBox="1"/>
          <p:nvPr/>
        </p:nvSpPr>
        <p:spPr>
          <a:xfrm>
            <a:off x="335592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71" name="Google Shape;2171;p36"/>
          <p:cNvSpPr txBox="1"/>
          <p:nvPr/>
        </p:nvSpPr>
        <p:spPr>
          <a:xfrm>
            <a:off x="598795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72" name="Google Shape;2172;p36"/>
          <p:cNvSpPr txBox="1"/>
          <p:nvPr/>
        </p:nvSpPr>
        <p:spPr>
          <a:xfrm>
            <a:off x="861997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73" name="Google Shape;2173;p36"/>
          <p:cNvSpPr txBox="1"/>
          <p:nvPr/>
        </p:nvSpPr>
        <p:spPr>
          <a:xfrm>
            <a:off x="72390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74" name="Google Shape;2174;p36"/>
          <p:cNvSpPr txBox="1"/>
          <p:nvPr/>
        </p:nvSpPr>
        <p:spPr>
          <a:xfrm>
            <a:off x="335592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75" name="Google Shape;2175;p36"/>
          <p:cNvSpPr txBox="1"/>
          <p:nvPr/>
        </p:nvSpPr>
        <p:spPr>
          <a:xfrm>
            <a:off x="598795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76" name="Google Shape;2176;p36"/>
          <p:cNvSpPr txBox="1"/>
          <p:nvPr/>
        </p:nvSpPr>
        <p:spPr>
          <a:xfrm>
            <a:off x="861997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77" name="Google Shape;2177;p36"/>
          <p:cNvSpPr txBox="1"/>
          <p:nvPr/>
        </p:nvSpPr>
        <p:spPr>
          <a:xfrm>
            <a:off x="6715125" y="923925"/>
            <a:ext cx="19050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sz="2000">
                <a:latin typeface="Didact Gothic"/>
                <a:ea typeface="Didact Gothic"/>
                <a:cs typeface="Didact Gothic"/>
                <a:sym typeface="Didact Gothic"/>
              </a:rPr>
              <a:t>April</a:t>
            </a:r>
            <a:endParaRPr b="1" sz="2000">
              <a:latin typeface="Didact Gothic"/>
              <a:ea typeface="Didact Gothic"/>
              <a:cs typeface="Didact Gothic"/>
              <a:sym typeface="Didact Gothic"/>
            </a:endParaRPr>
          </a:p>
        </p:txBody>
      </p:sp>
      <p:sp>
        <p:nvSpPr>
          <p:cNvPr id="2178" name="Google Shape;2178;p36"/>
          <p:cNvSpPr txBox="1"/>
          <p:nvPr/>
        </p:nvSpPr>
        <p:spPr>
          <a:xfrm>
            <a:off x="9239250" y="923925"/>
            <a:ext cx="20001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2000">
              <a:latin typeface="Didact Gothic"/>
              <a:ea typeface="Didact Gothic"/>
              <a:cs typeface="Didact Gothic"/>
              <a:sym typeface="Didact Gothic"/>
            </a:endParaRPr>
          </a:p>
        </p:txBody>
      </p:sp>
      <p:sp>
        <p:nvSpPr>
          <p:cNvPr id="2179" name="Google Shape;2179;p36"/>
          <p:cNvSpPr txBox="1"/>
          <p:nvPr>
            <p:ph type="title"/>
          </p:nvPr>
        </p:nvSpPr>
        <p:spPr>
          <a:xfrm>
            <a:off x="720600" y="610950"/>
            <a:ext cx="52629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Week view</a:t>
            </a:r>
            <a:endParaRPr/>
          </a:p>
        </p:txBody>
      </p:sp>
      <p:sp>
        <p:nvSpPr>
          <p:cNvPr id="2180" name="Google Shape;2180;p36">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181" name="Google Shape;2181;p36">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182" name="Google Shape;2182;p36">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2183" name="Google Shape;2183;p36">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184" name="Google Shape;2184;p36">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185" name="Google Shape;2185;p36">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186" name="Google Shape;2186;p36">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187" name="Google Shape;2187;p36">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188" name="Google Shape;2188;p36">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189" name="Google Shape;2189;p36">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190" name="Google Shape;2190;p36">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191" name="Google Shape;2191;p36">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192" name="Google Shape;2192;p36">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193" name="Google Shape;2193;p36">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194" name="Google Shape;2194;p36">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195" name="Google Shape;2195;p36">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9" name="Shape 2199"/>
        <p:cNvGrpSpPr/>
        <p:nvPr/>
      </p:nvGrpSpPr>
      <p:grpSpPr>
        <a:xfrm>
          <a:off x="0" y="0"/>
          <a:ext cx="0" cy="0"/>
          <a:chOff x="0" y="0"/>
          <a:chExt cx="0" cy="0"/>
        </a:xfrm>
      </p:grpSpPr>
      <p:sp>
        <p:nvSpPr>
          <p:cNvPr id="2200" name="Google Shape;2200;p37"/>
          <p:cNvSpPr txBox="1"/>
          <p:nvPr/>
        </p:nvSpPr>
        <p:spPr>
          <a:xfrm>
            <a:off x="72390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01" name="Google Shape;2201;p37"/>
          <p:cNvSpPr txBox="1"/>
          <p:nvPr/>
        </p:nvSpPr>
        <p:spPr>
          <a:xfrm>
            <a:off x="176053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02" name="Google Shape;2202;p37"/>
          <p:cNvSpPr txBox="1"/>
          <p:nvPr/>
        </p:nvSpPr>
        <p:spPr>
          <a:xfrm>
            <a:off x="279717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03" name="Google Shape;2203;p37"/>
          <p:cNvSpPr txBox="1"/>
          <p:nvPr/>
        </p:nvSpPr>
        <p:spPr>
          <a:xfrm>
            <a:off x="3833813"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04" name="Google Shape;2204;p37"/>
          <p:cNvSpPr txBox="1"/>
          <p:nvPr/>
        </p:nvSpPr>
        <p:spPr>
          <a:xfrm>
            <a:off x="487045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05" name="Google Shape;2205;p37"/>
          <p:cNvSpPr txBox="1"/>
          <p:nvPr/>
        </p:nvSpPr>
        <p:spPr>
          <a:xfrm>
            <a:off x="590708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06" name="Google Shape;2206;p37"/>
          <p:cNvSpPr txBox="1"/>
          <p:nvPr/>
        </p:nvSpPr>
        <p:spPr>
          <a:xfrm>
            <a:off x="694372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07" name="Google Shape;2207;p37"/>
          <p:cNvSpPr txBox="1"/>
          <p:nvPr/>
        </p:nvSpPr>
        <p:spPr>
          <a:xfrm>
            <a:off x="72390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08" name="Google Shape;2208;p37"/>
          <p:cNvSpPr txBox="1"/>
          <p:nvPr/>
        </p:nvSpPr>
        <p:spPr>
          <a:xfrm>
            <a:off x="176053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09" name="Google Shape;2209;p37"/>
          <p:cNvSpPr txBox="1"/>
          <p:nvPr/>
        </p:nvSpPr>
        <p:spPr>
          <a:xfrm>
            <a:off x="279717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10" name="Google Shape;2210;p37"/>
          <p:cNvSpPr txBox="1"/>
          <p:nvPr/>
        </p:nvSpPr>
        <p:spPr>
          <a:xfrm>
            <a:off x="3833813"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11" name="Google Shape;2211;p37"/>
          <p:cNvSpPr txBox="1"/>
          <p:nvPr/>
        </p:nvSpPr>
        <p:spPr>
          <a:xfrm>
            <a:off x="487045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12" name="Google Shape;2212;p37"/>
          <p:cNvSpPr txBox="1"/>
          <p:nvPr/>
        </p:nvSpPr>
        <p:spPr>
          <a:xfrm>
            <a:off x="590708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13" name="Google Shape;2213;p37"/>
          <p:cNvSpPr txBox="1"/>
          <p:nvPr/>
        </p:nvSpPr>
        <p:spPr>
          <a:xfrm>
            <a:off x="694372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14" name="Google Shape;2214;p37"/>
          <p:cNvSpPr txBox="1"/>
          <p:nvPr/>
        </p:nvSpPr>
        <p:spPr>
          <a:xfrm>
            <a:off x="72391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15" name="Google Shape;2215;p37"/>
          <p:cNvSpPr txBox="1"/>
          <p:nvPr/>
        </p:nvSpPr>
        <p:spPr>
          <a:xfrm>
            <a:off x="176055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16" name="Google Shape;2216;p37"/>
          <p:cNvSpPr txBox="1"/>
          <p:nvPr/>
        </p:nvSpPr>
        <p:spPr>
          <a:xfrm>
            <a:off x="279718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17" name="Google Shape;2217;p37"/>
          <p:cNvSpPr txBox="1"/>
          <p:nvPr/>
        </p:nvSpPr>
        <p:spPr>
          <a:xfrm>
            <a:off x="3833825"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18" name="Google Shape;2218;p37"/>
          <p:cNvSpPr txBox="1"/>
          <p:nvPr/>
        </p:nvSpPr>
        <p:spPr>
          <a:xfrm>
            <a:off x="487046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19" name="Google Shape;2219;p37"/>
          <p:cNvSpPr txBox="1"/>
          <p:nvPr/>
        </p:nvSpPr>
        <p:spPr>
          <a:xfrm>
            <a:off x="590710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20" name="Google Shape;2220;p37"/>
          <p:cNvSpPr txBox="1"/>
          <p:nvPr/>
        </p:nvSpPr>
        <p:spPr>
          <a:xfrm>
            <a:off x="694373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21" name="Google Shape;2221;p37"/>
          <p:cNvSpPr txBox="1"/>
          <p:nvPr/>
        </p:nvSpPr>
        <p:spPr>
          <a:xfrm>
            <a:off x="72391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22" name="Google Shape;2222;p37"/>
          <p:cNvSpPr txBox="1"/>
          <p:nvPr/>
        </p:nvSpPr>
        <p:spPr>
          <a:xfrm>
            <a:off x="176055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23" name="Google Shape;2223;p37"/>
          <p:cNvSpPr txBox="1"/>
          <p:nvPr/>
        </p:nvSpPr>
        <p:spPr>
          <a:xfrm>
            <a:off x="279718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24" name="Google Shape;2224;p37"/>
          <p:cNvSpPr txBox="1"/>
          <p:nvPr/>
        </p:nvSpPr>
        <p:spPr>
          <a:xfrm>
            <a:off x="3833825"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25" name="Google Shape;2225;p37"/>
          <p:cNvSpPr txBox="1"/>
          <p:nvPr/>
        </p:nvSpPr>
        <p:spPr>
          <a:xfrm>
            <a:off x="487046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26" name="Google Shape;2226;p37"/>
          <p:cNvSpPr txBox="1"/>
          <p:nvPr/>
        </p:nvSpPr>
        <p:spPr>
          <a:xfrm>
            <a:off x="590710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27" name="Google Shape;2227;p37"/>
          <p:cNvSpPr txBox="1"/>
          <p:nvPr/>
        </p:nvSpPr>
        <p:spPr>
          <a:xfrm>
            <a:off x="694373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28" name="Google Shape;2228;p37"/>
          <p:cNvSpPr txBox="1"/>
          <p:nvPr/>
        </p:nvSpPr>
        <p:spPr>
          <a:xfrm>
            <a:off x="72390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29" name="Google Shape;2229;p37"/>
          <p:cNvSpPr txBox="1"/>
          <p:nvPr/>
        </p:nvSpPr>
        <p:spPr>
          <a:xfrm>
            <a:off x="176053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30" name="Google Shape;2230;p37"/>
          <p:cNvSpPr txBox="1"/>
          <p:nvPr/>
        </p:nvSpPr>
        <p:spPr>
          <a:xfrm>
            <a:off x="279717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31" name="Google Shape;2231;p37"/>
          <p:cNvSpPr txBox="1"/>
          <p:nvPr/>
        </p:nvSpPr>
        <p:spPr>
          <a:xfrm>
            <a:off x="3833813"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32" name="Google Shape;2232;p37"/>
          <p:cNvSpPr txBox="1"/>
          <p:nvPr/>
        </p:nvSpPr>
        <p:spPr>
          <a:xfrm>
            <a:off x="487045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33" name="Google Shape;2233;p37"/>
          <p:cNvSpPr txBox="1"/>
          <p:nvPr/>
        </p:nvSpPr>
        <p:spPr>
          <a:xfrm>
            <a:off x="590708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34" name="Google Shape;2234;p37"/>
          <p:cNvSpPr txBox="1"/>
          <p:nvPr/>
        </p:nvSpPr>
        <p:spPr>
          <a:xfrm>
            <a:off x="694372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35" name="Google Shape;2235;p37"/>
          <p:cNvSpPr txBox="1"/>
          <p:nvPr/>
        </p:nvSpPr>
        <p:spPr>
          <a:xfrm>
            <a:off x="8515350" y="1828800"/>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236" name="Google Shape;2236;p37"/>
          <p:cNvSpPr txBox="1"/>
          <p:nvPr/>
        </p:nvSpPr>
        <p:spPr>
          <a:xfrm>
            <a:off x="8515350" y="2296678"/>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237" name="Google Shape;2237;p37"/>
          <p:cNvSpPr txBox="1"/>
          <p:nvPr/>
        </p:nvSpPr>
        <p:spPr>
          <a:xfrm>
            <a:off x="8515350" y="2764556"/>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238" name="Google Shape;2238;p37"/>
          <p:cNvSpPr txBox="1"/>
          <p:nvPr/>
        </p:nvSpPr>
        <p:spPr>
          <a:xfrm>
            <a:off x="8515350" y="3232434"/>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239" name="Google Shape;2239;p37"/>
          <p:cNvSpPr txBox="1"/>
          <p:nvPr/>
        </p:nvSpPr>
        <p:spPr>
          <a:xfrm>
            <a:off x="8515350" y="3700313"/>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240" name="Google Shape;2240;p37"/>
          <p:cNvSpPr txBox="1"/>
          <p:nvPr/>
        </p:nvSpPr>
        <p:spPr>
          <a:xfrm>
            <a:off x="8515350" y="4168191"/>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241" name="Google Shape;2241;p37"/>
          <p:cNvSpPr txBox="1"/>
          <p:nvPr/>
        </p:nvSpPr>
        <p:spPr>
          <a:xfrm>
            <a:off x="8515350" y="4636069"/>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242" name="Google Shape;2242;p37"/>
          <p:cNvSpPr txBox="1"/>
          <p:nvPr/>
        </p:nvSpPr>
        <p:spPr>
          <a:xfrm>
            <a:off x="8515350" y="5103947"/>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243" name="Google Shape;2243;p37"/>
          <p:cNvSpPr txBox="1"/>
          <p:nvPr/>
        </p:nvSpPr>
        <p:spPr>
          <a:xfrm>
            <a:off x="8515350" y="5571825"/>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244" name="Google Shape;2244;p37"/>
          <p:cNvSpPr txBox="1"/>
          <p:nvPr>
            <p:ph type="title"/>
          </p:nvPr>
        </p:nvSpPr>
        <p:spPr>
          <a:xfrm>
            <a:off x="720600" y="610950"/>
            <a:ext cx="7253400" cy="743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May</a:t>
            </a:r>
            <a:endParaRPr/>
          </a:p>
        </p:txBody>
      </p:sp>
      <p:sp>
        <p:nvSpPr>
          <p:cNvPr id="2245" name="Google Shape;2245;p37">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246" name="Google Shape;2246;p37">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247" name="Google Shape;2247;p37">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2248" name="Google Shape;2248;p37">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249" name="Google Shape;2249;p37">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250" name="Google Shape;2250;p37">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251" name="Google Shape;2251;p37">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252" name="Google Shape;2252;p37">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253" name="Google Shape;2253;p37">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254" name="Google Shape;2254;p37">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255" name="Google Shape;2255;p37">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256" name="Google Shape;2256;p37">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257" name="Google Shape;2257;p37">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258" name="Google Shape;2258;p37">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259" name="Google Shape;2259;p37">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260" name="Google Shape;2260;p37">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4" name="Shape 2264"/>
        <p:cNvGrpSpPr/>
        <p:nvPr/>
      </p:nvGrpSpPr>
      <p:grpSpPr>
        <a:xfrm>
          <a:off x="0" y="0"/>
          <a:ext cx="0" cy="0"/>
          <a:chOff x="0" y="0"/>
          <a:chExt cx="0" cy="0"/>
        </a:xfrm>
      </p:grpSpPr>
      <p:sp>
        <p:nvSpPr>
          <p:cNvPr id="2265" name="Google Shape;2265;p38"/>
          <p:cNvSpPr txBox="1"/>
          <p:nvPr/>
        </p:nvSpPr>
        <p:spPr>
          <a:xfrm>
            <a:off x="72390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66" name="Google Shape;2266;p38"/>
          <p:cNvSpPr txBox="1"/>
          <p:nvPr/>
        </p:nvSpPr>
        <p:spPr>
          <a:xfrm>
            <a:off x="335592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67" name="Google Shape;2267;p38"/>
          <p:cNvSpPr txBox="1"/>
          <p:nvPr/>
        </p:nvSpPr>
        <p:spPr>
          <a:xfrm>
            <a:off x="598795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68" name="Google Shape;2268;p38"/>
          <p:cNvSpPr txBox="1"/>
          <p:nvPr/>
        </p:nvSpPr>
        <p:spPr>
          <a:xfrm>
            <a:off x="861997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69" name="Google Shape;2269;p38"/>
          <p:cNvSpPr txBox="1"/>
          <p:nvPr/>
        </p:nvSpPr>
        <p:spPr>
          <a:xfrm>
            <a:off x="72390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70" name="Google Shape;2270;p38"/>
          <p:cNvSpPr txBox="1"/>
          <p:nvPr/>
        </p:nvSpPr>
        <p:spPr>
          <a:xfrm>
            <a:off x="335592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71" name="Google Shape;2271;p38"/>
          <p:cNvSpPr txBox="1"/>
          <p:nvPr/>
        </p:nvSpPr>
        <p:spPr>
          <a:xfrm>
            <a:off x="598795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72" name="Google Shape;2272;p38"/>
          <p:cNvSpPr txBox="1"/>
          <p:nvPr/>
        </p:nvSpPr>
        <p:spPr>
          <a:xfrm>
            <a:off x="861997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73" name="Google Shape;2273;p38"/>
          <p:cNvSpPr txBox="1"/>
          <p:nvPr/>
        </p:nvSpPr>
        <p:spPr>
          <a:xfrm>
            <a:off x="6715125" y="923925"/>
            <a:ext cx="19050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sz="2000">
                <a:latin typeface="Didact Gothic"/>
                <a:ea typeface="Didact Gothic"/>
                <a:cs typeface="Didact Gothic"/>
                <a:sym typeface="Didact Gothic"/>
              </a:rPr>
              <a:t>May</a:t>
            </a:r>
            <a:endParaRPr b="1" sz="2000">
              <a:latin typeface="Didact Gothic"/>
              <a:ea typeface="Didact Gothic"/>
              <a:cs typeface="Didact Gothic"/>
              <a:sym typeface="Didact Gothic"/>
            </a:endParaRPr>
          </a:p>
        </p:txBody>
      </p:sp>
      <p:sp>
        <p:nvSpPr>
          <p:cNvPr id="2274" name="Google Shape;2274;p38"/>
          <p:cNvSpPr txBox="1"/>
          <p:nvPr/>
        </p:nvSpPr>
        <p:spPr>
          <a:xfrm>
            <a:off x="9239250" y="923925"/>
            <a:ext cx="20001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2000">
              <a:latin typeface="Didact Gothic"/>
              <a:ea typeface="Didact Gothic"/>
              <a:cs typeface="Didact Gothic"/>
              <a:sym typeface="Didact Gothic"/>
            </a:endParaRPr>
          </a:p>
        </p:txBody>
      </p:sp>
      <p:sp>
        <p:nvSpPr>
          <p:cNvPr id="2275" name="Google Shape;2275;p38"/>
          <p:cNvSpPr txBox="1"/>
          <p:nvPr>
            <p:ph type="title"/>
          </p:nvPr>
        </p:nvSpPr>
        <p:spPr>
          <a:xfrm>
            <a:off x="720600" y="610950"/>
            <a:ext cx="52629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Week view</a:t>
            </a:r>
            <a:endParaRPr/>
          </a:p>
        </p:txBody>
      </p:sp>
      <p:sp>
        <p:nvSpPr>
          <p:cNvPr id="2276" name="Google Shape;2276;p38">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277" name="Google Shape;2277;p38">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278" name="Google Shape;2278;p38">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2279" name="Google Shape;2279;p38">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280" name="Google Shape;2280;p38">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281" name="Google Shape;2281;p38">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282" name="Google Shape;2282;p38">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283" name="Google Shape;2283;p38">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284" name="Google Shape;2284;p38">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285" name="Google Shape;2285;p38">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286" name="Google Shape;2286;p38">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287" name="Google Shape;2287;p38">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288" name="Google Shape;2288;p38">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289" name="Google Shape;2289;p38">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290" name="Google Shape;2290;p38">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291" name="Google Shape;2291;p38">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5" name="Shape 2295"/>
        <p:cNvGrpSpPr/>
        <p:nvPr/>
      </p:nvGrpSpPr>
      <p:grpSpPr>
        <a:xfrm>
          <a:off x="0" y="0"/>
          <a:ext cx="0" cy="0"/>
          <a:chOff x="0" y="0"/>
          <a:chExt cx="0" cy="0"/>
        </a:xfrm>
      </p:grpSpPr>
      <p:sp>
        <p:nvSpPr>
          <p:cNvPr id="2296" name="Google Shape;2296;p39"/>
          <p:cNvSpPr txBox="1"/>
          <p:nvPr/>
        </p:nvSpPr>
        <p:spPr>
          <a:xfrm>
            <a:off x="72390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97" name="Google Shape;2297;p39"/>
          <p:cNvSpPr txBox="1"/>
          <p:nvPr/>
        </p:nvSpPr>
        <p:spPr>
          <a:xfrm>
            <a:off x="176053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98" name="Google Shape;2298;p39"/>
          <p:cNvSpPr txBox="1"/>
          <p:nvPr/>
        </p:nvSpPr>
        <p:spPr>
          <a:xfrm>
            <a:off x="279717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299" name="Google Shape;2299;p39"/>
          <p:cNvSpPr txBox="1"/>
          <p:nvPr/>
        </p:nvSpPr>
        <p:spPr>
          <a:xfrm>
            <a:off x="3833813"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00" name="Google Shape;2300;p39"/>
          <p:cNvSpPr txBox="1"/>
          <p:nvPr/>
        </p:nvSpPr>
        <p:spPr>
          <a:xfrm>
            <a:off x="487045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01" name="Google Shape;2301;p39"/>
          <p:cNvSpPr txBox="1"/>
          <p:nvPr/>
        </p:nvSpPr>
        <p:spPr>
          <a:xfrm>
            <a:off x="590708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02" name="Google Shape;2302;p39"/>
          <p:cNvSpPr txBox="1"/>
          <p:nvPr/>
        </p:nvSpPr>
        <p:spPr>
          <a:xfrm>
            <a:off x="694372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03" name="Google Shape;2303;p39"/>
          <p:cNvSpPr txBox="1"/>
          <p:nvPr/>
        </p:nvSpPr>
        <p:spPr>
          <a:xfrm>
            <a:off x="72390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04" name="Google Shape;2304;p39"/>
          <p:cNvSpPr txBox="1"/>
          <p:nvPr/>
        </p:nvSpPr>
        <p:spPr>
          <a:xfrm>
            <a:off x="176053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05" name="Google Shape;2305;p39"/>
          <p:cNvSpPr txBox="1"/>
          <p:nvPr/>
        </p:nvSpPr>
        <p:spPr>
          <a:xfrm>
            <a:off x="279717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06" name="Google Shape;2306;p39"/>
          <p:cNvSpPr txBox="1"/>
          <p:nvPr/>
        </p:nvSpPr>
        <p:spPr>
          <a:xfrm>
            <a:off x="3833813"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07" name="Google Shape;2307;p39"/>
          <p:cNvSpPr txBox="1"/>
          <p:nvPr/>
        </p:nvSpPr>
        <p:spPr>
          <a:xfrm>
            <a:off x="487045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08" name="Google Shape;2308;p39"/>
          <p:cNvSpPr txBox="1"/>
          <p:nvPr/>
        </p:nvSpPr>
        <p:spPr>
          <a:xfrm>
            <a:off x="590708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09" name="Google Shape;2309;p39"/>
          <p:cNvSpPr txBox="1"/>
          <p:nvPr/>
        </p:nvSpPr>
        <p:spPr>
          <a:xfrm>
            <a:off x="694372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10" name="Google Shape;2310;p39"/>
          <p:cNvSpPr txBox="1"/>
          <p:nvPr/>
        </p:nvSpPr>
        <p:spPr>
          <a:xfrm>
            <a:off x="72391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11" name="Google Shape;2311;p39"/>
          <p:cNvSpPr txBox="1"/>
          <p:nvPr/>
        </p:nvSpPr>
        <p:spPr>
          <a:xfrm>
            <a:off x="176055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12" name="Google Shape;2312;p39"/>
          <p:cNvSpPr txBox="1"/>
          <p:nvPr/>
        </p:nvSpPr>
        <p:spPr>
          <a:xfrm>
            <a:off x="279718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13" name="Google Shape;2313;p39"/>
          <p:cNvSpPr txBox="1"/>
          <p:nvPr/>
        </p:nvSpPr>
        <p:spPr>
          <a:xfrm>
            <a:off x="3833825"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14" name="Google Shape;2314;p39"/>
          <p:cNvSpPr txBox="1"/>
          <p:nvPr/>
        </p:nvSpPr>
        <p:spPr>
          <a:xfrm>
            <a:off x="487046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15" name="Google Shape;2315;p39"/>
          <p:cNvSpPr txBox="1"/>
          <p:nvPr/>
        </p:nvSpPr>
        <p:spPr>
          <a:xfrm>
            <a:off x="590710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16" name="Google Shape;2316;p39"/>
          <p:cNvSpPr txBox="1"/>
          <p:nvPr/>
        </p:nvSpPr>
        <p:spPr>
          <a:xfrm>
            <a:off x="694373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17" name="Google Shape;2317;p39"/>
          <p:cNvSpPr txBox="1"/>
          <p:nvPr/>
        </p:nvSpPr>
        <p:spPr>
          <a:xfrm>
            <a:off x="72391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18" name="Google Shape;2318;p39"/>
          <p:cNvSpPr txBox="1"/>
          <p:nvPr/>
        </p:nvSpPr>
        <p:spPr>
          <a:xfrm>
            <a:off x="176055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19" name="Google Shape;2319;p39"/>
          <p:cNvSpPr txBox="1"/>
          <p:nvPr/>
        </p:nvSpPr>
        <p:spPr>
          <a:xfrm>
            <a:off x="279718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20" name="Google Shape;2320;p39"/>
          <p:cNvSpPr txBox="1"/>
          <p:nvPr/>
        </p:nvSpPr>
        <p:spPr>
          <a:xfrm>
            <a:off x="3833825"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21" name="Google Shape;2321;p39"/>
          <p:cNvSpPr txBox="1"/>
          <p:nvPr/>
        </p:nvSpPr>
        <p:spPr>
          <a:xfrm>
            <a:off x="487046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22" name="Google Shape;2322;p39"/>
          <p:cNvSpPr txBox="1"/>
          <p:nvPr/>
        </p:nvSpPr>
        <p:spPr>
          <a:xfrm>
            <a:off x="590710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23" name="Google Shape;2323;p39"/>
          <p:cNvSpPr txBox="1"/>
          <p:nvPr/>
        </p:nvSpPr>
        <p:spPr>
          <a:xfrm>
            <a:off x="694373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24" name="Google Shape;2324;p39"/>
          <p:cNvSpPr txBox="1"/>
          <p:nvPr/>
        </p:nvSpPr>
        <p:spPr>
          <a:xfrm>
            <a:off x="72390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25" name="Google Shape;2325;p39"/>
          <p:cNvSpPr txBox="1"/>
          <p:nvPr/>
        </p:nvSpPr>
        <p:spPr>
          <a:xfrm>
            <a:off x="176053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26" name="Google Shape;2326;p39"/>
          <p:cNvSpPr txBox="1"/>
          <p:nvPr/>
        </p:nvSpPr>
        <p:spPr>
          <a:xfrm>
            <a:off x="279717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27" name="Google Shape;2327;p39"/>
          <p:cNvSpPr txBox="1"/>
          <p:nvPr/>
        </p:nvSpPr>
        <p:spPr>
          <a:xfrm>
            <a:off x="3833813"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28" name="Google Shape;2328;p39"/>
          <p:cNvSpPr txBox="1"/>
          <p:nvPr/>
        </p:nvSpPr>
        <p:spPr>
          <a:xfrm>
            <a:off x="487045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29" name="Google Shape;2329;p39"/>
          <p:cNvSpPr txBox="1"/>
          <p:nvPr/>
        </p:nvSpPr>
        <p:spPr>
          <a:xfrm>
            <a:off x="590708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30" name="Google Shape;2330;p39"/>
          <p:cNvSpPr txBox="1"/>
          <p:nvPr/>
        </p:nvSpPr>
        <p:spPr>
          <a:xfrm>
            <a:off x="694372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31" name="Google Shape;2331;p39"/>
          <p:cNvSpPr txBox="1"/>
          <p:nvPr/>
        </p:nvSpPr>
        <p:spPr>
          <a:xfrm>
            <a:off x="8515350" y="1828800"/>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332" name="Google Shape;2332;p39"/>
          <p:cNvSpPr txBox="1"/>
          <p:nvPr/>
        </p:nvSpPr>
        <p:spPr>
          <a:xfrm>
            <a:off x="8515350" y="2296678"/>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333" name="Google Shape;2333;p39"/>
          <p:cNvSpPr txBox="1"/>
          <p:nvPr/>
        </p:nvSpPr>
        <p:spPr>
          <a:xfrm>
            <a:off x="8515350" y="2764556"/>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334" name="Google Shape;2334;p39"/>
          <p:cNvSpPr txBox="1"/>
          <p:nvPr/>
        </p:nvSpPr>
        <p:spPr>
          <a:xfrm>
            <a:off x="8515350" y="3232434"/>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335" name="Google Shape;2335;p39"/>
          <p:cNvSpPr txBox="1"/>
          <p:nvPr/>
        </p:nvSpPr>
        <p:spPr>
          <a:xfrm>
            <a:off x="8515350" y="3700313"/>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336" name="Google Shape;2336;p39"/>
          <p:cNvSpPr txBox="1"/>
          <p:nvPr/>
        </p:nvSpPr>
        <p:spPr>
          <a:xfrm>
            <a:off x="8515350" y="4168191"/>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337" name="Google Shape;2337;p39"/>
          <p:cNvSpPr txBox="1"/>
          <p:nvPr/>
        </p:nvSpPr>
        <p:spPr>
          <a:xfrm>
            <a:off x="8515350" y="4636069"/>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338" name="Google Shape;2338;p39"/>
          <p:cNvSpPr txBox="1"/>
          <p:nvPr/>
        </p:nvSpPr>
        <p:spPr>
          <a:xfrm>
            <a:off x="8515350" y="5103947"/>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339" name="Google Shape;2339;p39"/>
          <p:cNvSpPr txBox="1"/>
          <p:nvPr/>
        </p:nvSpPr>
        <p:spPr>
          <a:xfrm>
            <a:off x="8515350" y="5571825"/>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340" name="Google Shape;2340;p39"/>
          <p:cNvSpPr txBox="1"/>
          <p:nvPr>
            <p:ph type="title"/>
          </p:nvPr>
        </p:nvSpPr>
        <p:spPr>
          <a:xfrm>
            <a:off x="720600" y="610950"/>
            <a:ext cx="72534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June</a:t>
            </a:r>
            <a:endParaRPr/>
          </a:p>
        </p:txBody>
      </p:sp>
      <p:sp>
        <p:nvSpPr>
          <p:cNvPr id="2341" name="Google Shape;2341;p39">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342" name="Google Shape;2342;p39">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343" name="Google Shape;2343;p39">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2344" name="Google Shape;2344;p39">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345" name="Google Shape;2345;p39">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346" name="Google Shape;2346;p39">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347" name="Google Shape;2347;p39">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348" name="Google Shape;2348;p39">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349" name="Google Shape;2349;p39">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350" name="Google Shape;2350;p39">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351" name="Google Shape;2351;p39">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352" name="Google Shape;2352;p39">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353" name="Google Shape;2353;p39">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354" name="Google Shape;2354;p39">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355" name="Google Shape;2355;p39">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356" name="Google Shape;2356;p39">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0" name="Shape 2360"/>
        <p:cNvGrpSpPr/>
        <p:nvPr/>
      </p:nvGrpSpPr>
      <p:grpSpPr>
        <a:xfrm>
          <a:off x="0" y="0"/>
          <a:ext cx="0" cy="0"/>
          <a:chOff x="0" y="0"/>
          <a:chExt cx="0" cy="0"/>
        </a:xfrm>
      </p:grpSpPr>
      <p:sp>
        <p:nvSpPr>
          <p:cNvPr id="2361" name="Google Shape;2361;p40"/>
          <p:cNvSpPr txBox="1"/>
          <p:nvPr/>
        </p:nvSpPr>
        <p:spPr>
          <a:xfrm>
            <a:off x="72390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62" name="Google Shape;2362;p40"/>
          <p:cNvSpPr txBox="1"/>
          <p:nvPr/>
        </p:nvSpPr>
        <p:spPr>
          <a:xfrm>
            <a:off x="335592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63" name="Google Shape;2363;p40"/>
          <p:cNvSpPr txBox="1"/>
          <p:nvPr/>
        </p:nvSpPr>
        <p:spPr>
          <a:xfrm>
            <a:off x="598795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64" name="Google Shape;2364;p40"/>
          <p:cNvSpPr txBox="1"/>
          <p:nvPr/>
        </p:nvSpPr>
        <p:spPr>
          <a:xfrm>
            <a:off x="861997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65" name="Google Shape;2365;p40"/>
          <p:cNvSpPr txBox="1"/>
          <p:nvPr/>
        </p:nvSpPr>
        <p:spPr>
          <a:xfrm>
            <a:off x="72390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66" name="Google Shape;2366;p40"/>
          <p:cNvSpPr txBox="1"/>
          <p:nvPr/>
        </p:nvSpPr>
        <p:spPr>
          <a:xfrm>
            <a:off x="335592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67" name="Google Shape;2367;p40"/>
          <p:cNvSpPr txBox="1"/>
          <p:nvPr/>
        </p:nvSpPr>
        <p:spPr>
          <a:xfrm>
            <a:off x="598795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68" name="Google Shape;2368;p40"/>
          <p:cNvSpPr txBox="1"/>
          <p:nvPr/>
        </p:nvSpPr>
        <p:spPr>
          <a:xfrm>
            <a:off x="861997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69" name="Google Shape;2369;p40"/>
          <p:cNvSpPr txBox="1"/>
          <p:nvPr/>
        </p:nvSpPr>
        <p:spPr>
          <a:xfrm>
            <a:off x="6715125" y="923925"/>
            <a:ext cx="19050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sz="2000">
                <a:latin typeface="Didact Gothic"/>
                <a:ea typeface="Didact Gothic"/>
                <a:cs typeface="Didact Gothic"/>
                <a:sym typeface="Didact Gothic"/>
              </a:rPr>
              <a:t>June</a:t>
            </a:r>
            <a:endParaRPr b="1" sz="2000">
              <a:latin typeface="Didact Gothic"/>
              <a:ea typeface="Didact Gothic"/>
              <a:cs typeface="Didact Gothic"/>
              <a:sym typeface="Didact Gothic"/>
            </a:endParaRPr>
          </a:p>
        </p:txBody>
      </p:sp>
      <p:sp>
        <p:nvSpPr>
          <p:cNvPr id="2370" name="Google Shape;2370;p40"/>
          <p:cNvSpPr txBox="1"/>
          <p:nvPr/>
        </p:nvSpPr>
        <p:spPr>
          <a:xfrm>
            <a:off x="9239250" y="923925"/>
            <a:ext cx="20001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2000">
              <a:latin typeface="Didact Gothic"/>
              <a:ea typeface="Didact Gothic"/>
              <a:cs typeface="Didact Gothic"/>
              <a:sym typeface="Didact Gothic"/>
            </a:endParaRPr>
          </a:p>
        </p:txBody>
      </p:sp>
      <p:sp>
        <p:nvSpPr>
          <p:cNvPr id="2371" name="Google Shape;2371;p40"/>
          <p:cNvSpPr txBox="1"/>
          <p:nvPr>
            <p:ph type="title"/>
          </p:nvPr>
        </p:nvSpPr>
        <p:spPr>
          <a:xfrm>
            <a:off x="720600" y="610950"/>
            <a:ext cx="52629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Week view</a:t>
            </a:r>
            <a:endParaRPr/>
          </a:p>
        </p:txBody>
      </p:sp>
      <p:sp>
        <p:nvSpPr>
          <p:cNvPr id="2372" name="Google Shape;2372;p40">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373" name="Google Shape;2373;p40">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374" name="Google Shape;2374;p40">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2375" name="Google Shape;2375;p40">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376" name="Google Shape;2376;p40">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377" name="Google Shape;2377;p40">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378" name="Google Shape;2378;p40">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379" name="Google Shape;2379;p40">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380" name="Google Shape;2380;p40">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381" name="Google Shape;2381;p40">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382" name="Google Shape;2382;p40">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383" name="Google Shape;2383;p40">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384" name="Google Shape;2384;p40">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385" name="Google Shape;2385;p40">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386" name="Google Shape;2386;p40">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387" name="Google Shape;2387;p40">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1" name="Shape 2391"/>
        <p:cNvGrpSpPr/>
        <p:nvPr/>
      </p:nvGrpSpPr>
      <p:grpSpPr>
        <a:xfrm>
          <a:off x="0" y="0"/>
          <a:ext cx="0" cy="0"/>
          <a:chOff x="0" y="0"/>
          <a:chExt cx="0" cy="0"/>
        </a:xfrm>
      </p:grpSpPr>
      <p:sp>
        <p:nvSpPr>
          <p:cNvPr id="2392" name="Google Shape;2392;p41"/>
          <p:cNvSpPr txBox="1"/>
          <p:nvPr/>
        </p:nvSpPr>
        <p:spPr>
          <a:xfrm>
            <a:off x="72390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93" name="Google Shape;2393;p41"/>
          <p:cNvSpPr txBox="1"/>
          <p:nvPr/>
        </p:nvSpPr>
        <p:spPr>
          <a:xfrm>
            <a:off x="176053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94" name="Google Shape;2394;p41"/>
          <p:cNvSpPr txBox="1"/>
          <p:nvPr/>
        </p:nvSpPr>
        <p:spPr>
          <a:xfrm>
            <a:off x="279717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95" name="Google Shape;2395;p41"/>
          <p:cNvSpPr txBox="1"/>
          <p:nvPr/>
        </p:nvSpPr>
        <p:spPr>
          <a:xfrm>
            <a:off x="3833813"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96" name="Google Shape;2396;p41"/>
          <p:cNvSpPr txBox="1"/>
          <p:nvPr/>
        </p:nvSpPr>
        <p:spPr>
          <a:xfrm>
            <a:off x="487045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97" name="Google Shape;2397;p41"/>
          <p:cNvSpPr txBox="1"/>
          <p:nvPr/>
        </p:nvSpPr>
        <p:spPr>
          <a:xfrm>
            <a:off x="590708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98" name="Google Shape;2398;p41"/>
          <p:cNvSpPr txBox="1"/>
          <p:nvPr/>
        </p:nvSpPr>
        <p:spPr>
          <a:xfrm>
            <a:off x="694372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399" name="Google Shape;2399;p41"/>
          <p:cNvSpPr txBox="1"/>
          <p:nvPr/>
        </p:nvSpPr>
        <p:spPr>
          <a:xfrm>
            <a:off x="72390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00" name="Google Shape;2400;p41"/>
          <p:cNvSpPr txBox="1"/>
          <p:nvPr/>
        </p:nvSpPr>
        <p:spPr>
          <a:xfrm>
            <a:off x="176053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01" name="Google Shape;2401;p41"/>
          <p:cNvSpPr txBox="1"/>
          <p:nvPr/>
        </p:nvSpPr>
        <p:spPr>
          <a:xfrm>
            <a:off x="279717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02" name="Google Shape;2402;p41"/>
          <p:cNvSpPr txBox="1"/>
          <p:nvPr/>
        </p:nvSpPr>
        <p:spPr>
          <a:xfrm>
            <a:off x="3833813"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03" name="Google Shape;2403;p41"/>
          <p:cNvSpPr txBox="1"/>
          <p:nvPr/>
        </p:nvSpPr>
        <p:spPr>
          <a:xfrm>
            <a:off x="487045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04" name="Google Shape;2404;p41"/>
          <p:cNvSpPr txBox="1"/>
          <p:nvPr/>
        </p:nvSpPr>
        <p:spPr>
          <a:xfrm>
            <a:off x="590708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05" name="Google Shape;2405;p41"/>
          <p:cNvSpPr txBox="1"/>
          <p:nvPr/>
        </p:nvSpPr>
        <p:spPr>
          <a:xfrm>
            <a:off x="694372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06" name="Google Shape;2406;p41"/>
          <p:cNvSpPr txBox="1"/>
          <p:nvPr/>
        </p:nvSpPr>
        <p:spPr>
          <a:xfrm>
            <a:off x="72391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07" name="Google Shape;2407;p41"/>
          <p:cNvSpPr txBox="1"/>
          <p:nvPr/>
        </p:nvSpPr>
        <p:spPr>
          <a:xfrm>
            <a:off x="176055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08" name="Google Shape;2408;p41"/>
          <p:cNvSpPr txBox="1"/>
          <p:nvPr/>
        </p:nvSpPr>
        <p:spPr>
          <a:xfrm>
            <a:off x="279718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09" name="Google Shape;2409;p41"/>
          <p:cNvSpPr txBox="1"/>
          <p:nvPr/>
        </p:nvSpPr>
        <p:spPr>
          <a:xfrm>
            <a:off x="3833825"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10" name="Google Shape;2410;p41"/>
          <p:cNvSpPr txBox="1"/>
          <p:nvPr/>
        </p:nvSpPr>
        <p:spPr>
          <a:xfrm>
            <a:off x="487046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11" name="Google Shape;2411;p41"/>
          <p:cNvSpPr txBox="1"/>
          <p:nvPr/>
        </p:nvSpPr>
        <p:spPr>
          <a:xfrm>
            <a:off x="590710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12" name="Google Shape;2412;p41"/>
          <p:cNvSpPr txBox="1"/>
          <p:nvPr/>
        </p:nvSpPr>
        <p:spPr>
          <a:xfrm>
            <a:off x="694373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13" name="Google Shape;2413;p41"/>
          <p:cNvSpPr txBox="1"/>
          <p:nvPr/>
        </p:nvSpPr>
        <p:spPr>
          <a:xfrm>
            <a:off x="72391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14" name="Google Shape;2414;p41"/>
          <p:cNvSpPr txBox="1"/>
          <p:nvPr/>
        </p:nvSpPr>
        <p:spPr>
          <a:xfrm>
            <a:off x="176055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15" name="Google Shape;2415;p41"/>
          <p:cNvSpPr txBox="1"/>
          <p:nvPr/>
        </p:nvSpPr>
        <p:spPr>
          <a:xfrm>
            <a:off x="279718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16" name="Google Shape;2416;p41"/>
          <p:cNvSpPr txBox="1"/>
          <p:nvPr/>
        </p:nvSpPr>
        <p:spPr>
          <a:xfrm>
            <a:off x="3833825"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17" name="Google Shape;2417;p41"/>
          <p:cNvSpPr txBox="1"/>
          <p:nvPr/>
        </p:nvSpPr>
        <p:spPr>
          <a:xfrm>
            <a:off x="487046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18" name="Google Shape;2418;p41"/>
          <p:cNvSpPr txBox="1"/>
          <p:nvPr/>
        </p:nvSpPr>
        <p:spPr>
          <a:xfrm>
            <a:off x="590710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19" name="Google Shape;2419;p41"/>
          <p:cNvSpPr txBox="1"/>
          <p:nvPr/>
        </p:nvSpPr>
        <p:spPr>
          <a:xfrm>
            <a:off x="694373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20" name="Google Shape;2420;p41"/>
          <p:cNvSpPr txBox="1"/>
          <p:nvPr/>
        </p:nvSpPr>
        <p:spPr>
          <a:xfrm>
            <a:off x="72390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21" name="Google Shape;2421;p41"/>
          <p:cNvSpPr txBox="1"/>
          <p:nvPr/>
        </p:nvSpPr>
        <p:spPr>
          <a:xfrm>
            <a:off x="176053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22" name="Google Shape;2422;p41"/>
          <p:cNvSpPr txBox="1"/>
          <p:nvPr/>
        </p:nvSpPr>
        <p:spPr>
          <a:xfrm>
            <a:off x="279717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23" name="Google Shape;2423;p41"/>
          <p:cNvSpPr txBox="1"/>
          <p:nvPr/>
        </p:nvSpPr>
        <p:spPr>
          <a:xfrm>
            <a:off x="3833813"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24" name="Google Shape;2424;p41"/>
          <p:cNvSpPr txBox="1"/>
          <p:nvPr/>
        </p:nvSpPr>
        <p:spPr>
          <a:xfrm>
            <a:off x="487045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25" name="Google Shape;2425;p41"/>
          <p:cNvSpPr txBox="1"/>
          <p:nvPr/>
        </p:nvSpPr>
        <p:spPr>
          <a:xfrm>
            <a:off x="590708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26" name="Google Shape;2426;p41"/>
          <p:cNvSpPr txBox="1"/>
          <p:nvPr/>
        </p:nvSpPr>
        <p:spPr>
          <a:xfrm>
            <a:off x="694372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27" name="Google Shape;2427;p41"/>
          <p:cNvSpPr txBox="1"/>
          <p:nvPr/>
        </p:nvSpPr>
        <p:spPr>
          <a:xfrm>
            <a:off x="8515350" y="1828800"/>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428" name="Google Shape;2428;p41"/>
          <p:cNvSpPr txBox="1"/>
          <p:nvPr/>
        </p:nvSpPr>
        <p:spPr>
          <a:xfrm>
            <a:off x="8515350" y="2296678"/>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429" name="Google Shape;2429;p41"/>
          <p:cNvSpPr txBox="1"/>
          <p:nvPr/>
        </p:nvSpPr>
        <p:spPr>
          <a:xfrm>
            <a:off x="8515350" y="2764556"/>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430" name="Google Shape;2430;p41"/>
          <p:cNvSpPr txBox="1"/>
          <p:nvPr/>
        </p:nvSpPr>
        <p:spPr>
          <a:xfrm>
            <a:off x="8515350" y="3232434"/>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431" name="Google Shape;2431;p41"/>
          <p:cNvSpPr txBox="1"/>
          <p:nvPr/>
        </p:nvSpPr>
        <p:spPr>
          <a:xfrm>
            <a:off x="8515350" y="3700313"/>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432" name="Google Shape;2432;p41"/>
          <p:cNvSpPr txBox="1"/>
          <p:nvPr/>
        </p:nvSpPr>
        <p:spPr>
          <a:xfrm>
            <a:off x="8515350" y="4168191"/>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433" name="Google Shape;2433;p41"/>
          <p:cNvSpPr txBox="1"/>
          <p:nvPr/>
        </p:nvSpPr>
        <p:spPr>
          <a:xfrm>
            <a:off x="8515350" y="4636069"/>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434" name="Google Shape;2434;p41"/>
          <p:cNvSpPr txBox="1"/>
          <p:nvPr/>
        </p:nvSpPr>
        <p:spPr>
          <a:xfrm>
            <a:off x="8515350" y="5103947"/>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435" name="Google Shape;2435;p41"/>
          <p:cNvSpPr txBox="1"/>
          <p:nvPr/>
        </p:nvSpPr>
        <p:spPr>
          <a:xfrm>
            <a:off x="8515350" y="5571825"/>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436" name="Google Shape;2436;p41"/>
          <p:cNvSpPr txBox="1"/>
          <p:nvPr>
            <p:ph type="title"/>
          </p:nvPr>
        </p:nvSpPr>
        <p:spPr>
          <a:xfrm>
            <a:off x="720600" y="610950"/>
            <a:ext cx="72534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July</a:t>
            </a:r>
            <a:endParaRPr/>
          </a:p>
        </p:txBody>
      </p:sp>
      <p:sp>
        <p:nvSpPr>
          <p:cNvPr id="2437" name="Google Shape;2437;p41">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438" name="Google Shape;2438;p41">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439" name="Google Shape;2439;p41">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2440" name="Google Shape;2440;p41">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441" name="Google Shape;2441;p41">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442" name="Google Shape;2442;p41">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443" name="Google Shape;2443;p41">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444" name="Google Shape;2444;p41">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445" name="Google Shape;2445;p41">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446" name="Google Shape;2446;p41">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447" name="Google Shape;2447;p41">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448" name="Google Shape;2448;p41">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449" name="Google Shape;2449;p41">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450" name="Google Shape;2450;p41">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451" name="Google Shape;2451;p41">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452" name="Google Shape;2452;p41">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6" name="Shape 2456"/>
        <p:cNvGrpSpPr/>
        <p:nvPr/>
      </p:nvGrpSpPr>
      <p:grpSpPr>
        <a:xfrm>
          <a:off x="0" y="0"/>
          <a:ext cx="0" cy="0"/>
          <a:chOff x="0" y="0"/>
          <a:chExt cx="0" cy="0"/>
        </a:xfrm>
      </p:grpSpPr>
      <p:sp>
        <p:nvSpPr>
          <p:cNvPr id="2457" name="Google Shape;2457;p42"/>
          <p:cNvSpPr txBox="1"/>
          <p:nvPr/>
        </p:nvSpPr>
        <p:spPr>
          <a:xfrm>
            <a:off x="72390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58" name="Google Shape;2458;p42"/>
          <p:cNvSpPr txBox="1"/>
          <p:nvPr/>
        </p:nvSpPr>
        <p:spPr>
          <a:xfrm>
            <a:off x="335592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59" name="Google Shape;2459;p42"/>
          <p:cNvSpPr txBox="1"/>
          <p:nvPr/>
        </p:nvSpPr>
        <p:spPr>
          <a:xfrm>
            <a:off x="598795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60" name="Google Shape;2460;p42"/>
          <p:cNvSpPr txBox="1"/>
          <p:nvPr/>
        </p:nvSpPr>
        <p:spPr>
          <a:xfrm>
            <a:off x="861997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61" name="Google Shape;2461;p42"/>
          <p:cNvSpPr txBox="1"/>
          <p:nvPr/>
        </p:nvSpPr>
        <p:spPr>
          <a:xfrm>
            <a:off x="72390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62" name="Google Shape;2462;p42"/>
          <p:cNvSpPr txBox="1"/>
          <p:nvPr/>
        </p:nvSpPr>
        <p:spPr>
          <a:xfrm>
            <a:off x="335592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63" name="Google Shape;2463;p42"/>
          <p:cNvSpPr txBox="1"/>
          <p:nvPr/>
        </p:nvSpPr>
        <p:spPr>
          <a:xfrm>
            <a:off x="598795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64" name="Google Shape;2464;p42"/>
          <p:cNvSpPr txBox="1"/>
          <p:nvPr/>
        </p:nvSpPr>
        <p:spPr>
          <a:xfrm>
            <a:off x="861997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65" name="Google Shape;2465;p42"/>
          <p:cNvSpPr txBox="1"/>
          <p:nvPr/>
        </p:nvSpPr>
        <p:spPr>
          <a:xfrm>
            <a:off x="6715125" y="923925"/>
            <a:ext cx="19050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sz="2000">
                <a:latin typeface="Didact Gothic"/>
                <a:ea typeface="Didact Gothic"/>
                <a:cs typeface="Didact Gothic"/>
                <a:sym typeface="Didact Gothic"/>
              </a:rPr>
              <a:t>July</a:t>
            </a:r>
            <a:endParaRPr b="1" sz="2000">
              <a:latin typeface="Didact Gothic"/>
              <a:ea typeface="Didact Gothic"/>
              <a:cs typeface="Didact Gothic"/>
              <a:sym typeface="Didact Gothic"/>
            </a:endParaRPr>
          </a:p>
        </p:txBody>
      </p:sp>
      <p:sp>
        <p:nvSpPr>
          <p:cNvPr id="2466" name="Google Shape;2466;p42"/>
          <p:cNvSpPr txBox="1"/>
          <p:nvPr/>
        </p:nvSpPr>
        <p:spPr>
          <a:xfrm>
            <a:off x="9239250" y="923925"/>
            <a:ext cx="20001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2000">
              <a:latin typeface="Didact Gothic"/>
              <a:ea typeface="Didact Gothic"/>
              <a:cs typeface="Didact Gothic"/>
              <a:sym typeface="Didact Gothic"/>
            </a:endParaRPr>
          </a:p>
        </p:txBody>
      </p:sp>
      <p:sp>
        <p:nvSpPr>
          <p:cNvPr id="2467" name="Google Shape;2467;p42"/>
          <p:cNvSpPr txBox="1"/>
          <p:nvPr>
            <p:ph type="title"/>
          </p:nvPr>
        </p:nvSpPr>
        <p:spPr>
          <a:xfrm>
            <a:off x="720600" y="610950"/>
            <a:ext cx="52629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Week view</a:t>
            </a:r>
            <a:endParaRPr/>
          </a:p>
        </p:txBody>
      </p:sp>
      <p:sp>
        <p:nvSpPr>
          <p:cNvPr id="2468" name="Google Shape;2468;p42">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469" name="Google Shape;2469;p42">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470" name="Google Shape;2470;p42">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2471" name="Google Shape;2471;p42">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472" name="Google Shape;2472;p42">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473" name="Google Shape;2473;p42">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474" name="Google Shape;2474;p42">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475" name="Google Shape;2475;p42">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476" name="Google Shape;2476;p42">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477" name="Google Shape;2477;p42">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478" name="Google Shape;2478;p42">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479" name="Google Shape;2479;p42">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480" name="Google Shape;2480;p42">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481" name="Google Shape;2481;p42">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482" name="Google Shape;2482;p42">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483" name="Google Shape;2483;p42">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7" name="Shape 2487"/>
        <p:cNvGrpSpPr/>
        <p:nvPr/>
      </p:nvGrpSpPr>
      <p:grpSpPr>
        <a:xfrm>
          <a:off x="0" y="0"/>
          <a:ext cx="0" cy="0"/>
          <a:chOff x="0" y="0"/>
          <a:chExt cx="0" cy="0"/>
        </a:xfrm>
      </p:grpSpPr>
      <p:sp>
        <p:nvSpPr>
          <p:cNvPr id="2488" name="Google Shape;2488;p43"/>
          <p:cNvSpPr txBox="1"/>
          <p:nvPr/>
        </p:nvSpPr>
        <p:spPr>
          <a:xfrm>
            <a:off x="72390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89" name="Google Shape;2489;p43"/>
          <p:cNvSpPr txBox="1"/>
          <p:nvPr/>
        </p:nvSpPr>
        <p:spPr>
          <a:xfrm>
            <a:off x="176053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90" name="Google Shape;2490;p43"/>
          <p:cNvSpPr txBox="1"/>
          <p:nvPr/>
        </p:nvSpPr>
        <p:spPr>
          <a:xfrm>
            <a:off x="279717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91" name="Google Shape;2491;p43"/>
          <p:cNvSpPr txBox="1"/>
          <p:nvPr/>
        </p:nvSpPr>
        <p:spPr>
          <a:xfrm>
            <a:off x="3833813"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92" name="Google Shape;2492;p43"/>
          <p:cNvSpPr txBox="1"/>
          <p:nvPr/>
        </p:nvSpPr>
        <p:spPr>
          <a:xfrm>
            <a:off x="487045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93" name="Google Shape;2493;p43"/>
          <p:cNvSpPr txBox="1"/>
          <p:nvPr/>
        </p:nvSpPr>
        <p:spPr>
          <a:xfrm>
            <a:off x="590708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94" name="Google Shape;2494;p43"/>
          <p:cNvSpPr txBox="1"/>
          <p:nvPr/>
        </p:nvSpPr>
        <p:spPr>
          <a:xfrm>
            <a:off x="694372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95" name="Google Shape;2495;p43"/>
          <p:cNvSpPr txBox="1"/>
          <p:nvPr/>
        </p:nvSpPr>
        <p:spPr>
          <a:xfrm>
            <a:off x="72390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96" name="Google Shape;2496;p43"/>
          <p:cNvSpPr txBox="1"/>
          <p:nvPr/>
        </p:nvSpPr>
        <p:spPr>
          <a:xfrm>
            <a:off x="176053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97" name="Google Shape;2497;p43"/>
          <p:cNvSpPr txBox="1"/>
          <p:nvPr/>
        </p:nvSpPr>
        <p:spPr>
          <a:xfrm>
            <a:off x="279717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98" name="Google Shape;2498;p43"/>
          <p:cNvSpPr txBox="1"/>
          <p:nvPr/>
        </p:nvSpPr>
        <p:spPr>
          <a:xfrm>
            <a:off x="3833813"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499" name="Google Shape;2499;p43"/>
          <p:cNvSpPr txBox="1"/>
          <p:nvPr/>
        </p:nvSpPr>
        <p:spPr>
          <a:xfrm>
            <a:off x="487045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00" name="Google Shape;2500;p43"/>
          <p:cNvSpPr txBox="1"/>
          <p:nvPr/>
        </p:nvSpPr>
        <p:spPr>
          <a:xfrm>
            <a:off x="590708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01" name="Google Shape;2501;p43"/>
          <p:cNvSpPr txBox="1"/>
          <p:nvPr/>
        </p:nvSpPr>
        <p:spPr>
          <a:xfrm>
            <a:off x="694372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02" name="Google Shape;2502;p43"/>
          <p:cNvSpPr txBox="1"/>
          <p:nvPr/>
        </p:nvSpPr>
        <p:spPr>
          <a:xfrm>
            <a:off x="72391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03" name="Google Shape;2503;p43"/>
          <p:cNvSpPr txBox="1"/>
          <p:nvPr/>
        </p:nvSpPr>
        <p:spPr>
          <a:xfrm>
            <a:off x="176055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04" name="Google Shape;2504;p43"/>
          <p:cNvSpPr txBox="1"/>
          <p:nvPr/>
        </p:nvSpPr>
        <p:spPr>
          <a:xfrm>
            <a:off x="279718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05" name="Google Shape;2505;p43"/>
          <p:cNvSpPr txBox="1"/>
          <p:nvPr/>
        </p:nvSpPr>
        <p:spPr>
          <a:xfrm>
            <a:off x="3833825"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06" name="Google Shape;2506;p43"/>
          <p:cNvSpPr txBox="1"/>
          <p:nvPr/>
        </p:nvSpPr>
        <p:spPr>
          <a:xfrm>
            <a:off x="487046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07" name="Google Shape;2507;p43"/>
          <p:cNvSpPr txBox="1"/>
          <p:nvPr/>
        </p:nvSpPr>
        <p:spPr>
          <a:xfrm>
            <a:off x="590710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08" name="Google Shape;2508;p43"/>
          <p:cNvSpPr txBox="1"/>
          <p:nvPr/>
        </p:nvSpPr>
        <p:spPr>
          <a:xfrm>
            <a:off x="694373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09" name="Google Shape;2509;p43"/>
          <p:cNvSpPr txBox="1"/>
          <p:nvPr/>
        </p:nvSpPr>
        <p:spPr>
          <a:xfrm>
            <a:off x="72391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10" name="Google Shape;2510;p43"/>
          <p:cNvSpPr txBox="1"/>
          <p:nvPr/>
        </p:nvSpPr>
        <p:spPr>
          <a:xfrm>
            <a:off x="176055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11" name="Google Shape;2511;p43"/>
          <p:cNvSpPr txBox="1"/>
          <p:nvPr/>
        </p:nvSpPr>
        <p:spPr>
          <a:xfrm>
            <a:off x="279718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12" name="Google Shape;2512;p43"/>
          <p:cNvSpPr txBox="1"/>
          <p:nvPr/>
        </p:nvSpPr>
        <p:spPr>
          <a:xfrm>
            <a:off x="3833825"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13" name="Google Shape;2513;p43"/>
          <p:cNvSpPr txBox="1"/>
          <p:nvPr/>
        </p:nvSpPr>
        <p:spPr>
          <a:xfrm>
            <a:off x="487046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14" name="Google Shape;2514;p43"/>
          <p:cNvSpPr txBox="1"/>
          <p:nvPr/>
        </p:nvSpPr>
        <p:spPr>
          <a:xfrm>
            <a:off x="590710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15" name="Google Shape;2515;p43"/>
          <p:cNvSpPr txBox="1"/>
          <p:nvPr/>
        </p:nvSpPr>
        <p:spPr>
          <a:xfrm>
            <a:off x="694373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16" name="Google Shape;2516;p43"/>
          <p:cNvSpPr txBox="1"/>
          <p:nvPr/>
        </p:nvSpPr>
        <p:spPr>
          <a:xfrm>
            <a:off x="72390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17" name="Google Shape;2517;p43"/>
          <p:cNvSpPr txBox="1"/>
          <p:nvPr/>
        </p:nvSpPr>
        <p:spPr>
          <a:xfrm>
            <a:off x="176053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18" name="Google Shape;2518;p43"/>
          <p:cNvSpPr txBox="1"/>
          <p:nvPr/>
        </p:nvSpPr>
        <p:spPr>
          <a:xfrm>
            <a:off x="279717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19" name="Google Shape;2519;p43"/>
          <p:cNvSpPr txBox="1"/>
          <p:nvPr/>
        </p:nvSpPr>
        <p:spPr>
          <a:xfrm>
            <a:off x="3833813"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20" name="Google Shape;2520;p43"/>
          <p:cNvSpPr txBox="1"/>
          <p:nvPr/>
        </p:nvSpPr>
        <p:spPr>
          <a:xfrm>
            <a:off x="487045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21" name="Google Shape;2521;p43"/>
          <p:cNvSpPr txBox="1"/>
          <p:nvPr/>
        </p:nvSpPr>
        <p:spPr>
          <a:xfrm>
            <a:off x="590708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22" name="Google Shape;2522;p43"/>
          <p:cNvSpPr txBox="1"/>
          <p:nvPr/>
        </p:nvSpPr>
        <p:spPr>
          <a:xfrm>
            <a:off x="694372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23" name="Google Shape;2523;p43"/>
          <p:cNvSpPr txBox="1"/>
          <p:nvPr/>
        </p:nvSpPr>
        <p:spPr>
          <a:xfrm>
            <a:off x="8515350" y="1828800"/>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524" name="Google Shape;2524;p43"/>
          <p:cNvSpPr txBox="1"/>
          <p:nvPr/>
        </p:nvSpPr>
        <p:spPr>
          <a:xfrm>
            <a:off x="8515350" y="2296678"/>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525" name="Google Shape;2525;p43"/>
          <p:cNvSpPr txBox="1"/>
          <p:nvPr/>
        </p:nvSpPr>
        <p:spPr>
          <a:xfrm>
            <a:off x="8515350" y="2764556"/>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526" name="Google Shape;2526;p43"/>
          <p:cNvSpPr txBox="1"/>
          <p:nvPr/>
        </p:nvSpPr>
        <p:spPr>
          <a:xfrm>
            <a:off x="8515350" y="3232434"/>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527" name="Google Shape;2527;p43"/>
          <p:cNvSpPr txBox="1"/>
          <p:nvPr/>
        </p:nvSpPr>
        <p:spPr>
          <a:xfrm>
            <a:off x="8515350" y="3700313"/>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528" name="Google Shape;2528;p43"/>
          <p:cNvSpPr txBox="1"/>
          <p:nvPr/>
        </p:nvSpPr>
        <p:spPr>
          <a:xfrm>
            <a:off x="8515350" y="4168191"/>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529" name="Google Shape;2529;p43"/>
          <p:cNvSpPr txBox="1"/>
          <p:nvPr/>
        </p:nvSpPr>
        <p:spPr>
          <a:xfrm>
            <a:off x="8515350" y="4636069"/>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530" name="Google Shape;2530;p43"/>
          <p:cNvSpPr txBox="1"/>
          <p:nvPr/>
        </p:nvSpPr>
        <p:spPr>
          <a:xfrm>
            <a:off x="8515350" y="5103947"/>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531" name="Google Shape;2531;p43"/>
          <p:cNvSpPr txBox="1"/>
          <p:nvPr/>
        </p:nvSpPr>
        <p:spPr>
          <a:xfrm>
            <a:off x="8515350" y="5571825"/>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532" name="Google Shape;2532;p43"/>
          <p:cNvSpPr txBox="1"/>
          <p:nvPr>
            <p:ph type="title"/>
          </p:nvPr>
        </p:nvSpPr>
        <p:spPr>
          <a:xfrm>
            <a:off x="720600" y="610950"/>
            <a:ext cx="72534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August</a:t>
            </a:r>
            <a:endParaRPr/>
          </a:p>
        </p:txBody>
      </p:sp>
      <p:sp>
        <p:nvSpPr>
          <p:cNvPr id="2533" name="Google Shape;2533;p43">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534" name="Google Shape;2534;p43">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535" name="Google Shape;2535;p43">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2536" name="Google Shape;2536;p43">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537" name="Google Shape;2537;p43">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538" name="Google Shape;2538;p43">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539" name="Google Shape;2539;p43">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540" name="Google Shape;2540;p43">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541" name="Google Shape;2541;p43">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542" name="Google Shape;2542;p43">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543" name="Google Shape;2543;p43">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544" name="Google Shape;2544;p43">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545" name="Google Shape;2545;p43">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546" name="Google Shape;2546;p43">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547" name="Google Shape;2547;p43">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548" name="Google Shape;2548;p43">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2" name="Shape 2552"/>
        <p:cNvGrpSpPr/>
        <p:nvPr/>
      </p:nvGrpSpPr>
      <p:grpSpPr>
        <a:xfrm>
          <a:off x="0" y="0"/>
          <a:ext cx="0" cy="0"/>
          <a:chOff x="0" y="0"/>
          <a:chExt cx="0" cy="0"/>
        </a:xfrm>
      </p:grpSpPr>
      <p:sp>
        <p:nvSpPr>
          <p:cNvPr id="2553" name="Google Shape;2553;p44"/>
          <p:cNvSpPr txBox="1"/>
          <p:nvPr/>
        </p:nvSpPr>
        <p:spPr>
          <a:xfrm>
            <a:off x="72390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54" name="Google Shape;2554;p44"/>
          <p:cNvSpPr txBox="1"/>
          <p:nvPr/>
        </p:nvSpPr>
        <p:spPr>
          <a:xfrm>
            <a:off x="335592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55" name="Google Shape;2555;p44"/>
          <p:cNvSpPr txBox="1"/>
          <p:nvPr/>
        </p:nvSpPr>
        <p:spPr>
          <a:xfrm>
            <a:off x="598795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56" name="Google Shape;2556;p44"/>
          <p:cNvSpPr txBox="1"/>
          <p:nvPr/>
        </p:nvSpPr>
        <p:spPr>
          <a:xfrm>
            <a:off x="861997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57" name="Google Shape;2557;p44"/>
          <p:cNvSpPr txBox="1"/>
          <p:nvPr/>
        </p:nvSpPr>
        <p:spPr>
          <a:xfrm>
            <a:off x="72390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58" name="Google Shape;2558;p44"/>
          <p:cNvSpPr txBox="1"/>
          <p:nvPr/>
        </p:nvSpPr>
        <p:spPr>
          <a:xfrm>
            <a:off x="335592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59" name="Google Shape;2559;p44"/>
          <p:cNvSpPr txBox="1"/>
          <p:nvPr/>
        </p:nvSpPr>
        <p:spPr>
          <a:xfrm>
            <a:off x="598795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60" name="Google Shape;2560;p44"/>
          <p:cNvSpPr txBox="1"/>
          <p:nvPr/>
        </p:nvSpPr>
        <p:spPr>
          <a:xfrm>
            <a:off x="861997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61" name="Google Shape;2561;p44"/>
          <p:cNvSpPr txBox="1"/>
          <p:nvPr/>
        </p:nvSpPr>
        <p:spPr>
          <a:xfrm>
            <a:off x="6715125" y="923925"/>
            <a:ext cx="19050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sz="2000">
                <a:latin typeface="Didact Gothic"/>
                <a:ea typeface="Didact Gothic"/>
                <a:cs typeface="Didact Gothic"/>
                <a:sym typeface="Didact Gothic"/>
              </a:rPr>
              <a:t>August</a:t>
            </a:r>
            <a:endParaRPr b="1" sz="2000">
              <a:latin typeface="Didact Gothic"/>
              <a:ea typeface="Didact Gothic"/>
              <a:cs typeface="Didact Gothic"/>
              <a:sym typeface="Didact Gothic"/>
            </a:endParaRPr>
          </a:p>
        </p:txBody>
      </p:sp>
      <p:sp>
        <p:nvSpPr>
          <p:cNvPr id="2562" name="Google Shape;2562;p44"/>
          <p:cNvSpPr txBox="1"/>
          <p:nvPr/>
        </p:nvSpPr>
        <p:spPr>
          <a:xfrm>
            <a:off x="9239250" y="923925"/>
            <a:ext cx="20001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2000">
              <a:latin typeface="Didact Gothic"/>
              <a:ea typeface="Didact Gothic"/>
              <a:cs typeface="Didact Gothic"/>
              <a:sym typeface="Didact Gothic"/>
            </a:endParaRPr>
          </a:p>
        </p:txBody>
      </p:sp>
      <p:sp>
        <p:nvSpPr>
          <p:cNvPr id="2563" name="Google Shape;2563;p44"/>
          <p:cNvSpPr txBox="1"/>
          <p:nvPr>
            <p:ph type="title"/>
          </p:nvPr>
        </p:nvSpPr>
        <p:spPr>
          <a:xfrm>
            <a:off x="720600" y="610950"/>
            <a:ext cx="52629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Week view</a:t>
            </a:r>
            <a:endParaRPr/>
          </a:p>
        </p:txBody>
      </p:sp>
      <p:sp>
        <p:nvSpPr>
          <p:cNvPr id="2564" name="Google Shape;2564;p44">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565" name="Google Shape;2565;p44">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566" name="Google Shape;2566;p44">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2567" name="Google Shape;2567;p44">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568" name="Google Shape;2568;p44">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569" name="Google Shape;2569;p44">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570" name="Google Shape;2570;p44">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571" name="Google Shape;2571;p44">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572" name="Google Shape;2572;p44">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573" name="Google Shape;2573;p44">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574" name="Google Shape;2574;p44">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575" name="Google Shape;2575;p44">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576" name="Google Shape;2576;p44">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577" name="Google Shape;2577;p44">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578" name="Google Shape;2578;p44">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579" name="Google Shape;2579;p44">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3" name="Shape 2583"/>
        <p:cNvGrpSpPr/>
        <p:nvPr/>
      </p:nvGrpSpPr>
      <p:grpSpPr>
        <a:xfrm>
          <a:off x="0" y="0"/>
          <a:ext cx="0" cy="0"/>
          <a:chOff x="0" y="0"/>
          <a:chExt cx="0" cy="0"/>
        </a:xfrm>
      </p:grpSpPr>
      <p:sp>
        <p:nvSpPr>
          <p:cNvPr id="2584" name="Google Shape;2584;p45"/>
          <p:cNvSpPr txBox="1"/>
          <p:nvPr/>
        </p:nvSpPr>
        <p:spPr>
          <a:xfrm>
            <a:off x="72390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85" name="Google Shape;2585;p45"/>
          <p:cNvSpPr txBox="1"/>
          <p:nvPr/>
        </p:nvSpPr>
        <p:spPr>
          <a:xfrm>
            <a:off x="176053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86" name="Google Shape;2586;p45"/>
          <p:cNvSpPr txBox="1"/>
          <p:nvPr/>
        </p:nvSpPr>
        <p:spPr>
          <a:xfrm>
            <a:off x="279717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87" name="Google Shape;2587;p45"/>
          <p:cNvSpPr txBox="1"/>
          <p:nvPr/>
        </p:nvSpPr>
        <p:spPr>
          <a:xfrm>
            <a:off x="3833813"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88" name="Google Shape;2588;p45"/>
          <p:cNvSpPr txBox="1"/>
          <p:nvPr/>
        </p:nvSpPr>
        <p:spPr>
          <a:xfrm>
            <a:off x="487045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89" name="Google Shape;2589;p45"/>
          <p:cNvSpPr txBox="1"/>
          <p:nvPr/>
        </p:nvSpPr>
        <p:spPr>
          <a:xfrm>
            <a:off x="590708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90" name="Google Shape;2590;p45"/>
          <p:cNvSpPr txBox="1"/>
          <p:nvPr/>
        </p:nvSpPr>
        <p:spPr>
          <a:xfrm>
            <a:off x="694372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91" name="Google Shape;2591;p45"/>
          <p:cNvSpPr txBox="1"/>
          <p:nvPr/>
        </p:nvSpPr>
        <p:spPr>
          <a:xfrm>
            <a:off x="72390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92" name="Google Shape;2592;p45"/>
          <p:cNvSpPr txBox="1"/>
          <p:nvPr/>
        </p:nvSpPr>
        <p:spPr>
          <a:xfrm>
            <a:off x="176053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93" name="Google Shape;2593;p45"/>
          <p:cNvSpPr txBox="1"/>
          <p:nvPr/>
        </p:nvSpPr>
        <p:spPr>
          <a:xfrm>
            <a:off x="279717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94" name="Google Shape;2594;p45"/>
          <p:cNvSpPr txBox="1"/>
          <p:nvPr/>
        </p:nvSpPr>
        <p:spPr>
          <a:xfrm>
            <a:off x="3833813"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95" name="Google Shape;2595;p45"/>
          <p:cNvSpPr txBox="1"/>
          <p:nvPr/>
        </p:nvSpPr>
        <p:spPr>
          <a:xfrm>
            <a:off x="487045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96" name="Google Shape;2596;p45"/>
          <p:cNvSpPr txBox="1"/>
          <p:nvPr/>
        </p:nvSpPr>
        <p:spPr>
          <a:xfrm>
            <a:off x="590708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97" name="Google Shape;2597;p45"/>
          <p:cNvSpPr txBox="1"/>
          <p:nvPr/>
        </p:nvSpPr>
        <p:spPr>
          <a:xfrm>
            <a:off x="694372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98" name="Google Shape;2598;p45"/>
          <p:cNvSpPr txBox="1"/>
          <p:nvPr/>
        </p:nvSpPr>
        <p:spPr>
          <a:xfrm>
            <a:off x="72391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599" name="Google Shape;2599;p45"/>
          <p:cNvSpPr txBox="1"/>
          <p:nvPr/>
        </p:nvSpPr>
        <p:spPr>
          <a:xfrm>
            <a:off x="176055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00" name="Google Shape;2600;p45"/>
          <p:cNvSpPr txBox="1"/>
          <p:nvPr/>
        </p:nvSpPr>
        <p:spPr>
          <a:xfrm>
            <a:off x="279718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01" name="Google Shape;2601;p45"/>
          <p:cNvSpPr txBox="1"/>
          <p:nvPr/>
        </p:nvSpPr>
        <p:spPr>
          <a:xfrm>
            <a:off x="3833825"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02" name="Google Shape;2602;p45"/>
          <p:cNvSpPr txBox="1"/>
          <p:nvPr/>
        </p:nvSpPr>
        <p:spPr>
          <a:xfrm>
            <a:off x="487046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03" name="Google Shape;2603;p45"/>
          <p:cNvSpPr txBox="1"/>
          <p:nvPr/>
        </p:nvSpPr>
        <p:spPr>
          <a:xfrm>
            <a:off x="590710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04" name="Google Shape;2604;p45"/>
          <p:cNvSpPr txBox="1"/>
          <p:nvPr/>
        </p:nvSpPr>
        <p:spPr>
          <a:xfrm>
            <a:off x="694373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05" name="Google Shape;2605;p45"/>
          <p:cNvSpPr txBox="1"/>
          <p:nvPr/>
        </p:nvSpPr>
        <p:spPr>
          <a:xfrm>
            <a:off x="72391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06" name="Google Shape;2606;p45"/>
          <p:cNvSpPr txBox="1"/>
          <p:nvPr/>
        </p:nvSpPr>
        <p:spPr>
          <a:xfrm>
            <a:off x="176055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07" name="Google Shape;2607;p45"/>
          <p:cNvSpPr txBox="1"/>
          <p:nvPr/>
        </p:nvSpPr>
        <p:spPr>
          <a:xfrm>
            <a:off x="279718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08" name="Google Shape;2608;p45"/>
          <p:cNvSpPr txBox="1"/>
          <p:nvPr/>
        </p:nvSpPr>
        <p:spPr>
          <a:xfrm>
            <a:off x="3833825"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09" name="Google Shape;2609;p45"/>
          <p:cNvSpPr txBox="1"/>
          <p:nvPr/>
        </p:nvSpPr>
        <p:spPr>
          <a:xfrm>
            <a:off x="487046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10" name="Google Shape;2610;p45"/>
          <p:cNvSpPr txBox="1"/>
          <p:nvPr/>
        </p:nvSpPr>
        <p:spPr>
          <a:xfrm>
            <a:off x="590710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11" name="Google Shape;2611;p45"/>
          <p:cNvSpPr txBox="1"/>
          <p:nvPr/>
        </p:nvSpPr>
        <p:spPr>
          <a:xfrm>
            <a:off x="694373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12" name="Google Shape;2612;p45"/>
          <p:cNvSpPr txBox="1"/>
          <p:nvPr/>
        </p:nvSpPr>
        <p:spPr>
          <a:xfrm>
            <a:off x="72390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13" name="Google Shape;2613;p45"/>
          <p:cNvSpPr txBox="1"/>
          <p:nvPr/>
        </p:nvSpPr>
        <p:spPr>
          <a:xfrm>
            <a:off x="176053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14" name="Google Shape;2614;p45"/>
          <p:cNvSpPr txBox="1"/>
          <p:nvPr/>
        </p:nvSpPr>
        <p:spPr>
          <a:xfrm>
            <a:off x="279717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15" name="Google Shape;2615;p45"/>
          <p:cNvSpPr txBox="1"/>
          <p:nvPr/>
        </p:nvSpPr>
        <p:spPr>
          <a:xfrm>
            <a:off x="3833813"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16" name="Google Shape;2616;p45"/>
          <p:cNvSpPr txBox="1"/>
          <p:nvPr/>
        </p:nvSpPr>
        <p:spPr>
          <a:xfrm>
            <a:off x="487045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17" name="Google Shape;2617;p45"/>
          <p:cNvSpPr txBox="1"/>
          <p:nvPr/>
        </p:nvSpPr>
        <p:spPr>
          <a:xfrm>
            <a:off x="590708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18" name="Google Shape;2618;p45"/>
          <p:cNvSpPr txBox="1"/>
          <p:nvPr/>
        </p:nvSpPr>
        <p:spPr>
          <a:xfrm>
            <a:off x="694372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19" name="Google Shape;2619;p45"/>
          <p:cNvSpPr txBox="1"/>
          <p:nvPr/>
        </p:nvSpPr>
        <p:spPr>
          <a:xfrm>
            <a:off x="8515350" y="1828800"/>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620" name="Google Shape;2620;p45"/>
          <p:cNvSpPr txBox="1"/>
          <p:nvPr/>
        </p:nvSpPr>
        <p:spPr>
          <a:xfrm>
            <a:off x="8515350" y="2296678"/>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621" name="Google Shape;2621;p45"/>
          <p:cNvSpPr txBox="1"/>
          <p:nvPr/>
        </p:nvSpPr>
        <p:spPr>
          <a:xfrm>
            <a:off x="8515350" y="2764556"/>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622" name="Google Shape;2622;p45"/>
          <p:cNvSpPr txBox="1"/>
          <p:nvPr/>
        </p:nvSpPr>
        <p:spPr>
          <a:xfrm>
            <a:off x="8515350" y="3232434"/>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623" name="Google Shape;2623;p45"/>
          <p:cNvSpPr txBox="1"/>
          <p:nvPr/>
        </p:nvSpPr>
        <p:spPr>
          <a:xfrm>
            <a:off x="8515350" y="3700313"/>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624" name="Google Shape;2624;p45"/>
          <p:cNvSpPr txBox="1"/>
          <p:nvPr/>
        </p:nvSpPr>
        <p:spPr>
          <a:xfrm>
            <a:off x="8515350" y="4168191"/>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625" name="Google Shape;2625;p45"/>
          <p:cNvSpPr txBox="1"/>
          <p:nvPr/>
        </p:nvSpPr>
        <p:spPr>
          <a:xfrm>
            <a:off x="8515350" y="4636069"/>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626" name="Google Shape;2626;p45"/>
          <p:cNvSpPr txBox="1"/>
          <p:nvPr/>
        </p:nvSpPr>
        <p:spPr>
          <a:xfrm>
            <a:off x="8515350" y="5103947"/>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627" name="Google Shape;2627;p45"/>
          <p:cNvSpPr txBox="1"/>
          <p:nvPr/>
        </p:nvSpPr>
        <p:spPr>
          <a:xfrm>
            <a:off x="8515350" y="5571825"/>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628" name="Google Shape;2628;p45"/>
          <p:cNvSpPr txBox="1"/>
          <p:nvPr>
            <p:ph type="title"/>
          </p:nvPr>
        </p:nvSpPr>
        <p:spPr>
          <a:xfrm>
            <a:off x="720600" y="610950"/>
            <a:ext cx="72534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September</a:t>
            </a:r>
            <a:endParaRPr/>
          </a:p>
        </p:txBody>
      </p:sp>
      <p:sp>
        <p:nvSpPr>
          <p:cNvPr id="2629" name="Google Shape;2629;p45">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630" name="Google Shape;2630;p45">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631" name="Google Shape;2631;p45">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2632" name="Google Shape;2632;p45">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633" name="Google Shape;2633;p45">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634" name="Google Shape;2634;p45">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635" name="Google Shape;2635;p45">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636" name="Google Shape;2636;p45">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637" name="Google Shape;2637;p45">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638" name="Google Shape;2638;p45">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639" name="Google Shape;2639;p45">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640" name="Google Shape;2640;p45">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641" name="Google Shape;2641;p45">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642" name="Google Shape;2642;p45">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643" name="Google Shape;2643;p45">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644" name="Google Shape;2644;p45">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1" name="Shape 1791"/>
        <p:cNvGrpSpPr/>
        <p:nvPr/>
      </p:nvGrpSpPr>
      <p:grpSpPr>
        <a:xfrm>
          <a:off x="0" y="0"/>
          <a:ext cx="0" cy="0"/>
          <a:chOff x="0" y="0"/>
          <a:chExt cx="0" cy="0"/>
        </a:xfrm>
      </p:grpSpPr>
      <p:sp>
        <p:nvSpPr>
          <p:cNvPr id="1792" name="Google Shape;1792;p28"/>
          <p:cNvSpPr txBox="1"/>
          <p:nvPr>
            <p:ph type="title"/>
          </p:nvPr>
        </p:nvSpPr>
        <p:spPr>
          <a:xfrm>
            <a:off x="720600" y="610950"/>
            <a:ext cx="105261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Notes</a:t>
            </a:r>
            <a:endParaRPr/>
          </a:p>
        </p:txBody>
      </p:sp>
      <p:sp>
        <p:nvSpPr>
          <p:cNvPr id="1793" name="Google Shape;1793;p28">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794" name="Google Shape;1794;p28">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795" name="Google Shape;1795;p28">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1796" name="Google Shape;1796;p28">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797" name="Google Shape;1797;p28">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798" name="Google Shape;1798;p28">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799" name="Google Shape;1799;p28">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00" name="Google Shape;1800;p28">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01" name="Google Shape;1801;p28">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802" name="Google Shape;1802;p28">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803" name="Google Shape;1803;p28">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804" name="Google Shape;1804;p28">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805" name="Google Shape;1805;p28">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06" name="Google Shape;1806;p28">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07" name="Google Shape;1807;p28">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08" name="Google Shape;1808;p28">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09" name="Google Shape;1809;p28"/>
          <p:cNvSpPr txBox="1"/>
          <p:nvPr>
            <p:ph idx="1" type="body"/>
          </p:nvPr>
        </p:nvSpPr>
        <p:spPr>
          <a:xfrm>
            <a:off x="720600" y="1582950"/>
            <a:ext cx="10526100" cy="4532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All links are set and text boxes ready for you to start planning your year.</a:t>
            </a:r>
            <a:endParaRPr/>
          </a:p>
          <a:p>
            <a:pPr indent="0" lvl="0" marL="0" rtl="0" algn="l">
              <a:spcBef>
                <a:spcPts val="0"/>
              </a:spcBef>
              <a:spcAft>
                <a:spcPts val="0"/>
              </a:spcAft>
              <a:buNone/>
            </a:pPr>
            <a:r>
              <a:rPr lang="en"/>
              <a:t>Do not add more slides using the + sign, instead </a:t>
            </a:r>
            <a:r>
              <a:rPr lang="en">
                <a:solidFill>
                  <a:schemeClr val="dk1"/>
                </a:solidFill>
              </a:rPr>
              <a:t>r</a:t>
            </a:r>
            <a:r>
              <a:rPr lang="en">
                <a:solidFill>
                  <a:schemeClr val="dk1"/>
                </a:solidFill>
              </a:rPr>
              <a:t>emember to duplicate (or copy and paste) slides such as the week views, contacts, notes and birthdays. This way you won’t need to add the links again, because you’ll be duplicating a slide that already has the links on it.</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rPr>
              <a:t>If you want to personalize the colors, click on Slide &gt; Edit theme, click on Colors and change the theme colors. And now that you are editing the theme, you can also modify the whole template form there!</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rPr>
              <a:t>Hope you like it! And I wish you a great year!</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r">
              <a:spcBef>
                <a:spcPts val="0"/>
              </a:spcBef>
              <a:spcAft>
                <a:spcPts val="0"/>
              </a:spcAft>
              <a:buNone/>
            </a:pPr>
            <a:r>
              <a:rPr lang="en">
                <a:solidFill>
                  <a:schemeClr val="dk1"/>
                </a:solidFill>
              </a:rPr>
              <a:t>Paula.- The gal behind SlidesMania.</a:t>
            </a:r>
            <a:endParaRPr>
              <a:solidFill>
                <a:schemeClr val="dk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8" name="Shape 2648"/>
        <p:cNvGrpSpPr/>
        <p:nvPr/>
      </p:nvGrpSpPr>
      <p:grpSpPr>
        <a:xfrm>
          <a:off x="0" y="0"/>
          <a:ext cx="0" cy="0"/>
          <a:chOff x="0" y="0"/>
          <a:chExt cx="0" cy="0"/>
        </a:xfrm>
      </p:grpSpPr>
      <p:sp>
        <p:nvSpPr>
          <p:cNvPr id="2649" name="Google Shape;2649;p46"/>
          <p:cNvSpPr txBox="1"/>
          <p:nvPr/>
        </p:nvSpPr>
        <p:spPr>
          <a:xfrm>
            <a:off x="72390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50" name="Google Shape;2650;p46"/>
          <p:cNvSpPr txBox="1"/>
          <p:nvPr/>
        </p:nvSpPr>
        <p:spPr>
          <a:xfrm>
            <a:off x="335592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51" name="Google Shape;2651;p46"/>
          <p:cNvSpPr txBox="1"/>
          <p:nvPr/>
        </p:nvSpPr>
        <p:spPr>
          <a:xfrm>
            <a:off x="598795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52" name="Google Shape;2652;p46"/>
          <p:cNvSpPr txBox="1"/>
          <p:nvPr/>
        </p:nvSpPr>
        <p:spPr>
          <a:xfrm>
            <a:off x="861997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53" name="Google Shape;2653;p46"/>
          <p:cNvSpPr txBox="1"/>
          <p:nvPr/>
        </p:nvSpPr>
        <p:spPr>
          <a:xfrm>
            <a:off x="72390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54" name="Google Shape;2654;p46"/>
          <p:cNvSpPr txBox="1"/>
          <p:nvPr/>
        </p:nvSpPr>
        <p:spPr>
          <a:xfrm>
            <a:off x="335592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55" name="Google Shape;2655;p46"/>
          <p:cNvSpPr txBox="1"/>
          <p:nvPr/>
        </p:nvSpPr>
        <p:spPr>
          <a:xfrm>
            <a:off x="598795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56" name="Google Shape;2656;p46"/>
          <p:cNvSpPr txBox="1"/>
          <p:nvPr/>
        </p:nvSpPr>
        <p:spPr>
          <a:xfrm>
            <a:off x="861997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57" name="Google Shape;2657;p46"/>
          <p:cNvSpPr txBox="1"/>
          <p:nvPr/>
        </p:nvSpPr>
        <p:spPr>
          <a:xfrm>
            <a:off x="6715125" y="923925"/>
            <a:ext cx="19050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sz="2000">
                <a:latin typeface="Didact Gothic"/>
                <a:ea typeface="Didact Gothic"/>
                <a:cs typeface="Didact Gothic"/>
                <a:sym typeface="Didact Gothic"/>
              </a:rPr>
              <a:t>September</a:t>
            </a:r>
            <a:endParaRPr b="1" sz="2000">
              <a:latin typeface="Didact Gothic"/>
              <a:ea typeface="Didact Gothic"/>
              <a:cs typeface="Didact Gothic"/>
              <a:sym typeface="Didact Gothic"/>
            </a:endParaRPr>
          </a:p>
        </p:txBody>
      </p:sp>
      <p:sp>
        <p:nvSpPr>
          <p:cNvPr id="2658" name="Google Shape;2658;p46"/>
          <p:cNvSpPr txBox="1"/>
          <p:nvPr/>
        </p:nvSpPr>
        <p:spPr>
          <a:xfrm>
            <a:off x="9239250" y="923925"/>
            <a:ext cx="20001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2000">
              <a:latin typeface="Didact Gothic"/>
              <a:ea typeface="Didact Gothic"/>
              <a:cs typeface="Didact Gothic"/>
              <a:sym typeface="Didact Gothic"/>
            </a:endParaRPr>
          </a:p>
        </p:txBody>
      </p:sp>
      <p:sp>
        <p:nvSpPr>
          <p:cNvPr id="2659" name="Google Shape;2659;p46"/>
          <p:cNvSpPr txBox="1"/>
          <p:nvPr>
            <p:ph type="title"/>
          </p:nvPr>
        </p:nvSpPr>
        <p:spPr>
          <a:xfrm>
            <a:off x="720600" y="610950"/>
            <a:ext cx="52629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Week view</a:t>
            </a:r>
            <a:endParaRPr/>
          </a:p>
        </p:txBody>
      </p:sp>
      <p:sp>
        <p:nvSpPr>
          <p:cNvPr id="2660" name="Google Shape;2660;p46">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661" name="Google Shape;2661;p46">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662" name="Google Shape;2662;p46">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2663" name="Google Shape;2663;p46">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664" name="Google Shape;2664;p46">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665" name="Google Shape;2665;p46">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666" name="Google Shape;2666;p46">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667" name="Google Shape;2667;p46">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668" name="Google Shape;2668;p46">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669" name="Google Shape;2669;p46">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670" name="Google Shape;2670;p46">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671" name="Google Shape;2671;p46">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672" name="Google Shape;2672;p46">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673" name="Google Shape;2673;p46">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674" name="Google Shape;2674;p46">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675" name="Google Shape;2675;p46">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9" name="Shape 2679"/>
        <p:cNvGrpSpPr/>
        <p:nvPr/>
      </p:nvGrpSpPr>
      <p:grpSpPr>
        <a:xfrm>
          <a:off x="0" y="0"/>
          <a:ext cx="0" cy="0"/>
          <a:chOff x="0" y="0"/>
          <a:chExt cx="0" cy="0"/>
        </a:xfrm>
      </p:grpSpPr>
      <p:sp>
        <p:nvSpPr>
          <p:cNvPr id="2680" name="Google Shape;2680;p47"/>
          <p:cNvSpPr txBox="1"/>
          <p:nvPr/>
        </p:nvSpPr>
        <p:spPr>
          <a:xfrm>
            <a:off x="72390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81" name="Google Shape;2681;p47"/>
          <p:cNvSpPr txBox="1"/>
          <p:nvPr/>
        </p:nvSpPr>
        <p:spPr>
          <a:xfrm>
            <a:off x="176053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82" name="Google Shape;2682;p47"/>
          <p:cNvSpPr txBox="1"/>
          <p:nvPr/>
        </p:nvSpPr>
        <p:spPr>
          <a:xfrm>
            <a:off x="279717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83" name="Google Shape;2683;p47"/>
          <p:cNvSpPr txBox="1"/>
          <p:nvPr/>
        </p:nvSpPr>
        <p:spPr>
          <a:xfrm>
            <a:off x="3833813"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84" name="Google Shape;2684;p47"/>
          <p:cNvSpPr txBox="1"/>
          <p:nvPr/>
        </p:nvSpPr>
        <p:spPr>
          <a:xfrm>
            <a:off x="487045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85" name="Google Shape;2685;p47"/>
          <p:cNvSpPr txBox="1"/>
          <p:nvPr/>
        </p:nvSpPr>
        <p:spPr>
          <a:xfrm>
            <a:off x="590708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86" name="Google Shape;2686;p47"/>
          <p:cNvSpPr txBox="1"/>
          <p:nvPr/>
        </p:nvSpPr>
        <p:spPr>
          <a:xfrm>
            <a:off x="694372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87" name="Google Shape;2687;p47"/>
          <p:cNvSpPr txBox="1"/>
          <p:nvPr/>
        </p:nvSpPr>
        <p:spPr>
          <a:xfrm>
            <a:off x="72390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88" name="Google Shape;2688;p47"/>
          <p:cNvSpPr txBox="1"/>
          <p:nvPr/>
        </p:nvSpPr>
        <p:spPr>
          <a:xfrm>
            <a:off x="176053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89" name="Google Shape;2689;p47"/>
          <p:cNvSpPr txBox="1"/>
          <p:nvPr/>
        </p:nvSpPr>
        <p:spPr>
          <a:xfrm>
            <a:off x="279717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90" name="Google Shape;2690;p47"/>
          <p:cNvSpPr txBox="1"/>
          <p:nvPr/>
        </p:nvSpPr>
        <p:spPr>
          <a:xfrm>
            <a:off x="3833813"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91" name="Google Shape;2691;p47"/>
          <p:cNvSpPr txBox="1"/>
          <p:nvPr/>
        </p:nvSpPr>
        <p:spPr>
          <a:xfrm>
            <a:off x="487045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92" name="Google Shape;2692;p47"/>
          <p:cNvSpPr txBox="1"/>
          <p:nvPr/>
        </p:nvSpPr>
        <p:spPr>
          <a:xfrm>
            <a:off x="590708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93" name="Google Shape;2693;p47"/>
          <p:cNvSpPr txBox="1"/>
          <p:nvPr/>
        </p:nvSpPr>
        <p:spPr>
          <a:xfrm>
            <a:off x="694372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94" name="Google Shape;2694;p47"/>
          <p:cNvSpPr txBox="1"/>
          <p:nvPr/>
        </p:nvSpPr>
        <p:spPr>
          <a:xfrm>
            <a:off x="72391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95" name="Google Shape;2695;p47"/>
          <p:cNvSpPr txBox="1"/>
          <p:nvPr/>
        </p:nvSpPr>
        <p:spPr>
          <a:xfrm>
            <a:off x="176055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96" name="Google Shape;2696;p47"/>
          <p:cNvSpPr txBox="1"/>
          <p:nvPr/>
        </p:nvSpPr>
        <p:spPr>
          <a:xfrm>
            <a:off x="279718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97" name="Google Shape;2697;p47"/>
          <p:cNvSpPr txBox="1"/>
          <p:nvPr/>
        </p:nvSpPr>
        <p:spPr>
          <a:xfrm>
            <a:off x="3833825"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98" name="Google Shape;2698;p47"/>
          <p:cNvSpPr txBox="1"/>
          <p:nvPr/>
        </p:nvSpPr>
        <p:spPr>
          <a:xfrm>
            <a:off x="487046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699" name="Google Shape;2699;p47"/>
          <p:cNvSpPr txBox="1"/>
          <p:nvPr/>
        </p:nvSpPr>
        <p:spPr>
          <a:xfrm>
            <a:off x="590710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00" name="Google Shape;2700;p47"/>
          <p:cNvSpPr txBox="1"/>
          <p:nvPr/>
        </p:nvSpPr>
        <p:spPr>
          <a:xfrm>
            <a:off x="694373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01" name="Google Shape;2701;p47"/>
          <p:cNvSpPr txBox="1"/>
          <p:nvPr/>
        </p:nvSpPr>
        <p:spPr>
          <a:xfrm>
            <a:off x="72391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02" name="Google Shape;2702;p47"/>
          <p:cNvSpPr txBox="1"/>
          <p:nvPr/>
        </p:nvSpPr>
        <p:spPr>
          <a:xfrm>
            <a:off x="176055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03" name="Google Shape;2703;p47"/>
          <p:cNvSpPr txBox="1"/>
          <p:nvPr/>
        </p:nvSpPr>
        <p:spPr>
          <a:xfrm>
            <a:off x="279718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04" name="Google Shape;2704;p47"/>
          <p:cNvSpPr txBox="1"/>
          <p:nvPr/>
        </p:nvSpPr>
        <p:spPr>
          <a:xfrm>
            <a:off x="3833825"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05" name="Google Shape;2705;p47"/>
          <p:cNvSpPr txBox="1"/>
          <p:nvPr/>
        </p:nvSpPr>
        <p:spPr>
          <a:xfrm>
            <a:off x="487046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06" name="Google Shape;2706;p47"/>
          <p:cNvSpPr txBox="1"/>
          <p:nvPr/>
        </p:nvSpPr>
        <p:spPr>
          <a:xfrm>
            <a:off x="590710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07" name="Google Shape;2707;p47"/>
          <p:cNvSpPr txBox="1"/>
          <p:nvPr/>
        </p:nvSpPr>
        <p:spPr>
          <a:xfrm>
            <a:off x="694373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08" name="Google Shape;2708;p47"/>
          <p:cNvSpPr txBox="1"/>
          <p:nvPr/>
        </p:nvSpPr>
        <p:spPr>
          <a:xfrm>
            <a:off x="72390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09" name="Google Shape;2709;p47"/>
          <p:cNvSpPr txBox="1"/>
          <p:nvPr/>
        </p:nvSpPr>
        <p:spPr>
          <a:xfrm>
            <a:off x="176053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10" name="Google Shape;2710;p47"/>
          <p:cNvSpPr txBox="1"/>
          <p:nvPr/>
        </p:nvSpPr>
        <p:spPr>
          <a:xfrm>
            <a:off x="279717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11" name="Google Shape;2711;p47"/>
          <p:cNvSpPr txBox="1"/>
          <p:nvPr/>
        </p:nvSpPr>
        <p:spPr>
          <a:xfrm>
            <a:off x="3833813"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12" name="Google Shape;2712;p47"/>
          <p:cNvSpPr txBox="1"/>
          <p:nvPr/>
        </p:nvSpPr>
        <p:spPr>
          <a:xfrm>
            <a:off x="487045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13" name="Google Shape;2713;p47"/>
          <p:cNvSpPr txBox="1"/>
          <p:nvPr/>
        </p:nvSpPr>
        <p:spPr>
          <a:xfrm>
            <a:off x="590708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14" name="Google Shape;2714;p47"/>
          <p:cNvSpPr txBox="1"/>
          <p:nvPr/>
        </p:nvSpPr>
        <p:spPr>
          <a:xfrm>
            <a:off x="694372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15" name="Google Shape;2715;p47"/>
          <p:cNvSpPr txBox="1"/>
          <p:nvPr/>
        </p:nvSpPr>
        <p:spPr>
          <a:xfrm>
            <a:off x="8515350" y="1828800"/>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716" name="Google Shape;2716;p47"/>
          <p:cNvSpPr txBox="1"/>
          <p:nvPr/>
        </p:nvSpPr>
        <p:spPr>
          <a:xfrm>
            <a:off x="8515350" y="2296678"/>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717" name="Google Shape;2717;p47"/>
          <p:cNvSpPr txBox="1"/>
          <p:nvPr/>
        </p:nvSpPr>
        <p:spPr>
          <a:xfrm>
            <a:off x="8515350" y="2764556"/>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718" name="Google Shape;2718;p47"/>
          <p:cNvSpPr txBox="1"/>
          <p:nvPr/>
        </p:nvSpPr>
        <p:spPr>
          <a:xfrm>
            <a:off x="8515350" y="3232434"/>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719" name="Google Shape;2719;p47"/>
          <p:cNvSpPr txBox="1"/>
          <p:nvPr/>
        </p:nvSpPr>
        <p:spPr>
          <a:xfrm>
            <a:off x="8515350" y="3700313"/>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720" name="Google Shape;2720;p47"/>
          <p:cNvSpPr txBox="1"/>
          <p:nvPr/>
        </p:nvSpPr>
        <p:spPr>
          <a:xfrm>
            <a:off x="8515350" y="4168191"/>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721" name="Google Shape;2721;p47"/>
          <p:cNvSpPr txBox="1"/>
          <p:nvPr/>
        </p:nvSpPr>
        <p:spPr>
          <a:xfrm>
            <a:off x="8515350" y="4636069"/>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722" name="Google Shape;2722;p47"/>
          <p:cNvSpPr txBox="1"/>
          <p:nvPr/>
        </p:nvSpPr>
        <p:spPr>
          <a:xfrm>
            <a:off x="8515350" y="5103947"/>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723" name="Google Shape;2723;p47"/>
          <p:cNvSpPr txBox="1"/>
          <p:nvPr/>
        </p:nvSpPr>
        <p:spPr>
          <a:xfrm>
            <a:off x="8515350" y="5571825"/>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724" name="Google Shape;2724;p47"/>
          <p:cNvSpPr txBox="1"/>
          <p:nvPr>
            <p:ph type="title"/>
          </p:nvPr>
        </p:nvSpPr>
        <p:spPr>
          <a:xfrm>
            <a:off x="720600" y="610950"/>
            <a:ext cx="7253400" cy="743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October</a:t>
            </a:r>
            <a:endParaRPr/>
          </a:p>
        </p:txBody>
      </p:sp>
      <p:sp>
        <p:nvSpPr>
          <p:cNvPr id="2725" name="Google Shape;2725;p47">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726" name="Google Shape;2726;p47">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727" name="Google Shape;2727;p47">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2728" name="Google Shape;2728;p47">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729" name="Google Shape;2729;p47">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730" name="Google Shape;2730;p47">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731" name="Google Shape;2731;p47">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732" name="Google Shape;2732;p47">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733" name="Google Shape;2733;p47">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734" name="Google Shape;2734;p47">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735" name="Google Shape;2735;p47">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736" name="Google Shape;2736;p47">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737" name="Google Shape;2737;p47">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738" name="Google Shape;2738;p47">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739" name="Google Shape;2739;p47">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740" name="Google Shape;2740;p47">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44" name="Shape 2744"/>
        <p:cNvGrpSpPr/>
        <p:nvPr/>
      </p:nvGrpSpPr>
      <p:grpSpPr>
        <a:xfrm>
          <a:off x="0" y="0"/>
          <a:ext cx="0" cy="0"/>
          <a:chOff x="0" y="0"/>
          <a:chExt cx="0" cy="0"/>
        </a:xfrm>
      </p:grpSpPr>
      <p:sp>
        <p:nvSpPr>
          <p:cNvPr id="2745" name="Google Shape;2745;p48"/>
          <p:cNvSpPr txBox="1"/>
          <p:nvPr/>
        </p:nvSpPr>
        <p:spPr>
          <a:xfrm>
            <a:off x="72390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46" name="Google Shape;2746;p48"/>
          <p:cNvSpPr txBox="1"/>
          <p:nvPr/>
        </p:nvSpPr>
        <p:spPr>
          <a:xfrm>
            <a:off x="335592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47" name="Google Shape;2747;p48"/>
          <p:cNvSpPr txBox="1"/>
          <p:nvPr/>
        </p:nvSpPr>
        <p:spPr>
          <a:xfrm>
            <a:off x="598795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48" name="Google Shape;2748;p48"/>
          <p:cNvSpPr txBox="1"/>
          <p:nvPr/>
        </p:nvSpPr>
        <p:spPr>
          <a:xfrm>
            <a:off x="861997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49" name="Google Shape;2749;p48"/>
          <p:cNvSpPr txBox="1"/>
          <p:nvPr/>
        </p:nvSpPr>
        <p:spPr>
          <a:xfrm>
            <a:off x="72390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50" name="Google Shape;2750;p48"/>
          <p:cNvSpPr txBox="1"/>
          <p:nvPr/>
        </p:nvSpPr>
        <p:spPr>
          <a:xfrm>
            <a:off x="335592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51" name="Google Shape;2751;p48"/>
          <p:cNvSpPr txBox="1"/>
          <p:nvPr/>
        </p:nvSpPr>
        <p:spPr>
          <a:xfrm>
            <a:off x="598795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52" name="Google Shape;2752;p48"/>
          <p:cNvSpPr txBox="1"/>
          <p:nvPr/>
        </p:nvSpPr>
        <p:spPr>
          <a:xfrm>
            <a:off x="861997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53" name="Google Shape;2753;p48"/>
          <p:cNvSpPr txBox="1"/>
          <p:nvPr/>
        </p:nvSpPr>
        <p:spPr>
          <a:xfrm>
            <a:off x="6715125" y="923925"/>
            <a:ext cx="19050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sz="2000">
                <a:latin typeface="Didact Gothic"/>
                <a:ea typeface="Didact Gothic"/>
                <a:cs typeface="Didact Gothic"/>
                <a:sym typeface="Didact Gothic"/>
              </a:rPr>
              <a:t>October</a:t>
            </a:r>
            <a:endParaRPr b="1" sz="2000">
              <a:latin typeface="Didact Gothic"/>
              <a:ea typeface="Didact Gothic"/>
              <a:cs typeface="Didact Gothic"/>
              <a:sym typeface="Didact Gothic"/>
            </a:endParaRPr>
          </a:p>
        </p:txBody>
      </p:sp>
      <p:sp>
        <p:nvSpPr>
          <p:cNvPr id="2754" name="Google Shape;2754;p48"/>
          <p:cNvSpPr txBox="1"/>
          <p:nvPr/>
        </p:nvSpPr>
        <p:spPr>
          <a:xfrm>
            <a:off x="9239250" y="923925"/>
            <a:ext cx="20001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2000">
              <a:latin typeface="Didact Gothic"/>
              <a:ea typeface="Didact Gothic"/>
              <a:cs typeface="Didact Gothic"/>
              <a:sym typeface="Didact Gothic"/>
            </a:endParaRPr>
          </a:p>
        </p:txBody>
      </p:sp>
      <p:sp>
        <p:nvSpPr>
          <p:cNvPr id="2755" name="Google Shape;2755;p48"/>
          <p:cNvSpPr txBox="1"/>
          <p:nvPr>
            <p:ph type="title"/>
          </p:nvPr>
        </p:nvSpPr>
        <p:spPr>
          <a:xfrm>
            <a:off x="720600" y="610950"/>
            <a:ext cx="52629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Week view</a:t>
            </a:r>
            <a:endParaRPr/>
          </a:p>
        </p:txBody>
      </p:sp>
      <p:sp>
        <p:nvSpPr>
          <p:cNvPr id="2756" name="Google Shape;2756;p48">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757" name="Google Shape;2757;p48">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758" name="Google Shape;2758;p48">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2759" name="Google Shape;2759;p48">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760" name="Google Shape;2760;p48">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761" name="Google Shape;2761;p48">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762" name="Google Shape;2762;p48">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763" name="Google Shape;2763;p48">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764" name="Google Shape;2764;p48">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765" name="Google Shape;2765;p48">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766" name="Google Shape;2766;p48">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767" name="Google Shape;2767;p48">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768" name="Google Shape;2768;p48">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769" name="Google Shape;2769;p48">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770" name="Google Shape;2770;p48">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771" name="Google Shape;2771;p48">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5" name="Shape 2775"/>
        <p:cNvGrpSpPr/>
        <p:nvPr/>
      </p:nvGrpSpPr>
      <p:grpSpPr>
        <a:xfrm>
          <a:off x="0" y="0"/>
          <a:ext cx="0" cy="0"/>
          <a:chOff x="0" y="0"/>
          <a:chExt cx="0" cy="0"/>
        </a:xfrm>
      </p:grpSpPr>
      <p:sp>
        <p:nvSpPr>
          <p:cNvPr id="2776" name="Google Shape;2776;p49"/>
          <p:cNvSpPr txBox="1"/>
          <p:nvPr/>
        </p:nvSpPr>
        <p:spPr>
          <a:xfrm>
            <a:off x="72390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77" name="Google Shape;2777;p49"/>
          <p:cNvSpPr txBox="1"/>
          <p:nvPr/>
        </p:nvSpPr>
        <p:spPr>
          <a:xfrm>
            <a:off x="176053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78" name="Google Shape;2778;p49"/>
          <p:cNvSpPr txBox="1"/>
          <p:nvPr/>
        </p:nvSpPr>
        <p:spPr>
          <a:xfrm>
            <a:off x="279717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79" name="Google Shape;2779;p49"/>
          <p:cNvSpPr txBox="1"/>
          <p:nvPr/>
        </p:nvSpPr>
        <p:spPr>
          <a:xfrm>
            <a:off x="3833813"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80" name="Google Shape;2780;p49"/>
          <p:cNvSpPr txBox="1"/>
          <p:nvPr/>
        </p:nvSpPr>
        <p:spPr>
          <a:xfrm>
            <a:off x="487045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81" name="Google Shape;2781;p49"/>
          <p:cNvSpPr txBox="1"/>
          <p:nvPr/>
        </p:nvSpPr>
        <p:spPr>
          <a:xfrm>
            <a:off x="590708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82" name="Google Shape;2782;p49"/>
          <p:cNvSpPr txBox="1"/>
          <p:nvPr/>
        </p:nvSpPr>
        <p:spPr>
          <a:xfrm>
            <a:off x="694372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83" name="Google Shape;2783;p49"/>
          <p:cNvSpPr txBox="1"/>
          <p:nvPr/>
        </p:nvSpPr>
        <p:spPr>
          <a:xfrm>
            <a:off x="72390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84" name="Google Shape;2784;p49"/>
          <p:cNvSpPr txBox="1"/>
          <p:nvPr/>
        </p:nvSpPr>
        <p:spPr>
          <a:xfrm>
            <a:off x="176053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85" name="Google Shape;2785;p49"/>
          <p:cNvSpPr txBox="1"/>
          <p:nvPr/>
        </p:nvSpPr>
        <p:spPr>
          <a:xfrm>
            <a:off x="279717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86" name="Google Shape;2786;p49"/>
          <p:cNvSpPr txBox="1"/>
          <p:nvPr/>
        </p:nvSpPr>
        <p:spPr>
          <a:xfrm>
            <a:off x="3833813"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87" name="Google Shape;2787;p49"/>
          <p:cNvSpPr txBox="1"/>
          <p:nvPr/>
        </p:nvSpPr>
        <p:spPr>
          <a:xfrm>
            <a:off x="487045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88" name="Google Shape;2788;p49"/>
          <p:cNvSpPr txBox="1"/>
          <p:nvPr/>
        </p:nvSpPr>
        <p:spPr>
          <a:xfrm>
            <a:off x="590708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89" name="Google Shape;2789;p49"/>
          <p:cNvSpPr txBox="1"/>
          <p:nvPr/>
        </p:nvSpPr>
        <p:spPr>
          <a:xfrm>
            <a:off x="694372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90" name="Google Shape;2790;p49"/>
          <p:cNvSpPr txBox="1"/>
          <p:nvPr/>
        </p:nvSpPr>
        <p:spPr>
          <a:xfrm>
            <a:off x="72391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91" name="Google Shape;2791;p49"/>
          <p:cNvSpPr txBox="1"/>
          <p:nvPr/>
        </p:nvSpPr>
        <p:spPr>
          <a:xfrm>
            <a:off x="176055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92" name="Google Shape;2792;p49"/>
          <p:cNvSpPr txBox="1"/>
          <p:nvPr/>
        </p:nvSpPr>
        <p:spPr>
          <a:xfrm>
            <a:off x="279718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93" name="Google Shape;2793;p49"/>
          <p:cNvSpPr txBox="1"/>
          <p:nvPr/>
        </p:nvSpPr>
        <p:spPr>
          <a:xfrm>
            <a:off x="3833825"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94" name="Google Shape;2794;p49"/>
          <p:cNvSpPr txBox="1"/>
          <p:nvPr/>
        </p:nvSpPr>
        <p:spPr>
          <a:xfrm>
            <a:off x="487046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95" name="Google Shape;2795;p49"/>
          <p:cNvSpPr txBox="1"/>
          <p:nvPr/>
        </p:nvSpPr>
        <p:spPr>
          <a:xfrm>
            <a:off x="590710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96" name="Google Shape;2796;p49"/>
          <p:cNvSpPr txBox="1"/>
          <p:nvPr/>
        </p:nvSpPr>
        <p:spPr>
          <a:xfrm>
            <a:off x="694373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97" name="Google Shape;2797;p49"/>
          <p:cNvSpPr txBox="1"/>
          <p:nvPr/>
        </p:nvSpPr>
        <p:spPr>
          <a:xfrm>
            <a:off x="72391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98" name="Google Shape;2798;p49"/>
          <p:cNvSpPr txBox="1"/>
          <p:nvPr/>
        </p:nvSpPr>
        <p:spPr>
          <a:xfrm>
            <a:off x="176055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799" name="Google Shape;2799;p49"/>
          <p:cNvSpPr txBox="1"/>
          <p:nvPr/>
        </p:nvSpPr>
        <p:spPr>
          <a:xfrm>
            <a:off x="279718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00" name="Google Shape;2800;p49"/>
          <p:cNvSpPr txBox="1"/>
          <p:nvPr/>
        </p:nvSpPr>
        <p:spPr>
          <a:xfrm>
            <a:off x="3833825"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01" name="Google Shape;2801;p49"/>
          <p:cNvSpPr txBox="1"/>
          <p:nvPr/>
        </p:nvSpPr>
        <p:spPr>
          <a:xfrm>
            <a:off x="487046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02" name="Google Shape;2802;p49"/>
          <p:cNvSpPr txBox="1"/>
          <p:nvPr/>
        </p:nvSpPr>
        <p:spPr>
          <a:xfrm>
            <a:off x="590710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03" name="Google Shape;2803;p49"/>
          <p:cNvSpPr txBox="1"/>
          <p:nvPr/>
        </p:nvSpPr>
        <p:spPr>
          <a:xfrm>
            <a:off x="694373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04" name="Google Shape;2804;p49"/>
          <p:cNvSpPr txBox="1"/>
          <p:nvPr/>
        </p:nvSpPr>
        <p:spPr>
          <a:xfrm>
            <a:off x="72390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05" name="Google Shape;2805;p49"/>
          <p:cNvSpPr txBox="1"/>
          <p:nvPr/>
        </p:nvSpPr>
        <p:spPr>
          <a:xfrm>
            <a:off x="176053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06" name="Google Shape;2806;p49"/>
          <p:cNvSpPr txBox="1"/>
          <p:nvPr/>
        </p:nvSpPr>
        <p:spPr>
          <a:xfrm>
            <a:off x="279717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07" name="Google Shape;2807;p49"/>
          <p:cNvSpPr txBox="1"/>
          <p:nvPr/>
        </p:nvSpPr>
        <p:spPr>
          <a:xfrm>
            <a:off x="3833813"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08" name="Google Shape;2808;p49"/>
          <p:cNvSpPr txBox="1"/>
          <p:nvPr/>
        </p:nvSpPr>
        <p:spPr>
          <a:xfrm>
            <a:off x="487045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09" name="Google Shape;2809;p49"/>
          <p:cNvSpPr txBox="1"/>
          <p:nvPr/>
        </p:nvSpPr>
        <p:spPr>
          <a:xfrm>
            <a:off x="590708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10" name="Google Shape;2810;p49"/>
          <p:cNvSpPr txBox="1"/>
          <p:nvPr/>
        </p:nvSpPr>
        <p:spPr>
          <a:xfrm>
            <a:off x="694372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11" name="Google Shape;2811;p49"/>
          <p:cNvSpPr txBox="1"/>
          <p:nvPr/>
        </p:nvSpPr>
        <p:spPr>
          <a:xfrm>
            <a:off x="8515350" y="1828800"/>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812" name="Google Shape;2812;p49"/>
          <p:cNvSpPr txBox="1"/>
          <p:nvPr/>
        </p:nvSpPr>
        <p:spPr>
          <a:xfrm>
            <a:off x="8515350" y="2296678"/>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813" name="Google Shape;2813;p49"/>
          <p:cNvSpPr txBox="1"/>
          <p:nvPr/>
        </p:nvSpPr>
        <p:spPr>
          <a:xfrm>
            <a:off x="8515350" y="2764556"/>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814" name="Google Shape;2814;p49"/>
          <p:cNvSpPr txBox="1"/>
          <p:nvPr/>
        </p:nvSpPr>
        <p:spPr>
          <a:xfrm>
            <a:off x="8515350" y="3232434"/>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815" name="Google Shape;2815;p49"/>
          <p:cNvSpPr txBox="1"/>
          <p:nvPr/>
        </p:nvSpPr>
        <p:spPr>
          <a:xfrm>
            <a:off x="8515350" y="3700313"/>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816" name="Google Shape;2816;p49"/>
          <p:cNvSpPr txBox="1"/>
          <p:nvPr/>
        </p:nvSpPr>
        <p:spPr>
          <a:xfrm>
            <a:off x="8515350" y="4168191"/>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817" name="Google Shape;2817;p49"/>
          <p:cNvSpPr txBox="1"/>
          <p:nvPr/>
        </p:nvSpPr>
        <p:spPr>
          <a:xfrm>
            <a:off x="8515350" y="4636069"/>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818" name="Google Shape;2818;p49"/>
          <p:cNvSpPr txBox="1"/>
          <p:nvPr/>
        </p:nvSpPr>
        <p:spPr>
          <a:xfrm>
            <a:off x="8515350" y="5103947"/>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819" name="Google Shape;2819;p49"/>
          <p:cNvSpPr txBox="1"/>
          <p:nvPr/>
        </p:nvSpPr>
        <p:spPr>
          <a:xfrm>
            <a:off x="8515350" y="5571825"/>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820" name="Google Shape;2820;p49"/>
          <p:cNvSpPr txBox="1"/>
          <p:nvPr>
            <p:ph type="title"/>
          </p:nvPr>
        </p:nvSpPr>
        <p:spPr>
          <a:xfrm>
            <a:off x="720600" y="610950"/>
            <a:ext cx="72534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November</a:t>
            </a:r>
            <a:endParaRPr/>
          </a:p>
        </p:txBody>
      </p:sp>
      <p:sp>
        <p:nvSpPr>
          <p:cNvPr id="2821" name="Google Shape;2821;p49">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822" name="Google Shape;2822;p49">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823" name="Google Shape;2823;p49">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2824" name="Google Shape;2824;p49">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825" name="Google Shape;2825;p49">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826" name="Google Shape;2826;p49">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827" name="Google Shape;2827;p49">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828" name="Google Shape;2828;p49">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829" name="Google Shape;2829;p49">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830" name="Google Shape;2830;p49">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831" name="Google Shape;2831;p49">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832" name="Google Shape;2832;p49">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833" name="Google Shape;2833;p49">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834" name="Google Shape;2834;p49">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835" name="Google Shape;2835;p49">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836" name="Google Shape;2836;p49">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40" name="Shape 2840"/>
        <p:cNvGrpSpPr/>
        <p:nvPr/>
      </p:nvGrpSpPr>
      <p:grpSpPr>
        <a:xfrm>
          <a:off x="0" y="0"/>
          <a:ext cx="0" cy="0"/>
          <a:chOff x="0" y="0"/>
          <a:chExt cx="0" cy="0"/>
        </a:xfrm>
      </p:grpSpPr>
      <p:sp>
        <p:nvSpPr>
          <p:cNvPr id="2841" name="Google Shape;2841;p50"/>
          <p:cNvSpPr txBox="1"/>
          <p:nvPr/>
        </p:nvSpPr>
        <p:spPr>
          <a:xfrm>
            <a:off x="72390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42" name="Google Shape;2842;p50"/>
          <p:cNvSpPr txBox="1"/>
          <p:nvPr/>
        </p:nvSpPr>
        <p:spPr>
          <a:xfrm>
            <a:off x="335592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43" name="Google Shape;2843;p50"/>
          <p:cNvSpPr txBox="1"/>
          <p:nvPr/>
        </p:nvSpPr>
        <p:spPr>
          <a:xfrm>
            <a:off x="598795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44" name="Google Shape;2844;p50"/>
          <p:cNvSpPr txBox="1"/>
          <p:nvPr/>
        </p:nvSpPr>
        <p:spPr>
          <a:xfrm>
            <a:off x="861997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45" name="Google Shape;2845;p50"/>
          <p:cNvSpPr txBox="1"/>
          <p:nvPr/>
        </p:nvSpPr>
        <p:spPr>
          <a:xfrm>
            <a:off x="72390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46" name="Google Shape;2846;p50"/>
          <p:cNvSpPr txBox="1"/>
          <p:nvPr/>
        </p:nvSpPr>
        <p:spPr>
          <a:xfrm>
            <a:off x="335592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47" name="Google Shape;2847;p50"/>
          <p:cNvSpPr txBox="1"/>
          <p:nvPr/>
        </p:nvSpPr>
        <p:spPr>
          <a:xfrm>
            <a:off x="598795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48" name="Google Shape;2848;p50"/>
          <p:cNvSpPr txBox="1"/>
          <p:nvPr/>
        </p:nvSpPr>
        <p:spPr>
          <a:xfrm>
            <a:off x="861997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49" name="Google Shape;2849;p50"/>
          <p:cNvSpPr txBox="1"/>
          <p:nvPr/>
        </p:nvSpPr>
        <p:spPr>
          <a:xfrm>
            <a:off x="6715125" y="923925"/>
            <a:ext cx="19050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sz="2000">
                <a:latin typeface="Didact Gothic"/>
                <a:ea typeface="Didact Gothic"/>
                <a:cs typeface="Didact Gothic"/>
                <a:sym typeface="Didact Gothic"/>
              </a:rPr>
              <a:t>November</a:t>
            </a:r>
            <a:endParaRPr b="1" sz="2000">
              <a:latin typeface="Didact Gothic"/>
              <a:ea typeface="Didact Gothic"/>
              <a:cs typeface="Didact Gothic"/>
              <a:sym typeface="Didact Gothic"/>
            </a:endParaRPr>
          </a:p>
        </p:txBody>
      </p:sp>
      <p:sp>
        <p:nvSpPr>
          <p:cNvPr id="2850" name="Google Shape;2850;p50"/>
          <p:cNvSpPr txBox="1"/>
          <p:nvPr/>
        </p:nvSpPr>
        <p:spPr>
          <a:xfrm>
            <a:off x="9239250" y="923925"/>
            <a:ext cx="20001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2000">
              <a:latin typeface="Didact Gothic"/>
              <a:ea typeface="Didact Gothic"/>
              <a:cs typeface="Didact Gothic"/>
              <a:sym typeface="Didact Gothic"/>
            </a:endParaRPr>
          </a:p>
        </p:txBody>
      </p:sp>
      <p:sp>
        <p:nvSpPr>
          <p:cNvPr id="2851" name="Google Shape;2851;p50"/>
          <p:cNvSpPr txBox="1"/>
          <p:nvPr>
            <p:ph type="title"/>
          </p:nvPr>
        </p:nvSpPr>
        <p:spPr>
          <a:xfrm>
            <a:off x="720600" y="610950"/>
            <a:ext cx="52629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Week view</a:t>
            </a:r>
            <a:endParaRPr/>
          </a:p>
        </p:txBody>
      </p:sp>
      <p:sp>
        <p:nvSpPr>
          <p:cNvPr id="2852" name="Google Shape;2852;p50">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853" name="Google Shape;2853;p50">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854" name="Google Shape;2854;p50">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2855" name="Google Shape;2855;p50">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856" name="Google Shape;2856;p50">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857" name="Google Shape;2857;p50">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858" name="Google Shape;2858;p50">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859" name="Google Shape;2859;p50">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860" name="Google Shape;2860;p50">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861" name="Google Shape;2861;p50">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862" name="Google Shape;2862;p50">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863" name="Google Shape;2863;p50">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864" name="Google Shape;2864;p50">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865" name="Google Shape;2865;p50">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866" name="Google Shape;2866;p50">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867" name="Google Shape;2867;p50">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1" name="Shape 2871"/>
        <p:cNvGrpSpPr/>
        <p:nvPr/>
      </p:nvGrpSpPr>
      <p:grpSpPr>
        <a:xfrm>
          <a:off x="0" y="0"/>
          <a:ext cx="0" cy="0"/>
          <a:chOff x="0" y="0"/>
          <a:chExt cx="0" cy="0"/>
        </a:xfrm>
      </p:grpSpPr>
      <p:sp>
        <p:nvSpPr>
          <p:cNvPr id="2872" name="Google Shape;2872;p51"/>
          <p:cNvSpPr txBox="1"/>
          <p:nvPr/>
        </p:nvSpPr>
        <p:spPr>
          <a:xfrm>
            <a:off x="72390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73" name="Google Shape;2873;p51"/>
          <p:cNvSpPr txBox="1"/>
          <p:nvPr/>
        </p:nvSpPr>
        <p:spPr>
          <a:xfrm>
            <a:off x="176053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74" name="Google Shape;2874;p51"/>
          <p:cNvSpPr txBox="1"/>
          <p:nvPr/>
        </p:nvSpPr>
        <p:spPr>
          <a:xfrm>
            <a:off x="279717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75" name="Google Shape;2875;p51"/>
          <p:cNvSpPr txBox="1"/>
          <p:nvPr/>
        </p:nvSpPr>
        <p:spPr>
          <a:xfrm>
            <a:off x="3833813"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76" name="Google Shape;2876;p51"/>
          <p:cNvSpPr txBox="1"/>
          <p:nvPr/>
        </p:nvSpPr>
        <p:spPr>
          <a:xfrm>
            <a:off x="487045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77" name="Google Shape;2877;p51"/>
          <p:cNvSpPr txBox="1"/>
          <p:nvPr/>
        </p:nvSpPr>
        <p:spPr>
          <a:xfrm>
            <a:off x="590708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78" name="Google Shape;2878;p51"/>
          <p:cNvSpPr txBox="1"/>
          <p:nvPr/>
        </p:nvSpPr>
        <p:spPr>
          <a:xfrm>
            <a:off x="694372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79" name="Google Shape;2879;p51"/>
          <p:cNvSpPr txBox="1"/>
          <p:nvPr/>
        </p:nvSpPr>
        <p:spPr>
          <a:xfrm>
            <a:off x="72390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80" name="Google Shape;2880;p51"/>
          <p:cNvSpPr txBox="1"/>
          <p:nvPr/>
        </p:nvSpPr>
        <p:spPr>
          <a:xfrm>
            <a:off x="176053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81" name="Google Shape;2881;p51"/>
          <p:cNvSpPr txBox="1"/>
          <p:nvPr/>
        </p:nvSpPr>
        <p:spPr>
          <a:xfrm>
            <a:off x="279717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82" name="Google Shape;2882;p51"/>
          <p:cNvSpPr txBox="1"/>
          <p:nvPr/>
        </p:nvSpPr>
        <p:spPr>
          <a:xfrm>
            <a:off x="3833813"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83" name="Google Shape;2883;p51"/>
          <p:cNvSpPr txBox="1"/>
          <p:nvPr/>
        </p:nvSpPr>
        <p:spPr>
          <a:xfrm>
            <a:off x="487045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84" name="Google Shape;2884;p51"/>
          <p:cNvSpPr txBox="1"/>
          <p:nvPr/>
        </p:nvSpPr>
        <p:spPr>
          <a:xfrm>
            <a:off x="590708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85" name="Google Shape;2885;p51"/>
          <p:cNvSpPr txBox="1"/>
          <p:nvPr/>
        </p:nvSpPr>
        <p:spPr>
          <a:xfrm>
            <a:off x="694372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86" name="Google Shape;2886;p51"/>
          <p:cNvSpPr txBox="1"/>
          <p:nvPr/>
        </p:nvSpPr>
        <p:spPr>
          <a:xfrm>
            <a:off x="72391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87" name="Google Shape;2887;p51"/>
          <p:cNvSpPr txBox="1"/>
          <p:nvPr/>
        </p:nvSpPr>
        <p:spPr>
          <a:xfrm>
            <a:off x="176055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88" name="Google Shape;2888;p51"/>
          <p:cNvSpPr txBox="1"/>
          <p:nvPr/>
        </p:nvSpPr>
        <p:spPr>
          <a:xfrm>
            <a:off x="279718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89" name="Google Shape;2889;p51"/>
          <p:cNvSpPr txBox="1"/>
          <p:nvPr/>
        </p:nvSpPr>
        <p:spPr>
          <a:xfrm>
            <a:off x="3833825"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90" name="Google Shape;2890;p51"/>
          <p:cNvSpPr txBox="1"/>
          <p:nvPr/>
        </p:nvSpPr>
        <p:spPr>
          <a:xfrm>
            <a:off x="487046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91" name="Google Shape;2891;p51"/>
          <p:cNvSpPr txBox="1"/>
          <p:nvPr/>
        </p:nvSpPr>
        <p:spPr>
          <a:xfrm>
            <a:off x="590710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92" name="Google Shape;2892;p51"/>
          <p:cNvSpPr txBox="1"/>
          <p:nvPr/>
        </p:nvSpPr>
        <p:spPr>
          <a:xfrm>
            <a:off x="694373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93" name="Google Shape;2893;p51"/>
          <p:cNvSpPr txBox="1"/>
          <p:nvPr/>
        </p:nvSpPr>
        <p:spPr>
          <a:xfrm>
            <a:off x="72391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94" name="Google Shape;2894;p51"/>
          <p:cNvSpPr txBox="1"/>
          <p:nvPr/>
        </p:nvSpPr>
        <p:spPr>
          <a:xfrm>
            <a:off x="176055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95" name="Google Shape;2895;p51"/>
          <p:cNvSpPr txBox="1"/>
          <p:nvPr/>
        </p:nvSpPr>
        <p:spPr>
          <a:xfrm>
            <a:off x="279718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96" name="Google Shape;2896;p51"/>
          <p:cNvSpPr txBox="1"/>
          <p:nvPr/>
        </p:nvSpPr>
        <p:spPr>
          <a:xfrm>
            <a:off x="3833825"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97" name="Google Shape;2897;p51"/>
          <p:cNvSpPr txBox="1"/>
          <p:nvPr/>
        </p:nvSpPr>
        <p:spPr>
          <a:xfrm>
            <a:off x="487046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98" name="Google Shape;2898;p51"/>
          <p:cNvSpPr txBox="1"/>
          <p:nvPr/>
        </p:nvSpPr>
        <p:spPr>
          <a:xfrm>
            <a:off x="590710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899" name="Google Shape;2899;p51"/>
          <p:cNvSpPr txBox="1"/>
          <p:nvPr/>
        </p:nvSpPr>
        <p:spPr>
          <a:xfrm>
            <a:off x="694373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00" name="Google Shape;2900;p51"/>
          <p:cNvSpPr txBox="1"/>
          <p:nvPr/>
        </p:nvSpPr>
        <p:spPr>
          <a:xfrm>
            <a:off x="72390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01" name="Google Shape;2901;p51"/>
          <p:cNvSpPr txBox="1"/>
          <p:nvPr/>
        </p:nvSpPr>
        <p:spPr>
          <a:xfrm>
            <a:off x="176053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02" name="Google Shape;2902;p51"/>
          <p:cNvSpPr txBox="1"/>
          <p:nvPr/>
        </p:nvSpPr>
        <p:spPr>
          <a:xfrm>
            <a:off x="279717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03" name="Google Shape;2903;p51"/>
          <p:cNvSpPr txBox="1"/>
          <p:nvPr/>
        </p:nvSpPr>
        <p:spPr>
          <a:xfrm>
            <a:off x="3833813"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04" name="Google Shape;2904;p51"/>
          <p:cNvSpPr txBox="1"/>
          <p:nvPr/>
        </p:nvSpPr>
        <p:spPr>
          <a:xfrm>
            <a:off x="487045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05" name="Google Shape;2905;p51"/>
          <p:cNvSpPr txBox="1"/>
          <p:nvPr/>
        </p:nvSpPr>
        <p:spPr>
          <a:xfrm>
            <a:off x="590708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06" name="Google Shape;2906;p51"/>
          <p:cNvSpPr txBox="1"/>
          <p:nvPr/>
        </p:nvSpPr>
        <p:spPr>
          <a:xfrm>
            <a:off x="694372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07" name="Google Shape;2907;p51"/>
          <p:cNvSpPr txBox="1"/>
          <p:nvPr/>
        </p:nvSpPr>
        <p:spPr>
          <a:xfrm>
            <a:off x="8515350" y="1828800"/>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908" name="Google Shape;2908;p51"/>
          <p:cNvSpPr txBox="1"/>
          <p:nvPr/>
        </p:nvSpPr>
        <p:spPr>
          <a:xfrm>
            <a:off x="8515350" y="2296678"/>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909" name="Google Shape;2909;p51"/>
          <p:cNvSpPr txBox="1"/>
          <p:nvPr/>
        </p:nvSpPr>
        <p:spPr>
          <a:xfrm>
            <a:off x="8515350" y="2764556"/>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910" name="Google Shape;2910;p51"/>
          <p:cNvSpPr txBox="1"/>
          <p:nvPr/>
        </p:nvSpPr>
        <p:spPr>
          <a:xfrm>
            <a:off x="8515350" y="3232434"/>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911" name="Google Shape;2911;p51"/>
          <p:cNvSpPr txBox="1"/>
          <p:nvPr/>
        </p:nvSpPr>
        <p:spPr>
          <a:xfrm>
            <a:off x="8515350" y="3700313"/>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912" name="Google Shape;2912;p51"/>
          <p:cNvSpPr txBox="1"/>
          <p:nvPr/>
        </p:nvSpPr>
        <p:spPr>
          <a:xfrm>
            <a:off x="8515350" y="4168191"/>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913" name="Google Shape;2913;p51"/>
          <p:cNvSpPr txBox="1"/>
          <p:nvPr/>
        </p:nvSpPr>
        <p:spPr>
          <a:xfrm>
            <a:off x="8515350" y="4636069"/>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914" name="Google Shape;2914;p51"/>
          <p:cNvSpPr txBox="1"/>
          <p:nvPr/>
        </p:nvSpPr>
        <p:spPr>
          <a:xfrm>
            <a:off x="8515350" y="5103947"/>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915" name="Google Shape;2915;p51"/>
          <p:cNvSpPr txBox="1"/>
          <p:nvPr/>
        </p:nvSpPr>
        <p:spPr>
          <a:xfrm>
            <a:off x="8515350" y="5571825"/>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916" name="Google Shape;2916;p51"/>
          <p:cNvSpPr txBox="1"/>
          <p:nvPr>
            <p:ph type="title"/>
          </p:nvPr>
        </p:nvSpPr>
        <p:spPr>
          <a:xfrm>
            <a:off x="720600" y="610950"/>
            <a:ext cx="7253400" cy="743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December</a:t>
            </a:r>
            <a:endParaRPr/>
          </a:p>
        </p:txBody>
      </p:sp>
      <p:sp>
        <p:nvSpPr>
          <p:cNvPr id="2917" name="Google Shape;2917;p51">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18" name="Google Shape;2918;p51">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19" name="Google Shape;2919;p51">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2920" name="Google Shape;2920;p51">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21" name="Google Shape;2921;p51">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22" name="Google Shape;2922;p51">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23" name="Google Shape;2923;p51">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24" name="Google Shape;2924;p51">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25" name="Google Shape;2925;p51">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926" name="Google Shape;2926;p51">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927" name="Google Shape;2927;p51">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928" name="Google Shape;2928;p51">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929" name="Google Shape;2929;p51">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30" name="Google Shape;2930;p51">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31" name="Google Shape;2931;p51">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32" name="Google Shape;2932;p51">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6" name="Shape 2936"/>
        <p:cNvGrpSpPr/>
        <p:nvPr/>
      </p:nvGrpSpPr>
      <p:grpSpPr>
        <a:xfrm>
          <a:off x="0" y="0"/>
          <a:ext cx="0" cy="0"/>
          <a:chOff x="0" y="0"/>
          <a:chExt cx="0" cy="0"/>
        </a:xfrm>
      </p:grpSpPr>
      <p:sp>
        <p:nvSpPr>
          <p:cNvPr id="2937" name="Google Shape;2937;p52"/>
          <p:cNvSpPr txBox="1"/>
          <p:nvPr/>
        </p:nvSpPr>
        <p:spPr>
          <a:xfrm>
            <a:off x="72390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38" name="Google Shape;2938;p52"/>
          <p:cNvSpPr txBox="1"/>
          <p:nvPr/>
        </p:nvSpPr>
        <p:spPr>
          <a:xfrm>
            <a:off x="335592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39" name="Google Shape;2939;p52"/>
          <p:cNvSpPr txBox="1"/>
          <p:nvPr/>
        </p:nvSpPr>
        <p:spPr>
          <a:xfrm>
            <a:off x="598795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40" name="Google Shape;2940;p52"/>
          <p:cNvSpPr txBox="1"/>
          <p:nvPr/>
        </p:nvSpPr>
        <p:spPr>
          <a:xfrm>
            <a:off x="861997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41" name="Google Shape;2941;p52"/>
          <p:cNvSpPr txBox="1"/>
          <p:nvPr/>
        </p:nvSpPr>
        <p:spPr>
          <a:xfrm>
            <a:off x="72390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42" name="Google Shape;2942;p52"/>
          <p:cNvSpPr txBox="1"/>
          <p:nvPr/>
        </p:nvSpPr>
        <p:spPr>
          <a:xfrm>
            <a:off x="335592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43" name="Google Shape;2943;p52"/>
          <p:cNvSpPr txBox="1"/>
          <p:nvPr/>
        </p:nvSpPr>
        <p:spPr>
          <a:xfrm>
            <a:off x="598795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44" name="Google Shape;2944;p52"/>
          <p:cNvSpPr txBox="1"/>
          <p:nvPr/>
        </p:nvSpPr>
        <p:spPr>
          <a:xfrm>
            <a:off x="861997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45" name="Google Shape;2945;p52"/>
          <p:cNvSpPr txBox="1"/>
          <p:nvPr/>
        </p:nvSpPr>
        <p:spPr>
          <a:xfrm>
            <a:off x="6715125" y="923925"/>
            <a:ext cx="19050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sz="2000">
                <a:latin typeface="Didact Gothic"/>
                <a:ea typeface="Didact Gothic"/>
                <a:cs typeface="Didact Gothic"/>
                <a:sym typeface="Didact Gothic"/>
              </a:rPr>
              <a:t>December</a:t>
            </a:r>
            <a:endParaRPr b="1" sz="2000">
              <a:latin typeface="Didact Gothic"/>
              <a:ea typeface="Didact Gothic"/>
              <a:cs typeface="Didact Gothic"/>
              <a:sym typeface="Didact Gothic"/>
            </a:endParaRPr>
          </a:p>
        </p:txBody>
      </p:sp>
      <p:sp>
        <p:nvSpPr>
          <p:cNvPr id="2946" name="Google Shape;2946;p52"/>
          <p:cNvSpPr txBox="1"/>
          <p:nvPr/>
        </p:nvSpPr>
        <p:spPr>
          <a:xfrm>
            <a:off x="9239250" y="923925"/>
            <a:ext cx="20001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2000">
              <a:latin typeface="Didact Gothic"/>
              <a:ea typeface="Didact Gothic"/>
              <a:cs typeface="Didact Gothic"/>
              <a:sym typeface="Didact Gothic"/>
            </a:endParaRPr>
          </a:p>
        </p:txBody>
      </p:sp>
      <p:sp>
        <p:nvSpPr>
          <p:cNvPr id="2947" name="Google Shape;2947;p52"/>
          <p:cNvSpPr txBox="1"/>
          <p:nvPr>
            <p:ph type="title"/>
          </p:nvPr>
        </p:nvSpPr>
        <p:spPr>
          <a:xfrm>
            <a:off x="720600" y="610950"/>
            <a:ext cx="52629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Week view</a:t>
            </a:r>
            <a:endParaRPr/>
          </a:p>
        </p:txBody>
      </p:sp>
      <p:sp>
        <p:nvSpPr>
          <p:cNvPr id="2948" name="Google Shape;2948;p52">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49" name="Google Shape;2949;p52">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50" name="Google Shape;2950;p52">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2951" name="Google Shape;2951;p52">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52" name="Google Shape;2952;p52">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53" name="Google Shape;2953;p52">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54" name="Google Shape;2954;p52">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55" name="Google Shape;2955;p52">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56" name="Google Shape;2956;p52">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957" name="Google Shape;2957;p52">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958" name="Google Shape;2958;p52">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959" name="Google Shape;2959;p52">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960" name="Google Shape;2960;p52">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61" name="Google Shape;2961;p52">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62" name="Google Shape;2962;p52">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63" name="Google Shape;2963;p52">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67" name="Shape 2967"/>
        <p:cNvGrpSpPr/>
        <p:nvPr/>
      </p:nvGrpSpPr>
      <p:grpSpPr>
        <a:xfrm>
          <a:off x="0" y="0"/>
          <a:ext cx="0" cy="0"/>
          <a:chOff x="0" y="0"/>
          <a:chExt cx="0" cy="0"/>
        </a:xfrm>
      </p:grpSpPr>
      <p:sp>
        <p:nvSpPr>
          <p:cNvPr id="2968" name="Google Shape;2968;p53"/>
          <p:cNvSpPr txBox="1"/>
          <p:nvPr/>
        </p:nvSpPr>
        <p:spPr>
          <a:xfrm>
            <a:off x="723900" y="1952625"/>
            <a:ext cx="17430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69" name="Google Shape;2969;p53"/>
          <p:cNvSpPr txBox="1"/>
          <p:nvPr/>
        </p:nvSpPr>
        <p:spPr>
          <a:xfrm>
            <a:off x="2482200" y="1952625"/>
            <a:ext cx="17430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70" name="Google Shape;2970;p53"/>
          <p:cNvSpPr txBox="1"/>
          <p:nvPr/>
        </p:nvSpPr>
        <p:spPr>
          <a:xfrm>
            <a:off x="4240500" y="1952625"/>
            <a:ext cx="17430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71" name="Google Shape;2971;p53"/>
          <p:cNvSpPr txBox="1"/>
          <p:nvPr/>
        </p:nvSpPr>
        <p:spPr>
          <a:xfrm>
            <a:off x="5998800" y="1952625"/>
            <a:ext cx="17430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72" name="Google Shape;2972;p53"/>
          <p:cNvSpPr txBox="1"/>
          <p:nvPr/>
        </p:nvSpPr>
        <p:spPr>
          <a:xfrm>
            <a:off x="7757100" y="1952625"/>
            <a:ext cx="17430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73" name="Google Shape;2973;p53"/>
          <p:cNvSpPr txBox="1"/>
          <p:nvPr/>
        </p:nvSpPr>
        <p:spPr>
          <a:xfrm>
            <a:off x="9515400" y="1952625"/>
            <a:ext cx="17430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74" name="Google Shape;2974;p53"/>
          <p:cNvSpPr txBox="1"/>
          <p:nvPr/>
        </p:nvSpPr>
        <p:spPr>
          <a:xfrm>
            <a:off x="723900" y="4200525"/>
            <a:ext cx="17430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75" name="Google Shape;2975;p53"/>
          <p:cNvSpPr txBox="1"/>
          <p:nvPr/>
        </p:nvSpPr>
        <p:spPr>
          <a:xfrm>
            <a:off x="2482200" y="4200525"/>
            <a:ext cx="17430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76" name="Google Shape;2976;p53"/>
          <p:cNvSpPr txBox="1"/>
          <p:nvPr/>
        </p:nvSpPr>
        <p:spPr>
          <a:xfrm>
            <a:off x="4240500" y="4200525"/>
            <a:ext cx="17430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77" name="Google Shape;2977;p53"/>
          <p:cNvSpPr txBox="1"/>
          <p:nvPr/>
        </p:nvSpPr>
        <p:spPr>
          <a:xfrm>
            <a:off x="5998800" y="4200525"/>
            <a:ext cx="17430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78" name="Google Shape;2978;p53"/>
          <p:cNvSpPr txBox="1"/>
          <p:nvPr/>
        </p:nvSpPr>
        <p:spPr>
          <a:xfrm>
            <a:off x="7757100" y="4200525"/>
            <a:ext cx="17430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79" name="Google Shape;2979;p53"/>
          <p:cNvSpPr txBox="1"/>
          <p:nvPr/>
        </p:nvSpPr>
        <p:spPr>
          <a:xfrm>
            <a:off x="9515400" y="4200525"/>
            <a:ext cx="17430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980" name="Google Shape;2980;p53"/>
          <p:cNvSpPr txBox="1"/>
          <p:nvPr>
            <p:ph type="title"/>
          </p:nvPr>
        </p:nvSpPr>
        <p:spPr>
          <a:xfrm>
            <a:off x="720600" y="610950"/>
            <a:ext cx="10526100" cy="743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Birthdays &amp; important dates</a:t>
            </a:r>
            <a:endParaRPr/>
          </a:p>
        </p:txBody>
      </p:sp>
      <p:sp>
        <p:nvSpPr>
          <p:cNvPr id="2981" name="Google Shape;2981;p53">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82" name="Google Shape;2982;p53">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83" name="Google Shape;2983;p53">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2984" name="Google Shape;2984;p53">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85" name="Google Shape;2985;p53">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86" name="Google Shape;2986;p53">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87" name="Google Shape;2987;p53">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88" name="Google Shape;2988;p53">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89" name="Google Shape;2989;p53">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990" name="Google Shape;2990;p53">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991" name="Google Shape;2991;p53">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992" name="Google Shape;2992;p53">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993" name="Google Shape;2993;p53">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94" name="Google Shape;2994;p53">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95" name="Google Shape;2995;p53">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996" name="Google Shape;2996;p53">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00" name="Shape 3000"/>
        <p:cNvGrpSpPr/>
        <p:nvPr/>
      </p:nvGrpSpPr>
      <p:grpSpPr>
        <a:xfrm>
          <a:off x="0" y="0"/>
          <a:ext cx="0" cy="0"/>
          <a:chOff x="0" y="0"/>
          <a:chExt cx="0" cy="0"/>
        </a:xfrm>
      </p:grpSpPr>
      <p:sp>
        <p:nvSpPr>
          <p:cNvPr id="3001" name="Google Shape;3001;p54"/>
          <p:cNvSpPr/>
          <p:nvPr>
            <p:ph idx="2" type="pic"/>
          </p:nvPr>
        </p:nvSpPr>
        <p:spPr>
          <a:xfrm>
            <a:off x="720700" y="1753625"/>
            <a:ext cx="1363800" cy="1787400"/>
          </a:xfrm>
          <a:prstGeom prst="rect">
            <a:avLst/>
          </a:prstGeom>
        </p:spPr>
      </p:sp>
      <p:sp>
        <p:nvSpPr>
          <p:cNvPr id="3002" name="Google Shape;3002;p54"/>
          <p:cNvSpPr/>
          <p:nvPr>
            <p:ph idx="3" type="pic"/>
          </p:nvPr>
        </p:nvSpPr>
        <p:spPr>
          <a:xfrm>
            <a:off x="6234800" y="1753625"/>
            <a:ext cx="1363800" cy="1787400"/>
          </a:xfrm>
          <a:prstGeom prst="rect">
            <a:avLst/>
          </a:prstGeom>
        </p:spPr>
      </p:sp>
      <p:sp>
        <p:nvSpPr>
          <p:cNvPr id="3003" name="Google Shape;3003;p54"/>
          <p:cNvSpPr txBox="1"/>
          <p:nvPr/>
        </p:nvSpPr>
        <p:spPr>
          <a:xfrm>
            <a:off x="3028950" y="1753625"/>
            <a:ext cx="27051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04" name="Google Shape;3004;p54"/>
          <p:cNvSpPr txBox="1"/>
          <p:nvPr/>
        </p:nvSpPr>
        <p:spPr>
          <a:xfrm>
            <a:off x="2238450" y="2227154"/>
            <a:ext cx="34956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05" name="Google Shape;3005;p54"/>
          <p:cNvSpPr txBox="1"/>
          <p:nvPr/>
        </p:nvSpPr>
        <p:spPr>
          <a:xfrm>
            <a:off x="3028950" y="2700682"/>
            <a:ext cx="27051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06" name="Google Shape;3006;p54"/>
          <p:cNvSpPr txBox="1"/>
          <p:nvPr/>
        </p:nvSpPr>
        <p:spPr>
          <a:xfrm>
            <a:off x="2238450" y="3174211"/>
            <a:ext cx="34956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07" name="Google Shape;3007;p54"/>
          <p:cNvSpPr txBox="1"/>
          <p:nvPr/>
        </p:nvSpPr>
        <p:spPr>
          <a:xfrm>
            <a:off x="1486050" y="3647739"/>
            <a:ext cx="42480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08" name="Google Shape;3008;p54"/>
          <p:cNvSpPr txBox="1"/>
          <p:nvPr/>
        </p:nvSpPr>
        <p:spPr>
          <a:xfrm>
            <a:off x="720750" y="4121268"/>
            <a:ext cx="50133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09" name="Google Shape;3009;p54"/>
          <p:cNvSpPr txBox="1"/>
          <p:nvPr/>
        </p:nvSpPr>
        <p:spPr>
          <a:xfrm>
            <a:off x="1486050" y="4594796"/>
            <a:ext cx="42480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10" name="Google Shape;3010;p54"/>
          <p:cNvSpPr txBox="1"/>
          <p:nvPr/>
        </p:nvSpPr>
        <p:spPr>
          <a:xfrm>
            <a:off x="720750" y="5068325"/>
            <a:ext cx="50133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11" name="Google Shape;3011;p54"/>
          <p:cNvSpPr txBox="1"/>
          <p:nvPr/>
        </p:nvSpPr>
        <p:spPr>
          <a:xfrm>
            <a:off x="8543000" y="1753625"/>
            <a:ext cx="27051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12" name="Google Shape;3012;p54"/>
          <p:cNvSpPr txBox="1"/>
          <p:nvPr/>
        </p:nvSpPr>
        <p:spPr>
          <a:xfrm>
            <a:off x="7752500" y="2227154"/>
            <a:ext cx="34956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13" name="Google Shape;3013;p54"/>
          <p:cNvSpPr txBox="1"/>
          <p:nvPr/>
        </p:nvSpPr>
        <p:spPr>
          <a:xfrm>
            <a:off x="8543000" y="2700682"/>
            <a:ext cx="27051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14" name="Google Shape;3014;p54"/>
          <p:cNvSpPr txBox="1"/>
          <p:nvPr/>
        </p:nvSpPr>
        <p:spPr>
          <a:xfrm>
            <a:off x="7752500" y="3174211"/>
            <a:ext cx="34956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15" name="Google Shape;3015;p54"/>
          <p:cNvSpPr txBox="1"/>
          <p:nvPr/>
        </p:nvSpPr>
        <p:spPr>
          <a:xfrm>
            <a:off x="7000100" y="3647739"/>
            <a:ext cx="42480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16" name="Google Shape;3016;p54"/>
          <p:cNvSpPr txBox="1"/>
          <p:nvPr/>
        </p:nvSpPr>
        <p:spPr>
          <a:xfrm>
            <a:off x="6234800" y="4121268"/>
            <a:ext cx="50133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17" name="Google Shape;3017;p54"/>
          <p:cNvSpPr txBox="1"/>
          <p:nvPr/>
        </p:nvSpPr>
        <p:spPr>
          <a:xfrm>
            <a:off x="7000100" y="4594796"/>
            <a:ext cx="42480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18" name="Google Shape;3018;p54"/>
          <p:cNvSpPr txBox="1"/>
          <p:nvPr/>
        </p:nvSpPr>
        <p:spPr>
          <a:xfrm>
            <a:off x="6234800" y="5068325"/>
            <a:ext cx="50133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19" name="Google Shape;3019;p54"/>
          <p:cNvSpPr txBox="1"/>
          <p:nvPr>
            <p:ph type="title"/>
          </p:nvPr>
        </p:nvSpPr>
        <p:spPr>
          <a:xfrm>
            <a:off x="720600" y="610950"/>
            <a:ext cx="105261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Contacts</a:t>
            </a:r>
            <a:endParaRPr/>
          </a:p>
        </p:txBody>
      </p:sp>
      <p:sp>
        <p:nvSpPr>
          <p:cNvPr id="3020" name="Google Shape;3020;p54">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21" name="Google Shape;3021;p54">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22" name="Google Shape;3022;p54">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3023" name="Google Shape;3023;p54">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24" name="Google Shape;3024;p54">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25" name="Google Shape;3025;p54">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26" name="Google Shape;3026;p54">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27" name="Google Shape;3027;p54">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28" name="Google Shape;3028;p54">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029" name="Google Shape;3029;p54">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030" name="Google Shape;3030;p54">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031" name="Google Shape;3031;p54">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032" name="Google Shape;3032;p54">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33" name="Google Shape;3033;p54">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34" name="Google Shape;3034;p54">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35" name="Google Shape;3035;p54">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9" name="Shape 3039"/>
        <p:cNvGrpSpPr/>
        <p:nvPr/>
      </p:nvGrpSpPr>
      <p:grpSpPr>
        <a:xfrm>
          <a:off x="0" y="0"/>
          <a:ext cx="0" cy="0"/>
          <a:chOff x="0" y="0"/>
          <a:chExt cx="0" cy="0"/>
        </a:xfrm>
      </p:grpSpPr>
      <p:sp>
        <p:nvSpPr>
          <p:cNvPr id="3040" name="Google Shape;3040;p55"/>
          <p:cNvSpPr/>
          <p:nvPr>
            <p:ph idx="2" type="pic"/>
          </p:nvPr>
        </p:nvSpPr>
        <p:spPr>
          <a:xfrm>
            <a:off x="720700" y="1753625"/>
            <a:ext cx="1363800" cy="1787400"/>
          </a:xfrm>
          <a:prstGeom prst="rect">
            <a:avLst/>
          </a:prstGeom>
        </p:spPr>
      </p:sp>
      <p:sp>
        <p:nvSpPr>
          <p:cNvPr id="3041" name="Google Shape;3041;p55"/>
          <p:cNvSpPr/>
          <p:nvPr>
            <p:ph idx="3" type="pic"/>
          </p:nvPr>
        </p:nvSpPr>
        <p:spPr>
          <a:xfrm>
            <a:off x="6234800" y="1753625"/>
            <a:ext cx="1363800" cy="1787400"/>
          </a:xfrm>
          <a:prstGeom prst="rect">
            <a:avLst/>
          </a:prstGeom>
        </p:spPr>
      </p:sp>
      <p:sp>
        <p:nvSpPr>
          <p:cNvPr id="3042" name="Google Shape;3042;p55"/>
          <p:cNvSpPr txBox="1"/>
          <p:nvPr/>
        </p:nvSpPr>
        <p:spPr>
          <a:xfrm>
            <a:off x="3028950" y="1753625"/>
            <a:ext cx="27051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43" name="Google Shape;3043;p55"/>
          <p:cNvSpPr txBox="1"/>
          <p:nvPr/>
        </p:nvSpPr>
        <p:spPr>
          <a:xfrm>
            <a:off x="2238450" y="2227154"/>
            <a:ext cx="34956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44" name="Google Shape;3044;p55"/>
          <p:cNvSpPr txBox="1"/>
          <p:nvPr/>
        </p:nvSpPr>
        <p:spPr>
          <a:xfrm>
            <a:off x="3028950" y="2700682"/>
            <a:ext cx="27051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45" name="Google Shape;3045;p55"/>
          <p:cNvSpPr txBox="1"/>
          <p:nvPr/>
        </p:nvSpPr>
        <p:spPr>
          <a:xfrm>
            <a:off x="2238450" y="3174211"/>
            <a:ext cx="34956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46" name="Google Shape;3046;p55"/>
          <p:cNvSpPr txBox="1"/>
          <p:nvPr/>
        </p:nvSpPr>
        <p:spPr>
          <a:xfrm>
            <a:off x="1486050" y="3647739"/>
            <a:ext cx="42480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47" name="Google Shape;3047;p55"/>
          <p:cNvSpPr txBox="1"/>
          <p:nvPr/>
        </p:nvSpPr>
        <p:spPr>
          <a:xfrm>
            <a:off x="720750" y="4121268"/>
            <a:ext cx="50133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48" name="Google Shape;3048;p55"/>
          <p:cNvSpPr txBox="1"/>
          <p:nvPr/>
        </p:nvSpPr>
        <p:spPr>
          <a:xfrm>
            <a:off x="1486050" y="4594796"/>
            <a:ext cx="42480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49" name="Google Shape;3049;p55"/>
          <p:cNvSpPr txBox="1"/>
          <p:nvPr/>
        </p:nvSpPr>
        <p:spPr>
          <a:xfrm>
            <a:off x="720750" y="5068325"/>
            <a:ext cx="50133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50" name="Google Shape;3050;p55"/>
          <p:cNvSpPr txBox="1"/>
          <p:nvPr/>
        </p:nvSpPr>
        <p:spPr>
          <a:xfrm>
            <a:off x="8543000" y="1753625"/>
            <a:ext cx="27051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51" name="Google Shape;3051;p55"/>
          <p:cNvSpPr txBox="1"/>
          <p:nvPr/>
        </p:nvSpPr>
        <p:spPr>
          <a:xfrm>
            <a:off x="7752500" y="2227154"/>
            <a:ext cx="34956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52" name="Google Shape;3052;p55"/>
          <p:cNvSpPr txBox="1"/>
          <p:nvPr/>
        </p:nvSpPr>
        <p:spPr>
          <a:xfrm>
            <a:off x="8543000" y="2700682"/>
            <a:ext cx="27051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53" name="Google Shape;3053;p55"/>
          <p:cNvSpPr txBox="1"/>
          <p:nvPr/>
        </p:nvSpPr>
        <p:spPr>
          <a:xfrm>
            <a:off x="7752500" y="3174211"/>
            <a:ext cx="34956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54" name="Google Shape;3054;p55"/>
          <p:cNvSpPr txBox="1"/>
          <p:nvPr/>
        </p:nvSpPr>
        <p:spPr>
          <a:xfrm>
            <a:off x="7000100" y="3647739"/>
            <a:ext cx="42480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55" name="Google Shape;3055;p55"/>
          <p:cNvSpPr txBox="1"/>
          <p:nvPr/>
        </p:nvSpPr>
        <p:spPr>
          <a:xfrm>
            <a:off x="6234800" y="4121268"/>
            <a:ext cx="50133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56" name="Google Shape;3056;p55"/>
          <p:cNvSpPr txBox="1"/>
          <p:nvPr/>
        </p:nvSpPr>
        <p:spPr>
          <a:xfrm>
            <a:off x="7000100" y="4594796"/>
            <a:ext cx="42480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57" name="Google Shape;3057;p55"/>
          <p:cNvSpPr txBox="1"/>
          <p:nvPr/>
        </p:nvSpPr>
        <p:spPr>
          <a:xfrm>
            <a:off x="6234800" y="5068325"/>
            <a:ext cx="50133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3058" name="Google Shape;3058;p55"/>
          <p:cNvSpPr txBox="1"/>
          <p:nvPr>
            <p:ph type="title"/>
          </p:nvPr>
        </p:nvSpPr>
        <p:spPr>
          <a:xfrm>
            <a:off x="720600" y="610950"/>
            <a:ext cx="105261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Contacts</a:t>
            </a:r>
            <a:endParaRPr/>
          </a:p>
        </p:txBody>
      </p:sp>
      <p:sp>
        <p:nvSpPr>
          <p:cNvPr id="3059" name="Google Shape;3059;p55">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60" name="Google Shape;3060;p55">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61" name="Google Shape;3061;p55">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3062" name="Google Shape;3062;p55">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63" name="Google Shape;3063;p55">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64" name="Google Shape;3064;p55">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65" name="Google Shape;3065;p55">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66" name="Google Shape;3066;p55">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67" name="Google Shape;3067;p55">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068" name="Google Shape;3068;p55">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069" name="Google Shape;3069;p55">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070" name="Google Shape;3070;p55">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071" name="Google Shape;3071;p55">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72" name="Google Shape;3072;p55">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73" name="Google Shape;3073;p55">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74" name="Google Shape;3074;p55">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3" name="Shape 1813"/>
        <p:cNvGrpSpPr/>
        <p:nvPr/>
      </p:nvGrpSpPr>
      <p:grpSpPr>
        <a:xfrm>
          <a:off x="0" y="0"/>
          <a:ext cx="0" cy="0"/>
          <a:chOff x="0" y="0"/>
          <a:chExt cx="0" cy="0"/>
        </a:xfrm>
      </p:grpSpPr>
      <p:sp>
        <p:nvSpPr>
          <p:cNvPr id="1814" name="Google Shape;1814;p29"/>
          <p:cNvSpPr txBox="1"/>
          <p:nvPr/>
        </p:nvSpPr>
        <p:spPr>
          <a:xfrm>
            <a:off x="72390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15" name="Google Shape;1815;p29"/>
          <p:cNvSpPr txBox="1"/>
          <p:nvPr/>
        </p:nvSpPr>
        <p:spPr>
          <a:xfrm>
            <a:off x="176053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16" name="Google Shape;1816;p29"/>
          <p:cNvSpPr txBox="1"/>
          <p:nvPr/>
        </p:nvSpPr>
        <p:spPr>
          <a:xfrm>
            <a:off x="279717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17" name="Google Shape;1817;p29"/>
          <p:cNvSpPr txBox="1"/>
          <p:nvPr/>
        </p:nvSpPr>
        <p:spPr>
          <a:xfrm>
            <a:off x="3833813"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18" name="Google Shape;1818;p29"/>
          <p:cNvSpPr txBox="1"/>
          <p:nvPr/>
        </p:nvSpPr>
        <p:spPr>
          <a:xfrm>
            <a:off x="487045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19" name="Google Shape;1819;p29"/>
          <p:cNvSpPr txBox="1"/>
          <p:nvPr/>
        </p:nvSpPr>
        <p:spPr>
          <a:xfrm>
            <a:off x="590708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20" name="Google Shape;1820;p29"/>
          <p:cNvSpPr txBox="1"/>
          <p:nvPr/>
        </p:nvSpPr>
        <p:spPr>
          <a:xfrm>
            <a:off x="694372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21" name="Google Shape;1821;p29"/>
          <p:cNvSpPr txBox="1"/>
          <p:nvPr/>
        </p:nvSpPr>
        <p:spPr>
          <a:xfrm>
            <a:off x="72390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22" name="Google Shape;1822;p29"/>
          <p:cNvSpPr txBox="1"/>
          <p:nvPr/>
        </p:nvSpPr>
        <p:spPr>
          <a:xfrm>
            <a:off x="176053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23" name="Google Shape;1823;p29"/>
          <p:cNvSpPr txBox="1"/>
          <p:nvPr/>
        </p:nvSpPr>
        <p:spPr>
          <a:xfrm>
            <a:off x="2797175" y="2790825"/>
            <a:ext cx="1028700" cy="742800"/>
          </a:xfrm>
          <a:prstGeom prst="rect">
            <a:avLst/>
          </a:prstGeom>
          <a:noFill/>
          <a:ln>
            <a:noFill/>
          </a:ln>
        </p:spPr>
        <p:txBody>
          <a:bodyPr anchorCtr="0" anchor="ctr" bIns="91425" lIns="91425" spcFirstLastPara="1" rIns="91425" wrap="square" tIns="91425">
            <a:normAutofit/>
          </a:bodyPr>
          <a:lstStyle/>
          <a:p>
            <a:pPr indent="0" lvl="0" marL="0" rtl="0" algn="l">
              <a:spcBef>
                <a:spcPts val="0"/>
              </a:spcBef>
              <a:spcAft>
                <a:spcPts val="0"/>
              </a:spcAft>
              <a:buNone/>
            </a:pPr>
            <a:r>
              <a:rPr b="1" lang="en" sz="1000">
                <a:latin typeface="Didact Gothic"/>
                <a:ea typeface="Didact Gothic"/>
                <a:cs typeface="Didact Gothic"/>
                <a:sym typeface="Didact Gothic"/>
              </a:rPr>
              <a:t>Dinner with Sam.</a:t>
            </a:r>
            <a:endParaRPr b="1" sz="1000">
              <a:latin typeface="Didact Gothic"/>
              <a:ea typeface="Didact Gothic"/>
              <a:cs typeface="Didact Gothic"/>
              <a:sym typeface="Didact Gothic"/>
            </a:endParaRPr>
          </a:p>
        </p:txBody>
      </p:sp>
      <p:sp>
        <p:nvSpPr>
          <p:cNvPr id="1824" name="Google Shape;1824;p29"/>
          <p:cNvSpPr txBox="1"/>
          <p:nvPr/>
        </p:nvSpPr>
        <p:spPr>
          <a:xfrm>
            <a:off x="3833813"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25" name="Google Shape;1825;p29"/>
          <p:cNvSpPr txBox="1"/>
          <p:nvPr/>
        </p:nvSpPr>
        <p:spPr>
          <a:xfrm>
            <a:off x="487045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26" name="Google Shape;1826;p29"/>
          <p:cNvSpPr txBox="1"/>
          <p:nvPr/>
        </p:nvSpPr>
        <p:spPr>
          <a:xfrm>
            <a:off x="590708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27" name="Google Shape;1827;p29"/>
          <p:cNvSpPr txBox="1"/>
          <p:nvPr/>
        </p:nvSpPr>
        <p:spPr>
          <a:xfrm>
            <a:off x="694372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28" name="Google Shape;1828;p29"/>
          <p:cNvSpPr txBox="1"/>
          <p:nvPr/>
        </p:nvSpPr>
        <p:spPr>
          <a:xfrm>
            <a:off x="72391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29" name="Google Shape;1829;p29"/>
          <p:cNvSpPr txBox="1"/>
          <p:nvPr/>
        </p:nvSpPr>
        <p:spPr>
          <a:xfrm>
            <a:off x="176055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30" name="Google Shape;1830;p29"/>
          <p:cNvSpPr txBox="1"/>
          <p:nvPr/>
        </p:nvSpPr>
        <p:spPr>
          <a:xfrm>
            <a:off x="279718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31" name="Google Shape;1831;p29"/>
          <p:cNvSpPr txBox="1"/>
          <p:nvPr/>
        </p:nvSpPr>
        <p:spPr>
          <a:xfrm>
            <a:off x="3833825"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32" name="Google Shape;1832;p29"/>
          <p:cNvSpPr txBox="1"/>
          <p:nvPr/>
        </p:nvSpPr>
        <p:spPr>
          <a:xfrm>
            <a:off x="487046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33" name="Google Shape;1833;p29"/>
          <p:cNvSpPr txBox="1"/>
          <p:nvPr/>
        </p:nvSpPr>
        <p:spPr>
          <a:xfrm>
            <a:off x="590710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34" name="Google Shape;1834;p29"/>
          <p:cNvSpPr txBox="1"/>
          <p:nvPr/>
        </p:nvSpPr>
        <p:spPr>
          <a:xfrm>
            <a:off x="694373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35" name="Google Shape;1835;p29"/>
          <p:cNvSpPr txBox="1"/>
          <p:nvPr/>
        </p:nvSpPr>
        <p:spPr>
          <a:xfrm>
            <a:off x="72391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36" name="Google Shape;1836;p29"/>
          <p:cNvSpPr txBox="1"/>
          <p:nvPr/>
        </p:nvSpPr>
        <p:spPr>
          <a:xfrm>
            <a:off x="176055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37" name="Google Shape;1837;p29"/>
          <p:cNvSpPr txBox="1"/>
          <p:nvPr/>
        </p:nvSpPr>
        <p:spPr>
          <a:xfrm>
            <a:off x="279718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38" name="Google Shape;1838;p29"/>
          <p:cNvSpPr txBox="1"/>
          <p:nvPr/>
        </p:nvSpPr>
        <p:spPr>
          <a:xfrm>
            <a:off x="3833825"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39" name="Google Shape;1839;p29"/>
          <p:cNvSpPr txBox="1"/>
          <p:nvPr/>
        </p:nvSpPr>
        <p:spPr>
          <a:xfrm>
            <a:off x="487046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40" name="Google Shape;1840;p29"/>
          <p:cNvSpPr txBox="1"/>
          <p:nvPr/>
        </p:nvSpPr>
        <p:spPr>
          <a:xfrm>
            <a:off x="590710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41" name="Google Shape;1841;p29"/>
          <p:cNvSpPr txBox="1"/>
          <p:nvPr/>
        </p:nvSpPr>
        <p:spPr>
          <a:xfrm>
            <a:off x="694373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42" name="Google Shape;1842;p29"/>
          <p:cNvSpPr txBox="1"/>
          <p:nvPr/>
        </p:nvSpPr>
        <p:spPr>
          <a:xfrm>
            <a:off x="72390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43" name="Google Shape;1843;p29"/>
          <p:cNvSpPr txBox="1"/>
          <p:nvPr/>
        </p:nvSpPr>
        <p:spPr>
          <a:xfrm>
            <a:off x="176053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44" name="Google Shape;1844;p29"/>
          <p:cNvSpPr txBox="1"/>
          <p:nvPr/>
        </p:nvSpPr>
        <p:spPr>
          <a:xfrm>
            <a:off x="279717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45" name="Google Shape;1845;p29"/>
          <p:cNvSpPr txBox="1"/>
          <p:nvPr/>
        </p:nvSpPr>
        <p:spPr>
          <a:xfrm>
            <a:off x="3833813"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46" name="Google Shape;1846;p29"/>
          <p:cNvSpPr txBox="1"/>
          <p:nvPr/>
        </p:nvSpPr>
        <p:spPr>
          <a:xfrm>
            <a:off x="487045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47" name="Google Shape;1847;p29"/>
          <p:cNvSpPr txBox="1"/>
          <p:nvPr/>
        </p:nvSpPr>
        <p:spPr>
          <a:xfrm>
            <a:off x="590708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48" name="Google Shape;1848;p29"/>
          <p:cNvSpPr txBox="1"/>
          <p:nvPr/>
        </p:nvSpPr>
        <p:spPr>
          <a:xfrm>
            <a:off x="694372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49" name="Google Shape;1849;p29"/>
          <p:cNvSpPr txBox="1"/>
          <p:nvPr/>
        </p:nvSpPr>
        <p:spPr>
          <a:xfrm>
            <a:off x="8515350" y="1828800"/>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1850" name="Google Shape;1850;p29"/>
          <p:cNvSpPr txBox="1"/>
          <p:nvPr/>
        </p:nvSpPr>
        <p:spPr>
          <a:xfrm>
            <a:off x="8515350" y="2296678"/>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1851" name="Google Shape;1851;p29"/>
          <p:cNvSpPr txBox="1"/>
          <p:nvPr/>
        </p:nvSpPr>
        <p:spPr>
          <a:xfrm>
            <a:off x="8515350" y="2764556"/>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1852" name="Google Shape;1852;p29"/>
          <p:cNvSpPr txBox="1"/>
          <p:nvPr/>
        </p:nvSpPr>
        <p:spPr>
          <a:xfrm>
            <a:off x="8515350" y="3232434"/>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1853" name="Google Shape;1853;p29"/>
          <p:cNvSpPr txBox="1"/>
          <p:nvPr/>
        </p:nvSpPr>
        <p:spPr>
          <a:xfrm>
            <a:off x="8515350" y="3700313"/>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1854" name="Google Shape;1854;p29"/>
          <p:cNvSpPr txBox="1"/>
          <p:nvPr/>
        </p:nvSpPr>
        <p:spPr>
          <a:xfrm>
            <a:off x="8515350" y="4168191"/>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1855" name="Google Shape;1855;p29"/>
          <p:cNvSpPr txBox="1"/>
          <p:nvPr/>
        </p:nvSpPr>
        <p:spPr>
          <a:xfrm>
            <a:off x="8515350" y="4636069"/>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1856" name="Google Shape;1856;p29"/>
          <p:cNvSpPr txBox="1"/>
          <p:nvPr/>
        </p:nvSpPr>
        <p:spPr>
          <a:xfrm>
            <a:off x="8515350" y="5103947"/>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1857" name="Google Shape;1857;p29"/>
          <p:cNvSpPr txBox="1"/>
          <p:nvPr/>
        </p:nvSpPr>
        <p:spPr>
          <a:xfrm>
            <a:off x="8515350" y="5571825"/>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1858" name="Google Shape;1858;p29"/>
          <p:cNvSpPr txBox="1"/>
          <p:nvPr>
            <p:ph type="title"/>
          </p:nvPr>
        </p:nvSpPr>
        <p:spPr>
          <a:xfrm>
            <a:off x="720600" y="611400"/>
            <a:ext cx="7253400" cy="742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January</a:t>
            </a:r>
            <a:endParaRPr/>
          </a:p>
        </p:txBody>
      </p:sp>
      <p:sp>
        <p:nvSpPr>
          <p:cNvPr id="1859" name="Google Shape;1859;p29">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60" name="Google Shape;1860;p29">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61" name="Google Shape;1861;p29">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1862" name="Google Shape;1862;p29">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63" name="Google Shape;1863;p29">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64" name="Google Shape;1864;p29">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65" name="Google Shape;1865;p29">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66" name="Google Shape;1866;p29">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67" name="Google Shape;1867;p29">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868" name="Google Shape;1868;p29">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869" name="Google Shape;1869;p29">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870" name="Google Shape;1870;p29">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871" name="Google Shape;1871;p29">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72" name="Google Shape;1872;p29">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73" name="Google Shape;1873;p29">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74" name="Google Shape;1874;p29">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75" name="Google Shape;1875;p29"/>
          <p:cNvSpPr/>
          <p:nvPr/>
        </p:nvSpPr>
        <p:spPr>
          <a:xfrm>
            <a:off x="2697420" y="2229402"/>
            <a:ext cx="1228200" cy="241500"/>
          </a:xfrm>
          <a:prstGeom prst="chevron">
            <a:avLst>
              <a:gd fmla="val 50000" name="adj"/>
            </a:avLst>
          </a:prstGeom>
          <a:solidFill>
            <a:schemeClr val="accent4"/>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rPr b="1" lang="en" sz="1000">
                <a:latin typeface="Didact Gothic"/>
                <a:ea typeface="Didact Gothic"/>
                <a:cs typeface="Didact Gothic"/>
                <a:sym typeface="Didact Gothic"/>
              </a:rPr>
              <a:t>NEW YEAR</a:t>
            </a:r>
            <a:endParaRPr b="1" sz="1000">
              <a:solidFill>
                <a:srgbClr val="000000"/>
              </a:solidFill>
              <a:latin typeface="Didact Gothic"/>
              <a:ea typeface="Didact Gothic"/>
              <a:cs typeface="Didact Gothic"/>
              <a:sym typeface="Didact Gothic"/>
            </a:endParaRPr>
          </a:p>
        </p:txBody>
      </p:sp>
      <p:sp>
        <p:nvSpPr>
          <p:cNvPr id="1876" name="Google Shape;1876;p29"/>
          <p:cNvSpPr/>
          <p:nvPr/>
        </p:nvSpPr>
        <p:spPr>
          <a:xfrm>
            <a:off x="7549244" y="3533625"/>
            <a:ext cx="352653" cy="493079"/>
          </a:xfrm>
          <a:custGeom>
            <a:rect b="b" l="l" r="r" t="t"/>
            <a:pathLst>
              <a:path extrusionOk="0" h="1323703" w="792479">
                <a:moveTo>
                  <a:pt x="0" y="17418"/>
                </a:moveTo>
                <a:lnTo>
                  <a:pt x="0" y="1323703"/>
                </a:lnTo>
                <a:lnTo>
                  <a:pt x="400594" y="923109"/>
                </a:lnTo>
                <a:lnTo>
                  <a:pt x="792479" y="1314994"/>
                </a:lnTo>
                <a:lnTo>
                  <a:pt x="792479" y="0"/>
                </a:lnTo>
                <a:lnTo>
                  <a:pt x="0" y="17418"/>
                </a:lnTo>
                <a:close/>
              </a:path>
            </a:pathLst>
          </a:custGeom>
          <a:solidFill>
            <a:schemeClr val="accent5"/>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78" name="Shape 3078"/>
        <p:cNvGrpSpPr/>
        <p:nvPr/>
      </p:nvGrpSpPr>
      <p:grpSpPr>
        <a:xfrm>
          <a:off x="0" y="0"/>
          <a:ext cx="0" cy="0"/>
          <a:chOff x="0" y="0"/>
          <a:chExt cx="0" cy="0"/>
        </a:xfrm>
      </p:grpSpPr>
      <p:sp>
        <p:nvSpPr>
          <p:cNvPr id="3079" name="Google Shape;3079;p56"/>
          <p:cNvSpPr txBox="1"/>
          <p:nvPr>
            <p:ph type="title"/>
          </p:nvPr>
        </p:nvSpPr>
        <p:spPr>
          <a:xfrm>
            <a:off x="720600" y="610950"/>
            <a:ext cx="105261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Notes</a:t>
            </a:r>
            <a:endParaRPr/>
          </a:p>
        </p:txBody>
      </p:sp>
      <p:sp>
        <p:nvSpPr>
          <p:cNvPr id="3080" name="Google Shape;3080;p56">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81" name="Google Shape;3081;p56">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82" name="Google Shape;3082;p56">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3083" name="Google Shape;3083;p56">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84" name="Google Shape;3084;p56">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85" name="Google Shape;3085;p56">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86" name="Google Shape;3086;p56">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87" name="Google Shape;3087;p56">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88" name="Google Shape;3088;p56">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089" name="Google Shape;3089;p56">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090" name="Google Shape;3090;p56">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091" name="Google Shape;3091;p56">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092" name="Google Shape;3092;p56">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93" name="Google Shape;3093;p56">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94" name="Google Shape;3094;p56">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95" name="Google Shape;3095;p56">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096" name="Google Shape;3096;p56"/>
          <p:cNvSpPr txBox="1"/>
          <p:nvPr>
            <p:ph idx="1" type="body"/>
          </p:nvPr>
        </p:nvSpPr>
        <p:spPr>
          <a:xfrm>
            <a:off x="720600" y="1582950"/>
            <a:ext cx="10526100" cy="4532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0" name="Shape 3100"/>
        <p:cNvGrpSpPr/>
        <p:nvPr/>
      </p:nvGrpSpPr>
      <p:grpSpPr>
        <a:xfrm>
          <a:off x="0" y="0"/>
          <a:ext cx="0" cy="0"/>
          <a:chOff x="0" y="0"/>
          <a:chExt cx="0" cy="0"/>
        </a:xfrm>
      </p:grpSpPr>
      <p:sp>
        <p:nvSpPr>
          <p:cNvPr id="3101" name="Google Shape;3101;p57"/>
          <p:cNvSpPr txBox="1"/>
          <p:nvPr>
            <p:ph type="title"/>
          </p:nvPr>
        </p:nvSpPr>
        <p:spPr>
          <a:xfrm>
            <a:off x="720600" y="610950"/>
            <a:ext cx="105261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Notes</a:t>
            </a:r>
            <a:endParaRPr/>
          </a:p>
        </p:txBody>
      </p:sp>
      <p:sp>
        <p:nvSpPr>
          <p:cNvPr id="3102" name="Google Shape;3102;p57">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03" name="Google Shape;3103;p57">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04" name="Google Shape;3104;p57">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3105" name="Google Shape;3105;p57">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06" name="Google Shape;3106;p57">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07" name="Google Shape;3107;p57">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08" name="Google Shape;3108;p57">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09" name="Google Shape;3109;p57">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10" name="Google Shape;3110;p57">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111" name="Google Shape;3111;p57">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112" name="Google Shape;3112;p57">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113" name="Google Shape;3113;p57">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114" name="Google Shape;3114;p57">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15" name="Google Shape;3115;p57">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16" name="Google Shape;3116;p57">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17" name="Google Shape;3117;p57">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18" name="Google Shape;3118;p57"/>
          <p:cNvSpPr txBox="1"/>
          <p:nvPr>
            <p:ph idx="1" type="body"/>
          </p:nvPr>
        </p:nvSpPr>
        <p:spPr>
          <a:xfrm>
            <a:off x="720600" y="1582950"/>
            <a:ext cx="10526100" cy="4532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22" name="Shape 3122"/>
        <p:cNvGrpSpPr/>
        <p:nvPr/>
      </p:nvGrpSpPr>
      <p:grpSpPr>
        <a:xfrm>
          <a:off x="0" y="0"/>
          <a:ext cx="0" cy="0"/>
          <a:chOff x="0" y="0"/>
          <a:chExt cx="0" cy="0"/>
        </a:xfrm>
      </p:grpSpPr>
      <p:sp>
        <p:nvSpPr>
          <p:cNvPr id="3123" name="Google Shape;3123;p58"/>
          <p:cNvSpPr txBox="1"/>
          <p:nvPr>
            <p:ph type="title"/>
          </p:nvPr>
        </p:nvSpPr>
        <p:spPr>
          <a:xfrm>
            <a:off x="720600" y="610950"/>
            <a:ext cx="105261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Notes</a:t>
            </a:r>
            <a:endParaRPr/>
          </a:p>
        </p:txBody>
      </p:sp>
      <p:sp>
        <p:nvSpPr>
          <p:cNvPr id="3124" name="Google Shape;3124;p58">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25" name="Google Shape;3125;p58">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26" name="Google Shape;3126;p58">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3127" name="Google Shape;3127;p58">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28" name="Google Shape;3128;p58">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29" name="Google Shape;3129;p58">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30" name="Google Shape;3130;p58">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31" name="Google Shape;3131;p58">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32" name="Google Shape;3132;p58">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133" name="Google Shape;3133;p58">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134" name="Google Shape;3134;p58">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135" name="Google Shape;3135;p58">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136" name="Google Shape;3136;p58">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37" name="Google Shape;3137;p58">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38" name="Google Shape;3138;p58">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39" name="Google Shape;3139;p58">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40" name="Google Shape;3140;p58"/>
          <p:cNvSpPr txBox="1"/>
          <p:nvPr>
            <p:ph idx="1" type="body"/>
          </p:nvPr>
        </p:nvSpPr>
        <p:spPr>
          <a:xfrm>
            <a:off x="720600" y="1582950"/>
            <a:ext cx="10526100" cy="4532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44" name="Shape 3144"/>
        <p:cNvGrpSpPr/>
        <p:nvPr/>
      </p:nvGrpSpPr>
      <p:grpSpPr>
        <a:xfrm>
          <a:off x="0" y="0"/>
          <a:ext cx="0" cy="0"/>
          <a:chOff x="0" y="0"/>
          <a:chExt cx="0" cy="0"/>
        </a:xfrm>
      </p:grpSpPr>
      <p:sp>
        <p:nvSpPr>
          <p:cNvPr id="3145" name="Google Shape;3145;p59"/>
          <p:cNvSpPr txBox="1"/>
          <p:nvPr>
            <p:ph type="title"/>
          </p:nvPr>
        </p:nvSpPr>
        <p:spPr>
          <a:xfrm>
            <a:off x="720600" y="610950"/>
            <a:ext cx="105261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Notes</a:t>
            </a:r>
            <a:endParaRPr/>
          </a:p>
        </p:txBody>
      </p:sp>
      <p:sp>
        <p:nvSpPr>
          <p:cNvPr id="3146" name="Google Shape;3146;p59">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47" name="Google Shape;3147;p59">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48" name="Google Shape;3148;p59">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3149" name="Google Shape;3149;p59">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50" name="Google Shape;3150;p59">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51" name="Google Shape;3151;p59">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52" name="Google Shape;3152;p59">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53" name="Google Shape;3153;p59">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54" name="Google Shape;3154;p59">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155" name="Google Shape;3155;p59">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156" name="Google Shape;3156;p59">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157" name="Google Shape;3157;p59">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158" name="Google Shape;3158;p59">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59" name="Google Shape;3159;p59">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60" name="Google Shape;3160;p59">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61" name="Google Shape;3161;p59">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162" name="Google Shape;3162;p59"/>
          <p:cNvSpPr txBox="1"/>
          <p:nvPr>
            <p:ph idx="1" type="body"/>
          </p:nvPr>
        </p:nvSpPr>
        <p:spPr>
          <a:xfrm>
            <a:off x="720600" y="1582950"/>
            <a:ext cx="10526100" cy="4532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66" name="Shape 3166"/>
        <p:cNvGrpSpPr/>
        <p:nvPr/>
      </p:nvGrpSpPr>
      <p:grpSpPr>
        <a:xfrm>
          <a:off x="0" y="0"/>
          <a:ext cx="0" cy="0"/>
          <a:chOff x="0" y="0"/>
          <a:chExt cx="0" cy="0"/>
        </a:xfrm>
      </p:grpSpPr>
      <p:grpSp>
        <p:nvGrpSpPr>
          <p:cNvPr id="3167" name="Google Shape;3167;p60"/>
          <p:cNvGrpSpPr/>
          <p:nvPr/>
        </p:nvGrpSpPr>
        <p:grpSpPr>
          <a:xfrm>
            <a:off x="2665617" y="1500392"/>
            <a:ext cx="1705118" cy="2073735"/>
            <a:chOff x="1082430" y="3078675"/>
            <a:chExt cx="2008620" cy="2442850"/>
          </a:xfrm>
        </p:grpSpPr>
        <p:sp>
          <p:nvSpPr>
            <p:cNvPr id="3168" name="Google Shape;3168;p60"/>
            <p:cNvSpPr/>
            <p:nvPr/>
          </p:nvSpPr>
          <p:spPr>
            <a:xfrm>
              <a:off x="1082430" y="3078687"/>
              <a:ext cx="1974632" cy="2435917"/>
            </a:xfrm>
            <a:custGeom>
              <a:rect b="b" l="l" r="r" t="t"/>
              <a:pathLst>
                <a:path extrusionOk="0" h="1055652" w="855745">
                  <a:moveTo>
                    <a:pt x="63266" y="943243"/>
                  </a:moveTo>
                  <a:cubicBezTo>
                    <a:pt x="48247" y="943243"/>
                    <a:pt x="36072" y="955473"/>
                    <a:pt x="36072" y="970561"/>
                  </a:cubicBezTo>
                  <a:cubicBezTo>
                    <a:pt x="36072" y="985649"/>
                    <a:pt x="48247" y="997880"/>
                    <a:pt x="63266" y="997880"/>
                  </a:cubicBezTo>
                  <a:cubicBezTo>
                    <a:pt x="78285" y="997880"/>
                    <a:pt x="90459" y="985649"/>
                    <a:pt x="90459" y="970561"/>
                  </a:cubicBezTo>
                  <a:cubicBezTo>
                    <a:pt x="90459" y="955473"/>
                    <a:pt x="78285" y="943243"/>
                    <a:pt x="63266" y="943243"/>
                  </a:cubicBezTo>
                  <a:close/>
                  <a:moveTo>
                    <a:pt x="63266" y="677601"/>
                  </a:moveTo>
                  <a:cubicBezTo>
                    <a:pt x="48247" y="677601"/>
                    <a:pt x="36072" y="689831"/>
                    <a:pt x="36072" y="704919"/>
                  </a:cubicBezTo>
                  <a:cubicBezTo>
                    <a:pt x="36072" y="720008"/>
                    <a:pt x="48247" y="732238"/>
                    <a:pt x="63266" y="732238"/>
                  </a:cubicBezTo>
                  <a:cubicBezTo>
                    <a:pt x="78285" y="732238"/>
                    <a:pt x="90459" y="720008"/>
                    <a:pt x="90459" y="704919"/>
                  </a:cubicBezTo>
                  <a:cubicBezTo>
                    <a:pt x="90459" y="689831"/>
                    <a:pt x="78285" y="677601"/>
                    <a:pt x="63266" y="677601"/>
                  </a:cubicBezTo>
                  <a:close/>
                  <a:moveTo>
                    <a:pt x="63266" y="500507"/>
                  </a:moveTo>
                  <a:cubicBezTo>
                    <a:pt x="48247" y="500507"/>
                    <a:pt x="36072" y="512738"/>
                    <a:pt x="36072" y="527826"/>
                  </a:cubicBezTo>
                  <a:cubicBezTo>
                    <a:pt x="36072" y="542914"/>
                    <a:pt x="48247" y="555144"/>
                    <a:pt x="63266" y="555144"/>
                  </a:cubicBezTo>
                  <a:cubicBezTo>
                    <a:pt x="78285" y="555144"/>
                    <a:pt x="90459" y="542914"/>
                    <a:pt x="90459" y="527826"/>
                  </a:cubicBezTo>
                  <a:cubicBezTo>
                    <a:pt x="90459" y="512738"/>
                    <a:pt x="78285" y="500507"/>
                    <a:pt x="63266" y="500507"/>
                  </a:cubicBezTo>
                  <a:close/>
                  <a:moveTo>
                    <a:pt x="63266" y="323413"/>
                  </a:moveTo>
                  <a:cubicBezTo>
                    <a:pt x="48247" y="323413"/>
                    <a:pt x="36072" y="335644"/>
                    <a:pt x="36072" y="350732"/>
                  </a:cubicBezTo>
                  <a:cubicBezTo>
                    <a:pt x="36072" y="365820"/>
                    <a:pt x="48247" y="378051"/>
                    <a:pt x="63266" y="378051"/>
                  </a:cubicBezTo>
                  <a:cubicBezTo>
                    <a:pt x="78285" y="378051"/>
                    <a:pt x="90459" y="365820"/>
                    <a:pt x="90459" y="350732"/>
                  </a:cubicBezTo>
                  <a:cubicBezTo>
                    <a:pt x="90459" y="335644"/>
                    <a:pt x="78285" y="323413"/>
                    <a:pt x="63266" y="323413"/>
                  </a:cubicBezTo>
                  <a:close/>
                  <a:moveTo>
                    <a:pt x="63266" y="57772"/>
                  </a:moveTo>
                  <a:cubicBezTo>
                    <a:pt x="48247" y="57772"/>
                    <a:pt x="36072" y="70003"/>
                    <a:pt x="36072" y="85091"/>
                  </a:cubicBezTo>
                  <a:cubicBezTo>
                    <a:pt x="36072" y="100179"/>
                    <a:pt x="48247" y="112410"/>
                    <a:pt x="63266" y="112410"/>
                  </a:cubicBezTo>
                  <a:cubicBezTo>
                    <a:pt x="78285" y="112410"/>
                    <a:pt x="90459" y="100179"/>
                    <a:pt x="90459" y="85091"/>
                  </a:cubicBezTo>
                  <a:cubicBezTo>
                    <a:pt x="90459" y="70003"/>
                    <a:pt x="78285" y="57772"/>
                    <a:pt x="63266" y="57772"/>
                  </a:cubicBezTo>
                  <a:close/>
                  <a:moveTo>
                    <a:pt x="0" y="0"/>
                  </a:moveTo>
                  <a:lnTo>
                    <a:pt x="855745" y="0"/>
                  </a:lnTo>
                  <a:lnTo>
                    <a:pt x="855745" y="1055652"/>
                  </a:lnTo>
                  <a:lnTo>
                    <a:pt x="0" y="1055652"/>
                  </a:lnTo>
                  <a:lnTo>
                    <a:pt x="0" y="886805"/>
                  </a:lnTo>
                  <a:lnTo>
                    <a:pt x="38048" y="886805"/>
                  </a:lnTo>
                  <a:lnTo>
                    <a:pt x="44037" y="901331"/>
                  </a:lnTo>
                  <a:cubicBezTo>
                    <a:pt x="48958" y="906275"/>
                    <a:pt x="55757" y="909332"/>
                    <a:pt x="63266" y="909332"/>
                  </a:cubicBezTo>
                  <a:cubicBezTo>
                    <a:pt x="78285" y="909332"/>
                    <a:pt x="90459" y="897101"/>
                    <a:pt x="90459" y="882013"/>
                  </a:cubicBezTo>
                  <a:cubicBezTo>
                    <a:pt x="90459" y="866925"/>
                    <a:pt x="78285" y="854695"/>
                    <a:pt x="63266" y="854695"/>
                  </a:cubicBezTo>
                  <a:lnTo>
                    <a:pt x="55311" y="858005"/>
                  </a:lnTo>
                  <a:lnTo>
                    <a:pt x="0" y="858005"/>
                  </a:lnTo>
                  <a:lnTo>
                    <a:pt x="0" y="780068"/>
                  </a:lnTo>
                  <a:lnTo>
                    <a:pt x="38842" y="800185"/>
                  </a:lnTo>
                  <a:lnTo>
                    <a:pt x="44037" y="812784"/>
                  </a:lnTo>
                  <a:cubicBezTo>
                    <a:pt x="48958" y="817728"/>
                    <a:pt x="55757" y="820785"/>
                    <a:pt x="63266" y="820785"/>
                  </a:cubicBezTo>
                  <a:cubicBezTo>
                    <a:pt x="78285" y="820785"/>
                    <a:pt x="90459" y="808555"/>
                    <a:pt x="90459" y="793466"/>
                  </a:cubicBezTo>
                  <a:cubicBezTo>
                    <a:pt x="90459" y="778378"/>
                    <a:pt x="78285" y="766148"/>
                    <a:pt x="63266" y="766148"/>
                  </a:cubicBezTo>
                  <a:lnTo>
                    <a:pt x="48006" y="772498"/>
                  </a:lnTo>
                  <a:lnTo>
                    <a:pt x="0" y="747635"/>
                  </a:lnTo>
                  <a:lnTo>
                    <a:pt x="0" y="622486"/>
                  </a:lnTo>
                  <a:lnTo>
                    <a:pt x="38593" y="622486"/>
                  </a:lnTo>
                  <a:cubicBezTo>
                    <a:pt x="45932" y="624687"/>
                    <a:pt x="39925" y="632156"/>
                    <a:pt x="44037" y="635690"/>
                  </a:cubicBezTo>
                  <a:cubicBezTo>
                    <a:pt x="48149" y="639224"/>
                    <a:pt x="55529" y="646910"/>
                    <a:pt x="63266" y="643691"/>
                  </a:cubicBezTo>
                  <a:cubicBezTo>
                    <a:pt x="78285" y="643691"/>
                    <a:pt x="90459" y="631461"/>
                    <a:pt x="90459" y="616373"/>
                  </a:cubicBezTo>
                  <a:cubicBezTo>
                    <a:pt x="90459" y="601284"/>
                    <a:pt x="78285" y="589054"/>
                    <a:pt x="63266" y="589054"/>
                  </a:cubicBezTo>
                  <a:lnTo>
                    <a:pt x="52134" y="593686"/>
                  </a:lnTo>
                  <a:lnTo>
                    <a:pt x="0" y="593686"/>
                  </a:lnTo>
                  <a:lnTo>
                    <a:pt x="0" y="456326"/>
                  </a:lnTo>
                  <a:lnTo>
                    <a:pt x="40428" y="449843"/>
                  </a:lnTo>
                  <a:lnTo>
                    <a:pt x="44037" y="458596"/>
                  </a:lnTo>
                  <a:cubicBezTo>
                    <a:pt x="48958" y="463540"/>
                    <a:pt x="55757" y="466597"/>
                    <a:pt x="63266" y="466597"/>
                  </a:cubicBezTo>
                  <a:cubicBezTo>
                    <a:pt x="78285" y="466597"/>
                    <a:pt x="90459" y="454367"/>
                    <a:pt x="90459" y="439279"/>
                  </a:cubicBezTo>
                  <a:cubicBezTo>
                    <a:pt x="90459" y="424191"/>
                    <a:pt x="78285" y="411960"/>
                    <a:pt x="63266" y="411960"/>
                  </a:cubicBezTo>
                  <a:cubicBezTo>
                    <a:pt x="55757" y="411960"/>
                    <a:pt x="48958" y="415018"/>
                    <a:pt x="44037" y="419962"/>
                  </a:cubicBezTo>
                  <a:cubicBezTo>
                    <a:pt x="44017" y="420010"/>
                    <a:pt x="43998" y="420058"/>
                    <a:pt x="43978" y="420106"/>
                  </a:cubicBezTo>
                  <a:cubicBezTo>
                    <a:pt x="43958" y="420154"/>
                    <a:pt x="7330" y="450976"/>
                    <a:pt x="0" y="427159"/>
                  </a:cubicBezTo>
                  <a:lnTo>
                    <a:pt x="0" y="277205"/>
                  </a:lnTo>
                  <a:lnTo>
                    <a:pt x="42265" y="277205"/>
                  </a:lnTo>
                  <a:cubicBezTo>
                    <a:pt x="49605" y="277921"/>
                    <a:pt x="40537" y="279453"/>
                    <a:pt x="44037" y="281503"/>
                  </a:cubicBezTo>
                  <a:cubicBezTo>
                    <a:pt x="47537" y="283553"/>
                    <a:pt x="55529" y="292724"/>
                    <a:pt x="63266" y="289504"/>
                  </a:cubicBezTo>
                  <a:cubicBezTo>
                    <a:pt x="78285" y="289504"/>
                    <a:pt x="90459" y="277273"/>
                    <a:pt x="90459" y="262185"/>
                  </a:cubicBezTo>
                  <a:cubicBezTo>
                    <a:pt x="90459" y="247097"/>
                    <a:pt x="78285" y="234866"/>
                    <a:pt x="63266" y="234866"/>
                  </a:cubicBezTo>
                  <a:cubicBezTo>
                    <a:pt x="55757" y="234866"/>
                    <a:pt x="48958" y="237924"/>
                    <a:pt x="44037" y="242868"/>
                  </a:cubicBezTo>
                  <a:lnTo>
                    <a:pt x="41754" y="248405"/>
                  </a:lnTo>
                  <a:lnTo>
                    <a:pt x="0" y="248405"/>
                  </a:lnTo>
                  <a:lnTo>
                    <a:pt x="0" y="180070"/>
                  </a:lnTo>
                  <a:lnTo>
                    <a:pt x="41229" y="186145"/>
                  </a:lnTo>
                  <a:lnTo>
                    <a:pt x="44037" y="192956"/>
                  </a:lnTo>
                  <a:cubicBezTo>
                    <a:pt x="48958" y="197899"/>
                    <a:pt x="55756" y="200957"/>
                    <a:pt x="63266" y="200957"/>
                  </a:cubicBezTo>
                  <a:cubicBezTo>
                    <a:pt x="78285" y="200957"/>
                    <a:pt x="90459" y="188726"/>
                    <a:pt x="90459" y="173638"/>
                  </a:cubicBezTo>
                  <a:cubicBezTo>
                    <a:pt x="90459" y="158550"/>
                    <a:pt x="78285" y="146319"/>
                    <a:pt x="63266" y="146319"/>
                  </a:cubicBezTo>
                  <a:cubicBezTo>
                    <a:pt x="55756" y="146319"/>
                    <a:pt x="48958" y="149377"/>
                    <a:pt x="44037" y="154321"/>
                  </a:cubicBezTo>
                  <a:lnTo>
                    <a:pt x="42821" y="157269"/>
                  </a:lnTo>
                  <a:cubicBezTo>
                    <a:pt x="42416" y="158252"/>
                    <a:pt x="7137" y="177170"/>
                    <a:pt x="0" y="150959"/>
                  </a:cubicBezTo>
                  <a:lnTo>
                    <a:pt x="0" y="0"/>
                  </a:lnTo>
                  <a:close/>
                </a:path>
              </a:pathLst>
            </a:custGeom>
            <a:solidFill>
              <a:srgbClr val="FFFFFF"/>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Arial"/>
                <a:ea typeface="Arial"/>
                <a:cs typeface="Arial"/>
                <a:sym typeface="Arial"/>
              </a:endParaRPr>
            </a:p>
          </p:txBody>
        </p:sp>
        <p:sp>
          <p:nvSpPr>
            <p:cNvPr id="3169" name="Google Shape;3169;p60"/>
            <p:cNvSpPr/>
            <p:nvPr/>
          </p:nvSpPr>
          <p:spPr>
            <a:xfrm>
              <a:off x="1082432" y="3078689"/>
              <a:ext cx="278294" cy="2435917"/>
            </a:xfrm>
            <a:custGeom>
              <a:rect b="b" l="l" r="r" t="t"/>
              <a:pathLst>
                <a:path extrusionOk="0" h="1055652" w="120604">
                  <a:moveTo>
                    <a:pt x="63266" y="943243"/>
                  </a:moveTo>
                  <a:cubicBezTo>
                    <a:pt x="48247" y="943243"/>
                    <a:pt x="36072" y="955473"/>
                    <a:pt x="36072" y="970561"/>
                  </a:cubicBezTo>
                  <a:cubicBezTo>
                    <a:pt x="36072" y="985649"/>
                    <a:pt x="48247" y="997880"/>
                    <a:pt x="63266" y="997880"/>
                  </a:cubicBezTo>
                  <a:cubicBezTo>
                    <a:pt x="78285" y="997880"/>
                    <a:pt x="90459" y="985649"/>
                    <a:pt x="90459" y="970561"/>
                  </a:cubicBezTo>
                  <a:cubicBezTo>
                    <a:pt x="90459" y="955473"/>
                    <a:pt x="78285" y="943243"/>
                    <a:pt x="63266" y="943243"/>
                  </a:cubicBezTo>
                  <a:close/>
                  <a:moveTo>
                    <a:pt x="63266" y="677601"/>
                  </a:moveTo>
                  <a:cubicBezTo>
                    <a:pt x="48247" y="677601"/>
                    <a:pt x="36072" y="689831"/>
                    <a:pt x="36072" y="704919"/>
                  </a:cubicBezTo>
                  <a:cubicBezTo>
                    <a:pt x="36072" y="720008"/>
                    <a:pt x="48247" y="732238"/>
                    <a:pt x="63266" y="732238"/>
                  </a:cubicBezTo>
                  <a:cubicBezTo>
                    <a:pt x="78285" y="732238"/>
                    <a:pt x="90459" y="720008"/>
                    <a:pt x="90459" y="704919"/>
                  </a:cubicBezTo>
                  <a:cubicBezTo>
                    <a:pt x="90459" y="689831"/>
                    <a:pt x="78285" y="677601"/>
                    <a:pt x="63266" y="677601"/>
                  </a:cubicBezTo>
                  <a:close/>
                  <a:moveTo>
                    <a:pt x="63266" y="500507"/>
                  </a:moveTo>
                  <a:cubicBezTo>
                    <a:pt x="48247" y="500507"/>
                    <a:pt x="36072" y="512738"/>
                    <a:pt x="36072" y="527826"/>
                  </a:cubicBezTo>
                  <a:cubicBezTo>
                    <a:pt x="36072" y="542914"/>
                    <a:pt x="48247" y="555144"/>
                    <a:pt x="63266" y="555144"/>
                  </a:cubicBezTo>
                  <a:cubicBezTo>
                    <a:pt x="78285" y="555144"/>
                    <a:pt x="90459" y="542914"/>
                    <a:pt x="90459" y="527826"/>
                  </a:cubicBezTo>
                  <a:cubicBezTo>
                    <a:pt x="90459" y="512738"/>
                    <a:pt x="78285" y="500507"/>
                    <a:pt x="63266" y="500507"/>
                  </a:cubicBezTo>
                  <a:close/>
                  <a:moveTo>
                    <a:pt x="63266" y="323413"/>
                  </a:moveTo>
                  <a:cubicBezTo>
                    <a:pt x="48247" y="323413"/>
                    <a:pt x="36072" y="335644"/>
                    <a:pt x="36072" y="350732"/>
                  </a:cubicBezTo>
                  <a:cubicBezTo>
                    <a:pt x="36072" y="365820"/>
                    <a:pt x="48247" y="378051"/>
                    <a:pt x="63266" y="378051"/>
                  </a:cubicBezTo>
                  <a:cubicBezTo>
                    <a:pt x="78285" y="378051"/>
                    <a:pt x="90459" y="365820"/>
                    <a:pt x="90459" y="350732"/>
                  </a:cubicBezTo>
                  <a:cubicBezTo>
                    <a:pt x="90459" y="335644"/>
                    <a:pt x="78285" y="323413"/>
                    <a:pt x="63266" y="323413"/>
                  </a:cubicBezTo>
                  <a:close/>
                  <a:moveTo>
                    <a:pt x="63266" y="57772"/>
                  </a:moveTo>
                  <a:cubicBezTo>
                    <a:pt x="48247" y="57772"/>
                    <a:pt x="36072" y="70003"/>
                    <a:pt x="36072" y="85091"/>
                  </a:cubicBezTo>
                  <a:cubicBezTo>
                    <a:pt x="36072" y="100179"/>
                    <a:pt x="48247" y="112410"/>
                    <a:pt x="63266" y="112410"/>
                  </a:cubicBezTo>
                  <a:cubicBezTo>
                    <a:pt x="78285" y="112410"/>
                    <a:pt x="90459" y="100179"/>
                    <a:pt x="90459" y="85091"/>
                  </a:cubicBezTo>
                  <a:cubicBezTo>
                    <a:pt x="90459" y="70003"/>
                    <a:pt x="78285" y="57772"/>
                    <a:pt x="63266" y="57772"/>
                  </a:cubicBezTo>
                  <a:close/>
                  <a:moveTo>
                    <a:pt x="0" y="0"/>
                  </a:moveTo>
                  <a:lnTo>
                    <a:pt x="120604" y="0"/>
                  </a:lnTo>
                  <a:lnTo>
                    <a:pt x="120604" y="1055652"/>
                  </a:lnTo>
                  <a:lnTo>
                    <a:pt x="0" y="1055652"/>
                  </a:lnTo>
                  <a:lnTo>
                    <a:pt x="0" y="886805"/>
                  </a:lnTo>
                  <a:lnTo>
                    <a:pt x="38048" y="886805"/>
                  </a:lnTo>
                  <a:lnTo>
                    <a:pt x="44037" y="901331"/>
                  </a:lnTo>
                  <a:cubicBezTo>
                    <a:pt x="48958" y="906275"/>
                    <a:pt x="55757" y="909332"/>
                    <a:pt x="63266" y="909332"/>
                  </a:cubicBezTo>
                  <a:cubicBezTo>
                    <a:pt x="78285" y="909332"/>
                    <a:pt x="90459" y="897101"/>
                    <a:pt x="90459" y="882013"/>
                  </a:cubicBezTo>
                  <a:cubicBezTo>
                    <a:pt x="90459" y="866925"/>
                    <a:pt x="78285" y="854695"/>
                    <a:pt x="63266" y="854695"/>
                  </a:cubicBezTo>
                  <a:lnTo>
                    <a:pt x="55311" y="858005"/>
                  </a:lnTo>
                  <a:lnTo>
                    <a:pt x="0" y="858005"/>
                  </a:lnTo>
                  <a:lnTo>
                    <a:pt x="0" y="780068"/>
                  </a:lnTo>
                  <a:lnTo>
                    <a:pt x="38842" y="800185"/>
                  </a:lnTo>
                  <a:lnTo>
                    <a:pt x="44037" y="812784"/>
                  </a:lnTo>
                  <a:cubicBezTo>
                    <a:pt x="48958" y="817728"/>
                    <a:pt x="55757" y="820785"/>
                    <a:pt x="63266" y="820785"/>
                  </a:cubicBezTo>
                  <a:cubicBezTo>
                    <a:pt x="78285" y="820785"/>
                    <a:pt x="90459" y="808555"/>
                    <a:pt x="90459" y="793466"/>
                  </a:cubicBezTo>
                  <a:cubicBezTo>
                    <a:pt x="90459" y="778378"/>
                    <a:pt x="78285" y="766148"/>
                    <a:pt x="63266" y="766148"/>
                  </a:cubicBezTo>
                  <a:lnTo>
                    <a:pt x="48006" y="772498"/>
                  </a:lnTo>
                  <a:lnTo>
                    <a:pt x="0" y="747635"/>
                  </a:lnTo>
                  <a:lnTo>
                    <a:pt x="0" y="622486"/>
                  </a:lnTo>
                  <a:lnTo>
                    <a:pt x="38593" y="622486"/>
                  </a:lnTo>
                  <a:cubicBezTo>
                    <a:pt x="45932" y="624687"/>
                    <a:pt x="39925" y="632156"/>
                    <a:pt x="44037" y="635690"/>
                  </a:cubicBezTo>
                  <a:cubicBezTo>
                    <a:pt x="48149" y="639224"/>
                    <a:pt x="55529" y="646910"/>
                    <a:pt x="63266" y="643691"/>
                  </a:cubicBezTo>
                  <a:cubicBezTo>
                    <a:pt x="78285" y="643691"/>
                    <a:pt x="90459" y="631461"/>
                    <a:pt x="90459" y="616373"/>
                  </a:cubicBezTo>
                  <a:cubicBezTo>
                    <a:pt x="90459" y="601284"/>
                    <a:pt x="78285" y="589054"/>
                    <a:pt x="63266" y="589054"/>
                  </a:cubicBezTo>
                  <a:lnTo>
                    <a:pt x="52134" y="593686"/>
                  </a:lnTo>
                  <a:lnTo>
                    <a:pt x="0" y="593686"/>
                  </a:lnTo>
                  <a:lnTo>
                    <a:pt x="0" y="456326"/>
                  </a:lnTo>
                  <a:lnTo>
                    <a:pt x="40428" y="449843"/>
                  </a:lnTo>
                  <a:lnTo>
                    <a:pt x="44037" y="458596"/>
                  </a:lnTo>
                  <a:cubicBezTo>
                    <a:pt x="48958" y="463540"/>
                    <a:pt x="55757" y="466597"/>
                    <a:pt x="63266" y="466597"/>
                  </a:cubicBezTo>
                  <a:cubicBezTo>
                    <a:pt x="78285" y="466597"/>
                    <a:pt x="90459" y="454367"/>
                    <a:pt x="90459" y="439279"/>
                  </a:cubicBezTo>
                  <a:cubicBezTo>
                    <a:pt x="90459" y="424191"/>
                    <a:pt x="78285" y="411960"/>
                    <a:pt x="63266" y="411960"/>
                  </a:cubicBezTo>
                  <a:cubicBezTo>
                    <a:pt x="55757" y="411960"/>
                    <a:pt x="48958" y="415018"/>
                    <a:pt x="44037" y="419962"/>
                  </a:cubicBezTo>
                  <a:cubicBezTo>
                    <a:pt x="44017" y="420010"/>
                    <a:pt x="43998" y="420058"/>
                    <a:pt x="43978" y="420106"/>
                  </a:cubicBezTo>
                  <a:cubicBezTo>
                    <a:pt x="43958" y="420154"/>
                    <a:pt x="7330" y="450976"/>
                    <a:pt x="0" y="427159"/>
                  </a:cubicBezTo>
                  <a:lnTo>
                    <a:pt x="0" y="277205"/>
                  </a:lnTo>
                  <a:lnTo>
                    <a:pt x="42265" y="277205"/>
                  </a:lnTo>
                  <a:cubicBezTo>
                    <a:pt x="49605" y="277921"/>
                    <a:pt x="40537" y="279453"/>
                    <a:pt x="44037" y="281503"/>
                  </a:cubicBezTo>
                  <a:cubicBezTo>
                    <a:pt x="47537" y="283553"/>
                    <a:pt x="55529" y="292724"/>
                    <a:pt x="63266" y="289504"/>
                  </a:cubicBezTo>
                  <a:cubicBezTo>
                    <a:pt x="78285" y="289504"/>
                    <a:pt x="90459" y="277273"/>
                    <a:pt x="90459" y="262185"/>
                  </a:cubicBezTo>
                  <a:cubicBezTo>
                    <a:pt x="90459" y="247097"/>
                    <a:pt x="78285" y="234866"/>
                    <a:pt x="63266" y="234866"/>
                  </a:cubicBezTo>
                  <a:cubicBezTo>
                    <a:pt x="55757" y="234866"/>
                    <a:pt x="48958" y="237924"/>
                    <a:pt x="44037" y="242868"/>
                  </a:cubicBezTo>
                  <a:lnTo>
                    <a:pt x="41754" y="248405"/>
                  </a:lnTo>
                  <a:lnTo>
                    <a:pt x="0" y="248405"/>
                  </a:lnTo>
                  <a:lnTo>
                    <a:pt x="0" y="180070"/>
                  </a:lnTo>
                  <a:lnTo>
                    <a:pt x="41229" y="186145"/>
                  </a:lnTo>
                  <a:lnTo>
                    <a:pt x="44037" y="192956"/>
                  </a:lnTo>
                  <a:cubicBezTo>
                    <a:pt x="48958" y="197899"/>
                    <a:pt x="55756" y="200957"/>
                    <a:pt x="63266" y="200957"/>
                  </a:cubicBezTo>
                  <a:cubicBezTo>
                    <a:pt x="78285" y="200957"/>
                    <a:pt x="90459" y="188726"/>
                    <a:pt x="90459" y="173638"/>
                  </a:cubicBezTo>
                  <a:cubicBezTo>
                    <a:pt x="90459" y="158550"/>
                    <a:pt x="78285" y="146319"/>
                    <a:pt x="63266" y="146319"/>
                  </a:cubicBezTo>
                  <a:cubicBezTo>
                    <a:pt x="55756" y="146319"/>
                    <a:pt x="48958" y="149377"/>
                    <a:pt x="44037" y="154321"/>
                  </a:cubicBezTo>
                  <a:lnTo>
                    <a:pt x="42821" y="157269"/>
                  </a:lnTo>
                  <a:cubicBezTo>
                    <a:pt x="42416" y="158252"/>
                    <a:pt x="7137" y="177170"/>
                    <a:pt x="0" y="150959"/>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Arial"/>
                <a:ea typeface="Arial"/>
                <a:cs typeface="Arial"/>
                <a:sym typeface="Arial"/>
              </a:endParaRPr>
            </a:p>
          </p:txBody>
        </p:sp>
        <p:pic>
          <p:nvPicPr>
            <p:cNvPr id="3170" name="Google Shape;3170;p60"/>
            <p:cNvPicPr preferRelativeResize="0"/>
            <p:nvPr/>
          </p:nvPicPr>
          <p:blipFill>
            <a:blip r:embed="rId3">
              <a:alphaModFix amt="75000"/>
            </a:blip>
            <a:stretch>
              <a:fillRect/>
            </a:stretch>
          </p:blipFill>
          <p:spPr>
            <a:xfrm flipH="1" rot="10800000">
              <a:off x="1360725" y="3078675"/>
              <a:ext cx="1730326" cy="2442850"/>
            </a:xfrm>
            <a:prstGeom prst="rect">
              <a:avLst/>
            </a:prstGeom>
            <a:noFill/>
            <a:ln>
              <a:noFill/>
            </a:ln>
          </p:spPr>
        </p:pic>
      </p:grpSp>
      <p:grpSp>
        <p:nvGrpSpPr>
          <p:cNvPr id="3171" name="Google Shape;3171;p60"/>
          <p:cNvGrpSpPr/>
          <p:nvPr/>
        </p:nvGrpSpPr>
        <p:grpSpPr>
          <a:xfrm>
            <a:off x="841025" y="3685627"/>
            <a:ext cx="1705118" cy="2073735"/>
            <a:chOff x="1082430" y="3078675"/>
            <a:chExt cx="2008620" cy="2442850"/>
          </a:xfrm>
        </p:grpSpPr>
        <p:sp>
          <p:nvSpPr>
            <p:cNvPr id="3172" name="Google Shape;3172;p60"/>
            <p:cNvSpPr/>
            <p:nvPr/>
          </p:nvSpPr>
          <p:spPr>
            <a:xfrm>
              <a:off x="1082430" y="3078687"/>
              <a:ext cx="1974632" cy="2435917"/>
            </a:xfrm>
            <a:custGeom>
              <a:rect b="b" l="l" r="r" t="t"/>
              <a:pathLst>
                <a:path extrusionOk="0" h="1055652" w="855745">
                  <a:moveTo>
                    <a:pt x="63266" y="943243"/>
                  </a:moveTo>
                  <a:cubicBezTo>
                    <a:pt x="48247" y="943243"/>
                    <a:pt x="36072" y="955473"/>
                    <a:pt x="36072" y="970561"/>
                  </a:cubicBezTo>
                  <a:cubicBezTo>
                    <a:pt x="36072" y="985649"/>
                    <a:pt x="48247" y="997880"/>
                    <a:pt x="63266" y="997880"/>
                  </a:cubicBezTo>
                  <a:cubicBezTo>
                    <a:pt x="78285" y="997880"/>
                    <a:pt x="90459" y="985649"/>
                    <a:pt x="90459" y="970561"/>
                  </a:cubicBezTo>
                  <a:cubicBezTo>
                    <a:pt x="90459" y="955473"/>
                    <a:pt x="78285" y="943243"/>
                    <a:pt x="63266" y="943243"/>
                  </a:cubicBezTo>
                  <a:close/>
                  <a:moveTo>
                    <a:pt x="63266" y="677601"/>
                  </a:moveTo>
                  <a:cubicBezTo>
                    <a:pt x="48247" y="677601"/>
                    <a:pt x="36072" y="689831"/>
                    <a:pt x="36072" y="704919"/>
                  </a:cubicBezTo>
                  <a:cubicBezTo>
                    <a:pt x="36072" y="720008"/>
                    <a:pt x="48247" y="732238"/>
                    <a:pt x="63266" y="732238"/>
                  </a:cubicBezTo>
                  <a:cubicBezTo>
                    <a:pt x="78285" y="732238"/>
                    <a:pt x="90459" y="720008"/>
                    <a:pt x="90459" y="704919"/>
                  </a:cubicBezTo>
                  <a:cubicBezTo>
                    <a:pt x="90459" y="689831"/>
                    <a:pt x="78285" y="677601"/>
                    <a:pt x="63266" y="677601"/>
                  </a:cubicBezTo>
                  <a:close/>
                  <a:moveTo>
                    <a:pt x="63266" y="500507"/>
                  </a:moveTo>
                  <a:cubicBezTo>
                    <a:pt x="48247" y="500507"/>
                    <a:pt x="36072" y="512738"/>
                    <a:pt x="36072" y="527826"/>
                  </a:cubicBezTo>
                  <a:cubicBezTo>
                    <a:pt x="36072" y="542914"/>
                    <a:pt x="48247" y="555144"/>
                    <a:pt x="63266" y="555144"/>
                  </a:cubicBezTo>
                  <a:cubicBezTo>
                    <a:pt x="78285" y="555144"/>
                    <a:pt x="90459" y="542914"/>
                    <a:pt x="90459" y="527826"/>
                  </a:cubicBezTo>
                  <a:cubicBezTo>
                    <a:pt x="90459" y="512738"/>
                    <a:pt x="78285" y="500507"/>
                    <a:pt x="63266" y="500507"/>
                  </a:cubicBezTo>
                  <a:close/>
                  <a:moveTo>
                    <a:pt x="63266" y="323413"/>
                  </a:moveTo>
                  <a:cubicBezTo>
                    <a:pt x="48247" y="323413"/>
                    <a:pt x="36072" y="335644"/>
                    <a:pt x="36072" y="350732"/>
                  </a:cubicBezTo>
                  <a:cubicBezTo>
                    <a:pt x="36072" y="365820"/>
                    <a:pt x="48247" y="378051"/>
                    <a:pt x="63266" y="378051"/>
                  </a:cubicBezTo>
                  <a:cubicBezTo>
                    <a:pt x="78285" y="378051"/>
                    <a:pt x="90459" y="365820"/>
                    <a:pt x="90459" y="350732"/>
                  </a:cubicBezTo>
                  <a:cubicBezTo>
                    <a:pt x="90459" y="335644"/>
                    <a:pt x="78285" y="323413"/>
                    <a:pt x="63266" y="323413"/>
                  </a:cubicBezTo>
                  <a:close/>
                  <a:moveTo>
                    <a:pt x="63266" y="57772"/>
                  </a:moveTo>
                  <a:cubicBezTo>
                    <a:pt x="48247" y="57772"/>
                    <a:pt x="36072" y="70003"/>
                    <a:pt x="36072" y="85091"/>
                  </a:cubicBezTo>
                  <a:cubicBezTo>
                    <a:pt x="36072" y="100179"/>
                    <a:pt x="48247" y="112410"/>
                    <a:pt x="63266" y="112410"/>
                  </a:cubicBezTo>
                  <a:cubicBezTo>
                    <a:pt x="78285" y="112410"/>
                    <a:pt x="90459" y="100179"/>
                    <a:pt x="90459" y="85091"/>
                  </a:cubicBezTo>
                  <a:cubicBezTo>
                    <a:pt x="90459" y="70003"/>
                    <a:pt x="78285" y="57772"/>
                    <a:pt x="63266" y="57772"/>
                  </a:cubicBezTo>
                  <a:close/>
                  <a:moveTo>
                    <a:pt x="0" y="0"/>
                  </a:moveTo>
                  <a:lnTo>
                    <a:pt x="855745" y="0"/>
                  </a:lnTo>
                  <a:lnTo>
                    <a:pt x="855745" y="1055652"/>
                  </a:lnTo>
                  <a:lnTo>
                    <a:pt x="0" y="1055652"/>
                  </a:lnTo>
                  <a:lnTo>
                    <a:pt x="0" y="886805"/>
                  </a:lnTo>
                  <a:lnTo>
                    <a:pt x="38048" y="886805"/>
                  </a:lnTo>
                  <a:lnTo>
                    <a:pt x="44037" y="901331"/>
                  </a:lnTo>
                  <a:cubicBezTo>
                    <a:pt x="48958" y="906275"/>
                    <a:pt x="55757" y="909332"/>
                    <a:pt x="63266" y="909332"/>
                  </a:cubicBezTo>
                  <a:cubicBezTo>
                    <a:pt x="78285" y="909332"/>
                    <a:pt x="90459" y="897101"/>
                    <a:pt x="90459" y="882013"/>
                  </a:cubicBezTo>
                  <a:cubicBezTo>
                    <a:pt x="90459" y="866925"/>
                    <a:pt x="78285" y="854695"/>
                    <a:pt x="63266" y="854695"/>
                  </a:cubicBezTo>
                  <a:lnTo>
                    <a:pt x="55311" y="858005"/>
                  </a:lnTo>
                  <a:lnTo>
                    <a:pt x="0" y="858005"/>
                  </a:lnTo>
                  <a:lnTo>
                    <a:pt x="0" y="780068"/>
                  </a:lnTo>
                  <a:lnTo>
                    <a:pt x="38842" y="800185"/>
                  </a:lnTo>
                  <a:lnTo>
                    <a:pt x="44037" y="812784"/>
                  </a:lnTo>
                  <a:cubicBezTo>
                    <a:pt x="48958" y="817728"/>
                    <a:pt x="55757" y="820785"/>
                    <a:pt x="63266" y="820785"/>
                  </a:cubicBezTo>
                  <a:cubicBezTo>
                    <a:pt x="78285" y="820785"/>
                    <a:pt x="90459" y="808555"/>
                    <a:pt x="90459" y="793466"/>
                  </a:cubicBezTo>
                  <a:cubicBezTo>
                    <a:pt x="90459" y="778378"/>
                    <a:pt x="78285" y="766148"/>
                    <a:pt x="63266" y="766148"/>
                  </a:cubicBezTo>
                  <a:lnTo>
                    <a:pt x="48006" y="772498"/>
                  </a:lnTo>
                  <a:lnTo>
                    <a:pt x="0" y="747635"/>
                  </a:lnTo>
                  <a:lnTo>
                    <a:pt x="0" y="622486"/>
                  </a:lnTo>
                  <a:lnTo>
                    <a:pt x="38593" y="622486"/>
                  </a:lnTo>
                  <a:cubicBezTo>
                    <a:pt x="45932" y="624687"/>
                    <a:pt x="39925" y="632156"/>
                    <a:pt x="44037" y="635690"/>
                  </a:cubicBezTo>
                  <a:cubicBezTo>
                    <a:pt x="48149" y="639224"/>
                    <a:pt x="55529" y="646910"/>
                    <a:pt x="63266" y="643691"/>
                  </a:cubicBezTo>
                  <a:cubicBezTo>
                    <a:pt x="78285" y="643691"/>
                    <a:pt x="90459" y="631461"/>
                    <a:pt x="90459" y="616373"/>
                  </a:cubicBezTo>
                  <a:cubicBezTo>
                    <a:pt x="90459" y="601284"/>
                    <a:pt x="78285" y="589054"/>
                    <a:pt x="63266" y="589054"/>
                  </a:cubicBezTo>
                  <a:lnTo>
                    <a:pt x="52134" y="593686"/>
                  </a:lnTo>
                  <a:lnTo>
                    <a:pt x="0" y="593686"/>
                  </a:lnTo>
                  <a:lnTo>
                    <a:pt x="0" y="456326"/>
                  </a:lnTo>
                  <a:lnTo>
                    <a:pt x="40428" y="449843"/>
                  </a:lnTo>
                  <a:lnTo>
                    <a:pt x="44037" y="458596"/>
                  </a:lnTo>
                  <a:cubicBezTo>
                    <a:pt x="48958" y="463540"/>
                    <a:pt x="55757" y="466597"/>
                    <a:pt x="63266" y="466597"/>
                  </a:cubicBezTo>
                  <a:cubicBezTo>
                    <a:pt x="78285" y="466597"/>
                    <a:pt x="90459" y="454367"/>
                    <a:pt x="90459" y="439279"/>
                  </a:cubicBezTo>
                  <a:cubicBezTo>
                    <a:pt x="90459" y="424191"/>
                    <a:pt x="78285" y="411960"/>
                    <a:pt x="63266" y="411960"/>
                  </a:cubicBezTo>
                  <a:cubicBezTo>
                    <a:pt x="55757" y="411960"/>
                    <a:pt x="48958" y="415018"/>
                    <a:pt x="44037" y="419962"/>
                  </a:cubicBezTo>
                  <a:cubicBezTo>
                    <a:pt x="44017" y="420010"/>
                    <a:pt x="43998" y="420058"/>
                    <a:pt x="43978" y="420106"/>
                  </a:cubicBezTo>
                  <a:cubicBezTo>
                    <a:pt x="43958" y="420154"/>
                    <a:pt x="7330" y="450976"/>
                    <a:pt x="0" y="427159"/>
                  </a:cubicBezTo>
                  <a:lnTo>
                    <a:pt x="0" y="277205"/>
                  </a:lnTo>
                  <a:lnTo>
                    <a:pt x="42265" y="277205"/>
                  </a:lnTo>
                  <a:cubicBezTo>
                    <a:pt x="49605" y="277921"/>
                    <a:pt x="40537" y="279453"/>
                    <a:pt x="44037" y="281503"/>
                  </a:cubicBezTo>
                  <a:cubicBezTo>
                    <a:pt x="47537" y="283553"/>
                    <a:pt x="55529" y="292724"/>
                    <a:pt x="63266" y="289504"/>
                  </a:cubicBezTo>
                  <a:cubicBezTo>
                    <a:pt x="78285" y="289504"/>
                    <a:pt x="90459" y="277273"/>
                    <a:pt x="90459" y="262185"/>
                  </a:cubicBezTo>
                  <a:cubicBezTo>
                    <a:pt x="90459" y="247097"/>
                    <a:pt x="78285" y="234866"/>
                    <a:pt x="63266" y="234866"/>
                  </a:cubicBezTo>
                  <a:cubicBezTo>
                    <a:pt x="55757" y="234866"/>
                    <a:pt x="48958" y="237924"/>
                    <a:pt x="44037" y="242868"/>
                  </a:cubicBezTo>
                  <a:lnTo>
                    <a:pt x="41754" y="248405"/>
                  </a:lnTo>
                  <a:lnTo>
                    <a:pt x="0" y="248405"/>
                  </a:lnTo>
                  <a:lnTo>
                    <a:pt x="0" y="180070"/>
                  </a:lnTo>
                  <a:lnTo>
                    <a:pt x="41229" y="186145"/>
                  </a:lnTo>
                  <a:lnTo>
                    <a:pt x="44037" y="192956"/>
                  </a:lnTo>
                  <a:cubicBezTo>
                    <a:pt x="48958" y="197899"/>
                    <a:pt x="55756" y="200957"/>
                    <a:pt x="63266" y="200957"/>
                  </a:cubicBezTo>
                  <a:cubicBezTo>
                    <a:pt x="78285" y="200957"/>
                    <a:pt x="90459" y="188726"/>
                    <a:pt x="90459" y="173638"/>
                  </a:cubicBezTo>
                  <a:cubicBezTo>
                    <a:pt x="90459" y="158550"/>
                    <a:pt x="78285" y="146319"/>
                    <a:pt x="63266" y="146319"/>
                  </a:cubicBezTo>
                  <a:cubicBezTo>
                    <a:pt x="55756" y="146319"/>
                    <a:pt x="48958" y="149377"/>
                    <a:pt x="44037" y="154321"/>
                  </a:cubicBezTo>
                  <a:lnTo>
                    <a:pt x="42821" y="157269"/>
                  </a:lnTo>
                  <a:cubicBezTo>
                    <a:pt x="42416" y="158252"/>
                    <a:pt x="7137" y="177170"/>
                    <a:pt x="0" y="150959"/>
                  </a:cubicBezTo>
                  <a:lnTo>
                    <a:pt x="0" y="0"/>
                  </a:lnTo>
                  <a:close/>
                </a:path>
              </a:pathLst>
            </a:custGeom>
            <a:solidFill>
              <a:srgbClr val="FFFFFF"/>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Arial"/>
                <a:ea typeface="Arial"/>
                <a:cs typeface="Arial"/>
                <a:sym typeface="Arial"/>
              </a:endParaRPr>
            </a:p>
          </p:txBody>
        </p:sp>
        <p:sp>
          <p:nvSpPr>
            <p:cNvPr id="3173" name="Google Shape;3173;p60"/>
            <p:cNvSpPr/>
            <p:nvPr/>
          </p:nvSpPr>
          <p:spPr>
            <a:xfrm>
              <a:off x="1082432" y="3078689"/>
              <a:ext cx="278294" cy="2435917"/>
            </a:xfrm>
            <a:custGeom>
              <a:rect b="b" l="l" r="r" t="t"/>
              <a:pathLst>
                <a:path extrusionOk="0" h="1055652" w="120604">
                  <a:moveTo>
                    <a:pt x="63266" y="943243"/>
                  </a:moveTo>
                  <a:cubicBezTo>
                    <a:pt x="48247" y="943243"/>
                    <a:pt x="36072" y="955473"/>
                    <a:pt x="36072" y="970561"/>
                  </a:cubicBezTo>
                  <a:cubicBezTo>
                    <a:pt x="36072" y="985649"/>
                    <a:pt x="48247" y="997880"/>
                    <a:pt x="63266" y="997880"/>
                  </a:cubicBezTo>
                  <a:cubicBezTo>
                    <a:pt x="78285" y="997880"/>
                    <a:pt x="90459" y="985649"/>
                    <a:pt x="90459" y="970561"/>
                  </a:cubicBezTo>
                  <a:cubicBezTo>
                    <a:pt x="90459" y="955473"/>
                    <a:pt x="78285" y="943243"/>
                    <a:pt x="63266" y="943243"/>
                  </a:cubicBezTo>
                  <a:close/>
                  <a:moveTo>
                    <a:pt x="63266" y="677601"/>
                  </a:moveTo>
                  <a:cubicBezTo>
                    <a:pt x="48247" y="677601"/>
                    <a:pt x="36072" y="689831"/>
                    <a:pt x="36072" y="704919"/>
                  </a:cubicBezTo>
                  <a:cubicBezTo>
                    <a:pt x="36072" y="720008"/>
                    <a:pt x="48247" y="732238"/>
                    <a:pt x="63266" y="732238"/>
                  </a:cubicBezTo>
                  <a:cubicBezTo>
                    <a:pt x="78285" y="732238"/>
                    <a:pt x="90459" y="720008"/>
                    <a:pt x="90459" y="704919"/>
                  </a:cubicBezTo>
                  <a:cubicBezTo>
                    <a:pt x="90459" y="689831"/>
                    <a:pt x="78285" y="677601"/>
                    <a:pt x="63266" y="677601"/>
                  </a:cubicBezTo>
                  <a:close/>
                  <a:moveTo>
                    <a:pt x="63266" y="500507"/>
                  </a:moveTo>
                  <a:cubicBezTo>
                    <a:pt x="48247" y="500507"/>
                    <a:pt x="36072" y="512738"/>
                    <a:pt x="36072" y="527826"/>
                  </a:cubicBezTo>
                  <a:cubicBezTo>
                    <a:pt x="36072" y="542914"/>
                    <a:pt x="48247" y="555144"/>
                    <a:pt x="63266" y="555144"/>
                  </a:cubicBezTo>
                  <a:cubicBezTo>
                    <a:pt x="78285" y="555144"/>
                    <a:pt x="90459" y="542914"/>
                    <a:pt x="90459" y="527826"/>
                  </a:cubicBezTo>
                  <a:cubicBezTo>
                    <a:pt x="90459" y="512738"/>
                    <a:pt x="78285" y="500507"/>
                    <a:pt x="63266" y="500507"/>
                  </a:cubicBezTo>
                  <a:close/>
                  <a:moveTo>
                    <a:pt x="63266" y="323413"/>
                  </a:moveTo>
                  <a:cubicBezTo>
                    <a:pt x="48247" y="323413"/>
                    <a:pt x="36072" y="335644"/>
                    <a:pt x="36072" y="350732"/>
                  </a:cubicBezTo>
                  <a:cubicBezTo>
                    <a:pt x="36072" y="365820"/>
                    <a:pt x="48247" y="378051"/>
                    <a:pt x="63266" y="378051"/>
                  </a:cubicBezTo>
                  <a:cubicBezTo>
                    <a:pt x="78285" y="378051"/>
                    <a:pt x="90459" y="365820"/>
                    <a:pt x="90459" y="350732"/>
                  </a:cubicBezTo>
                  <a:cubicBezTo>
                    <a:pt x="90459" y="335644"/>
                    <a:pt x="78285" y="323413"/>
                    <a:pt x="63266" y="323413"/>
                  </a:cubicBezTo>
                  <a:close/>
                  <a:moveTo>
                    <a:pt x="63266" y="57772"/>
                  </a:moveTo>
                  <a:cubicBezTo>
                    <a:pt x="48247" y="57772"/>
                    <a:pt x="36072" y="70003"/>
                    <a:pt x="36072" y="85091"/>
                  </a:cubicBezTo>
                  <a:cubicBezTo>
                    <a:pt x="36072" y="100179"/>
                    <a:pt x="48247" y="112410"/>
                    <a:pt x="63266" y="112410"/>
                  </a:cubicBezTo>
                  <a:cubicBezTo>
                    <a:pt x="78285" y="112410"/>
                    <a:pt x="90459" y="100179"/>
                    <a:pt x="90459" y="85091"/>
                  </a:cubicBezTo>
                  <a:cubicBezTo>
                    <a:pt x="90459" y="70003"/>
                    <a:pt x="78285" y="57772"/>
                    <a:pt x="63266" y="57772"/>
                  </a:cubicBezTo>
                  <a:close/>
                  <a:moveTo>
                    <a:pt x="0" y="0"/>
                  </a:moveTo>
                  <a:lnTo>
                    <a:pt x="120604" y="0"/>
                  </a:lnTo>
                  <a:lnTo>
                    <a:pt x="120604" y="1055652"/>
                  </a:lnTo>
                  <a:lnTo>
                    <a:pt x="0" y="1055652"/>
                  </a:lnTo>
                  <a:lnTo>
                    <a:pt x="0" y="886805"/>
                  </a:lnTo>
                  <a:lnTo>
                    <a:pt x="38048" y="886805"/>
                  </a:lnTo>
                  <a:lnTo>
                    <a:pt x="44037" y="901331"/>
                  </a:lnTo>
                  <a:cubicBezTo>
                    <a:pt x="48958" y="906275"/>
                    <a:pt x="55757" y="909332"/>
                    <a:pt x="63266" y="909332"/>
                  </a:cubicBezTo>
                  <a:cubicBezTo>
                    <a:pt x="78285" y="909332"/>
                    <a:pt x="90459" y="897101"/>
                    <a:pt x="90459" y="882013"/>
                  </a:cubicBezTo>
                  <a:cubicBezTo>
                    <a:pt x="90459" y="866925"/>
                    <a:pt x="78285" y="854695"/>
                    <a:pt x="63266" y="854695"/>
                  </a:cubicBezTo>
                  <a:lnTo>
                    <a:pt x="55311" y="858005"/>
                  </a:lnTo>
                  <a:lnTo>
                    <a:pt x="0" y="858005"/>
                  </a:lnTo>
                  <a:lnTo>
                    <a:pt x="0" y="780068"/>
                  </a:lnTo>
                  <a:lnTo>
                    <a:pt x="38842" y="800185"/>
                  </a:lnTo>
                  <a:lnTo>
                    <a:pt x="44037" y="812784"/>
                  </a:lnTo>
                  <a:cubicBezTo>
                    <a:pt x="48958" y="817728"/>
                    <a:pt x="55757" y="820785"/>
                    <a:pt x="63266" y="820785"/>
                  </a:cubicBezTo>
                  <a:cubicBezTo>
                    <a:pt x="78285" y="820785"/>
                    <a:pt x="90459" y="808555"/>
                    <a:pt x="90459" y="793466"/>
                  </a:cubicBezTo>
                  <a:cubicBezTo>
                    <a:pt x="90459" y="778378"/>
                    <a:pt x="78285" y="766148"/>
                    <a:pt x="63266" y="766148"/>
                  </a:cubicBezTo>
                  <a:lnTo>
                    <a:pt x="48006" y="772498"/>
                  </a:lnTo>
                  <a:lnTo>
                    <a:pt x="0" y="747635"/>
                  </a:lnTo>
                  <a:lnTo>
                    <a:pt x="0" y="622486"/>
                  </a:lnTo>
                  <a:lnTo>
                    <a:pt x="38593" y="622486"/>
                  </a:lnTo>
                  <a:cubicBezTo>
                    <a:pt x="45932" y="624687"/>
                    <a:pt x="39925" y="632156"/>
                    <a:pt x="44037" y="635690"/>
                  </a:cubicBezTo>
                  <a:cubicBezTo>
                    <a:pt x="48149" y="639224"/>
                    <a:pt x="55529" y="646910"/>
                    <a:pt x="63266" y="643691"/>
                  </a:cubicBezTo>
                  <a:cubicBezTo>
                    <a:pt x="78285" y="643691"/>
                    <a:pt x="90459" y="631461"/>
                    <a:pt x="90459" y="616373"/>
                  </a:cubicBezTo>
                  <a:cubicBezTo>
                    <a:pt x="90459" y="601284"/>
                    <a:pt x="78285" y="589054"/>
                    <a:pt x="63266" y="589054"/>
                  </a:cubicBezTo>
                  <a:lnTo>
                    <a:pt x="52134" y="593686"/>
                  </a:lnTo>
                  <a:lnTo>
                    <a:pt x="0" y="593686"/>
                  </a:lnTo>
                  <a:lnTo>
                    <a:pt x="0" y="456326"/>
                  </a:lnTo>
                  <a:lnTo>
                    <a:pt x="40428" y="449843"/>
                  </a:lnTo>
                  <a:lnTo>
                    <a:pt x="44037" y="458596"/>
                  </a:lnTo>
                  <a:cubicBezTo>
                    <a:pt x="48958" y="463540"/>
                    <a:pt x="55757" y="466597"/>
                    <a:pt x="63266" y="466597"/>
                  </a:cubicBezTo>
                  <a:cubicBezTo>
                    <a:pt x="78285" y="466597"/>
                    <a:pt x="90459" y="454367"/>
                    <a:pt x="90459" y="439279"/>
                  </a:cubicBezTo>
                  <a:cubicBezTo>
                    <a:pt x="90459" y="424191"/>
                    <a:pt x="78285" y="411960"/>
                    <a:pt x="63266" y="411960"/>
                  </a:cubicBezTo>
                  <a:cubicBezTo>
                    <a:pt x="55757" y="411960"/>
                    <a:pt x="48958" y="415018"/>
                    <a:pt x="44037" y="419962"/>
                  </a:cubicBezTo>
                  <a:cubicBezTo>
                    <a:pt x="44017" y="420010"/>
                    <a:pt x="43998" y="420058"/>
                    <a:pt x="43978" y="420106"/>
                  </a:cubicBezTo>
                  <a:cubicBezTo>
                    <a:pt x="43958" y="420154"/>
                    <a:pt x="7330" y="450976"/>
                    <a:pt x="0" y="427159"/>
                  </a:cubicBezTo>
                  <a:lnTo>
                    <a:pt x="0" y="277205"/>
                  </a:lnTo>
                  <a:lnTo>
                    <a:pt x="42265" y="277205"/>
                  </a:lnTo>
                  <a:cubicBezTo>
                    <a:pt x="49605" y="277921"/>
                    <a:pt x="40537" y="279453"/>
                    <a:pt x="44037" y="281503"/>
                  </a:cubicBezTo>
                  <a:cubicBezTo>
                    <a:pt x="47537" y="283553"/>
                    <a:pt x="55529" y="292724"/>
                    <a:pt x="63266" y="289504"/>
                  </a:cubicBezTo>
                  <a:cubicBezTo>
                    <a:pt x="78285" y="289504"/>
                    <a:pt x="90459" y="277273"/>
                    <a:pt x="90459" y="262185"/>
                  </a:cubicBezTo>
                  <a:cubicBezTo>
                    <a:pt x="90459" y="247097"/>
                    <a:pt x="78285" y="234866"/>
                    <a:pt x="63266" y="234866"/>
                  </a:cubicBezTo>
                  <a:cubicBezTo>
                    <a:pt x="55757" y="234866"/>
                    <a:pt x="48958" y="237924"/>
                    <a:pt x="44037" y="242868"/>
                  </a:cubicBezTo>
                  <a:lnTo>
                    <a:pt x="41754" y="248405"/>
                  </a:lnTo>
                  <a:lnTo>
                    <a:pt x="0" y="248405"/>
                  </a:lnTo>
                  <a:lnTo>
                    <a:pt x="0" y="180070"/>
                  </a:lnTo>
                  <a:lnTo>
                    <a:pt x="41229" y="186145"/>
                  </a:lnTo>
                  <a:lnTo>
                    <a:pt x="44037" y="192956"/>
                  </a:lnTo>
                  <a:cubicBezTo>
                    <a:pt x="48958" y="197899"/>
                    <a:pt x="55756" y="200957"/>
                    <a:pt x="63266" y="200957"/>
                  </a:cubicBezTo>
                  <a:cubicBezTo>
                    <a:pt x="78285" y="200957"/>
                    <a:pt x="90459" y="188726"/>
                    <a:pt x="90459" y="173638"/>
                  </a:cubicBezTo>
                  <a:cubicBezTo>
                    <a:pt x="90459" y="158550"/>
                    <a:pt x="78285" y="146319"/>
                    <a:pt x="63266" y="146319"/>
                  </a:cubicBezTo>
                  <a:cubicBezTo>
                    <a:pt x="55756" y="146319"/>
                    <a:pt x="48958" y="149377"/>
                    <a:pt x="44037" y="154321"/>
                  </a:cubicBezTo>
                  <a:lnTo>
                    <a:pt x="42821" y="157269"/>
                  </a:lnTo>
                  <a:cubicBezTo>
                    <a:pt x="42416" y="158252"/>
                    <a:pt x="7137" y="177170"/>
                    <a:pt x="0" y="150959"/>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Arial"/>
                <a:ea typeface="Arial"/>
                <a:cs typeface="Arial"/>
                <a:sym typeface="Arial"/>
              </a:endParaRPr>
            </a:p>
          </p:txBody>
        </p:sp>
        <p:pic>
          <p:nvPicPr>
            <p:cNvPr id="3174" name="Google Shape;3174;p60"/>
            <p:cNvPicPr preferRelativeResize="0"/>
            <p:nvPr/>
          </p:nvPicPr>
          <p:blipFill>
            <a:blip r:embed="rId3">
              <a:alphaModFix amt="75000"/>
            </a:blip>
            <a:stretch>
              <a:fillRect/>
            </a:stretch>
          </p:blipFill>
          <p:spPr>
            <a:xfrm flipH="1" rot="10800000">
              <a:off x="1360725" y="3078675"/>
              <a:ext cx="1730326" cy="2442850"/>
            </a:xfrm>
            <a:prstGeom prst="rect">
              <a:avLst/>
            </a:prstGeom>
            <a:noFill/>
            <a:ln>
              <a:noFill/>
            </a:ln>
          </p:spPr>
        </p:pic>
      </p:grpSp>
      <p:grpSp>
        <p:nvGrpSpPr>
          <p:cNvPr id="3175" name="Google Shape;3175;p60"/>
          <p:cNvGrpSpPr/>
          <p:nvPr/>
        </p:nvGrpSpPr>
        <p:grpSpPr>
          <a:xfrm>
            <a:off x="2665626" y="3685627"/>
            <a:ext cx="1705118" cy="2073735"/>
            <a:chOff x="1082430" y="3078675"/>
            <a:chExt cx="2008620" cy="2442850"/>
          </a:xfrm>
        </p:grpSpPr>
        <p:sp>
          <p:nvSpPr>
            <p:cNvPr id="3176" name="Google Shape;3176;p60"/>
            <p:cNvSpPr/>
            <p:nvPr/>
          </p:nvSpPr>
          <p:spPr>
            <a:xfrm>
              <a:off x="1082430" y="3078687"/>
              <a:ext cx="1974632" cy="2435917"/>
            </a:xfrm>
            <a:custGeom>
              <a:rect b="b" l="l" r="r" t="t"/>
              <a:pathLst>
                <a:path extrusionOk="0" h="1055652" w="855745">
                  <a:moveTo>
                    <a:pt x="63266" y="943243"/>
                  </a:moveTo>
                  <a:cubicBezTo>
                    <a:pt x="48247" y="943243"/>
                    <a:pt x="36072" y="955473"/>
                    <a:pt x="36072" y="970561"/>
                  </a:cubicBezTo>
                  <a:cubicBezTo>
                    <a:pt x="36072" y="985649"/>
                    <a:pt x="48247" y="997880"/>
                    <a:pt x="63266" y="997880"/>
                  </a:cubicBezTo>
                  <a:cubicBezTo>
                    <a:pt x="78285" y="997880"/>
                    <a:pt x="90459" y="985649"/>
                    <a:pt x="90459" y="970561"/>
                  </a:cubicBezTo>
                  <a:cubicBezTo>
                    <a:pt x="90459" y="955473"/>
                    <a:pt x="78285" y="943243"/>
                    <a:pt x="63266" y="943243"/>
                  </a:cubicBezTo>
                  <a:close/>
                  <a:moveTo>
                    <a:pt x="63266" y="677601"/>
                  </a:moveTo>
                  <a:cubicBezTo>
                    <a:pt x="48247" y="677601"/>
                    <a:pt x="36072" y="689831"/>
                    <a:pt x="36072" y="704919"/>
                  </a:cubicBezTo>
                  <a:cubicBezTo>
                    <a:pt x="36072" y="720008"/>
                    <a:pt x="48247" y="732238"/>
                    <a:pt x="63266" y="732238"/>
                  </a:cubicBezTo>
                  <a:cubicBezTo>
                    <a:pt x="78285" y="732238"/>
                    <a:pt x="90459" y="720008"/>
                    <a:pt x="90459" y="704919"/>
                  </a:cubicBezTo>
                  <a:cubicBezTo>
                    <a:pt x="90459" y="689831"/>
                    <a:pt x="78285" y="677601"/>
                    <a:pt x="63266" y="677601"/>
                  </a:cubicBezTo>
                  <a:close/>
                  <a:moveTo>
                    <a:pt x="63266" y="500507"/>
                  </a:moveTo>
                  <a:cubicBezTo>
                    <a:pt x="48247" y="500507"/>
                    <a:pt x="36072" y="512738"/>
                    <a:pt x="36072" y="527826"/>
                  </a:cubicBezTo>
                  <a:cubicBezTo>
                    <a:pt x="36072" y="542914"/>
                    <a:pt x="48247" y="555144"/>
                    <a:pt x="63266" y="555144"/>
                  </a:cubicBezTo>
                  <a:cubicBezTo>
                    <a:pt x="78285" y="555144"/>
                    <a:pt x="90459" y="542914"/>
                    <a:pt x="90459" y="527826"/>
                  </a:cubicBezTo>
                  <a:cubicBezTo>
                    <a:pt x="90459" y="512738"/>
                    <a:pt x="78285" y="500507"/>
                    <a:pt x="63266" y="500507"/>
                  </a:cubicBezTo>
                  <a:close/>
                  <a:moveTo>
                    <a:pt x="63266" y="323413"/>
                  </a:moveTo>
                  <a:cubicBezTo>
                    <a:pt x="48247" y="323413"/>
                    <a:pt x="36072" y="335644"/>
                    <a:pt x="36072" y="350732"/>
                  </a:cubicBezTo>
                  <a:cubicBezTo>
                    <a:pt x="36072" y="365820"/>
                    <a:pt x="48247" y="378051"/>
                    <a:pt x="63266" y="378051"/>
                  </a:cubicBezTo>
                  <a:cubicBezTo>
                    <a:pt x="78285" y="378051"/>
                    <a:pt x="90459" y="365820"/>
                    <a:pt x="90459" y="350732"/>
                  </a:cubicBezTo>
                  <a:cubicBezTo>
                    <a:pt x="90459" y="335644"/>
                    <a:pt x="78285" y="323413"/>
                    <a:pt x="63266" y="323413"/>
                  </a:cubicBezTo>
                  <a:close/>
                  <a:moveTo>
                    <a:pt x="63266" y="57772"/>
                  </a:moveTo>
                  <a:cubicBezTo>
                    <a:pt x="48247" y="57772"/>
                    <a:pt x="36072" y="70003"/>
                    <a:pt x="36072" y="85091"/>
                  </a:cubicBezTo>
                  <a:cubicBezTo>
                    <a:pt x="36072" y="100179"/>
                    <a:pt x="48247" y="112410"/>
                    <a:pt x="63266" y="112410"/>
                  </a:cubicBezTo>
                  <a:cubicBezTo>
                    <a:pt x="78285" y="112410"/>
                    <a:pt x="90459" y="100179"/>
                    <a:pt x="90459" y="85091"/>
                  </a:cubicBezTo>
                  <a:cubicBezTo>
                    <a:pt x="90459" y="70003"/>
                    <a:pt x="78285" y="57772"/>
                    <a:pt x="63266" y="57772"/>
                  </a:cubicBezTo>
                  <a:close/>
                  <a:moveTo>
                    <a:pt x="0" y="0"/>
                  </a:moveTo>
                  <a:lnTo>
                    <a:pt x="855745" y="0"/>
                  </a:lnTo>
                  <a:lnTo>
                    <a:pt x="855745" y="1055652"/>
                  </a:lnTo>
                  <a:lnTo>
                    <a:pt x="0" y="1055652"/>
                  </a:lnTo>
                  <a:lnTo>
                    <a:pt x="0" y="886805"/>
                  </a:lnTo>
                  <a:lnTo>
                    <a:pt x="38048" y="886805"/>
                  </a:lnTo>
                  <a:lnTo>
                    <a:pt x="44037" y="901331"/>
                  </a:lnTo>
                  <a:cubicBezTo>
                    <a:pt x="48958" y="906275"/>
                    <a:pt x="55757" y="909332"/>
                    <a:pt x="63266" y="909332"/>
                  </a:cubicBezTo>
                  <a:cubicBezTo>
                    <a:pt x="78285" y="909332"/>
                    <a:pt x="90459" y="897101"/>
                    <a:pt x="90459" y="882013"/>
                  </a:cubicBezTo>
                  <a:cubicBezTo>
                    <a:pt x="90459" y="866925"/>
                    <a:pt x="78285" y="854695"/>
                    <a:pt x="63266" y="854695"/>
                  </a:cubicBezTo>
                  <a:lnTo>
                    <a:pt x="55311" y="858005"/>
                  </a:lnTo>
                  <a:lnTo>
                    <a:pt x="0" y="858005"/>
                  </a:lnTo>
                  <a:lnTo>
                    <a:pt x="0" y="780068"/>
                  </a:lnTo>
                  <a:lnTo>
                    <a:pt x="38842" y="800185"/>
                  </a:lnTo>
                  <a:lnTo>
                    <a:pt x="44037" y="812784"/>
                  </a:lnTo>
                  <a:cubicBezTo>
                    <a:pt x="48958" y="817728"/>
                    <a:pt x="55757" y="820785"/>
                    <a:pt x="63266" y="820785"/>
                  </a:cubicBezTo>
                  <a:cubicBezTo>
                    <a:pt x="78285" y="820785"/>
                    <a:pt x="90459" y="808555"/>
                    <a:pt x="90459" y="793466"/>
                  </a:cubicBezTo>
                  <a:cubicBezTo>
                    <a:pt x="90459" y="778378"/>
                    <a:pt x="78285" y="766148"/>
                    <a:pt x="63266" y="766148"/>
                  </a:cubicBezTo>
                  <a:lnTo>
                    <a:pt x="48006" y="772498"/>
                  </a:lnTo>
                  <a:lnTo>
                    <a:pt x="0" y="747635"/>
                  </a:lnTo>
                  <a:lnTo>
                    <a:pt x="0" y="622486"/>
                  </a:lnTo>
                  <a:lnTo>
                    <a:pt x="38593" y="622486"/>
                  </a:lnTo>
                  <a:cubicBezTo>
                    <a:pt x="45932" y="624687"/>
                    <a:pt x="39925" y="632156"/>
                    <a:pt x="44037" y="635690"/>
                  </a:cubicBezTo>
                  <a:cubicBezTo>
                    <a:pt x="48149" y="639224"/>
                    <a:pt x="55529" y="646910"/>
                    <a:pt x="63266" y="643691"/>
                  </a:cubicBezTo>
                  <a:cubicBezTo>
                    <a:pt x="78285" y="643691"/>
                    <a:pt x="90459" y="631461"/>
                    <a:pt x="90459" y="616373"/>
                  </a:cubicBezTo>
                  <a:cubicBezTo>
                    <a:pt x="90459" y="601284"/>
                    <a:pt x="78285" y="589054"/>
                    <a:pt x="63266" y="589054"/>
                  </a:cubicBezTo>
                  <a:lnTo>
                    <a:pt x="52134" y="593686"/>
                  </a:lnTo>
                  <a:lnTo>
                    <a:pt x="0" y="593686"/>
                  </a:lnTo>
                  <a:lnTo>
                    <a:pt x="0" y="456326"/>
                  </a:lnTo>
                  <a:lnTo>
                    <a:pt x="40428" y="449843"/>
                  </a:lnTo>
                  <a:lnTo>
                    <a:pt x="44037" y="458596"/>
                  </a:lnTo>
                  <a:cubicBezTo>
                    <a:pt x="48958" y="463540"/>
                    <a:pt x="55757" y="466597"/>
                    <a:pt x="63266" y="466597"/>
                  </a:cubicBezTo>
                  <a:cubicBezTo>
                    <a:pt x="78285" y="466597"/>
                    <a:pt x="90459" y="454367"/>
                    <a:pt x="90459" y="439279"/>
                  </a:cubicBezTo>
                  <a:cubicBezTo>
                    <a:pt x="90459" y="424191"/>
                    <a:pt x="78285" y="411960"/>
                    <a:pt x="63266" y="411960"/>
                  </a:cubicBezTo>
                  <a:cubicBezTo>
                    <a:pt x="55757" y="411960"/>
                    <a:pt x="48958" y="415018"/>
                    <a:pt x="44037" y="419962"/>
                  </a:cubicBezTo>
                  <a:cubicBezTo>
                    <a:pt x="44017" y="420010"/>
                    <a:pt x="43998" y="420058"/>
                    <a:pt x="43978" y="420106"/>
                  </a:cubicBezTo>
                  <a:cubicBezTo>
                    <a:pt x="43958" y="420154"/>
                    <a:pt x="7330" y="450976"/>
                    <a:pt x="0" y="427159"/>
                  </a:cubicBezTo>
                  <a:lnTo>
                    <a:pt x="0" y="277205"/>
                  </a:lnTo>
                  <a:lnTo>
                    <a:pt x="42265" y="277205"/>
                  </a:lnTo>
                  <a:cubicBezTo>
                    <a:pt x="49605" y="277921"/>
                    <a:pt x="40537" y="279453"/>
                    <a:pt x="44037" y="281503"/>
                  </a:cubicBezTo>
                  <a:cubicBezTo>
                    <a:pt x="47537" y="283553"/>
                    <a:pt x="55529" y="292724"/>
                    <a:pt x="63266" y="289504"/>
                  </a:cubicBezTo>
                  <a:cubicBezTo>
                    <a:pt x="78285" y="289504"/>
                    <a:pt x="90459" y="277273"/>
                    <a:pt x="90459" y="262185"/>
                  </a:cubicBezTo>
                  <a:cubicBezTo>
                    <a:pt x="90459" y="247097"/>
                    <a:pt x="78285" y="234866"/>
                    <a:pt x="63266" y="234866"/>
                  </a:cubicBezTo>
                  <a:cubicBezTo>
                    <a:pt x="55757" y="234866"/>
                    <a:pt x="48958" y="237924"/>
                    <a:pt x="44037" y="242868"/>
                  </a:cubicBezTo>
                  <a:lnTo>
                    <a:pt x="41754" y="248405"/>
                  </a:lnTo>
                  <a:lnTo>
                    <a:pt x="0" y="248405"/>
                  </a:lnTo>
                  <a:lnTo>
                    <a:pt x="0" y="180070"/>
                  </a:lnTo>
                  <a:lnTo>
                    <a:pt x="41229" y="186145"/>
                  </a:lnTo>
                  <a:lnTo>
                    <a:pt x="44037" y="192956"/>
                  </a:lnTo>
                  <a:cubicBezTo>
                    <a:pt x="48958" y="197899"/>
                    <a:pt x="55756" y="200957"/>
                    <a:pt x="63266" y="200957"/>
                  </a:cubicBezTo>
                  <a:cubicBezTo>
                    <a:pt x="78285" y="200957"/>
                    <a:pt x="90459" y="188726"/>
                    <a:pt x="90459" y="173638"/>
                  </a:cubicBezTo>
                  <a:cubicBezTo>
                    <a:pt x="90459" y="158550"/>
                    <a:pt x="78285" y="146319"/>
                    <a:pt x="63266" y="146319"/>
                  </a:cubicBezTo>
                  <a:cubicBezTo>
                    <a:pt x="55756" y="146319"/>
                    <a:pt x="48958" y="149377"/>
                    <a:pt x="44037" y="154321"/>
                  </a:cubicBezTo>
                  <a:lnTo>
                    <a:pt x="42821" y="157269"/>
                  </a:lnTo>
                  <a:cubicBezTo>
                    <a:pt x="42416" y="158252"/>
                    <a:pt x="7137" y="177170"/>
                    <a:pt x="0" y="150959"/>
                  </a:cubicBezTo>
                  <a:lnTo>
                    <a:pt x="0" y="0"/>
                  </a:lnTo>
                  <a:close/>
                </a:path>
              </a:pathLst>
            </a:custGeom>
            <a:solidFill>
              <a:srgbClr val="FFFFFF"/>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Arial"/>
                <a:ea typeface="Arial"/>
                <a:cs typeface="Arial"/>
                <a:sym typeface="Arial"/>
              </a:endParaRPr>
            </a:p>
          </p:txBody>
        </p:sp>
        <p:sp>
          <p:nvSpPr>
            <p:cNvPr id="3177" name="Google Shape;3177;p60"/>
            <p:cNvSpPr/>
            <p:nvPr/>
          </p:nvSpPr>
          <p:spPr>
            <a:xfrm>
              <a:off x="1082432" y="3078689"/>
              <a:ext cx="278294" cy="2435917"/>
            </a:xfrm>
            <a:custGeom>
              <a:rect b="b" l="l" r="r" t="t"/>
              <a:pathLst>
                <a:path extrusionOk="0" h="1055652" w="120604">
                  <a:moveTo>
                    <a:pt x="63266" y="943243"/>
                  </a:moveTo>
                  <a:cubicBezTo>
                    <a:pt x="48247" y="943243"/>
                    <a:pt x="36072" y="955473"/>
                    <a:pt x="36072" y="970561"/>
                  </a:cubicBezTo>
                  <a:cubicBezTo>
                    <a:pt x="36072" y="985649"/>
                    <a:pt x="48247" y="997880"/>
                    <a:pt x="63266" y="997880"/>
                  </a:cubicBezTo>
                  <a:cubicBezTo>
                    <a:pt x="78285" y="997880"/>
                    <a:pt x="90459" y="985649"/>
                    <a:pt x="90459" y="970561"/>
                  </a:cubicBezTo>
                  <a:cubicBezTo>
                    <a:pt x="90459" y="955473"/>
                    <a:pt x="78285" y="943243"/>
                    <a:pt x="63266" y="943243"/>
                  </a:cubicBezTo>
                  <a:close/>
                  <a:moveTo>
                    <a:pt x="63266" y="677601"/>
                  </a:moveTo>
                  <a:cubicBezTo>
                    <a:pt x="48247" y="677601"/>
                    <a:pt x="36072" y="689831"/>
                    <a:pt x="36072" y="704919"/>
                  </a:cubicBezTo>
                  <a:cubicBezTo>
                    <a:pt x="36072" y="720008"/>
                    <a:pt x="48247" y="732238"/>
                    <a:pt x="63266" y="732238"/>
                  </a:cubicBezTo>
                  <a:cubicBezTo>
                    <a:pt x="78285" y="732238"/>
                    <a:pt x="90459" y="720008"/>
                    <a:pt x="90459" y="704919"/>
                  </a:cubicBezTo>
                  <a:cubicBezTo>
                    <a:pt x="90459" y="689831"/>
                    <a:pt x="78285" y="677601"/>
                    <a:pt x="63266" y="677601"/>
                  </a:cubicBezTo>
                  <a:close/>
                  <a:moveTo>
                    <a:pt x="63266" y="500507"/>
                  </a:moveTo>
                  <a:cubicBezTo>
                    <a:pt x="48247" y="500507"/>
                    <a:pt x="36072" y="512738"/>
                    <a:pt x="36072" y="527826"/>
                  </a:cubicBezTo>
                  <a:cubicBezTo>
                    <a:pt x="36072" y="542914"/>
                    <a:pt x="48247" y="555144"/>
                    <a:pt x="63266" y="555144"/>
                  </a:cubicBezTo>
                  <a:cubicBezTo>
                    <a:pt x="78285" y="555144"/>
                    <a:pt x="90459" y="542914"/>
                    <a:pt x="90459" y="527826"/>
                  </a:cubicBezTo>
                  <a:cubicBezTo>
                    <a:pt x="90459" y="512738"/>
                    <a:pt x="78285" y="500507"/>
                    <a:pt x="63266" y="500507"/>
                  </a:cubicBezTo>
                  <a:close/>
                  <a:moveTo>
                    <a:pt x="63266" y="323413"/>
                  </a:moveTo>
                  <a:cubicBezTo>
                    <a:pt x="48247" y="323413"/>
                    <a:pt x="36072" y="335644"/>
                    <a:pt x="36072" y="350732"/>
                  </a:cubicBezTo>
                  <a:cubicBezTo>
                    <a:pt x="36072" y="365820"/>
                    <a:pt x="48247" y="378051"/>
                    <a:pt x="63266" y="378051"/>
                  </a:cubicBezTo>
                  <a:cubicBezTo>
                    <a:pt x="78285" y="378051"/>
                    <a:pt x="90459" y="365820"/>
                    <a:pt x="90459" y="350732"/>
                  </a:cubicBezTo>
                  <a:cubicBezTo>
                    <a:pt x="90459" y="335644"/>
                    <a:pt x="78285" y="323413"/>
                    <a:pt x="63266" y="323413"/>
                  </a:cubicBezTo>
                  <a:close/>
                  <a:moveTo>
                    <a:pt x="63266" y="57772"/>
                  </a:moveTo>
                  <a:cubicBezTo>
                    <a:pt x="48247" y="57772"/>
                    <a:pt x="36072" y="70003"/>
                    <a:pt x="36072" y="85091"/>
                  </a:cubicBezTo>
                  <a:cubicBezTo>
                    <a:pt x="36072" y="100179"/>
                    <a:pt x="48247" y="112410"/>
                    <a:pt x="63266" y="112410"/>
                  </a:cubicBezTo>
                  <a:cubicBezTo>
                    <a:pt x="78285" y="112410"/>
                    <a:pt x="90459" y="100179"/>
                    <a:pt x="90459" y="85091"/>
                  </a:cubicBezTo>
                  <a:cubicBezTo>
                    <a:pt x="90459" y="70003"/>
                    <a:pt x="78285" y="57772"/>
                    <a:pt x="63266" y="57772"/>
                  </a:cubicBezTo>
                  <a:close/>
                  <a:moveTo>
                    <a:pt x="0" y="0"/>
                  </a:moveTo>
                  <a:lnTo>
                    <a:pt x="120604" y="0"/>
                  </a:lnTo>
                  <a:lnTo>
                    <a:pt x="120604" y="1055652"/>
                  </a:lnTo>
                  <a:lnTo>
                    <a:pt x="0" y="1055652"/>
                  </a:lnTo>
                  <a:lnTo>
                    <a:pt x="0" y="886805"/>
                  </a:lnTo>
                  <a:lnTo>
                    <a:pt x="38048" y="886805"/>
                  </a:lnTo>
                  <a:lnTo>
                    <a:pt x="44037" y="901331"/>
                  </a:lnTo>
                  <a:cubicBezTo>
                    <a:pt x="48958" y="906275"/>
                    <a:pt x="55757" y="909332"/>
                    <a:pt x="63266" y="909332"/>
                  </a:cubicBezTo>
                  <a:cubicBezTo>
                    <a:pt x="78285" y="909332"/>
                    <a:pt x="90459" y="897101"/>
                    <a:pt x="90459" y="882013"/>
                  </a:cubicBezTo>
                  <a:cubicBezTo>
                    <a:pt x="90459" y="866925"/>
                    <a:pt x="78285" y="854695"/>
                    <a:pt x="63266" y="854695"/>
                  </a:cubicBezTo>
                  <a:lnTo>
                    <a:pt x="55311" y="858005"/>
                  </a:lnTo>
                  <a:lnTo>
                    <a:pt x="0" y="858005"/>
                  </a:lnTo>
                  <a:lnTo>
                    <a:pt x="0" y="780068"/>
                  </a:lnTo>
                  <a:lnTo>
                    <a:pt x="38842" y="800185"/>
                  </a:lnTo>
                  <a:lnTo>
                    <a:pt x="44037" y="812784"/>
                  </a:lnTo>
                  <a:cubicBezTo>
                    <a:pt x="48958" y="817728"/>
                    <a:pt x="55757" y="820785"/>
                    <a:pt x="63266" y="820785"/>
                  </a:cubicBezTo>
                  <a:cubicBezTo>
                    <a:pt x="78285" y="820785"/>
                    <a:pt x="90459" y="808555"/>
                    <a:pt x="90459" y="793466"/>
                  </a:cubicBezTo>
                  <a:cubicBezTo>
                    <a:pt x="90459" y="778378"/>
                    <a:pt x="78285" y="766148"/>
                    <a:pt x="63266" y="766148"/>
                  </a:cubicBezTo>
                  <a:lnTo>
                    <a:pt x="48006" y="772498"/>
                  </a:lnTo>
                  <a:lnTo>
                    <a:pt x="0" y="747635"/>
                  </a:lnTo>
                  <a:lnTo>
                    <a:pt x="0" y="622486"/>
                  </a:lnTo>
                  <a:lnTo>
                    <a:pt x="38593" y="622486"/>
                  </a:lnTo>
                  <a:cubicBezTo>
                    <a:pt x="45932" y="624687"/>
                    <a:pt x="39925" y="632156"/>
                    <a:pt x="44037" y="635690"/>
                  </a:cubicBezTo>
                  <a:cubicBezTo>
                    <a:pt x="48149" y="639224"/>
                    <a:pt x="55529" y="646910"/>
                    <a:pt x="63266" y="643691"/>
                  </a:cubicBezTo>
                  <a:cubicBezTo>
                    <a:pt x="78285" y="643691"/>
                    <a:pt x="90459" y="631461"/>
                    <a:pt x="90459" y="616373"/>
                  </a:cubicBezTo>
                  <a:cubicBezTo>
                    <a:pt x="90459" y="601284"/>
                    <a:pt x="78285" y="589054"/>
                    <a:pt x="63266" y="589054"/>
                  </a:cubicBezTo>
                  <a:lnTo>
                    <a:pt x="52134" y="593686"/>
                  </a:lnTo>
                  <a:lnTo>
                    <a:pt x="0" y="593686"/>
                  </a:lnTo>
                  <a:lnTo>
                    <a:pt x="0" y="456326"/>
                  </a:lnTo>
                  <a:lnTo>
                    <a:pt x="40428" y="449843"/>
                  </a:lnTo>
                  <a:lnTo>
                    <a:pt x="44037" y="458596"/>
                  </a:lnTo>
                  <a:cubicBezTo>
                    <a:pt x="48958" y="463540"/>
                    <a:pt x="55757" y="466597"/>
                    <a:pt x="63266" y="466597"/>
                  </a:cubicBezTo>
                  <a:cubicBezTo>
                    <a:pt x="78285" y="466597"/>
                    <a:pt x="90459" y="454367"/>
                    <a:pt x="90459" y="439279"/>
                  </a:cubicBezTo>
                  <a:cubicBezTo>
                    <a:pt x="90459" y="424191"/>
                    <a:pt x="78285" y="411960"/>
                    <a:pt x="63266" y="411960"/>
                  </a:cubicBezTo>
                  <a:cubicBezTo>
                    <a:pt x="55757" y="411960"/>
                    <a:pt x="48958" y="415018"/>
                    <a:pt x="44037" y="419962"/>
                  </a:cubicBezTo>
                  <a:cubicBezTo>
                    <a:pt x="44017" y="420010"/>
                    <a:pt x="43998" y="420058"/>
                    <a:pt x="43978" y="420106"/>
                  </a:cubicBezTo>
                  <a:cubicBezTo>
                    <a:pt x="43958" y="420154"/>
                    <a:pt x="7330" y="450976"/>
                    <a:pt x="0" y="427159"/>
                  </a:cubicBezTo>
                  <a:lnTo>
                    <a:pt x="0" y="277205"/>
                  </a:lnTo>
                  <a:lnTo>
                    <a:pt x="42265" y="277205"/>
                  </a:lnTo>
                  <a:cubicBezTo>
                    <a:pt x="49605" y="277921"/>
                    <a:pt x="40537" y="279453"/>
                    <a:pt x="44037" y="281503"/>
                  </a:cubicBezTo>
                  <a:cubicBezTo>
                    <a:pt x="47537" y="283553"/>
                    <a:pt x="55529" y="292724"/>
                    <a:pt x="63266" y="289504"/>
                  </a:cubicBezTo>
                  <a:cubicBezTo>
                    <a:pt x="78285" y="289504"/>
                    <a:pt x="90459" y="277273"/>
                    <a:pt x="90459" y="262185"/>
                  </a:cubicBezTo>
                  <a:cubicBezTo>
                    <a:pt x="90459" y="247097"/>
                    <a:pt x="78285" y="234866"/>
                    <a:pt x="63266" y="234866"/>
                  </a:cubicBezTo>
                  <a:cubicBezTo>
                    <a:pt x="55757" y="234866"/>
                    <a:pt x="48958" y="237924"/>
                    <a:pt x="44037" y="242868"/>
                  </a:cubicBezTo>
                  <a:lnTo>
                    <a:pt x="41754" y="248405"/>
                  </a:lnTo>
                  <a:lnTo>
                    <a:pt x="0" y="248405"/>
                  </a:lnTo>
                  <a:lnTo>
                    <a:pt x="0" y="180070"/>
                  </a:lnTo>
                  <a:lnTo>
                    <a:pt x="41229" y="186145"/>
                  </a:lnTo>
                  <a:lnTo>
                    <a:pt x="44037" y="192956"/>
                  </a:lnTo>
                  <a:cubicBezTo>
                    <a:pt x="48958" y="197899"/>
                    <a:pt x="55756" y="200957"/>
                    <a:pt x="63266" y="200957"/>
                  </a:cubicBezTo>
                  <a:cubicBezTo>
                    <a:pt x="78285" y="200957"/>
                    <a:pt x="90459" y="188726"/>
                    <a:pt x="90459" y="173638"/>
                  </a:cubicBezTo>
                  <a:cubicBezTo>
                    <a:pt x="90459" y="158550"/>
                    <a:pt x="78285" y="146319"/>
                    <a:pt x="63266" y="146319"/>
                  </a:cubicBezTo>
                  <a:cubicBezTo>
                    <a:pt x="55756" y="146319"/>
                    <a:pt x="48958" y="149377"/>
                    <a:pt x="44037" y="154321"/>
                  </a:cubicBezTo>
                  <a:lnTo>
                    <a:pt x="42821" y="157269"/>
                  </a:lnTo>
                  <a:cubicBezTo>
                    <a:pt x="42416" y="158252"/>
                    <a:pt x="7137" y="177170"/>
                    <a:pt x="0" y="150959"/>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Arial"/>
                <a:ea typeface="Arial"/>
                <a:cs typeface="Arial"/>
                <a:sym typeface="Arial"/>
              </a:endParaRPr>
            </a:p>
          </p:txBody>
        </p:sp>
        <p:pic>
          <p:nvPicPr>
            <p:cNvPr id="3178" name="Google Shape;3178;p60"/>
            <p:cNvPicPr preferRelativeResize="0"/>
            <p:nvPr/>
          </p:nvPicPr>
          <p:blipFill>
            <a:blip r:embed="rId3">
              <a:alphaModFix amt="75000"/>
            </a:blip>
            <a:stretch>
              <a:fillRect/>
            </a:stretch>
          </p:blipFill>
          <p:spPr>
            <a:xfrm flipH="1" rot="10800000">
              <a:off x="1360725" y="3078675"/>
              <a:ext cx="1730326" cy="2442850"/>
            </a:xfrm>
            <a:prstGeom prst="rect">
              <a:avLst/>
            </a:prstGeom>
            <a:noFill/>
            <a:ln>
              <a:noFill/>
            </a:ln>
          </p:spPr>
        </p:pic>
      </p:grpSp>
      <p:grpSp>
        <p:nvGrpSpPr>
          <p:cNvPr id="3179" name="Google Shape;3179;p60"/>
          <p:cNvGrpSpPr/>
          <p:nvPr/>
        </p:nvGrpSpPr>
        <p:grpSpPr>
          <a:xfrm>
            <a:off x="841031" y="1500392"/>
            <a:ext cx="1705118" cy="2073735"/>
            <a:chOff x="1082430" y="3078675"/>
            <a:chExt cx="2008620" cy="2442850"/>
          </a:xfrm>
        </p:grpSpPr>
        <p:sp>
          <p:nvSpPr>
            <p:cNvPr id="3180" name="Google Shape;3180;p60"/>
            <p:cNvSpPr/>
            <p:nvPr/>
          </p:nvSpPr>
          <p:spPr>
            <a:xfrm>
              <a:off x="1082430" y="3078687"/>
              <a:ext cx="1974632" cy="2435917"/>
            </a:xfrm>
            <a:custGeom>
              <a:rect b="b" l="l" r="r" t="t"/>
              <a:pathLst>
                <a:path extrusionOk="0" h="1055652" w="855745">
                  <a:moveTo>
                    <a:pt x="63266" y="943243"/>
                  </a:moveTo>
                  <a:cubicBezTo>
                    <a:pt x="48247" y="943243"/>
                    <a:pt x="36072" y="955473"/>
                    <a:pt x="36072" y="970561"/>
                  </a:cubicBezTo>
                  <a:cubicBezTo>
                    <a:pt x="36072" y="985649"/>
                    <a:pt x="48247" y="997880"/>
                    <a:pt x="63266" y="997880"/>
                  </a:cubicBezTo>
                  <a:cubicBezTo>
                    <a:pt x="78285" y="997880"/>
                    <a:pt x="90459" y="985649"/>
                    <a:pt x="90459" y="970561"/>
                  </a:cubicBezTo>
                  <a:cubicBezTo>
                    <a:pt x="90459" y="955473"/>
                    <a:pt x="78285" y="943243"/>
                    <a:pt x="63266" y="943243"/>
                  </a:cubicBezTo>
                  <a:close/>
                  <a:moveTo>
                    <a:pt x="63266" y="677601"/>
                  </a:moveTo>
                  <a:cubicBezTo>
                    <a:pt x="48247" y="677601"/>
                    <a:pt x="36072" y="689831"/>
                    <a:pt x="36072" y="704919"/>
                  </a:cubicBezTo>
                  <a:cubicBezTo>
                    <a:pt x="36072" y="720008"/>
                    <a:pt x="48247" y="732238"/>
                    <a:pt x="63266" y="732238"/>
                  </a:cubicBezTo>
                  <a:cubicBezTo>
                    <a:pt x="78285" y="732238"/>
                    <a:pt x="90459" y="720008"/>
                    <a:pt x="90459" y="704919"/>
                  </a:cubicBezTo>
                  <a:cubicBezTo>
                    <a:pt x="90459" y="689831"/>
                    <a:pt x="78285" y="677601"/>
                    <a:pt x="63266" y="677601"/>
                  </a:cubicBezTo>
                  <a:close/>
                  <a:moveTo>
                    <a:pt x="63266" y="500507"/>
                  </a:moveTo>
                  <a:cubicBezTo>
                    <a:pt x="48247" y="500507"/>
                    <a:pt x="36072" y="512738"/>
                    <a:pt x="36072" y="527826"/>
                  </a:cubicBezTo>
                  <a:cubicBezTo>
                    <a:pt x="36072" y="542914"/>
                    <a:pt x="48247" y="555144"/>
                    <a:pt x="63266" y="555144"/>
                  </a:cubicBezTo>
                  <a:cubicBezTo>
                    <a:pt x="78285" y="555144"/>
                    <a:pt x="90459" y="542914"/>
                    <a:pt x="90459" y="527826"/>
                  </a:cubicBezTo>
                  <a:cubicBezTo>
                    <a:pt x="90459" y="512738"/>
                    <a:pt x="78285" y="500507"/>
                    <a:pt x="63266" y="500507"/>
                  </a:cubicBezTo>
                  <a:close/>
                  <a:moveTo>
                    <a:pt x="63266" y="323413"/>
                  </a:moveTo>
                  <a:cubicBezTo>
                    <a:pt x="48247" y="323413"/>
                    <a:pt x="36072" y="335644"/>
                    <a:pt x="36072" y="350732"/>
                  </a:cubicBezTo>
                  <a:cubicBezTo>
                    <a:pt x="36072" y="365820"/>
                    <a:pt x="48247" y="378051"/>
                    <a:pt x="63266" y="378051"/>
                  </a:cubicBezTo>
                  <a:cubicBezTo>
                    <a:pt x="78285" y="378051"/>
                    <a:pt x="90459" y="365820"/>
                    <a:pt x="90459" y="350732"/>
                  </a:cubicBezTo>
                  <a:cubicBezTo>
                    <a:pt x="90459" y="335644"/>
                    <a:pt x="78285" y="323413"/>
                    <a:pt x="63266" y="323413"/>
                  </a:cubicBezTo>
                  <a:close/>
                  <a:moveTo>
                    <a:pt x="63266" y="57772"/>
                  </a:moveTo>
                  <a:cubicBezTo>
                    <a:pt x="48247" y="57772"/>
                    <a:pt x="36072" y="70003"/>
                    <a:pt x="36072" y="85091"/>
                  </a:cubicBezTo>
                  <a:cubicBezTo>
                    <a:pt x="36072" y="100179"/>
                    <a:pt x="48247" y="112410"/>
                    <a:pt x="63266" y="112410"/>
                  </a:cubicBezTo>
                  <a:cubicBezTo>
                    <a:pt x="78285" y="112410"/>
                    <a:pt x="90459" y="100179"/>
                    <a:pt x="90459" y="85091"/>
                  </a:cubicBezTo>
                  <a:cubicBezTo>
                    <a:pt x="90459" y="70003"/>
                    <a:pt x="78285" y="57772"/>
                    <a:pt x="63266" y="57772"/>
                  </a:cubicBezTo>
                  <a:close/>
                  <a:moveTo>
                    <a:pt x="0" y="0"/>
                  </a:moveTo>
                  <a:lnTo>
                    <a:pt x="855745" y="0"/>
                  </a:lnTo>
                  <a:lnTo>
                    <a:pt x="855745" y="1055652"/>
                  </a:lnTo>
                  <a:lnTo>
                    <a:pt x="0" y="1055652"/>
                  </a:lnTo>
                  <a:lnTo>
                    <a:pt x="0" y="886805"/>
                  </a:lnTo>
                  <a:lnTo>
                    <a:pt x="38048" y="886805"/>
                  </a:lnTo>
                  <a:lnTo>
                    <a:pt x="44037" y="901331"/>
                  </a:lnTo>
                  <a:cubicBezTo>
                    <a:pt x="48958" y="906275"/>
                    <a:pt x="55757" y="909332"/>
                    <a:pt x="63266" y="909332"/>
                  </a:cubicBezTo>
                  <a:cubicBezTo>
                    <a:pt x="78285" y="909332"/>
                    <a:pt x="90459" y="897101"/>
                    <a:pt x="90459" y="882013"/>
                  </a:cubicBezTo>
                  <a:cubicBezTo>
                    <a:pt x="90459" y="866925"/>
                    <a:pt x="78285" y="854695"/>
                    <a:pt x="63266" y="854695"/>
                  </a:cubicBezTo>
                  <a:lnTo>
                    <a:pt x="55311" y="858005"/>
                  </a:lnTo>
                  <a:lnTo>
                    <a:pt x="0" y="858005"/>
                  </a:lnTo>
                  <a:lnTo>
                    <a:pt x="0" y="780068"/>
                  </a:lnTo>
                  <a:lnTo>
                    <a:pt x="38842" y="800185"/>
                  </a:lnTo>
                  <a:lnTo>
                    <a:pt x="44037" y="812784"/>
                  </a:lnTo>
                  <a:cubicBezTo>
                    <a:pt x="48958" y="817728"/>
                    <a:pt x="55757" y="820785"/>
                    <a:pt x="63266" y="820785"/>
                  </a:cubicBezTo>
                  <a:cubicBezTo>
                    <a:pt x="78285" y="820785"/>
                    <a:pt x="90459" y="808555"/>
                    <a:pt x="90459" y="793466"/>
                  </a:cubicBezTo>
                  <a:cubicBezTo>
                    <a:pt x="90459" y="778378"/>
                    <a:pt x="78285" y="766148"/>
                    <a:pt x="63266" y="766148"/>
                  </a:cubicBezTo>
                  <a:lnTo>
                    <a:pt x="48006" y="772498"/>
                  </a:lnTo>
                  <a:lnTo>
                    <a:pt x="0" y="747635"/>
                  </a:lnTo>
                  <a:lnTo>
                    <a:pt x="0" y="622486"/>
                  </a:lnTo>
                  <a:lnTo>
                    <a:pt x="38593" y="622486"/>
                  </a:lnTo>
                  <a:cubicBezTo>
                    <a:pt x="45932" y="624687"/>
                    <a:pt x="39925" y="632156"/>
                    <a:pt x="44037" y="635690"/>
                  </a:cubicBezTo>
                  <a:cubicBezTo>
                    <a:pt x="48149" y="639224"/>
                    <a:pt x="55529" y="646910"/>
                    <a:pt x="63266" y="643691"/>
                  </a:cubicBezTo>
                  <a:cubicBezTo>
                    <a:pt x="78285" y="643691"/>
                    <a:pt x="90459" y="631461"/>
                    <a:pt x="90459" y="616373"/>
                  </a:cubicBezTo>
                  <a:cubicBezTo>
                    <a:pt x="90459" y="601284"/>
                    <a:pt x="78285" y="589054"/>
                    <a:pt x="63266" y="589054"/>
                  </a:cubicBezTo>
                  <a:lnTo>
                    <a:pt x="52134" y="593686"/>
                  </a:lnTo>
                  <a:lnTo>
                    <a:pt x="0" y="593686"/>
                  </a:lnTo>
                  <a:lnTo>
                    <a:pt x="0" y="456326"/>
                  </a:lnTo>
                  <a:lnTo>
                    <a:pt x="40428" y="449843"/>
                  </a:lnTo>
                  <a:lnTo>
                    <a:pt x="44037" y="458596"/>
                  </a:lnTo>
                  <a:cubicBezTo>
                    <a:pt x="48958" y="463540"/>
                    <a:pt x="55757" y="466597"/>
                    <a:pt x="63266" y="466597"/>
                  </a:cubicBezTo>
                  <a:cubicBezTo>
                    <a:pt x="78285" y="466597"/>
                    <a:pt x="90459" y="454367"/>
                    <a:pt x="90459" y="439279"/>
                  </a:cubicBezTo>
                  <a:cubicBezTo>
                    <a:pt x="90459" y="424191"/>
                    <a:pt x="78285" y="411960"/>
                    <a:pt x="63266" y="411960"/>
                  </a:cubicBezTo>
                  <a:cubicBezTo>
                    <a:pt x="55757" y="411960"/>
                    <a:pt x="48958" y="415018"/>
                    <a:pt x="44037" y="419962"/>
                  </a:cubicBezTo>
                  <a:cubicBezTo>
                    <a:pt x="44017" y="420010"/>
                    <a:pt x="43998" y="420058"/>
                    <a:pt x="43978" y="420106"/>
                  </a:cubicBezTo>
                  <a:cubicBezTo>
                    <a:pt x="43958" y="420154"/>
                    <a:pt x="7330" y="450976"/>
                    <a:pt x="0" y="427159"/>
                  </a:cubicBezTo>
                  <a:lnTo>
                    <a:pt x="0" y="277205"/>
                  </a:lnTo>
                  <a:lnTo>
                    <a:pt x="42265" y="277205"/>
                  </a:lnTo>
                  <a:cubicBezTo>
                    <a:pt x="49605" y="277921"/>
                    <a:pt x="40537" y="279453"/>
                    <a:pt x="44037" y="281503"/>
                  </a:cubicBezTo>
                  <a:cubicBezTo>
                    <a:pt x="47537" y="283553"/>
                    <a:pt x="55529" y="292724"/>
                    <a:pt x="63266" y="289504"/>
                  </a:cubicBezTo>
                  <a:cubicBezTo>
                    <a:pt x="78285" y="289504"/>
                    <a:pt x="90459" y="277273"/>
                    <a:pt x="90459" y="262185"/>
                  </a:cubicBezTo>
                  <a:cubicBezTo>
                    <a:pt x="90459" y="247097"/>
                    <a:pt x="78285" y="234866"/>
                    <a:pt x="63266" y="234866"/>
                  </a:cubicBezTo>
                  <a:cubicBezTo>
                    <a:pt x="55757" y="234866"/>
                    <a:pt x="48958" y="237924"/>
                    <a:pt x="44037" y="242868"/>
                  </a:cubicBezTo>
                  <a:lnTo>
                    <a:pt x="41754" y="248405"/>
                  </a:lnTo>
                  <a:lnTo>
                    <a:pt x="0" y="248405"/>
                  </a:lnTo>
                  <a:lnTo>
                    <a:pt x="0" y="180070"/>
                  </a:lnTo>
                  <a:lnTo>
                    <a:pt x="41229" y="186145"/>
                  </a:lnTo>
                  <a:lnTo>
                    <a:pt x="44037" y="192956"/>
                  </a:lnTo>
                  <a:cubicBezTo>
                    <a:pt x="48958" y="197899"/>
                    <a:pt x="55756" y="200957"/>
                    <a:pt x="63266" y="200957"/>
                  </a:cubicBezTo>
                  <a:cubicBezTo>
                    <a:pt x="78285" y="200957"/>
                    <a:pt x="90459" y="188726"/>
                    <a:pt x="90459" y="173638"/>
                  </a:cubicBezTo>
                  <a:cubicBezTo>
                    <a:pt x="90459" y="158550"/>
                    <a:pt x="78285" y="146319"/>
                    <a:pt x="63266" y="146319"/>
                  </a:cubicBezTo>
                  <a:cubicBezTo>
                    <a:pt x="55756" y="146319"/>
                    <a:pt x="48958" y="149377"/>
                    <a:pt x="44037" y="154321"/>
                  </a:cubicBezTo>
                  <a:lnTo>
                    <a:pt x="42821" y="157269"/>
                  </a:lnTo>
                  <a:cubicBezTo>
                    <a:pt x="42416" y="158252"/>
                    <a:pt x="7137" y="177170"/>
                    <a:pt x="0" y="150959"/>
                  </a:cubicBezTo>
                  <a:lnTo>
                    <a:pt x="0" y="0"/>
                  </a:lnTo>
                  <a:close/>
                </a:path>
              </a:pathLst>
            </a:custGeom>
            <a:solidFill>
              <a:srgbClr val="FFFFFF"/>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Arial"/>
                <a:ea typeface="Arial"/>
                <a:cs typeface="Arial"/>
                <a:sym typeface="Arial"/>
              </a:endParaRPr>
            </a:p>
          </p:txBody>
        </p:sp>
        <p:sp>
          <p:nvSpPr>
            <p:cNvPr id="3181" name="Google Shape;3181;p60"/>
            <p:cNvSpPr/>
            <p:nvPr/>
          </p:nvSpPr>
          <p:spPr>
            <a:xfrm>
              <a:off x="1082432" y="3078689"/>
              <a:ext cx="278294" cy="2435917"/>
            </a:xfrm>
            <a:custGeom>
              <a:rect b="b" l="l" r="r" t="t"/>
              <a:pathLst>
                <a:path extrusionOk="0" h="1055652" w="120604">
                  <a:moveTo>
                    <a:pt x="63266" y="943243"/>
                  </a:moveTo>
                  <a:cubicBezTo>
                    <a:pt x="48247" y="943243"/>
                    <a:pt x="36072" y="955473"/>
                    <a:pt x="36072" y="970561"/>
                  </a:cubicBezTo>
                  <a:cubicBezTo>
                    <a:pt x="36072" y="985649"/>
                    <a:pt x="48247" y="997880"/>
                    <a:pt x="63266" y="997880"/>
                  </a:cubicBezTo>
                  <a:cubicBezTo>
                    <a:pt x="78285" y="997880"/>
                    <a:pt x="90459" y="985649"/>
                    <a:pt x="90459" y="970561"/>
                  </a:cubicBezTo>
                  <a:cubicBezTo>
                    <a:pt x="90459" y="955473"/>
                    <a:pt x="78285" y="943243"/>
                    <a:pt x="63266" y="943243"/>
                  </a:cubicBezTo>
                  <a:close/>
                  <a:moveTo>
                    <a:pt x="63266" y="677601"/>
                  </a:moveTo>
                  <a:cubicBezTo>
                    <a:pt x="48247" y="677601"/>
                    <a:pt x="36072" y="689831"/>
                    <a:pt x="36072" y="704919"/>
                  </a:cubicBezTo>
                  <a:cubicBezTo>
                    <a:pt x="36072" y="720008"/>
                    <a:pt x="48247" y="732238"/>
                    <a:pt x="63266" y="732238"/>
                  </a:cubicBezTo>
                  <a:cubicBezTo>
                    <a:pt x="78285" y="732238"/>
                    <a:pt x="90459" y="720008"/>
                    <a:pt x="90459" y="704919"/>
                  </a:cubicBezTo>
                  <a:cubicBezTo>
                    <a:pt x="90459" y="689831"/>
                    <a:pt x="78285" y="677601"/>
                    <a:pt x="63266" y="677601"/>
                  </a:cubicBezTo>
                  <a:close/>
                  <a:moveTo>
                    <a:pt x="63266" y="500507"/>
                  </a:moveTo>
                  <a:cubicBezTo>
                    <a:pt x="48247" y="500507"/>
                    <a:pt x="36072" y="512738"/>
                    <a:pt x="36072" y="527826"/>
                  </a:cubicBezTo>
                  <a:cubicBezTo>
                    <a:pt x="36072" y="542914"/>
                    <a:pt x="48247" y="555144"/>
                    <a:pt x="63266" y="555144"/>
                  </a:cubicBezTo>
                  <a:cubicBezTo>
                    <a:pt x="78285" y="555144"/>
                    <a:pt x="90459" y="542914"/>
                    <a:pt x="90459" y="527826"/>
                  </a:cubicBezTo>
                  <a:cubicBezTo>
                    <a:pt x="90459" y="512738"/>
                    <a:pt x="78285" y="500507"/>
                    <a:pt x="63266" y="500507"/>
                  </a:cubicBezTo>
                  <a:close/>
                  <a:moveTo>
                    <a:pt x="63266" y="323413"/>
                  </a:moveTo>
                  <a:cubicBezTo>
                    <a:pt x="48247" y="323413"/>
                    <a:pt x="36072" y="335644"/>
                    <a:pt x="36072" y="350732"/>
                  </a:cubicBezTo>
                  <a:cubicBezTo>
                    <a:pt x="36072" y="365820"/>
                    <a:pt x="48247" y="378051"/>
                    <a:pt x="63266" y="378051"/>
                  </a:cubicBezTo>
                  <a:cubicBezTo>
                    <a:pt x="78285" y="378051"/>
                    <a:pt x="90459" y="365820"/>
                    <a:pt x="90459" y="350732"/>
                  </a:cubicBezTo>
                  <a:cubicBezTo>
                    <a:pt x="90459" y="335644"/>
                    <a:pt x="78285" y="323413"/>
                    <a:pt x="63266" y="323413"/>
                  </a:cubicBezTo>
                  <a:close/>
                  <a:moveTo>
                    <a:pt x="63266" y="57772"/>
                  </a:moveTo>
                  <a:cubicBezTo>
                    <a:pt x="48247" y="57772"/>
                    <a:pt x="36072" y="70003"/>
                    <a:pt x="36072" y="85091"/>
                  </a:cubicBezTo>
                  <a:cubicBezTo>
                    <a:pt x="36072" y="100179"/>
                    <a:pt x="48247" y="112410"/>
                    <a:pt x="63266" y="112410"/>
                  </a:cubicBezTo>
                  <a:cubicBezTo>
                    <a:pt x="78285" y="112410"/>
                    <a:pt x="90459" y="100179"/>
                    <a:pt x="90459" y="85091"/>
                  </a:cubicBezTo>
                  <a:cubicBezTo>
                    <a:pt x="90459" y="70003"/>
                    <a:pt x="78285" y="57772"/>
                    <a:pt x="63266" y="57772"/>
                  </a:cubicBezTo>
                  <a:close/>
                  <a:moveTo>
                    <a:pt x="0" y="0"/>
                  </a:moveTo>
                  <a:lnTo>
                    <a:pt x="120604" y="0"/>
                  </a:lnTo>
                  <a:lnTo>
                    <a:pt x="120604" y="1055652"/>
                  </a:lnTo>
                  <a:lnTo>
                    <a:pt x="0" y="1055652"/>
                  </a:lnTo>
                  <a:lnTo>
                    <a:pt x="0" y="886805"/>
                  </a:lnTo>
                  <a:lnTo>
                    <a:pt x="38048" y="886805"/>
                  </a:lnTo>
                  <a:lnTo>
                    <a:pt x="44037" y="901331"/>
                  </a:lnTo>
                  <a:cubicBezTo>
                    <a:pt x="48958" y="906275"/>
                    <a:pt x="55757" y="909332"/>
                    <a:pt x="63266" y="909332"/>
                  </a:cubicBezTo>
                  <a:cubicBezTo>
                    <a:pt x="78285" y="909332"/>
                    <a:pt x="90459" y="897101"/>
                    <a:pt x="90459" y="882013"/>
                  </a:cubicBezTo>
                  <a:cubicBezTo>
                    <a:pt x="90459" y="866925"/>
                    <a:pt x="78285" y="854695"/>
                    <a:pt x="63266" y="854695"/>
                  </a:cubicBezTo>
                  <a:lnTo>
                    <a:pt x="55311" y="858005"/>
                  </a:lnTo>
                  <a:lnTo>
                    <a:pt x="0" y="858005"/>
                  </a:lnTo>
                  <a:lnTo>
                    <a:pt x="0" y="780068"/>
                  </a:lnTo>
                  <a:lnTo>
                    <a:pt x="38842" y="800185"/>
                  </a:lnTo>
                  <a:lnTo>
                    <a:pt x="44037" y="812784"/>
                  </a:lnTo>
                  <a:cubicBezTo>
                    <a:pt x="48958" y="817728"/>
                    <a:pt x="55757" y="820785"/>
                    <a:pt x="63266" y="820785"/>
                  </a:cubicBezTo>
                  <a:cubicBezTo>
                    <a:pt x="78285" y="820785"/>
                    <a:pt x="90459" y="808555"/>
                    <a:pt x="90459" y="793466"/>
                  </a:cubicBezTo>
                  <a:cubicBezTo>
                    <a:pt x="90459" y="778378"/>
                    <a:pt x="78285" y="766148"/>
                    <a:pt x="63266" y="766148"/>
                  </a:cubicBezTo>
                  <a:lnTo>
                    <a:pt x="48006" y="772498"/>
                  </a:lnTo>
                  <a:lnTo>
                    <a:pt x="0" y="747635"/>
                  </a:lnTo>
                  <a:lnTo>
                    <a:pt x="0" y="622486"/>
                  </a:lnTo>
                  <a:lnTo>
                    <a:pt x="38593" y="622486"/>
                  </a:lnTo>
                  <a:cubicBezTo>
                    <a:pt x="45932" y="624687"/>
                    <a:pt x="39925" y="632156"/>
                    <a:pt x="44037" y="635690"/>
                  </a:cubicBezTo>
                  <a:cubicBezTo>
                    <a:pt x="48149" y="639224"/>
                    <a:pt x="55529" y="646910"/>
                    <a:pt x="63266" y="643691"/>
                  </a:cubicBezTo>
                  <a:cubicBezTo>
                    <a:pt x="78285" y="643691"/>
                    <a:pt x="90459" y="631461"/>
                    <a:pt x="90459" y="616373"/>
                  </a:cubicBezTo>
                  <a:cubicBezTo>
                    <a:pt x="90459" y="601284"/>
                    <a:pt x="78285" y="589054"/>
                    <a:pt x="63266" y="589054"/>
                  </a:cubicBezTo>
                  <a:lnTo>
                    <a:pt x="52134" y="593686"/>
                  </a:lnTo>
                  <a:lnTo>
                    <a:pt x="0" y="593686"/>
                  </a:lnTo>
                  <a:lnTo>
                    <a:pt x="0" y="456326"/>
                  </a:lnTo>
                  <a:lnTo>
                    <a:pt x="40428" y="449843"/>
                  </a:lnTo>
                  <a:lnTo>
                    <a:pt x="44037" y="458596"/>
                  </a:lnTo>
                  <a:cubicBezTo>
                    <a:pt x="48958" y="463540"/>
                    <a:pt x="55757" y="466597"/>
                    <a:pt x="63266" y="466597"/>
                  </a:cubicBezTo>
                  <a:cubicBezTo>
                    <a:pt x="78285" y="466597"/>
                    <a:pt x="90459" y="454367"/>
                    <a:pt x="90459" y="439279"/>
                  </a:cubicBezTo>
                  <a:cubicBezTo>
                    <a:pt x="90459" y="424191"/>
                    <a:pt x="78285" y="411960"/>
                    <a:pt x="63266" y="411960"/>
                  </a:cubicBezTo>
                  <a:cubicBezTo>
                    <a:pt x="55757" y="411960"/>
                    <a:pt x="48958" y="415018"/>
                    <a:pt x="44037" y="419962"/>
                  </a:cubicBezTo>
                  <a:cubicBezTo>
                    <a:pt x="44017" y="420010"/>
                    <a:pt x="43998" y="420058"/>
                    <a:pt x="43978" y="420106"/>
                  </a:cubicBezTo>
                  <a:cubicBezTo>
                    <a:pt x="43958" y="420154"/>
                    <a:pt x="7330" y="450976"/>
                    <a:pt x="0" y="427159"/>
                  </a:cubicBezTo>
                  <a:lnTo>
                    <a:pt x="0" y="277205"/>
                  </a:lnTo>
                  <a:lnTo>
                    <a:pt x="42265" y="277205"/>
                  </a:lnTo>
                  <a:cubicBezTo>
                    <a:pt x="49605" y="277921"/>
                    <a:pt x="40537" y="279453"/>
                    <a:pt x="44037" y="281503"/>
                  </a:cubicBezTo>
                  <a:cubicBezTo>
                    <a:pt x="47537" y="283553"/>
                    <a:pt x="55529" y="292724"/>
                    <a:pt x="63266" y="289504"/>
                  </a:cubicBezTo>
                  <a:cubicBezTo>
                    <a:pt x="78285" y="289504"/>
                    <a:pt x="90459" y="277273"/>
                    <a:pt x="90459" y="262185"/>
                  </a:cubicBezTo>
                  <a:cubicBezTo>
                    <a:pt x="90459" y="247097"/>
                    <a:pt x="78285" y="234866"/>
                    <a:pt x="63266" y="234866"/>
                  </a:cubicBezTo>
                  <a:cubicBezTo>
                    <a:pt x="55757" y="234866"/>
                    <a:pt x="48958" y="237924"/>
                    <a:pt x="44037" y="242868"/>
                  </a:cubicBezTo>
                  <a:lnTo>
                    <a:pt x="41754" y="248405"/>
                  </a:lnTo>
                  <a:lnTo>
                    <a:pt x="0" y="248405"/>
                  </a:lnTo>
                  <a:lnTo>
                    <a:pt x="0" y="180070"/>
                  </a:lnTo>
                  <a:lnTo>
                    <a:pt x="41229" y="186145"/>
                  </a:lnTo>
                  <a:lnTo>
                    <a:pt x="44037" y="192956"/>
                  </a:lnTo>
                  <a:cubicBezTo>
                    <a:pt x="48958" y="197899"/>
                    <a:pt x="55756" y="200957"/>
                    <a:pt x="63266" y="200957"/>
                  </a:cubicBezTo>
                  <a:cubicBezTo>
                    <a:pt x="78285" y="200957"/>
                    <a:pt x="90459" y="188726"/>
                    <a:pt x="90459" y="173638"/>
                  </a:cubicBezTo>
                  <a:cubicBezTo>
                    <a:pt x="90459" y="158550"/>
                    <a:pt x="78285" y="146319"/>
                    <a:pt x="63266" y="146319"/>
                  </a:cubicBezTo>
                  <a:cubicBezTo>
                    <a:pt x="55756" y="146319"/>
                    <a:pt x="48958" y="149377"/>
                    <a:pt x="44037" y="154321"/>
                  </a:cubicBezTo>
                  <a:lnTo>
                    <a:pt x="42821" y="157269"/>
                  </a:lnTo>
                  <a:cubicBezTo>
                    <a:pt x="42416" y="158252"/>
                    <a:pt x="7137" y="177170"/>
                    <a:pt x="0" y="150959"/>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Arial"/>
                <a:ea typeface="Arial"/>
                <a:cs typeface="Arial"/>
                <a:sym typeface="Arial"/>
              </a:endParaRPr>
            </a:p>
          </p:txBody>
        </p:sp>
        <p:pic>
          <p:nvPicPr>
            <p:cNvPr id="3182" name="Google Shape;3182;p60"/>
            <p:cNvPicPr preferRelativeResize="0"/>
            <p:nvPr/>
          </p:nvPicPr>
          <p:blipFill>
            <a:blip r:embed="rId3">
              <a:alphaModFix amt="75000"/>
            </a:blip>
            <a:stretch>
              <a:fillRect/>
            </a:stretch>
          </p:blipFill>
          <p:spPr>
            <a:xfrm flipH="1" rot="10800000">
              <a:off x="1360725" y="3078675"/>
              <a:ext cx="1730326" cy="2442850"/>
            </a:xfrm>
            <a:prstGeom prst="rect">
              <a:avLst/>
            </a:prstGeom>
            <a:noFill/>
            <a:ln>
              <a:noFill/>
            </a:ln>
          </p:spPr>
        </p:pic>
      </p:grpSp>
      <p:grpSp>
        <p:nvGrpSpPr>
          <p:cNvPr id="3183" name="Google Shape;3183;p60"/>
          <p:cNvGrpSpPr/>
          <p:nvPr/>
        </p:nvGrpSpPr>
        <p:grpSpPr>
          <a:xfrm>
            <a:off x="4511618" y="1562068"/>
            <a:ext cx="1705118" cy="2073735"/>
            <a:chOff x="1082430" y="3078675"/>
            <a:chExt cx="2008620" cy="2442850"/>
          </a:xfrm>
        </p:grpSpPr>
        <p:sp>
          <p:nvSpPr>
            <p:cNvPr id="3184" name="Google Shape;3184;p60"/>
            <p:cNvSpPr/>
            <p:nvPr/>
          </p:nvSpPr>
          <p:spPr>
            <a:xfrm>
              <a:off x="1082430" y="3078687"/>
              <a:ext cx="1974632" cy="2435917"/>
            </a:xfrm>
            <a:custGeom>
              <a:rect b="b" l="l" r="r" t="t"/>
              <a:pathLst>
                <a:path extrusionOk="0" h="1055652" w="855745">
                  <a:moveTo>
                    <a:pt x="63266" y="943243"/>
                  </a:moveTo>
                  <a:cubicBezTo>
                    <a:pt x="48247" y="943243"/>
                    <a:pt x="36072" y="955473"/>
                    <a:pt x="36072" y="970561"/>
                  </a:cubicBezTo>
                  <a:cubicBezTo>
                    <a:pt x="36072" y="985649"/>
                    <a:pt x="48247" y="997880"/>
                    <a:pt x="63266" y="997880"/>
                  </a:cubicBezTo>
                  <a:cubicBezTo>
                    <a:pt x="78285" y="997880"/>
                    <a:pt x="90459" y="985649"/>
                    <a:pt x="90459" y="970561"/>
                  </a:cubicBezTo>
                  <a:cubicBezTo>
                    <a:pt x="90459" y="955473"/>
                    <a:pt x="78285" y="943243"/>
                    <a:pt x="63266" y="943243"/>
                  </a:cubicBezTo>
                  <a:close/>
                  <a:moveTo>
                    <a:pt x="63266" y="677601"/>
                  </a:moveTo>
                  <a:cubicBezTo>
                    <a:pt x="48247" y="677601"/>
                    <a:pt x="36072" y="689831"/>
                    <a:pt x="36072" y="704919"/>
                  </a:cubicBezTo>
                  <a:cubicBezTo>
                    <a:pt x="36072" y="720008"/>
                    <a:pt x="48247" y="732238"/>
                    <a:pt x="63266" y="732238"/>
                  </a:cubicBezTo>
                  <a:cubicBezTo>
                    <a:pt x="78285" y="732238"/>
                    <a:pt x="90459" y="720008"/>
                    <a:pt x="90459" y="704919"/>
                  </a:cubicBezTo>
                  <a:cubicBezTo>
                    <a:pt x="90459" y="689831"/>
                    <a:pt x="78285" y="677601"/>
                    <a:pt x="63266" y="677601"/>
                  </a:cubicBezTo>
                  <a:close/>
                  <a:moveTo>
                    <a:pt x="63266" y="500507"/>
                  </a:moveTo>
                  <a:cubicBezTo>
                    <a:pt x="48247" y="500507"/>
                    <a:pt x="36072" y="512738"/>
                    <a:pt x="36072" y="527826"/>
                  </a:cubicBezTo>
                  <a:cubicBezTo>
                    <a:pt x="36072" y="542914"/>
                    <a:pt x="48247" y="555144"/>
                    <a:pt x="63266" y="555144"/>
                  </a:cubicBezTo>
                  <a:cubicBezTo>
                    <a:pt x="78285" y="555144"/>
                    <a:pt x="90459" y="542914"/>
                    <a:pt x="90459" y="527826"/>
                  </a:cubicBezTo>
                  <a:cubicBezTo>
                    <a:pt x="90459" y="512738"/>
                    <a:pt x="78285" y="500507"/>
                    <a:pt x="63266" y="500507"/>
                  </a:cubicBezTo>
                  <a:close/>
                  <a:moveTo>
                    <a:pt x="63266" y="323413"/>
                  </a:moveTo>
                  <a:cubicBezTo>
                    <a:pt x="48247" y="323413"/>
                    <a:pt x="36072" y="335644"/>
                    <a:pt x="36072" y="350732"/>
                  </a:cubicBezTo>
                  <a:cubicBezTo>
                    <a:pt x="36072" y="365820"/>
                    <a:pt x="48247" y="378051"/>
                    <a:pt x="63266" y="378051"/>
                  </a:cubicBezTo>
                  <a:cubicBezTo>
                    <a:pt x="78285" y="378051"/>
                    <a:pt x="90459" y="365820"/>
                    <a:pt x="90459" y="350732"/>
                  </a:cubicBezTo>
                  <a:cubicBezTo>
                    <a:pt x="90459" y="335644"/>
                    <a:pt x="78285" y="323413"/>
                    <a:pt x="63266" y="323413"/>
                  </a:cubicBezTo>
                  <a:close/>
                  <a:moveTo>
                    <a:pt x="63266" y="57772"/>
                  </a:moveTo>
                  <a:cubicBezTo>
                    <a:pt x="48247" y="57772"/>
                    <a:pt x="36072" y="70003"/>
                    <a:pt x="36072" y="85091"/>
                  </a:cubicBezTo>
                  <a:cubicBezTo>
                    <a:pt x="36072" y="100179"/>
                    <a:pt x="48247" y="112410"/>
                    <a:pt x="63266" y="112410"/>
                  </a:cubicBezTo>
                  <a:cubicBezTo>
                    <a:pt x="78285" y="112410"/>
                    <a:pt x="90459" y="100179"/>
                    <a:pt x="90459" y="85091"/>
                  </a:cubicBezTo>
                  <a:cubicBezTo>
                    <a:pt x="90459" y="70003"/>
                    <a:pt x="78285" y="57772"/>
                    <a:pt x="63266" y="57772"/>
                  </a:cubicBezTo>
                  <a:close/>
                  <a:moveTo>
                    <a:pt x="0" y="0"/>
                  </a:moveTo>
                  <a:lnTo>
                    <a:pt x="855745" y="0"/>
                  </a:lnTo>
                  <a:lnTo>
                    <a:pt x="855745" y="1055652"/>
                  </a:lnTo>
                  <a:lnTo>
                    <a:pt x="0" y="1055652"/>
                  </a:lnTo>
                  <a:lnTo>
                    <a:pt x="0" y="886805"/>
                  </a:lnTo>
                  <a:lnTo>
                    <a:pt x="38048" y="886805"/>
                  </a:lnTo>
                  <a:lnTo>
                    <a:pt x="44037" y="901331"/>
                  </a:lnTo>
                  <a:cubicBezTo>
                    <a:pt x="48958" y="906275"/>
                    <a:pt x="55757" y="909332"/>
                    <a:pt x="63266" y="909332"/>
                  </a:cubicBezTo>
                  <a:cubicBezTo>
                    <a:pt x="78285" y="909332"/>
                    <a:pt x="90459" y="897101"/>
                    <a:pt x="90459" y="882013"/>
                  </a:cubicBezTo>
                  <a:cubicBezTo>
                    <a:pt x="90459" y="866925"/>
                    <a:pt x="78285" y="854695"/>
                    <a:pt x="63266" y="854695"/>
                  </a:cubicBezTo>
                  <a:lnTo>
                    <a:pt x="55311" y="858005"/>
                  </a:lnTo>
                  <a:lnTo>
                    <a:pt x="0" y="858005"/>
                  </a:lnTo>
                  <a:lnTo>
                    <a:pt x="0" y="780068"/>
                  </a:lnTo>
                  <a:lnTo>
                    <a:pt x="38842" y="800185"/>
                  </a:lnTo>
                  <a:lnTo>
                    <a:pt x="44037" y="812784"/>
                  </a:lnTo>
                  <a:cubicBezTo>
                    <a:pt x="48958" y="817728"/>
                    <a:pt x="55757" y="820785"/>
                    <a:pt x="63266" y="820785"/>
                  </a:cubicBezTo>
                  <a:cubicBezTo>
                    <a:pt x="78285" y="820785"/>
                    <a:pt x="90459" y="808555"/>
                    <a:pt x="90459" y="793466"/>
                  </a:cubicBezTo>
                  <a:cubicBezTo>
                    <a:pt x="90459" y="778378"/>
                    <a:pt x="78285" y="766148"/>
                    <a:pt x="63266" y="766148"/>
                  </a:cubicBezTo>
                  <a:lnTo>
                    <a:pt x="48006" y="772498"/>
                  </a:lnTo>
                  <a:lnTo>
                    <a:pt x="0" y="747635"/>
                  </a:lnTo>
                  <a:lnTo>
                    <a:pt x="0" y="622486"/>
                  </a:lnTo>
                  <a:lnTo>
                    <a:pt x="38593" y="622486"/>
                  </a:lnTo>
                  <a:cubicBezTo>
                    <a:pt x="45932" y="624687"/>
                    <a:pt x="39925" y="632156"/>
                    <a:pt x="44037" y="635690"/>
                  </a:cubicBezTo>
                  <a:cubicBezTo>
                    <a:pt x="48149" y="639224"/>
                    <a:pt x="55529" y="646910"/>
                    <a:pt x="63266" y="643691"/>
                  </a:cubicBezTo>
                  <a:cubicBezTo>
                    <a:pt x="78285" y="643691"/>
                    <a:pt x="90459" y="631461"/>
                    <a:pt x="90459" y="616373"/>
                  </a:cubicBezTo>
                  <a:cubicBezTo>
                    <a:pt x="90459" y="601284"/>
                    <a:pt x="78285" y="589054"/>
                    <a:pt x="63266" y="589054"/>
                  </a:cubicBezTo>
                  <a:lnTo>
                    <a:pt x="52134" y="593686"/>
                  </a:lnTo>
                  <a:lnTo>
                    <a:pt x="0" y="593686"/>
                  </a:lnTo>
                  <a:lnTo>
                    <a:pt x="0" y="456326"/>
                  </a:lnTo>
                  <a:lnTo>
                    <a:pt x="40428" y="449843"/>
                  </a:lnTo>
                  <a:lnTo>
                    <a:pt x="44037" y="458596"/>
                  </a:lnTo>
                  <a:cubicBezTo>
                    <a:pt x="48958" y="463540"/>
                    <a:pt x="55757" y="466597"/>
                    <a:pt x="63266" y="466597"/>
                  </a:cubicBezTo>
                  <a:cubicBezTo>
                    <a:pt x="78285" y="466597"/>
                    <a:pt x="90459" y="454367"/>
                    <a:pt x="90459" y="439279"/>
                  </a:cubicBezTo>
                  <a:cubicBezTo>
                    <a:pt x="90459" y="424191"/>
                    <a:pt x="78285" y="411960"/>
                    <a:pt x="63266" y="411960"/>
                  </a:cubicBezTo>
                  <a:cubicBezTo>
                    <a:pt x="55757" y="411960"/>
                    <a:pt x="48958" y="415018"/>
                    <a:pt x="44037" y="419962"/>
                  </a:cubicBezTo>
                  <a:cubicBezTo>
                    <a:pt x="44017" y="420010"/>
                    <a:pt x="43998" y="420058"/>
                    <a:pt x="43978" y="420106"/>
                  </a:cubicBezTo>
                  <a:cubicBezTo>
                    <a:pt x="43958" y="420154"/>
                    <a:pt x="7330" y="450976"/>
                    <a:pt x="0" y="427159"/>
                  </a:cubicBezTo>
                  <a:lnTo>
                    <a:pt x="0" y="277205"/>
                  </a:lnTo>
                  <a:lnTo>
                    <a:pt x="42265" y="277205"/>
                  </a:lnTo>
                  <a:cubicBezTo>
                    <a:pt x="49605" y="277921"/>
                    <a:pt x="40537" y="279453"/>
                    <a:pt x="44037" y="281503"/>
                  </a:cubicBezTo>
                  <a:cubicBezTo>
                    <a:pt x="47537" y="283553"/>
                    <a:pt x="55529" y="292724"/>
                    <a:pt x="63266" y="289504"/>
                  </a:cubicBezTo>
                  <a:cubicBezTo>
                    <a:pt x="78285" y="289504"/>
                    <a:pt x="90459" y="277273"/>
                    <a:pt x="90459" y="262185"/>
                  </a:cubicBezTo>
                  <a:cubicBezTo>
                    <a:pt x="90459" y="247097"/>
                    <a:pt x="78285" y="234866"/>
                    <a:pt x="63266" y="234866"/>
                  </a:cubicBezTo>
                  <a:cubicBezTo>
                    <a:pt x="55757" y="234866"/>
                    <a:pt x="48958" y="237924"/>
                    <a:pt x="44037" y="242868"/>
                  </a:cubicBezTo>
                  <a:lnTo>
                    <a:pt x="41754" y="248405"/>
                  </a:lnTo>
                  <a:lnTo>
                    <a:pt x="0" y="248405"/>
                  </a:lnTo>
                  <a:lnTo>
                    <a:pt x="0" y="180070"/>
                  </a:lnTo>
                  <a:lnTo>
                    <a:pt x="41229" y="186145"/>
                  </a:lnTo>
                  <a:lnTo>
                    <a:pt x="44037" y="192956"/>
                  </a:lnTo>
                  <a:cubicBezTo>
                    <a:pt x="48958" y="197899"/>
                    <a:pt x="55756" y="200957"/>
                    <a:pt x="63266" y="200957"/>
                  </a:cubicBezTo>
                  <a:cubicBezTo>
                    <a:pt x="78285" y="200957"/>
                    <a:pt x="90459" y="188726"/>
                    <a:pt x="90459" y="173638"/>
                  </a:cubicBezTo>
                  <a:cubicBezTo>
                    <a:pt x="90459" y="158550"/>
                    <a:pt x="78285" y="146319"/>
                    <a:pt x="63266" y="146319"/>
                  </a:cubicBezTo>
                  <a:cubicBezTo>
                    <a:pt x="55756" y="146319"/>
                    <a:pt x="48958" y="149377"/>
                    <a:pt x="44037" y="154321"/>
                  </a:cubicBezTo>
                  <a:lnTo>
                    <a:pt x="42821" y="157269"/>
                  </a:lnTo>
                  <a:cubicBezTo>
                    <a:pt x="42416" y="158252"/>
                    <a:pt x="7137" y="177170"/>
                    <a:pt x="0" y="150959"/>
                  </a:cubicBezTo>
                  <a:lnTo>
                    <a:pt x="0" y="0"/>
                  </a:lnTo>
                  <a:close/>
                </a:path>
              </a:pathLst>
            </a:custGeom>
            <a:solidFill>
              <a:srgbClr val="FFFFFF"/>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Arial"/>
                <a:ea typeface="Arial"/>
                <a:cs typeface="Arial"/>
                <a:sym typeface="Arial"/>
              </a:endParaRPr>
            </a:p>
          </p:txBody>
        </p:sp>
        <p:sp>
          <p:nvSpPr>
            <p:cNvPr id="3185" name="Google Shape;3185;p60"/>
            <p:cNvSpPr/>
            <p:nvPr/>
          </p:nvSpPr>
          <p:spPr>
            <a:xfrm>
              <a:off x="1082432" y="3078689"/>
              <a:ext cx="278294" cy="2435917"/>
            </a:xfrm>
            <a:custGeom>
              <a:rect b="b" l="l" r="r" t="t"/>
              <a:pathLst>
                <a:path extrusionOk="0" h="1055652" w="120604">
                  <a:moveTo>
                    <a:pt x="63266" y="943243"/>
                  </a:moveTo>
                  <a:cubicBezTo>
                    <a:pt x="48247" y="943243"/>
                    <a:pt x="36072" y="955473"/>
                    <a:pt x="36072" y="970561"/>
                  </a:cubicBezTo>
                  <a:cubicBezTo>
                    <a:pt x="36072" y="985649"/>
                    <a:pt x="48247" y="997880"/>
                    <a:pt x="63266" y="997880"/>
                  </a:cubicBezTo>
                  <a:cubicBezTo>
                    <a:pt x="78285" y="997880"/>
                    <a:pt x="90459" y="985649"/>
                    <a:pt x="90459" y="970561"/>
                  </a:cubicBezTo>
                  <a:cubicBezTo>
                    <a:pt x="90459" y="955473"/>
                    <a:pt x="78285" y="943243"/>
                    <a:pt x="63266" y="943243"/>
                  </a:cubicBezTo>
                  <a:close/>
                  <a:moveTo>
                    <a:pt x="63266" y="677601"/>
                  </a:moveTo>
                  <a:cubicBezTo>
                    <a:pt x="48247" y="677601"/>
                    <a:pt x="36072" y="689831"/>
                    <a:pt x="36072" y="704919"/>
                  </a:cubicBezTo>
                  <a:cubicBezTo>
                    <a:pt x="36072" y="720008"/>
                    <a:pt x="48247" y="732238"/>
                    <a:pt x="63266" y="732238"/>
                  </a:cubicBezTo>
                  <a:cubicBezTo>
                    <a:pt x="78285" y="732238"/>
                    <a:pt x="90459" y="720008"/>
                    <a:pt x="90459" y="704919"/>
                  </a:cubicBezTo>
                  <a:cubicBezTo>
                    <a:pt x="90459" y="689831"/>
                    <a:pt x="78285" y="677601"/>
                    <a:pt x="63266" y="677601"/>
                  </a:cubicBezTo>
                  <a:close/>
                  <a:moveTo>
                    <a:pt x="63266" y="500507"/>
                  </a:moveTo>
                  <a:cubicBezTo>
                    <a:pt x="48247" y="500507"/>
                    <a:pt x="36072" y="512738"/>
                    <a:pt x="36072" y="527826"/>
                  </a:cubicBezTo>
                  <a:cubicBezTo>
                    <a:pt x="36072" y="542914"/>
                    <a:pt x="48247" y="555144"/>
                    <a:pt x="63266" y="555144"/>
                  </a:cubicBezTo>
                  <a:cubicBezTo>
                    <a:pt x="78285" y="555144"/>
                    <a:pt x="90459" y="542914"/>
                    <a:pt x="90459" y="527826"/>
                  </a:cubicBezTo>
                  <a:cubicBezTo>
                    <a:pt x="90459" y="512738"/>
                    <a:pt x="78285" y="500507"/>
                    <a:pt x="63266" y="500507"/>
                  </a:cubicBezTo>
                  <a:close/>
                  <a:moveTo>
                    <a:pt x="63266" y="323413"/>
                  </a:moveTo>
                  <a:cubicBezTo>
                    <a:pt x="48247" y="323413"/>
                    <a:pt x="36072" y="335644"/>
                    <a:pt x="36072" y="350732"/>
                  </a:cubicBezTo>
                  <a:cubicBezTo>
                    <a:pt x="36072" y="365820"/>
                    <a:pt x="48247" y="378051"/>
                    <a:pt x="63266" y="378051"/>
                  </a:cubicBezTo>
                  <a:cubicBezTo>
                    <a:pt x="78285" y="378051"/>
                    <a:pt x="90459" y="365820"/>
                    <a:pt x="90459" y="350732"/>
                  </a:cubicBezTo>
                  <a:cubicBezTo>
                    <a:pt x="90459" y="335644"/>
                    <a:pt x="78285" y="323413"/>
                    <a:pt x="63266" y="323413"/>
                  </a:cubicBezTo>
                  <a:close/>
                  <a:moveTo>
                    <a:pt x="63266" y="57772"/>
                  </a:moveTo>
                  <a:cubicBezTo>
                    <a:pt x="48247" y="57772"/>
                    <a:pt x="36072" y="70003"/>
                    <a:pt x="36072" y="85091"/>
                  </a:cubicBezTo>
                  <a:cubicBezTo>
                    <a:pt x="36072" y="100179"/>
                    <a:pt x="48247" y="112410"/>
                    <a:pt x="63266" y="112410"/>
                  </a:cubicBezTo>
                  <a:cubicBezTo>
                    <a:pt x="78285" y="112410"/>
                    <a:pt x="90459" y="100179"/>
                    <a:pt x="90459" y="85091"/>
                  </a:cubicBezTo>
                  <a:cubicBezTo>
                    <a:pt x="90459" y="70003"/>
                    <a:pt x="78285" y="57772"/>
                    <a:pt x="63266" y="57772"/>
                  </a:cubicBezTo>
                  <a:close/>
                  <a:moveTo>
                    <a:pt x="0" y="0"/>
                  </a:moveTo>
                  <a:lnTo>
                    <a:pt x="120604" y="0"/>
                  </a:lnTo>
                  <a:lnTo>
                    <a:pt x="120604" y="1055652"/>
                  </a:lnTo>
                  <a:lnTo>
                    <a:pt x="0" y="1055652"/>
                  </a:lnTo>
                  <a:lnTo>
                    <a:pt x="0" y="886805"/>
                  </a:lnTo>
                  <a:lnTo>
                    <a:pt x="38048" y="886805"/>
                  </a:lnTo>
                  <a:lnTo>
                    <a:pt x="44037" y="901331"/>
                  </a:lnTo>
                  <a:cubicBezTo>
                    <a:pt x="48958" y="906275"/>
                    <a:pt x="55757" y="909332"/>
                    <a:pt x="63266" y="909332"/>
                  </a:cubicBezTo>
                  <a:cubicBezTo>
                    <a:pt x="78285" y="909332"/>
                    <a:pt x="90459" y="897101"/>
                    <a:pt x="90459" y="882013"/>
                  </a:cubicBezTo>
                  <a:cubicBezTo>
                    <a:pt x="90459" y="866925"/>
                    <a:pt x="78285" y="854695"/>
                    <a:pt x="63266" y="854695"/>
                  </a:cubicBezTo>
                  <a:lnTo>
                    <a:pt x="55311" y="858005"/>
                  </a:lnTo>
                  <a:lnTo>
                    <a:pt x="0" y="858005"/>
                  </a:lnTo>
                  <a:lnTo>
                    <a:pt x="0" y="780068"/>
                  </a:lnTo>
                  <a:lnTo>
                    <a:pt x="38842" y="800185"/>
                  </a:lnTo>
                  <a:lnTo>
                    <a:pt x="44037" y="812784"/>
                  </a:lnTo>
                  <a:cubicBezTo>
                    <a:pt x="48958" y="817728"/>
                    <a:pt x="55757" y="820785"/>
                    <a:pt x="63266" y="820785"/>
                  </a:cubicBezTo>
                  <a:cubicBezTo>
                    <a:pt x="78285" y="820785"/>
                    <a:pt x="90459" y="808555"/>
                    <a:pt x="90459" y="793466"/>
                  </a:cubicBezTo>
                  <a:cubicBezTo>
                    <a:pt x="90459" y="778378"/>
                    <a:pt x="78285" y="766148"/>
                    <a:pt x="63266" y="766148"/>
                  </a:cubicBezTo>
                  <a:lnTo>
                    <a:pt x="48006" y="772498"/>
                  </a:lnTo>
                  <a:lnTo>
                    <a:pt x="0" y="747635"/>
                  </a:lnTo>
                  <a:lnTo>
                    <a:pt x="0" y="622486"/>
                  </a:lnTo>
                  <a:lnTo>
                    <a:pt x="38593" y="622486"/>
                  </a:lnTo>
                  <a:cubicBezTo>
                    <a:pt x="45932" y="624687"/>
                    <a:pt x="39925" y="632156"/>
                    <a:pt x="44037" y="635690"/>
                  </a:cubicBezTo>
                  <a:cubicBezTo>
                    <a:pt x="48149" y="639224"/>
                    <a:pt x="55529" y="646910"/>
                    <a:pt x="63266" y="643691"/>
                  </a:cubicBezTo>
                  <a:cubicBezTo>
                    <a:pt x="78285" y="643691"/>
                    <a:pt x="90459" y="631461"/>
                    <a:pt x="90459" y="616373"/>
                  </a:cubicBezTo>
                  <a:cubicBezTo>
                    <a:pt x="90459" y="601284"/>
                    <a:pt x="78285" y="589054"/>
                    <a:pt x="63266" y="589054"/>
                  </a:cubicBezTo>
                  <a:lnTo>
                    <a:pt x="52134" y="593686"/>
                  </a:lnTo>
                  <a:lnTo>
                    <a:pt x="0" y="593686"/>
                  </a:lnTo>
                  <a:lnTo>
                    <a:pt x="0" y="456326"/>
                  </a:lnTo>
                  <a:lnTo>
                    <a:pt x="40428" y="449843"/>
                  </a:lnTo>
                  <a:lnTo>
                    <a:pt x="44037" y="458596"/>
                  </a:lnTo>
                  <a:cubicBezTo>
                    <a:pt x="48958" y="463540"/>
                    <a:pt x="55757" y="466597"/>
                    <a:pt x="63266" y="466597"/>
                  </a:cubicBezTo>
                  <a:cubicBezTo>
                    <a:pt x="78285" y="466597"/>
                    <a:pt x="90459" y="454367"/>
                    <a:pt x="90459" y="439279"/>
                  </a:cubicBezTo>
                  <a:cubicBezTo>
                    <a:pt x="90459" y="424191"/>
                    <a:pt x="78285" y="411960"/>
                    <a:pt x="63266" y="411960"/>
                  </a:cubicBezTo>
                  <a:cubicBezTo>
                    <a:pt x="55757" y="411960"/>
                    <a:pt x="48958" y="415018"/>
                    <a:pt x="44037" y="419962"/>
                  </a:cubicBezTo>
                  <a:cubicBezTo>
                    <a:pt x="44017" y="420010"/>
                    <a:pt x="43998" y="420058"/>
                    <a:pt x="43978" y="420106"/>
                  </a:cubicBezTo>
                  <a:cubicBezTo>
                    <a:pt x="43958" y="420154"/>
                    <a:pt x="7330" y="450976"/>
                    <a:pt x="0" y="427159"/>
                  </a:cubicBezTo>
                  <a:lnTo>
                    <a:pt x="0" y="277205"/>
                  </a:lnTo>
                  <a:lnTo>
                    <a:pt x="42265" y="277205"/>
                  </a:lnTo>
                  <a:cubicBezTo>
                    <a:pt x="49605" y="277921"/>
                    <a:pt x="40537" y="279453"/>
                    <a:pt x="44037" y="281503"/>
                  </a:cubicBezTo>
                  <a:cubicBezTo>
                    <a:pt x="47537" y="283553"/>
                    <a:pt x="55529" y="292724"/>
                    <a:pt x="63266" y="289504"/>
                  </a:cubicBezTo>
                  <a:cubicBezTo>
                    <a:pt x="78285" y="289504"/>
                    <a:pt x="90459" y="277273"/>
                    <a:pt x="90459" y="262185"/>
                  </a:cubicBezTo>
                  <a:cubicBezTo>
                    <a:pt x="90459" y="247097"/>
                    <a:pt x="78285" y="234866"/>
                    <a:pt x="63266" y="234866"/>
                  </a:cubicBezTo>
                  <a:cubicBezTo>
                    <a:pt x="55757" y="234866"/>
                    <a:pt x="48958" y="237924"/>
                    <a:pt x="44037" y="242868"/>
                  </a:cubicBezTo>
                  <a:lnTo>
                    <a:pt x="41754" y="248405"/>
                  </a:lnTo>
                  <a:lnTo>
                    <a:pt x="0" y="248405"/>
                  </a:lnTo>
                  <a:lnTo>
                    <a:pt x="0" y="180070"/>
                  </a:lnTo>
                  <a:lnTo>
                    <a:pt x="41229" y="186145"/>
                  </a:lnTo>
                  <a:lnTo>
                    <a:pt x="44037" y="192956"/>
                  </a:lnTo>
                  <a:cubicBezTo>
                    <a:pt x="48958" y="197899"/>
                    <a:pt x="55756" y="200957"/>
                    <a:pt x="63266" y="200957"/>
                  </a:cubicBezTo>
                  <a:cubicBezTo>
                    <a:pt x="78285" y="200957"/>
                    <a:pt x="90459" y="188726"/>
                    <a:pt x="90459" y="173638"/>
                  </a:cubicBezTo>
                  <a:cubicBezTo>
                    <a:pt x="90459" y="158550"/>
                    <a:pt x="78285" y="146319"/>
                    <a:pt x="63266" y="146319"/>
                  </a:cubicBezTo>
                  <a:cubicBezTo>
                    <a:pt x="55756" y="146319"/>
                    <a:pt x="48958" y="149377"/>
                    <a:pt x="44037" y="154321"/>
                  </a:cubicBezTo>
                  <a:lnTo>
                    <a:pt x="42821" y="157269"/>
                  </a:lnTo>
                  <a:cubicBezTo>
                    <a:pt x="42416" y="158252"/>
                    <a:pt x="7137" y="177170"/>
                    <a:pt x="0" y="150959"/>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Arial"/>
                <a:ea typeface="Arial"/>
                <a:cs typeface="Arial"/>
                <a:sym typeface="Arial"/>
              </a:endParaRPr>
            </a:p>
          </p:txBody>
        </p:sp>
        <p:pic>
          <p:nvPicPr>
            <p:cNvPr id="3186" name="Google Shape;3186;p60"/>
            <p:cNvPicPr preferRelativeResize="0"/>
            <p:nvPr/>
          </p:nvPicPr>
          <p:blipFill>
            <a:blip r:embed="rId3">
              <a:alphaModFix amt="75000"/>
            </a:blip>
            <a:stretch>
              <a:fillRect/>
            </a:stretch>
          </p:blipFill>
          <p:spPr>
            <a:xfrm flipH="1" rot="10800000">
              <a:off x="1360725" y="3078675"/>
              <a:ext cx="1730326" cy="2442850"/>
            </a:xfrm>
            <a:prstGeom prst="rect">
              <a:avLst/>
            </a:prstGeom>
            <a:noFill/>
            <a:ln>
              <a:noFill/>
            </a:ln>
          </p:spPr>
        </p:pic>
      </p:grpSp>
      <p:sp>
        <p:nvSpPr>
          <p:cNvPr id="3187" name="Google Shape;3187;p60"/>
          <p:cNvSpPr/>
          <p:nvPr/>
        </p:nvSpPr>
        <p:spPr>
          <a:xfrm>
            <a:off x="6830233" y="3907850"/>
            <a:ext cx="485647" cy="427832"/>
          </a:xfrm>
          <a:custGeom>
            <a:rect b="b" l="l" r="r" t="t"/>
            <a:pathLst>
              <a:path extrusionOk="0" h="119925" w="136131">
                <a:moveTo>
                  <a:pt x="126824" y="57429"/>
                </a:moveTo>
                <a:lnTo>
                  <a:pt x="68245" y="119913"/>
                </a:lnTo>
                <a:lnTo>
                  <a:pt x="10048" y="57429"/>
                </a:lnTo>
                <a:cubicBezTo>
                  <a:pt x="-3135" y="43906"/>
                  <a:pt x="-2859" y="22257"/>
                  <a:pt x="10667" y="9074"/>
                </a:cubicBezTo>
                <a:cubicBezTo>
                  <a:pt x="12629" y="7156"/>
                  <a:pt x="14820" y="5482"/>
                  <a:pt x="17191" y="4089"/>
                </a:cubicBezTo>
                <a:cubicBezTo>
                  <a:pt x="21087" y="1553"/>
                  <a:pt x="25602" y="136"/>
                  <a:pt x="30241" y="-7"/>
                </a:cubicBezTo>
                <a:cubicBezTo>
                  <a:pt x="47509" y="-252"/>
                  <a:pt x="62930" y="10740"/>
                  <a:pt x="68341" y="27139"/>
                </a:cubicBezTo>
                <a:cubicBezTo>
                  <a:pt x="73694" y="10702"/>
                  <a:pt x="89153" y="-314"/>
                  <a:pt x="106441" y="-7"/>
                </a:cubicBezTo>
                <a:cubicBezTo>
                  <a:pt x="111079" y="136"/>
                  <a:pt x="115594" y="1553"/>
                  <a:pt x="119490" y="4089"/>
                </a:cubicBezTo>
                <a:cubicBezTo>
                  <a:pt x="135806" y="13600"/>
                  <a:pt x="141321" y="34535"/>
                  <a:pt x="131815" y="50852"/>
                </a:cubicBezTo>
                <a:cubicBezTo>
                  <a:pt x="130425" y="53237"/>
                  <a:pt x="128748" y="55446"/>
                  <a:pt x="126824" y="57429"/>
                </a:cubicBezTo>
                <a:close/>
              </a:path>
            </a:pathLst>
          </a:custGeom>
          <a:solidFill>
            <a:schemeClr val="accent1"/>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188" name="Google Shape;3188;p60"/>
          <p:cNvSpPr/>
          <p:nvPr/>
        </p:nvSpPr>
        <p:spPr>
          <a:xfrm>
            <a:off x="4511850" y="3907850"/>
            <a:ext cx="485647" cy="427832"/>
          </a:xfrm>
          <a:custGeom>
            <a:rect b="b" l="l" r="r" t="t"/>
            <a:pathLst>
              <a:path extrusionOk="0" h="119925" w="136131">
                <a:moveTo>
                  <a:pt x="126824" y="57429"/>
                </a:moveTo>
                <a:lnTo>
                  <a:pt x="68245" y="119913"/>
                </a:lnTo>
                <a:lnTo>
                  <a:pt x="10048" y="57429"/>
                </a:lnTo>
                <a:cubicBezTo>
                  <a:pt x="-3135" y="43906"/>
                  <a:pt x="-2859" y="22257"/>
                  <a:pt x="10667" y="9074"/>
                </a:cubicBezTo>
                <a:cubicBezTo>
                  <a:pt x="12629" y="7156"/>
                  <a:pt x="14820" y="5482"/>
                  <a:pt x="17191" y="4089"/>
                </a:cubicBezTo>
                <a:cubicBezTo>
                  <a:pt x="21087" y="1553"/>
                  <a:pt x="25602" y="136"/>
                  <a:pt x="30241" y="-7"/>
                </a:cubicBezTo>
                <a:cubicBezTo>
                  <a:pt x="47509" y="-252"/>
                  <a:pt x="62930" y="10740"/>
                  <a:pt x="68341" y="27139"/>
                </a:cubicBezTo>
                <a:cubicBezTo>
                  <a:pt x="73694" y="10702"/>
                  <a:pt x="89153" y="-314"/>
                  <a:pt x="106441" y="-7"/>
                </a:cubicBezTo>
                <a:cubicBezTo>
                  <a:pt x="111079" y="136"/>
                  <a:pt x="115594" y="1553"/>
                  <a:pt x="119490" y="4089"/>
                </a:cubicBezTo>
                <a:cubicBezTo>
                  <a:pt x="135806" y="13600"/>
                  <a:pt x="141321" y="34535"/>
                  <a:pt x="131815" y="50852"/>
                </a:cubicBezTo>
                <a:cubicBezTo>
                  <a:pt x="130425" y="53237"/>
                  <a:pt x="128748" y="55446"/>
                  <a:pt x="126824" y="57429"/>
                </a:cubicBezTo>
                <a:close/>
              </a:path>
            </a:pathLst>
          </a:custGeom>
          <a:solidFill>
            <a:schemeClr val="accent2"/>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189" name="Google Shape;3189;p60"/>
          <p:cNvSpPr/>
          <p:nvPr/>
        </p:nvSpPr>
        <p:spPr>
          <a:xfrm>
            <a:off x="5091449" y="3907850"/>
            <a:ext cx="485647" cy="427832"/>
          </a:xfrm>
          <a:custGeom>
            <a:rect b="b" l="l" r="r" t="t"/>
            <a:pathLst>
              <a:path extrusionOk="0" h="119925" w="136131">
                <a:moveTo>
                  <a:pt x="126824" y="57429"/>
                </a:moveTo>
                <a:lnTo>
                  <a:pt x="68245" y="119913"/>
                </a:lnTo>
                <a:lnTo>
                  <a:pt x="10048" y="57429"/>
                </a:lnTo>
                <a:cubicBezTo>
                  <a:pt x="-3135" y="43906"/>
                  <a:pt x="-2859" y="22257"/>
                  <a:pt x="10667" y="9074"/>
                </a:cubicBezTo>
                <a:cubicBezTo>
                  <a:pt x="12629" y="7156"/>
                  <a:pt x="14820" y="5482"/>
                  <a:pt x="17191" y="4089"/>
                </a:cubicBezTo>
                <a:cubicBezTo>
                  <a:pt x="21087" y="1553"/>
                  <a:pt x="25602" y="136"/>
                  <a:pt x="30241" y="-7"/>
                </a:cubicBezTo>
                <a:cubicBezTo>
                  <a:pt x="47509" y="-252"/>
                  <a:pt x="62930" y="10740"/>
                  <a:pt x="68341" y="27139"/>
                </a:cubicBezTo>
                <a:cubicBezTo>
                  <a:pt x="73694" y="10702"/>
                  <a:pt x="89153" y="-314"/>
                  <a:pt x="106441" y="-7"/>
                </a:cubicBezTo>
                <a:cubicBezTo>
                  <a:pt x="111079" y="136"/>
                  <a:pt x="115594" y="1553"/>
                  <a:pt x="119490" y="4089"/>
                </a:cubicBezTo>
                <a:cubicBezTo>
                  <a:pt x="135806" y="13600"/>
                  <a:pt x="141321" y="34535"/>
                  <a:pt x="131815" y="50852"/>
                </a:cubicBezTo>
                <a:cubicBezTo>
                  <a:pt x="130425" y="53237"/>
                  <a:pt x="128748" y="55446"/>
                  <a:pt x="126824" y="57429"/>
                </a:cubicBezTo>
                <a:close/>
              </a:path>
            </a:pathLst>
          </a:custGeom>
          <a:solidFill>
            <a:schemeClr val="accent3"/>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190" name="Google Shape;3190;p60"/>
          <p:cNvSpPr/>
          <p:nvPr/>
        </p:nvSpPr>
        <p:spPr>
          <a:xfrm>
            <a:off x="5671048" y="3907850"/>
            <a:ext cx="485647" cy="427832"/>
          </a:xfrm>
          <a:custGeom>
            <a:rect b="b" l="l" r="r" t="t"/>
            <a:pathLst>
              <a:path extrusionOk="0" h="119925" w="136131">
                <a:moveTo>
                  <a:pt x="126824" y="57429"/>
                </a:moveTo>
                <a:lnTo>
                  <a:pt x="68245" y="119913"/>
                </a:lnTo>
                <a:lnTo>
                  <a:pt x="10048" y="57429"/>
                </a:lnTo>
                <a:cubicBezTo>
                  <a:pt x="-3135" y="43906"/>
                  <a:pt x="-2859" y="22257"/>
                  <a:pt x="10667" y="9074"/>
                </a:cubicBezTo>
                <a:cubicBezTo>
                  <a:pt x="12629" y="7156"/>
                  <a:pt x="14820" y="5482"/>
                  <a:pt x="17191" y="4089"/>
                </a:cubicBezTo>
                <a:cubicBezTo>
                  <a:pt x="21087" y="1553"/>
                  <a:pt x="25602" y="136"/>
                  <a:pt x="30241" y="-7"/>
                </a:cubicBezTo>
                <a:cubicBezTo>
                  <a:pt x="47509" y="-252"/>
                  <a:pt x="62930" y="10740"/>
                  <a:pt x="68341" y="27139"/>
                </a:cubicBezTo>
                <a:cubicBezTo>
                  <a:pt x="73694" y="10702"/>
                  <a:pt x="89153" y="-314"/>
                  <a:pt x="106441" y="-7"/>
                </a:cubicBezTo>
                <a:cubicBezTo>
                  <a:pt x="111079" y="136"/>
                  <a:pt x="115594" y="1553"/>
                  <a:pt x="119490" y="4089"/>
                </a:cubicBezTo>
                <a:cubicBezTo>
                  <a:pt x="135806" y="13600"/>
                  <a:pt x="141321" y="34535"/>
                  <a:pt x="131815" y="50852"/>
                </a:cubicBezTo>
                <a:cubicBezTo>
                  <a:pt x="130425" y="53237"/>
                  <a:pt x="128748" y="55446"/>
                  <a:pt x="126824" y="57429"/>
                </a:cubicBezTo>
                <a:close/>
              </a:path>
            </a:pathLst>
          </a:custGeom>
          <a:solidFill>
            <a:schemeClr val="accent4"/>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191" name="Google Shape;3191;p60"/>
          <p:cNvSpPr/>
          <p:nvPr/>
        </p:nvSpPr>
        <p:spPr>
          <a:xfrm>
            <a:off x="6250646" y="3907850"/>
            <a:ext cx="485647" cy="427832"/>
          </a:xfrm>
          <a:custGeom>
            <a:rect b="b" l="l" r="r" t="t"/>
            <a:pathLst>
              <a:path extrusionOk="0" h="119925" w="136131">
                <a:moveTo>
                  <a:pt x="126824" y="57429"/>
                </a:moveTo>
                <a:lnTo>
                  <a:pt x="68245" y="119913"/>
                </a:lnTo>
                <a:lnTo>
                  <a:pt x="10048" y="57429"/>
                </a:lnTo>
                <a:cubicBezTo>
                  <a:pt x="-3135" y="43906"/>
                  <a:pt x="-2859" y="22257"/>
                  <a:pt x="10667" y="9074"/>
                </a:cubicBezTo>
                <a:cubicBezTo>
                  <a:pt x="12629" y="7156"/>
                  <a:pt x="14820" y="5482"/>
                  <a:pt x="17191" y="4089"/>
                </a:cubicBezTo>
                <a:cubicBezTo>
                  <a:pt x="21087" y="1553"/>
                  <a:pt x="25602" y="136"/>
                  <a:pt x="30241" y="-7"/>
                </a:cubicBezTo>
                <a:cubicBezTo>
                  <a:pt x="47509" y="-252"/>
                  <a:pt x="62930" y="10740"/>
                  <a:pt x="68341" y="27139"/>
                </a:cubicBezTo>
                <a:cubicBezTo>
                  <a:pt x="73694" y="10702"/>
                  <a:pt x="89153" y="-314"/>
                  <a:pt x="106441" y="-7"/>
                </a:cubicBezTo>
                <a:cubicBezTo>
                  <a:pt x="111079" y="136"/>
                  <a:pt x="115594" y="1553"/>
                  <a:pt x="119490" y="4089"/>
                </a:cubicBezTo>
                <a:cubicBezTo>
                  <a:pt x="135806" y="13600"/>
                  <a:pt x="141321" y="34535"/>
                  <a:pt x="131815" y="50852"/>
                </a:cubicBezTo>
                <a:cubicBezTo>
                  <a:pt x="130425" y="53237"/>
                  <a:pt x="128748" y="55446"/>
                  <a:pt x="126824" y="57429"/>
                </a:cubicBezTo>
                <a:close/>
              </a:path>
            </a:pathLst>
          </a:custGeom>
          <a:solidFill>
            <a:schemeClr val="accent5"/>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192" name="Google Shape;3192;p60"/>
          <p:cNvSpPr/>
          <p:nvPr/>
        </p:nvSpPr>
        <p:spPr>
          <a:xfrm>
            <a:off x="6810755" y="4368566"/>
            <a:ext cx="485288" cy="462911"/>
          </a:xfrm>
          <a:custGeom>
            <a:rect b="b" l="l" r="r" t="t"/>
            <a:pathLst>
              <a:path extrusionOk="0" h="157721" w="165345">
                <a:moveTo>
                  <a:pt x="128872" y="157147"/>
                </a:moveTo>
                <a:lnTo>
                  <a:pt x="85247" y="134287"/>
                </a:lnTo>
                <a:cubicBezTo>
                  <a:pt x="83857" y="133525"/>
                  <a:pt x="82161" y="133525"/>
                  <a:pt x="80771" y="134287"/>
                </a:cubicBezTo>
                <a:lnTo>
                  <a:pt x="37146" y="157147"/>
                </a:lnTo>
                <a:cubicBezTo>
                  <a:pt x="34775" y="158398"/>
                  <a:pt x="31831" y="157488"/>
                  <a:pt x="30584" y="155114"/>
                </a:cubicBezTo>
                <a:cubicBezTo>
                  <a:pt x="30079" y="154160"/>
                  <a:pt x="29907" y="153065"/>
                  <a:pt x="30098" y="152003"/>
                </a:cubicBezTo>
                <a:lnTo>
                  <a:pt x="38384" y="103521"/>
                </a:lnTo>
                <a:cubicBezTo>
                  <a:pt x="38680" y="101959"/>
                  <a:pt x="38185" y="100351"/>
                  <a:pt x="37051" y="99235"/>
                </a:cubicBezTo>
                <a:lnTo>
                  <a:pt x="1809" y="64850"/>
                </a:lnTo>
                <a:cubicBezTo>
                  <a:pt x="-115" y="62979"/>
                  <a:pt x="-154" y="59903"/>
                  <a:pt x="1713" y="57980"/>
                </a:cubicBezTo>
                <a:cubicBezTo>
                  <a:pt x="2456" y="57218"/>
                  <a:pt x="3428" y="56720"/>
                  <a:pt x="4476" y="56563"/>
                </a:cubicBezTo>
                <a:lnTo>
                  <a:pt x="53148" y="49514"/>
                </a:lnTo>
                <a:cubicBezTo>
                  <a:pt x="54739" y="49255"/>
                  <a:pt x="56111" y="48269"/>
                  <a:pt x="56863" y="46847"/>
                </a:cubicBezTo>
                <a:lnTo>
                  <a:pt x="78675" y="2651"/>
                </a:lnTo>
                <a:cubicBezTo>
                  <a:pt x="79885" y="258"/>
                  <a:pt x="82809" y="-700"/>
                  <a:pt x="85200" y="512"/>
                </a:cubicBezTo>
                <a:cubicBezTo>
                  <a:pt x="86124" y="979"/>
                  <a:pt x="86876" y="1728"/>
                  <a:pt x="87343" y="2651"/>
                </a:cubicBezTo>
                <a:lnTo>
                  <a:pt x="109155" y="46847"/>
                </a:lnTo>
                <a:cubicBezTo>
                  <a:pt x="109870" y="48265"/>
                  <a:pt x="111213" y="49255"/>
                  <a:pt x="112775" y="49514"/>
                </a:cubicBezTo>
                <a:lnTo>
                  <a:pt x="161543" y="56563"/>
                </a:lnTo>
                <a:cubicBezTo>
                  <a:pt x="164200" y="56960"/>
                  <a:pt x="166029" y="59434"/>
                  <a:pt x="165629" y="62086"/>
                </a:cubicBezTo>
                <a:cubicBezTo>
                  <a:pt x="165467" y="63138"/>
                  <a:pt x="164972" y="64109"/>
                  <a:pt x="164210" y="64850"/>
                </a:cubicBezTo>
                <a:lnTo>
                  <a:pt x="128967" y="99235"/>
                </a:lnTo>
                <a:cubicBezTo>
                  <a:pt x="127843" y="100359"/>
                  <a:pt x="127310" y="101947"/>
                  <a:pt x="127538" y="103521"/>
                </a:cubicBezTo>
                <a:lnTo>
                  <a:pt x="135921" y="152003"/>
                </a:lnTo>
                <a:cubicBezTo>
                  <a:pt x="136387" y="154646"/>
                  <a:pt x="134625" y="157166"/>
                  <a:pt x="131987" y="157633"/>
                </a:cubicBezTo>
                <a:cubicBezTo>
                  <a:pt x="130920" y="157821"/>
                  <a:pt x="129825" y="157650"/>
                  <a:pt x="128872" y="157147"/>
                </a:cubicBezTo>
                <a:close/>
              </a:path>
            </a:pathLst>
          </a:custGeom>
          <a:solidFill>
            <a:schemeClr val="accent1"/>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p>
        </p:txBody>
      </p:sp>
      <p:sp>
        <p:nvSpPr>
          <p:cNvPr id="3193" name="Google Shape;3193;p60"/>
          <p:cNvSpPr/>
          <p:nvPr/>
        </p:nvSpPr>
        <p:spPr>
          <a:xfrm>
            <a:off x="4531527" y="4368566"/>
            <a:ext cx="485288" cy="462911"/>
          </a:xfrm>
          <a:custGeom>
            <a:rect b="b" l="l" r="r" t="t"/>
            <a:pathLst>
              <a:path extrusionOk="0" h="157721" w="165345">
                <a:moveTo>
                  <a:pt x="128872" y="157147"/>
                </a:moveTo>
                <a:lnTo>
                  <a:pt x="85247" y="134287"/>
                </a:lnTo>
                <a:cubicBezTo>
                  <a:pt x="83857" y="133525"/>
                  <a:pt x="82161" y="133525"/>
                  <a:pt x="80771" y="134287"/>
                </a:cubicBezTo>
                <a:lnTo>
                  <a:pt x="37146" y="157147"/>
                </a:lnTo>
                <a:cubicBezTo>
                  <a:pt x="34775" y="158398"/>
                  <a:pt x="31831" y="157488"/>
                  <a:pt x="30584" y="155114"/>
                </a:cubicBezTo>
                <a:cubicBezTo>
                  <a:pt x="30079" y="154160"/>
                  <a:pt x="29907" y="153065"/>
                  <a:pt x="30098" y="152003"/>
                </a:cubicBezTo>
                <a:lnTo>
                  <a:pt x="38384" y="103521"/>
                </a:lnTo>
                <a:cubicBezTo>
                  <a:pt x="38680" y="101959"/>
                  <a:pt x="38185" y="100351"/>
                  <a:pt x="37051" y="99235"/>
                </a:cubicBezTo>
                <a:lnTo>
                  <a:pt x="1809" y="64850"/>
                </a:lnTo>
                <a:cubicBezTo>
                  <a:pt x="-115" y="62979"/>
                  <a:pt x="-154" y="59903"/>
                  <a:pt x="1713" y="57980"/>
                </a:cubicBezTo>
                <a:cubicBezTo>
                  <a:pt x="2456" y="57218"/>
                  <a:pt x="3428" y="56720"/>
                  <a:pt x="4476" y="56563"/>
                </a:cubicBezTo>
                <a:lnTo>
                  <a:pt x="53148" y="49514"/>
                </a:lnTo>
                <a:cubicBezTo>
                  <a:pt x="54739" y="49255"/>
                  <a:pt x="56111" y="48269"/>
                  <a:pt x="56863" y="46847"/>
                </a:cubicBezTo>
                <a:lnTo>
                  <a:pt x="78675" y="2651"/>
                </a:lnTo>
                <a:cubicBezTo>
                  <a:pt x="79885" y="258"/>
                  <a:pt x="82809" y="-700"/>
                  <a:pt x="85200" y="512"/>
                </a:cubicBezTo>
                <a:cubicBezTo>
                  <a:pt x="86124" y="979"/>
                  <a:pt x="86876" y="1728"/>
                  <a:pt x="87343" y="2651"/>
                </a:cubicBezTo>
                <a:lnTo>
                  <a:pt x="109155" y="46847"/>
                </a:lnTo>
                <a:cubicBezTo>
                  <a:pt x="109870" y="48265"/>
                  <a:pt x="111213" y="49255"/>
                  <a:pt x="112775" y="49514"/>
                </a:cubicBezTo>
                <a:lnTo>
                  <a:pt x="161543" y="56563"/>
                </a:lnTo>
                <a:cubicBezTo>
                  <a:pt x="164200" y="56960"/>
                  <a:pt x="166029" y="59434"/>
                  <a:pt x="165629" y="62086"/>
                </a:cubicBezTo>
                <a:cubicBezTo>
                  <a:pt x="165467" y="63138"/>
                  <a:pt x="164972" y="64109"/>
                  <a:pt x="164210" y="64850"/>
                </a:cubicBezTo>
                <a:lnTo>
                  <a:pt x="128967" y="99235"/>
                </a:lnTo>
                <a:cubicBezTo>
                  <a:pt x="127843" y="100359"/>
                  <a:pt x="127310" y="101947"/>
                  <a:pt x="127538" y="103521"/>
                </a:cubicBezTo>
                <a:lnTo>
                  <a:pt x="135921" y="152003"/>
                </a:lnTo>
                <a:cubicBezTo>
                  <a:pt x="136387" y="154646"/>
                  <a:pt x="134625" y="157166"/>
                  <a:pt x="131987" y="157633"/>
                </a:cubicBezTo>
                <a:cubicBezTo>
                  <a:pt x="130920" y="157821"/>
                  <a:pt x="129825" y="157650"/>
                  <a:pt x="128872" y="157147"/>
                </a:cubicBezTo>
                <a:close/>
              </a:path>
            </a:pathLst>
          </a:custGeom>
          <a:solidFill>
            <a:schemeClr val="accent2"/>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p>
        </p:txBody>
      </p:sp>
      <p:sp>
        <p:nvSpPr>
          <p:cNvPr id="3194" name="Google Shape;3194;p60"/>
          <p:cNvSpPr/>
          <p:nvPr/>
        </p:nvSpPr>
        <p:spPr>
          <a:xfrm>
            <a:off x="5101334" y="4368566"/>
            <a:ext cx="485288" cy="462911"/>
          </a:xfrm>
          <a:custGeom>
            <a:rect b="b" l="l" r="r" t="t"/>
            <a:pathLst>
              <a:path extrusionOk="0" h="157721" w="165345">
                <a:moveTo>
                  <a:pt x="128872" y="157147"/>
                </a:moveTo>
                <a:lnTo>
                  <a:pt x="85247" y="134287"/>
                </a:lnTo>
                <a:cubicBezTo>
                  <a:pt x="83857" y="133525"/>
                  <a:pt x="82161" y="133525"/>
                  <a:pt x="80771" y="134287"/>
                </a:cubicBezTo>
                <a:lnTo>
                  <a:pt x="37146" y="157147"/>
                </a:lnTo>
                <a:cubicBezTo>
                  <a:pt x="34775" y="158398"/>
                  <a:pt x="31831" y="157488"/>
                  <a:pt x="30584" y="155114"/>
                </a:cubicBezTo>
                <a:cubicBezTo>
                  <a:pt x="30079" y="154160"/>
                  <a:pt x="29907" y="153065"/>
                  <a:pt x="30098" y="152003"/>
                </a:cubicBezTo>
                <a:lnTo>
                  <a:pt x="38384" y="103521"/>
                </a:lnTo>
                <a:cubicBezTo>
                  <a:pt x="38680" y="101959"/>
                  <a:pt x="38185" y="100351"/>
                  <a:pt x="37051" y="99235"/>
                </a:cubicBezTo>
                <a:lnTo>
                  <a:pt x="1809" y="64850"/>
                </a:lnTo>
                <a:cubicBezTo>
                  <a:pt x="-115" y="62979"/>
                  <a:pt x="-154" y="59903"/>
                  <a:pt x="1713" y="57980"/>
                </a:cubicBezTo>
                <a:cubicBezTo>
                  <a:pt x="2456" y="57218"/>
                  <a:pt x="3428" y="56720"/>
                  <a:pt x="4476" y="56563"/>
                </a:cubicBezTo>
                <a:lnTo>
                  <a:pt x="53148" y="49514"/>
                </a:lnTo>
                <a:cubicBezTo>
                  <a:pt x="54739" y="49255"/>
                  <a:pt x="56111" y="48269"/>
                  <a:pt x="56863" y="46847"/>
                </a:cubicBezTo>
                <a:lnTo>
                  <a:pt x="78675" y="2651"/>
                </a:lnTo>
                <a:cubicBezTo>
                  <a:pt x="79885" y="258"/>
                  <a:pt x="82809" y="-700"/>
                  <a:pt x="85200" y="512"/>
                </a:cubicBezTo>
                <a:cubicBezTo>
                  <a:pt x="86124" y="979"/>
                  <a:pt x="86876" y="1728"/>
                  <a:pt x="87343" y="2651"/>
                </a:cubicBezTo>
                <a:lnTo>
                  <a:pt x="109155" y="46847"/>
                </a:lnTo>
                <a:cubicBezTo>
                  <a:pt x="109870" y="48265"/>
                  <a:pt x="111213" y="49255"/>
                  <a:pt x="112775" y="49514"/>
                </a:cubicBezTo>
                <a:lnTo>
                  <a:pt x="161543" y="56563"/>
                </a:lnTo>
                <a:cubicBezTo>
                  <a:pt x="164200" y="56960"/>
                  <a:pt x="166029" y="59434"/>
                  <a:pt x="165629" y="62086"/>
                </a:cubicBezTo>
                <a:cubicBezTo>
                  <a:pt x="165467" y="63138"/>
                  <a:pt x="164972" y="64109"/>
                  <a:pt x="164210" y="64850"/>
                </a:cubicBezTo>
                <a:lnTo>
                  <a:pt x="128967" y="99235"/>
                </a:lnTo>
                <a:cubicBezTo>
                  <a:pt x="127843" y="100359"/>
                  <a:pt x="127310" y="101947"/>
                  <a:pt x="127538" y="103521"/>
                </a:cubicBezTo>
                <a:lnTo>
                  <a:pt x="135921" y="152003"/>
                </a:lnTo>
                <a:cubicBezTo>
                  <a:pt x="136387" y="154646"/>
                  <a:pt x="134625" y="157166"/>
                  <a:pt x="131987" y="157633"/>
                </a:cubicBezTo>
                <a:cubicBezTo>
                  <a:pt x="130920" y="157821"/>
                  <a:pt x="129825" y="157650"/>
                  <a:pt x="128872" y="157147"/>
                </a:cubicBezTo>
                <a:close/>
              </a:path>
            </a:pathLst>
          </a:custGeom>
          <a:solidFill>
            <a:schemeClr val="accent3"/>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p>
        </p:txBody>
      </p:sp>
      <p:sp>
        <p:nvSpPr>
          <p:cNvPr id="3195" name="Google Shape;3195;p60"/>
          <p:cNvSpPr/>
          <p:nvPr/>
        </p:nvSpPr>
        <p:spPr>
          <a:xfrm>
            <a:off x="5671141" y="4368566"/>
            <a:ext cx="485288" cy="462911"/>
          </a:xfrm>
          <a:custGeom>
            <a:rect b="b" l="l" r="r" t="t"/>
            <a:pathLst>
              <a:path extrusionOk="0" h="157721" w="165345">
                <a:moveTo>
                  <a:pt x="128872" y="157147"/>
                </a:moveTo>
                <a:lnTo>
                  <a:pt x="85247" y="134287"/>
                </a:lnTo>
                <a:cubicBezTo>
                  <a:pt x="83857" y="133525"/>
                  <a:pt x="82161" y="133525"/>
                  <a:pt x="80771" y="134287"/>
                </a:cubicBezTo>
                <a:lnTo>
                  <a:pt x="37146" y="157147"/>
                </a:lnTo>
                <a:cubicBezTo>
                  <a:pt x="34775" y="158398"/>
                  <a:pt x="31831" y="157488"/>
                  <a:pt x="30584" y="155114"/>
                </a:cubicBezTo>
                <a:cubicBezTo>
                  <a:pt x="30079" y="154160"/>
                  <a:pt x="29907" y="153065"/>
                  <a:pt x="30098" y="152003"/>
                </a:cubicBezTo>
                <a:lnTo>
                  <a:pt x="38384" y="103521"/>
                </a:lnTo>
                <a:cubicBezTo>
                  <a:pt x="38680" y="101959"/>
                  <a:pt x="38185" y="100351"/>
                  <a:pt x="37051" y="99235"/>
                </a:cubicBezTo>
                <a:lnTo>
                  <a:pt x="1809" y="64850"/>
                </a:lnTo>
                <a:cubicBezTo>
                  <a:pt x="-115" y="62979"/>
                  <a:pt x="-154" y="59903"/>
                  <a:pt x="1713" y="57980"/>
                </a:cubicBezTo>
                <a:cubicBezTo>
                  <a:pt x="2456" y="57218"/>
                  <a:pt x="3428" y="56720"/>
                  <a:pt x="4476" y="56563"/>
                </a:cubicBezTo>
                <a:lnTo>
                  <a:pt x="53148" y="49514"/>
                </a:lnTo>
                <a:cubicBezTo>
                  <a:pt x="54739" y="49255"/>
                  <a:pt x="56111" y="48269"/>
                  <a:pt x="56863" y="46847"/>
                </a:cubicBezTo>
                <a:lnTo>
                  <a:pt x="78675" y="2651"/>
                </a:lnTo>
                <a:cubicBezTo>
                  <a:pt x="79885" y="258"/>
                  <a:pt x="82809" y="-700"/>
                  <a:pt x="85200" y="512"/>
                </a:cubicBezTo>
                <a:cubicBezTo>
                  <a:pt x="86124" y="979"/>
                  <a:pt x="86876" y="1728"/>
                  <a:pt x="87343" y="2651"/>
                </a:cubicBezTo>
                <a:lnTo>
                  <a:pt x="109155" y="46847"/>
                </a:lnTo>
                <a:cubicBezTo>
                  <a:pt x="109870" y="48265"/>
                  <a:pt x="111213" y="49255"/>
                  <a:pt x="112775" y="49514"/>
                </a:cubicBezTo>
                <a:lnTo>
                  <a:pt x="161543" y="56563"/>
                </a:lnTo>
                <a:cubicBezTo>
                  <a:pt x="164200" y="56960"/>
                  <a:pt x="166029" y="59434"/>
                  <a:pt x="165629" y="62086"/>
                </a:cubicBezTo>
                <a:cubicBezTo>
                  <a:pt x="165467" y="63138"/>
                  <a:pt x="164972" y="64109"/>
                  <a:pt x="164210" y="64850"/>
                </a:cubicBezTo>
                <a:lnTo>
                  <a:pt x="128967" y="99235"/>
                </a:lnTo>
                <a:cubicBezTo>
                  <a:pt x="127843" y="100359"/>
                  <a:pt x="127310" y="101947"/>
                  <a:pt x="127538" y="103521"/>
                </a:cubicBezTo>
                <a:lnTo>
                  <a:pt x="135921" y="152003"/>
                </a:lnTo>
                <a:cubicBezTo>
                  <a:pt x="136387" y="154646"/>
                  <a:pt x="134625" y="157166"/>
                  <a:pt x="131987" y="157633"/>
                </a:cubicBezTo>
                <a:cubicBezTo>
                  <a:pt x="130920" y="157821"/>
                  <a:pt x="129825" y="157650"/>
                  <a:pt x="128872" y="157147"/>
                </a:cubicBezTo>
                <a:close/>
              </a:path>
            </a:pathLst>
          </a:custGeom>
          <a:solidFill>
            <a:schemeClr val="accent4"/>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p>
        </p:txBody>
      </p:sp>
      <p:sp>
        <p:nvSpPr>
          <p:cNvPr id="3196" name="Google Shape;3196;p60"/>
          <p:cNvSpPr/>
          <p:nvPr/>
        </p:nvSpPr>
        <p:spPr>
          <a:xfrm>
            <a:off x="6240948" y="4368566"/>
            <a:ext cx="485288" cy="462911"/>
          </a:xfrm>
          <a:custGeom>
            <a:rect b="b" l="l" r="r" t="t"/>
            <a:pathLst>
              <a:path extrusionOk="0" h="157721" w="165345">
                <a:moveTo>
                  <a:pt x="128872" y="157147"/>
                </a:moveTo>
                <a:lnTo>
                  <a:pt x="85247" y="134287"/>
                </a:lnTo>
                <a:cubicBezTo>
                  <a:pt x="83857" y="133525"/>
                  <a:pt x="82161" y="133525"/>
                  <a:pt x="80771" y="134287"/>
                </a:cubicBezTo>
                <a:lnTo>
                  <a:pt x="37146" y="157147"/>
                </a:lnTo>
                <a:cubicBezTo>
                  <a:pt x="34775" y="158398"/>
                  <a:pt x="31831" y="157488"/>
                  <a:pt x="30584" y="155114"/>
                </a:cubicBezTo>
                <a:cubicBezTo>
                  <a:pt x="30079" y="154160"/>
                  <a:pt x="29907" y="153065"/>
                  <a:pt x="30098" y="152003"/>
                </a:cubicBezTo>
                <a:lnTo>
                  <a:pt x="38384" y="103521"/>
                </a:lnTo>
                <a:cubicBezTo>
                  <a:pt x="38680" y="101959"/>
                  <a:pt x="38185" y="100351"/>
                  <a:pt x="37051" y="99235"/>
                </a:cubicBezTo>
                <a:lnTo>
                  <a:pt x="1809" y="64850"/>
                </a:lnTo>
                <a:cubicBezTo>
                  <a:pt x="-115" y="62979"/>
                  <a:pt x="-154" y="59903"/>
                  <a:pt x="1713" y="57980"/>
                </a:cubicBezTo>
                <a:cubicBezTo>
                  <a:pt x="2456" y="57218"/>
                  <a:pt x="3428" y="56720"/>
                  <a:pt x="4476" y="56563"/>
                </a:cubicBezTo>
                <a:lnTo>
                  <a:pt x="53148" y="49514"/>
                </a:lnTo>
                <a:cubicBezTo>
                  <a:pt x="54739" y="49255"/>
                  <a:pt x="56111" y="48269"/>
                  <a:pt x="56863" y="46847"/>
                </a:cubicBezTo>
                <a:lnTo>
                  <a:pt x="78675" y="2651"/>
                </a:lnTo>
                <a:cubicBezTo>
                  <a:pt x="79885" y="258"/>
                  <a:pt x="82809" y="-700"/>
                  <a:pt x="85200" y="512"/>
                </a:cubicBezTo>
                <a:cubicBezTo>
                  <a:pt x="86124" y="979"/>
                  <a:pt x="86876" y="1728"/>
                  <a:pt x="87343" y="2651"/>
                </a:cubicBezTo>
                <a:lnTo>
                  <a:pt x="109155" y="46847"/>
                </a:lnTo>
                <a:cubicBezTo>
                  <a:pt x="109870" y="48265"/>
                  <a:pt x="111213" y="49255"/>
                  <a:pt x="112775" y="49514"/>
                </a:cubicBezTo>
                <a:lnTo>
                  <a:pt x="161543" y="56563"/>
                </a:lnTo>
                <a:cubicBezTo>
                  <a:pt x="164200" y="56960"/>
                  <a:pt x="166029" y="59434"/>
                  <a:pt x="165629" y="62086"/>
                </a:cubicBezTo>
                <a:cubicBezTo>
                  <a:pt x="165467" y="63138"/>
                  <a:pt x="164972" y="64109"/>
                  <a:pt x="164210" y="64850"/>
                </a:cubicBezTo>
                <a:lnTo>
                  <a:pt x="128967" y="99235"/>
                </a:lnTo>
                <a:cubicBezTo>
                  <a:pt x="127843" y="100359"/>
                  <a:pt x="127310" y="101947"/>
                  <a:pt x="127538" y="103521"/>
                </a:cubicBezTo>
                <a:lnTo>
                  <a:pt x="135921" y="152003"/>
                </a:lnTo>
                <a:cubicBezTo>
                  <a:pt x="136387" y="154646"/>
                  <a:pt x="134625" y="157166"/>
                  <a:pt x="131987" y="157633"/>
                </a:cubicBezTo>
                <a:cubicBezTo>
                  <a:pt x="130920" y="157821"/>
                  <a:pt x="129825" y="157650"/>
                  <a:pt x="128872" y="157147"/>
                </a:cubicBezTo>
                <a:close/>
              </a:path>
            </a:pathLst>
          </a:custGeom>
          <a:solidFill>
            <a:schemeClr val="accent5"/>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p>
        </p:txBody>
      </p:sp>
      <p:grpSp>
        <p:nvGrpSpPr>
          <p:cNvPr id="3197" name="Google Shape;3197;p60"/>
          <p:cNvGrpSpPr/>
          <p:nvPr/>
        </p:nvGrpSpPr>
        <p:grpSpPr>
          <a:xfrm>
            <a:off x="10088342" y="891691"/>
            <a:ext cx="245515" cy="1068137"/>
            <a:chOff x="3640477" y="1538105"/>
            <a:chExt cx="317203" cy="1380023"/>
          </a:xfrm>
        </p:grpSpPr>
        <p:sp>
          <p:nvSpPr>
            <p:cNvPr id="3198" name="Google Shape;3198;p60"/>
            <p:cNvSpPr/>
            <p:nvPr/>
          </p:nvSpPr>
          <p:spPr>
            <a:xfrm>
              <a:off x="3640477" y="1538105"/>
              <a:ext cx="317203" cy="1380023"/>
            </a:xfrm>
            <a:custGeom>
              <a:rect b="b" l="l" r="r" t="t"/>
              <a:pathLst>
                <a:path extrusionOk="0" h="544925" w="125253">
                  <a:moveTo>
                    <a:pt x="0" y="0"/>
                  </a:moveTo>
                  <a:lnTo>
                    <a:pt x="125254" y="0"/>
                  </a:lnTo>
                  <a:lnTo>
                    <a:pt x="125254" y="544925"/>
                  </a:lnTo>
                  <a:lnTo>
                    <a:pt x="62579" y="474059"/>
                  </a:lnTo>
                  <a:lnTo>
                    <a:pt x="0" y="544925"/>
                  </a:lnTo>
                  <a:lnTo>
                    <a:pt x="0" y="0"/>
                  </a:lnTo>
                  <a:close/>
                </a:path>
              </a:pathLst>
            </a:custGeom>
            <a:solidFill>
              <a:schemeClr val="accent2"/>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199" name="Google Shape;3199;p60"/>
            <p:cNvSpPr/>
            <p:nvPr/>
          </p:nvSpPr>
          <p:spPr>
            <a:xfrm>
              <a:off x="3766378" y="1650980"/>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00" name="Google Shape;3200;p60"/>
            <p:cNvSpPr/>
            <p:nvPr/>
          </p:nvSpPr>
          <p:spPr>
            <a:xfrm>
              <a:off x="3675932" y="1572112"/>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01" name="Google Shape;3201;p60"/>
            <p:cNvSpPr/>
            <p:nvPr/>
          </p:nvSpPr>
          <p:spPr>
            <a:xfrm>
              <a:off x="3857063" y="1572112"/>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02" name="Google Shape;3202;p60"/>
            <p:cNvSpPr/>
            <p:nvPr/>
          </p:nvSpPr>
          <p:spPr>
            <a:xfrm>
              <a:off x="3766378" y="1818605"/>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03" name="Google Shape;3203;p60"/>
            <p:cNvSpPr/>
            <p:nvPr/>
          </p:nvSpPr>
          <p:spPr>
            <a:xfrm>
              <a:off x="3675932" y="1739977"/>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04" name="Google Shape;3204;p60"/>
            <p:cNvSpPr/>
            <p:nvPr/>
          </p:nvSpPr>
          <p:spPr>
            <a:xfrm>
              <a:off x="3857063" y="1739977"/>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05" name="Google Shape;3205;p60"/>
            <p:cNvSpPr/>
            <p:nvPr/>
          </p:nvSpPr>
          <p:spPr>
            <a:xfrm>
              <a:off x="3766378" y="1962592"/>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06" name="Google Shape;3206;p60"/>
            <p:cNvSpPr/>
            <p:nvPr/>
          </p:nvSpPr>
          <p:spPr>
            <a:xfrm>
              <a:off x="3675932" y="1883724"/>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07" name="Google Shape;3207;p60"/>
            <p:cNvSpPr/>
            <p:nvPr/>
          </p:nvSpPr>
          <p:spPr>
            <a:xfrm>
              <a:off x="3857063" y="1883724"/>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08" name="Google Shape;3208;p60"/>
            <p:cNvSpPr/>
            <p:nvPr/>
          </p:nvSpPr>
          <p:spPr>
            <a:xfrm>
              <a:off x="3766378" y="2130217"/>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09" name="Google Shape;3209;p60"/>
            <p:cNvSpPr/>
            <p:nvPr/>
          </p:nvSpPr>
          <p:spPr>
            <a:xfrm>
              <a:off x="3675932" y="2051589"/>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10" name="Google Shape;3210;p60"/>
            <p:cNvSpPr/>
            <p:nvPr/>
          </p:nvSpPr>
          <p:spPr>
            <a:xfrm>
              <a:off x="3857063" y="2051589"/>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11" name="Google Shape;3211;p60"/>
            <p:cNvSpPr/>
            <p:nvPr/>
          </p:nvSpPr>
          <p:spPr>
            <a:xfrm>
              <a:off x="3766378" y="2274204"/>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12" name="Google Shape;3212;p60"/>
            <p:cNvSpPr/>
            <p:nvPr/>
          </p:nvSpPr>
          <p:spPr>
            <a:xfrm>
              <a:off x="3675932" y="2195579"/>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13" name="Google Shape;3213;p60"/>
            <p:cNvSpPr/>
            <p:nvPr/>
          </p:nvSpPr>
          <p:spPr>
            <a:xfrm>
              <a:off x="3857063" y="2195579"/>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14" name="Google Shape;3214;p60"/>
            <p:cNvSpPr/>
            <p:nvPr/>
          </p:nvSpPr>
          <p:spPr>
            <a:xfrm>
              <a:off x="3766378" y="2441829"/>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15" name="Google Shape;3215;p60"/>
            <p:cNvSpPr/>
            <p:nvPr/>
          </p:nvSpPr>
          <p:spPr>
            <a:xfrm>
              <a:off x="3675932" y="2363201"/>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16" name="Google Shape;3216;p60"/>
            <p:cNvSpPr/>
            <p:nvPr/>
          </p:nvSpPr>
          <p:spPr>
            <a:xfrm>
              <a:off x="3857063" y="2363201"/>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17" name="Google Shape;3217;p60"/>
            <p:cNvSpPr/>
            <p:nvPr/>
          </p:nvSpPr>
          <p:spPr>
            <a:xfrm>
              <a:off x="3766378" y="2585816"/>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18" name="Google Shape;3218;p60"/>
            <p:cNvSpPr/>
            <p:nvPr/>
          </p:nvSpPr>
          <p:spPr>
            <a:xfrm>
              <a:off x="3675932" y="2507191"/>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19" name="Google Shape;3219;p60"/>
            <p:cNvSpPr/>
            <p:nvPr/>
          </p:nvSpPr>
          <p:spPr>
            <a:xfrm>
              <a:off x="3857063" y="2507191"/>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20" name="Google Shape;3220;p60"/>
            <p:cNvSpPr/>
            <p:nvPr/>
          </p:nvSpPr>
          <p:spPr>
            <a:xfrm>
              <a:off x="3675932" y="2674813"/>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21" name="Google Shape;3221;p60"/>
            <p:cNvSpPr/>
            <p:nvPr/>
          </p:nvSpPr>
          <p:spPr>
            <a:xfrm>
              <a:off x="3857063" y="2674813"/>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222" name="Google Shape;3222;p60"/>
          <p:cNvGrpSpPr/>
          <p:nvPr/>
        </p:nvGrpSpPr>
        <p:grpSpPr>
          <a:xfrm>
            <a:off x="10392359" y="891691"/>
            <a:ext cx="245515" cy="1068137"/>
            <a:chOff x="3640477" y="1538105"/>
            <a:chExt cx="317203" cy="1380023"/>
          </a:xfrm>
        </p:grpSpPr>
        <p:sp>
          <p:nvSpPr>
            <p:cNvPr id="3223" name="Google Shape;3223;p60"/>
            <p:cNvSpPr/>
            <p:nvPr/>
          </p:nvSpPr>
          <p:spPr>
            <a:xfrm>
              <a:off x="3640477" y="1538105"/>
              <a:ext cx="317203" cy="1380023"/>
            </a:xfrm>
            <a:custGeom>
              <a:rect b="b" l="l" r="r" t="t"/>
              <a:pathLst>
                <a:path extrusionOk="0" h="544925" w="125253">
                  <a:moveTo>
                    <a:pt x="0" y="0"/>
                  </a:moveTo>
                  <a:lnTo>
                    <a:pt x="125254" y="0"/>
                  </a:lnTo>
                  <a:lnTo>
                    <a:pt x="125254" y="544925"/>
                  </a:lnTo>
                  <a:lnTo>
                    <a:pt x="62579" y="474059"/>
                  </a:lnTo>
                  <a:lnTo>
                    <a:pt x="0" y="544925"/>
                  </a:lnTo>
                  <a:lnTo>
                    <a:pt x="0" y="0"/>
                  </a:lnTo>
                  <a:close/>
                </a:path>
              </a:pathLst>
            </a:custGeom>
            <a:solidFill>
              <a:schemeClr val="accent3"/>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24" name="Google Shape;3224;p60"/>
            <p:cNvSpPr/>
            <p:nvPr/>
          </p:nvSpPr>
          <p:spPr>
            <a:xfrm>
              <a:off x="3766378" y="1650980"/>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25" name="Google Shape;3225;p60"/>
            <p:cNvSpPr/>
            <p:nvPr/>
          </p:nvSpPr>
          <p:spPr>
            <a:xfrm>
              <a:off x="3675932" y="1572112"/>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26" name="Google Shape;3226;p60"/>
            <p:cNvSpPr/>
            <p:nvPr/>
          </p:nvSpPr>
          <p:spPr>
            <a:xfrm>
              <a:off x="3857063" y="1572112"/>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27" name="Google Shape;3227;p60"/>
            <p:cNvSpPr/>
            <p:nvPr/>
          </p:nvSpPr>
          <p:spPr>
            <a:xfrm>
              <a:off x="3766378" y="1818605"/>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28" name="Google Shape;3228;p60"/>
            <p:cNvSpPr/>
            <p:nvPr/>
          </p:nvSpPr>
          <p:spPr>
            <a:xfrm>
              <a:off x="3675932" y="1739977"/>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29" name="Google Shape;3229;p60"/>
            <p:cNvSpPr/>
            <p:nvPr/>
          </p:nvSpPr>
          <p:spPr>
            <a:xfrm>
              <a:off x="3857063" y="1739977"/>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30" name="Google Shape;3230;p60"/>
            <p:cNvSpPr/>
            <p:nvPr/>
          </p:nvSpPr>
          <p:spPr>
            <a:xfrm>
              <a:off x="3766378" y="1962592"/>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31" name="Google Shape;3231;p60"/>
            <p:cNvSpPr/>
            <p:nvPr/>
          </p:nvSpPr>
          <p:spPr>
            <a:xfrm>
              <a:off x="3675932" y="1883724"/>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32" name="Google Shape;3232;p60"/>
            <p:cNvSpPr/>
            <p:nvPr/>
          </p:nvSpPr>
          <p:spPr>
            <a:xfrm>
              <a:off x="3857063" y="1883724"/>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33" name="Google Shape;3233;p60"/>
            <p:cNvSpPr/>
            <p:nvPr/>
          </p:nvSpPr>
          <p:spPr>
            <a:xfrm>
              <a:off x="3766378" y="2130217"/>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34" name="Google Shape;3234;p60"/>
            <p:cNvSpPr/>
            <p:nvPr/>
          </p:nvSpPr>
          <p:spPr>
            <a:xfrm>
              <a:off x="3675932" y="2051589"/>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35" name="Google Shape;3235;p60"/>
            <p:cNvSpPr/>
            <p:nvPr/>
          </p:nvSpPr>
          <p:spPr>
            <a:xfrm>
              <a:off x="3857063" y="2051589"/>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36" name="Google Shape;3236;p60"/>
            <p:cNvSpPr/>
            <p:nvPr/>
          </p:nvSpPr>
          <p:spPr>
            <a:xfrm>
              <a:off x="3766378" y="2274204"/>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37" name="Google Shape;3237;p60"/>
            <p:cNvSpPr/>
            <p:nvPr/>
          </p:nvSpPr>
          <p:spPr>
            <a:xfrm>
              <a:off x="3675932" y="2195579"/>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38" name="Google Shape;3238;p60"/>
            <p:cNvSpPr/>
            <p:nvPr/>
          </p:nvSpPr>
          <p:spPr>
            <a:xfrm>
              <a:off x="3857063" y="2195579"/>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39" name="Google Shape;3239;p60"/>
            <p:cNvSpPr/>
            <p:nvPr/>
          </p:nvSpPr>
          <p:spPr>
            <a:xfrm>
              <a:off x="3766378" y="2441829"/>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40" name="Google Shape;3240;p60"/>
            <p:cNvSpPr/>
            <p:nvPr/>
          </p:nvSpPr>
          <p:spPr>
            <a:xfrm>
              <a:off x="3675932" y="2363201"/>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41" name="Google Shape;3241;p60"/>
            <p:cNvSpPr/>
            <p:nvPr/>
          </p:nvSpPr>
          <p:spPr>
            <a:xfrm>
              <a:off x="3857063" y="2363201"/>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42" name="Google Shape;3242;p60"/>
            <p:cNvSpPr/>
            <p:nvPr/>
          </p:nvSpPr>
          <p:spPr>
            <a:xfrm>
              <a:off x="3766378" y="2585816"/>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43" name="Google Shape;3243;p60"/>
            <p:cNvSpPr/>
            <p:nvPr/>
          </p:nvSpPr>
          <p:spPr>
            <a:xfrm>
              <a:off x="3675932" y="2507191"/>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44" name="Google Shape;3244;p60"/>
            <p:cNvSpPr/>
            <p:nvPr/>
          </p:nvSpPr>
          <p:spPr>
            <a:xfrm>
              <a:off x="3857063" y="2507191"/>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45" name="Google Shape;3245;p60"/>
            <p:cNvSpPr/>
            <p:nvPr/>
          </p:nvSpPr>
          <p:spPr>
            <a:xfrm>
              <a:off x="3675932" y="2674813"/>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46" name="Google Shape;3246;p60"/>
            <p:cNvSpPr/>
            <p:nvPr/>
          </p:nvSpPr>
          <p:spPr>
            <a:xfrm>
              <a:off x="3857063" y="2674813"/>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247" name="Google Shape;3247;p60"/>
          <p:cNvGrpSpPr/>
          <p:nvPr/>
        </p:nvGrpSpPr>
        <p:grpSpPr>
          <a:xfrm>
            <a:off x="10696376" y="891691"/>
            <a:ext cx="245515" cy="1068137"/>
            <a:chOff x="3640477" y="1538105"/>
            <a:chExt cx="317203" cy="1380023"/>
          </a:xfrm>
        </p:grpSpPr>
        <p:sp>
          <p:nvSpPr>
            <p:cNvPr id="3248" name="Google Shape;3248;p60"/>
            <p:cNvSpPr/>
            <p:nvPr/>
          </p:nvSpPr>
          <p:spPr>
            <a:xfrm>
              <a:off x="3640477" y="1538105"/>
              <a:ext cx="317203" cy="1380023"/>
            </a:xfrm>
            <a:custGeom>
              <a:rect b="b" l="l" r="r" t="t"/>
              <a:pathLst>
                <a:path extrusionOk="0" h="544925" w="125253">
                  <a:moveTo>
                    <a:pt x="0" y="0"/>
                  </a:moveTo>
                  <a:lnTo>
                    <a:pt x="125254" y="0"/>
                  </a:lnTo>
                  <a:lnTo>
                    <a:pt x="125254" y="544925"/>
                  </a:lnTo>
                  <a:lnTo>
                    <a:pt x="62579" y="474059"/>
                  </a:lnTo>
                  <a:lnTo>
                    <a:pt x="0" y="544925"/>
                  </a:lnTo>
                  <a:lnTo>
                    <a:pt x="0" y="0"/>
                  </a:lnTo>
                  <a:close/>
                </a:path>
              </a:pathLst>
            </a:custGeom>
            <a:solidFill>
              <a:schemeClr val="accent4"/>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49" name="Google Shape;3249;p60"/>
            <p:cNvSpPr/>
            <p:nvPr/>
          </p:nvSpPr>
          <p:spPr>
            <a:xfrm>
              <a:off x="3766378" y="1650980"/>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50" name="Google Shape;3250;p60"/>
            <p:cNvSpPr/>
            <p:nvPr/>
          </p:nvSpPr>
          <p:spPr>
            <a:xfrm>
              <a:off x="3675932" y="1572112"/>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51" name="Google Shape;3251;p60"/>
            <p:cNvSpPr/>
            <p:nvPr/>
          </p:nvSpPr>
          <p:spPr>
            <a:xfrm>
              <a:off x="3857063" y="1572112"/>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52" name="Google Shape;3252;p60"/>
            <p:cNvSpPr/>
            <p:nvPr/>
          </p:nvSpPr>
          <p:spPr>
            <a:xfrm>
              <a:off x="3766378" y="1818605"/>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53" name="Google Shape;3253;p60"/>
            <p:cNvSpPr/>
            <p:nvPr/>
          </p:nvSpPr>
          <p:spPr>
            <a:xfrm>
              <a:off x="3675932" y="1739977"/>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54" name="Google Shape;3254;p60"/>
            <p:cNvSpPr/>
            <p:nvPr/>
          </p:nvSpPr>
          <p:spPr>
            <a:xfrm>
              <a:off x="3857063" y="1739977"/>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55" name="Google Shape;3255;p60"/>
            <p:cNvSpPr/>
            <p:nvPr/>
          </p:nvSpPr>
          <p:spPr>
            <a:xfrm>
              <a:off x="3766378" y="1962592"/>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56" name="Google Shape;3256;p60"/>
            <p:cNvSpPr/>
            <p:nvPr/>
          </p:nvSpPr>
          <p:spPr>
            <a:xfrm>
              <a:off x="3675932" y="1883724"/>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57" name="Google Shape;3257;p60"/>
            <p:cNvSpPr/>
            <p:nvPr/>
          </p:nvSpPr>
          <p:spPr>
            <a:xfrm>
              <a:off x="3857063" y="1883724"/>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58" name="Google Shape;3258;p60"/>
            <p:cNvSpPr/>
            <p:nvPr/>
          </p:nvSpPr>
          <p:spPr>
            <a:xfrm>
              <a:off x="3766378" y="2130217"/>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59" name="Google Shape;3259;p60"/>
            <p:cNvSpPr/>
            <p:nvPr/>
          </p:nvSpPr>
          <p:spPr>
            <a:xfrm>
              <a:off x="3675932" y="2051589"/>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60" name="Google Shape;3260;p60"/>
            <p:cNvSpPr/>
            <p:nvPr/>
          </p:nvSpPr>
          <p:spPr>
            <a:xfrm>
              <a:off x="3857063" y="2051589"/>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61" name="Google Shape;3261;p60"/>
            <p:cNvSpPr/>
            <p:nvPr/>
          </p:nvSpPr>
          <p:spPr>
            <a:xfrm>
              <a:off x="3766378" y="2274204"/>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62" name="Google Shape;3262;p60"/>
            <p:cNvSpPr/>
            <p:nvPr/>
          </p:nvSpPr>
          <p:spPr>
            <a:xfrm>
              <a:off x="3675932" y="2195579"/>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63" name="Google Shape;3263;p60"/>
            <p:cNvSpPr/>
            <p:nvPr/>
          </p:nvSpPr>
          <p:spPr>
            <a:xfrm>
              <a:off x="3857063" y="2195579"/>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64" name="Google Shape;3264;p60"/>
            <p:cNvSpPr/>
            <p:nvPr/>
          </p:nvSpPr>
          <p:spPr>
            <a:xfrm>
              <a:off x="3766378" y="2441829"/>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65" name="Google Shape;3265;p60"/>
            <p:cNvSpPr/>
            <p:nvPr/>
          </p:nvSpPr>
          <p:spPr>
            <a:xfrm>
              <a:off x="3675932" y="2363201"/>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66" name="Google Shape;3266;p60"/>
            <p:cNvSpPr/>
            <p:nvPr/>
          </p:nvSpPr>
          <p:spPr>
            <a:xfrm>
              <a:off x="3857063" y="2363201"/>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67" name="Google Shape;3267;p60"/>
            <p:cNvSpPr/>
            <p:nvPr/>
          </p:nvSpPr>
          <p:spPr>
            <a:xfrm>
              <a:off x="3766378" y="2585816"/>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68" name="Google Shape;3268;p60"/>
            <p:cNvSpPr/>
            <p:nvPr/>
          </p:nvSpPr>
          <p:spPr>
            <a:xfrm>
              <a:off x="3675932" y="2507191"/>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69" name="Google Shape;3269;p60"/>
            <p:cNvSpPr/>
            <p:nvPr/>
          </p:nvSpPr>
          <p:spPr>
            <a:xfrm>
              <a:off x="3857063" y="2507191"/>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70" name="Google Shape;3270;p60"/>
            <p:cNvSpPr/>
            <p:nvPr/>
          </p:nvSpPr>
          <p:spPr>
            <a:xfrm>
              <a:off x="3675932" y="2674813"/>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71" name="Google Shape;3271;p60"/>
            <p:cNvSpPr/>
            <p:nvPr/>
          </p:nvSpPr>
          <p:spPr>
            <a:xfrm>
              <a:off x="3857063" y="2674813"/>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272" name="Google Shape;3272;p60"/>
          <p:cNvGrpSpPr/>
          <p:nvPr/>
        </p:nvGrpSpPr>
        <p:grpSpPr>
          <a:xfrm>
            <a:off x="11000394" y="891691"/>
            <a:ext cx="245515" cy="1068137"/>
            <a:chOff x="3640477" y="1538105"/>
            <a:chExt cx="317203" cy="1380023"/>
          </a:xfrm>
        </p:grpSpPr>
        <p:sp>
          <p:nvSpPr>
            <p:cNvPr id="3273" name="Google Shape;3273;p60"/>
            <p:cNvSpPr/>
            <p:nvPr/>
          </p:nvSpPr>
          <p:spPr>
            <a:xfrm>
              <a:off x="3640477" y="1538105"/>
              <a:ext cx="317203" cy="1380023"/>
            </a:xfrm>
            <a:custGeom>
              <a:rect b="b" l="l" r="r" t="t"/>
              <a:pathLst>
                <a:path extrusionOk="0" h="544925" w="125253">
                  <a:moveTo>
                    <a:pt x="0" y="0"/>
                  </a:moveTo>
                  <a:lnTo>
                    <a:pt x="125254" y="0"/>
                  </a:lnTo>
                  <a:lnTo>
                    <a:pt x="125254" y="544925"/>
                  </a:lnTo>
                  <a:lnTo>
                    <a:pt x="62579" y="474059"/>
                  </a:lnTo>
                  <a:lnTo>
                    <a:pt x="0" y="544925"/>
                  </a:lnTo>
                  <a:lnTo>
                    <a:pt x="0" y="0"/>
                  </a:lnTo>
                  <a:close/>
                </a:path>
              </a:pathLst>
            </a:custGeom>
            <a:solidFill>
              <a:schemeClr val="accent5"/>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74" name="Google Shape;3274;p60"/>
            <p:cNvSpPr/>
            <p:nvPr/>
          </p:nvSpPr>
          <p:spPr>
            <a:xfrm>
              <a:off x="3766378" y="1650980"/>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75" name="Google Shape;3275;p60"/>
            <p:cNvSpPr/>
            <p:nvPr/>
          </p:nvSpPr>
          <p:spPr>
            <a:xfrm>
              <a:off x="3675932" y="1572112"/>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76" name="Google Shape;3276;p60"/>
            <p:cNvSpPr/>
            <p:nvPr/>
          </p:nvSpPr>
          <p:spPr>
            <a:xfrm>
              <a:off x="3857063" y="1572112"/>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77" name="Google Shape;3277;p60"/>
            <p:cNvSpPr/>
            <p:nvPr/>
          </p:nvSpPr>
          <p:spPr>
            <a:xfrm>
              <a:off x="3766378" y="1818605"/>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78" name="Google Shape;3278;p60"/>
            <p:cNvSpPr/>
            <p:nvPr/>
          </p:nvSpPr>
          <p:spPr>
            <a:xfrm>
              <a:off x="3675932" y="1739977"/>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79" name="Google Shape;3279;p60"/>
            <p:cNvSpPr/>
            <p:nvPr/>
          </p:nvSpPr>
          <p:spPr>
            <a:xfrm>
              <a:off x="3857063" y="1739977"/>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80" name="Google Shape;3280;p60"/>
            <p:cNvSpPr/>
            <p:nvPr/>
          </p:nvSpPr>
          <p:spPr>
            <a:xfrm>
              <a:off x="3766378" y="1962592"/>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81" name="Google Shape;3281;p60"/>
            <p:cNvSpPr/>
            <p:nvPr/>
          </p:nvSpPr>
          <p:spPr>
            <a:xfrm>
              <a:off x="3675932" y="1883724"/>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82" name="Google Shape;3282;p60"/>
            <p:cNvSpPr/>
            <p:nvPr/>
          </p:nvSpPr>
          <p:spPr>
            <a:xfrm>
              <a:off x="3857063" y="1883724"/>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83" name="Google Shape;3283;p60"/>
            <p:cNvSpPr/>
            <p:nvPr/>
          </p:nvSpPr>
          <p:spPr>
            <a:xfrm>
              <a:off x="3766378" y="2130217"/>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84" name="Google Shape;3284;p60"/>
            <p:cNvSpPr/>
            <p:nvPr/>
          </p:nvSpPr>
          <p:spPr>
            <a:xfrm>
              <a:off x="3675932" y="2051589"/>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85" name="Google Shape;3285;p60"/>
            <p:cNvSpPr/>
            <p:nvPr/>
          </p:nvSpPr>
          <p:spPr>
            <a:xfrm>
              <a:off x="3857063" y="2051589"/>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86" name="Google Shape;3286;p60"/>
            <p:cNvSpPr/>
            <p:nvPr/>
          </p:nvSpPr>
          <p:spPr>
            <a:xfrm>
              <a:off x="3766378" y="2274204"/>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87" name="Google Shape;3287;p60"/>
            <p:cNvSpPr/>
            <p:nvPr/>
          </p:nvSpPr>
          <p:spPr>
            <a:xfrm>
              <a:off x="3675932" y="2195579"/>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88" name="Google Shape;3288;p60"/>
            <p:cNvSpPr/>
            <p:nvPr/>
          </p:nvSpPr>
          <p:spPr>
            <a:xfrm>
              <a:off x="3857063" y="2195579"/>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89" name="Google Shape;3289;p60"/>
            <p:cNvSpPr/>
            <p:nvPr/>
          </p:nvSpPr>
          <p:spPr>
            <a:xfrm>
              <a:off x="3766378" y="2441829"/>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90" name="Google Shape;3290;p60"/>
            <p:cNvSpPr/>
            <p:nvPr/>
          </p:nvSpPr>
          <p:spPr>
            <a:xfrm>
              <a:off x="3675932" y="2363201"/>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91" name="Google Shape;3291;p60"/>
            <p:cNvSpPr/>
            <p:nvPr/>
          </p:nvSpPr>
          <p:spPr>
            <a:xfrm>
              <a:off x="3857063" y="2363201"/>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92" name="Google Shape;3292;p60"/>
            <p:cNvSpPr/>
            <p:nvPr/>
          </p:nvSpPr>
          <p:spPr>
            <a:xfrm>
              <a:off x="3766378" y="2585816"/>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93" name="Google Shape;3293;p60"/>
            <p:cNvSpPr/>
            <p:nvPr/>
          </p:nvSpPr>
          <p:spPr>
            <a:xfrm>
              <a:off x="3675932" y="2507191"/>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94" name="Google Shape;3294;p60"/>
            <p:cNvSpPr/>
            <p:nvPr/>
          </p:nvSpPr>
          <p:spPr>
            <a:xfrm>
              <a:off x="3857063" y="2507191"/>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95" name="Google Shape;3295;p60"/>
            <p:cNvSpPr/>
            <p:nvPr/>
          </p:nvSpPr>
          <p:spPr>
            <a:xfrm>
              <a:off x="3675932" y="2674813"/>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96" name="Google Shape;3296;p60"/>
            <p:cNvSpPr/>
            <p:nvPr/>
          </p:nvSpPr>
          <p:spPr>
            <a:xfrm>
              <a:off x="3857063" y="2674813"/>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297" name="Google Shape;3297;p60"/>
          <p:cNvGrpSpPr/>
          <p:nvPr/>
        </p:nvGrpSpPr>
        <p:grpSpPr>
          <a:xfrm>
            <a:off x="10803679" y="2987904"/>
            <a:ext cx="611700" cy="528105"/>
            <a:chOff x="2697199" y="3696235"/>
            <a:chExt cx="557459" cy="481233"/>
          </a:xfrm>
        </p:grpSpPr>
        <p:sp>
          <p:nvSpPr>
            <p:cNvPr id="3298" name="Google Shape;3298;p60"/>
            <p:cNvSpPr/>
            <p:nvPr/>
          </p:nvSpPr>
          <p:spPr>
            <a:xfrm>
              <a:off x="2697199" y="3696235"/>
              <a:ext cx="557459" cy="481233"/>
            </a:xfrm>
            <a:custGeom>
              <a:rect b="b" l="l" r="r" t="t"/>
              <a:pathLst>
                <a:path extrusionOk="0" h="190023" w="220122">
                  <a:moveTo>
                    <a:pt x="103442" y="190024"/>
                  </a:moveTo>
                  <a:lnTo>
                    <a:pt x="103442" y="141351"/>
                  </a:lnTo>
                  <a:lnTo>
                    <a:pt x="0" y="141351"/>
                  </a:lnTo>
                  <a:lnTo>
                    <a:pt x="0" y="48197"/>
                  </a:lnTo>
                  <a:lnTo>
                    <a:pt x="103442" y="48197"/>
                  </a:lnTo>
                  <a:lnTo>
                    <a:pt x="103442" y="0"/>
                  </a:lnTo>
                  <a:lnTo>
                    <a:pt x="220123" y="95060"/>
                  </a:lnTo>
                  <a:lnTo>
                    <a:pt x="103442" y="190024"/>
                  </a:lnTo>
                  <a:close/>
                </a:path>
              </a:pathLst>
            </a:custGeom>
            <a:solidFill>
              <a:schemeClr val="accent1"/>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299" name="Google Shape;3299;p60"/>
            <p:cNvSpPr/>
            <p:nvPr/>
          </p:nvSpPr>
          <p:spPr>
            <a:xfrm>
              <a:off x="2726625" y="3842395"/>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00" name="Google Shape;3300;p60"/>
            <p:cNvSpPr/>
            <p:nvPr/>
          </p:nvSpPr>
          <p:spPr>
            <a:xfrm>
              <a:off x="2726625" y="3900037"/>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01" name="Google Shape;3301;p60"/>
            <p:cNvSpPr/>
            <p:nvPr/>
          </p:nvSpPr>
          <p:spPr>
            <a:xfrm>
              <a:off x="2726625" y="3957681"/>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02" name="Google Shape;3302;p60"/>
            <p:cNvSpPr/>
            <p:nvPr/>
          </p:nvSpPr>
          <p:spPr>
            <a:xfrm>
              <a:off x="2726625" y="4015325"/>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03" name="Google Shape;3303;p60"/>
            <p:cNvSpPr/>
            <p:nvPr/>
          </p:nvSpPr>
          <p:spPr>
            <a:xfrm>
              <a:off x="2760872" y="3871337"/>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04" name="Google Shape;3304;p60"/>
            <p:cNvSpPr/>
            <p:nvPr/>
          </p:nvSpPr>
          <p:spPr>
            <a:xfrm>
              <a:off x="2760872" y="3928979"/>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05" name="Google Shape;3305;p60"/>
            <p:cNvSpPr/>
            <p:nvPr/>
          </p:nvSpPr>
          <p:spPr>
            <a:xfrm>
              <a:off x="2760872" y="3986623"/>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06" name="Google Shape;3306;p60"/>
            <p:cNvSpPr/>
            <p:nvPr/>
          </p:nvSpPr>
          <p:spPr>
            <a:xfrm>
              <a:off x="3100462" y="3837088"/>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07" name="Google Shape;3307;p60"/>
            <p:cNvSpPr/>
            <p:nvPr/>
          </p:nvSpPr>
          <p:spPr>
            <a:xfrm>
              <a:off x="3100462" y="3894732"/>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08" name="Google Shape;3308;p60"/>
            <p:cNvSpPr/>
            <p:nvPr/>
          </p:nvSpPr>
          <p:spPr>
            <a:xfrm>
              <a:off x="3100462" y="3952376"/>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09" name="Google Shape;3309;p60"/>
            <p:cNvSpPr/>
            <p:nvPr/>
          </p:nvSpPr>
          <p:spPr>
            <a:xfrm>
              <a:off x="3100462" y="4010017"/>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10" name="Google Shape;3310;p60"/>
            <p:cNvSpPr/>
            <p:nvPr/>
          </p:nvSpPr>
          <p:spPr>
            <a:xfrm>
              <a:off x="3134711" y="3866030"/>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11" name="Google Shape;3311;p60"/>
            <p:cNvSpPr/>
            <p:nvPr/>
          </p:nvSpPr>
          <p:spPr>
            <a:xfrm>
              <a:off x="3134711" y="3923674"/>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12" name="Google Shape;3312;p60"/>
            <p:cNvSpPr/>
            <p:nvPr/>
          </p:nvSpPr>
          <p:spPr>
            <a:xfrm>
              <a:off x="3134711" y="3981075"/>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13" name="Google Shape;3313;p60"/>
            <p:cNvSpPr/>
            <p:nvPr/>
          </p:nvSpPr>
          <p:spPr>
            <a:xfrm>
              <a:off x="2800427" y="3840947"/>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14" name="Google Shape;3314;p60"/>
            <p:cNvSpPr/>
            <p:nvPr/>
          </p:nvSpPr>
          <p:spPr>
            <a:xfrm>
              <a:off x="2800427" y="3898591"/>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15" name="Google Shape;3315;p60"/>
            <p:cNvSpPr/>
            <p:nvPr/>
          </p:nvSpPr>
          <p:spPr>
            <a:xfrm>
              <a:off x="2800427" y="3956235"/>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16" name="Google Shape;3316;p60"/>
            <p:cNvSpPr/>
            <p:nvPr/>
          </p:nvSpPr>
          <p:spPr>
            <a:xfrm>
              <a:off x="2800427" y="4013876"/>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17" name="Google Shape;3317;p60"/>
            <p:cNvSpPr/>
            <p:nvPr/>
          </p:nvSpPr>
          <p:spPr>
            <a:xfrm>
              <a:off x="2834917" y="3869889"/>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18" name="Google Shape;3318;p60"/>
            <p:cNvSpPr/>
            <p:nvPr/>
          </p:nvSpPr>
          <p:spPr>
            <a:xfrm>
              <a:off x="2834917" y="3927533"/>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19" name="Google Shape;3319;p60"/>
            <p:cNvSpPr/>
            <p:nvPr/>
          </p:nvSpPr>
          <p:spPr>
            <a:xfrm>
              <a:off x="2834917" y="3985177"/>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20" name="Google Shape;3320;p60"/>
            <p:cNvSpPr/>
            <p:nvPr/>
          </p:nvSpPr>
          <p:spPr>
            <a:xfrm>
              <a:off x="2874231" y="3841671"/>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21" name="Google Shape;3321;p60"/>
            <p:cNvSpPr/>
            <p:nvPr/>
          </p:nvSpPr>
          <p:spPr>
            <a:xfrm>
              <a:off x="2874231" y="3899315"/>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22" name="Google Shape;3322;p60"/>
            <p:cNvSpPr/>
            <p:nvPr/>
          </p:nvSpPr>
          <p:spPr>
            <a:xfrm>
              <a:off x="2874231" y="3956956"/>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23" name="Google Shape;3323;p60"/>
            <p:cNvSpPr/>
            <p:nvPr/>
          </p:nvSpPr>
          <p:spPr>
            <a:xfrm>
              <a:off x="2874231" y="4014600"/>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24" name="Google Shape;3324;p60"/>
            <p:cNvSpPr/>
            <p:nvPr/>
          </p:nvSpPr>
          <p:spPr>
            <a:xfrm>
              <a:off x="2908478" y="3870613"/>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25" name="Google Shape;3325;p60"/>
            <p:cNvSpPr/>
            <p:nvPr/>
          </p:nvSpPr>
          <p:spPr>
            <a:xfrm>
              <a:off x="2908478" y="3928257"/>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26" name="Google Shape;3326;p60"/>
            <p:cNvSpPr/>
            <p:nvPr/>
          </p:nvSpPr>
          <p:spPr>
            <a:xfrm>
              <a:off x="2908478" y="3985899"/>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27" name="Google Shape;3327;p60"/>
            <p:cNvSpPr/>
            <p:nvPr/>
          </p:nvSpPr>
          <p:spPr>
            <a:xfrm>
              <a:off x="2948032" y="3840223"/>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28" name="Google Shape;3328;p60"/>
            <p:cNvSpPr/>
            <p:nvPr/>
          </p:nvSpPr>
          <p:spPr>
            <a:xfrm>
              <a:off x="2948032" y="3897867"/>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29" name="Google Shape;3329;p60"/>
            <p:cNvSpPr/>
            <p:nvPr/>
          </p:nvSpPr>
          <p:spPr>
            <a:xfrm>
              <a:off x="2948032" y="3955511"/>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30" name="Google Shape;3330;p60"/>
            <p:cNvSpPr/>
            <p:nvPr/>
          </p:nvSpPr>
          <p:spPr>
            <a:xfrm>
              <a:off x="2948032" y="4013155"/>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31" name="Google Shape;3331;p60"/>
            <p:cNvSpPr/>
            <p:nvPr/>
          </p:nvSpPr>
          <p:spPr>
            <a:xfrm>
              <a:off x="2982523" y="3869165"/>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32" name="Google Shape;3332;p60"/>
            <p:cNvSpPr/>
            <p:nvPr/>
          </p:nvSpPr>
          <p:spPr>
            <a:xfrm>
              <a:off x="2982523" y="3926809"/>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33" name="Google Shape;3333;p60"/>
            <p:cNvSpPr/>
            <p:nvPr/>
          </p:nvSpPr>
          <p:spPr>
            <a:xfrm>
              <a:off x="2982523" y="3984212"/>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34" name="Google Shape;3334;p60"/>
            <p:cNvSpPr/>
            <p:nvPr/>
          </p:nvSpPr>
          <p:spPr>
            <a:xfrm>
              <a:off x="2982523" y="3753879"/>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35" name="Google Shape;3335;p60"/>
            <p:cNvSpPr/>
            <p:nvPr/>
          </p:nvSpPr>
          <p:spPr>
            <a:xfrm>
              <a:off x="3024490" y="3782097"/>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36" name="Google Shape;3336;p60"/>
            <p:cNvSpPr/>
            <p:nvPr/>
          </p:nvSpPr>
          <p:spPr>
            <a:xfrm>
              <a:off x="3024490" y="4060668"/>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37" name="Google Shape;3337;p60"/>
            <p:cNvSpPr/>
            <p:nvPr/>
          </p:nvSpPr>
          <p:spPr>
            <a:xfrm>
              <a:off x="2982523" y="3811523"/>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38" name="Google Shape;3338;p60"/>
            <p:cNvSpPr/>
            <p:nvPr/>
          </p:nvSpPr>
          <p:spPr>
            <a:xfrm>
              <a:off x="3176676" y="3894732"/>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39" name="Google Shape;3339;p60"/>
            <p:cNvSpPr/>
            <p:nvPr/>
          </p:nvSpPr>
          <p:spPr>
            <a:xfrm>
              <a:off x="3213580" y="3923674"/>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40" name="Google Shape;3340;p60"/>
            <p:cNvSpPr/>
            <p:nvPr/>
          </p:nvSpPr>
          <p:spPr>
            <a:xfrm>
              <a:off x="3176676" y="3952376"/>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41" name="Google Shape;3341;p60"/>
            <p:cNvSpPr/>
            <p:nvPr/>
          </p:nvSpPr>
          <p:spPr>
            <a:xfrm>
              <a:off x="2985900" y="4041854"/>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42" name="Google Shape;3342;p60"/>
            <p:cNvSpPr/>
            <p:nvPr/>
          </p:nvSpPr>
          <p:spPr>
            <a:xfrm>
              <a:off x="2985900" y="4099498"/>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43" name="Google Shape;3343;p60"/>
            <p:cNvSpPr/>
            <p:nvPr/>
          </p:nvSpPr>
          <p:spPr>
            <a:xfrm>
              <a:off x="3024490" y="3837088"/>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44" name="Google Shape;3344;p60"/>
            <p:cNvSpPr/>
            <p:nvPr/>
          </p:nvSpPr>
          <p:spPr>
            <a:xfrm>
              <a:off x="3024490" y="3894732"/>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45" name="Google Shape;3345;p60"/>
            <p:cNvSpPr/>
            <p:nvPr/>
          </p:nvSpPr>
          <p:spPr>
            <a:xfrm>
              <a:off x="3024490" y="3952376"/>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46" name="Google Shape;3346;p60"/>
            <p:cNvSpPr/>
            <p:nvPr/>
          </p:nvSpPr>
          <p:spPr>
            <a:xfrm>
              <a:off x="3024490" y="4010017"/>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47" name="Google Shape;3347;p60"/>
            <p:cNvSpPr/>
            <p:nvPr/>
          </p:nvSpPr>
          <p:spPr>
            <a:xfrm>
              <a:off x="3058737" y="3866030"/>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48" name="Google Shape;3348;p60"/>
            <p:cNvSpPr/>
            <p:nvPr/>
          </p:nvSpPr>
          <p:spPr>
            <a:xfrm>
              <a:off x="3058737" y="3923674"/>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49" name="Google Shape;3349;p60"/>
            <p:cNvSpPr/>
            <p:nvPr/>
          </p:nvSpPr>
          <p:spPr>
            <a:xfrm>
              <a:off x="3058737" y="3981075"/>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50" name="Google Shape;3350;p60"/>
            <p:cNvSpPr/>
            <p:nvPr/>
          </p:nvSpPr>
          <p:spPr>
            <a:xfrm>
              <a:off x="3058737" y="3808386"/>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51" name="Google Shape;3351;p60"/>
            <p:cNvSpPr/>
            <p:nvPr/>
          </p:nvSpPr>
          <p:spPr>
            <a:xfrm>
              <a:off x="3062115" y="4038719"/>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352" name="Google Shape;3352;p60"/>
          <p:cNvGrpSpPr/>
          <p:nvPr/>
        </p:nvGrpSpPr>
        <p:grpSpPr>
          <a:xfrm>
            <a:off x="7541555" y="2987904"/>
            <a:ext cx="611700" cy="528105"/>
            <a:chOff x="2697199" y="3696235"/>
            <a:chExt cx="557459" cy="481233"/>
          </a:xfrm>
        </p:grpSpPr>
        <p:sp>
          <p:nvSpPr>
            <p:cNvPr id="3353" name="Google Shape;3353;p60"/>
            <p:cNvSpPr/>
            <p:nvPr/>
          </p:nvSpPr>
          <p:spPr>
            <a:xfrm>
              <a:off x="2697199" y="3696235"/>
              <a:ext cx="557459" cy="481233"/>
            </a:xfrm>
            <a:custGeom>
              <a:rect b="b" l="l" r="r" t="t"/>
              <a:pathLst>
                <a:path extrusionOk="0" h="190023" w="220122">
                  <a:moveTo>
                    <a:pt x="103442" y="190024"/>
                  </a:moveTo>
                  <a:lnTo>
                    <a:pt x="103442" y="141351"/>
                  </a:lnTo>
                  <a:lnTo>
                    <a:pt x="0" y="141351"/>
                  </a:lnTo>
                  <a:lnTo>
                    <a:pt x="0" y="48197"/>
                  </a:lnTo>
                  <a:lnTo>
                    <a:pt x="103442" y="48197"/>
                  </a:lnTo>
                  <a:lnTo>
                    <a:pt x="103442" y="0"/>
                  </a:lnTo>
                  <a:lnTo>
                    <a:pt x="220123" y="95060"/>
                  </a:lnTo>
                  <a:lnTo>
                    <a:pt x="103442" y="190024"/>
                  </a:lnTo>
                  <a:close/>
                </a:path>
              </a:pathLst>
            </a:custGeom>
            <a:solidFill>
              <a:schemeClr val="accent2"/>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54" name="Google Shape;3354;p60"/>
            <p:cNvSpPr/>
            <p:nvPr/>
          </p:nvSpPr>
          <p:spPr>
            <a:xfrm>
              <a:off x="2726625" y="3842395"/>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55" name="Google Shape;3355;p60"/>
            <p:cNvSpPr/>
            <p:nvPr/>
          </p:nvSpPr>
          <p:spPr>
            <a:xfrm>
              <a:off x="2726625" y="3900037"/>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56" name="Google Shape;3356;p60"/>
            <p:cNvSpPr/>
            <p:nvPr/>
          </p:nvSpPr>
          <p:spPr>
            <a:xfrm>
              <a:off x="2726625" y="3957681"/>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57" name="Google Shape;3357;p60"/>
            <p:cNvSpPr/>
            <p:nvPr/>
          </p:nvSpPr>
          <p:spPr>
            <a:xfrm>
              <a:off x="2726625" y="4015325"/>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58" name="Google Shape;3358;p60"/>
            <p:cNvSpPr/>
            <p:nvPr/>
          </p:nvSpPr>
          <p:spPr>
            <a:xfrm>
              <a:off x="2760872" y="3871337"/>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59" name="Google Shape;3359;p60"/>
            <p:cNvSpPr/>
            <p:nvPr/>
          </p:nvSpPr>
          <p:spPr>
            <a:xfrm>
              <a:off x="2760872" y="3928979"/>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60" name="Google Shape;3360;p60"/>
            <p:cNvSpPr/>
            <p:nvPr/>
          </p:nvSpPr>
          <p:spPr>
            <a:xfrm>
              <a:off x="2760872" y="3986623"/>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61" name="Google Shape;3361;p60"/>
            <p:cNvSpPr/>
            <p:nvPr/>
          </p:nvSpPr>
          <p:spPr>
            <a:xfrm>
              <a:off x="3100462" y="3837088"/>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62" name="Google Shape;3362;p60"/>
            <p:cNvSpPr/>
            <p:nvPr/>
          </p:nvSpPr>
          <p:spPr>
            <a:xfrm>
              <a:off x="3100462" y="3894732"/>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63" name="Google Shape;3363;p60"/>
            <p:cNvSpPr/>
            <p:nvPr/>
          </p:nvSpPr>
          <p:spPr>
            <a:xfrm>
              <a:off x="3100462" y="3952376"/>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64" name="Google Shape;3364;p60"/>
            <p:cNvSpPr/>
            <p:nvPr/>
          </p:nvSpPr>
          <p:spPr>
            <a:xfrm>
              <a:off x="3100462" y="4010017"/>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65" name="Google Shape;3365;p60"/>
            <p:cNvSpPr/>
            <p:nvPr/>
          </p:nvSpPr>
          <p:spPr>
            <a:xfrm>
              <a:off x="3134711" y="3866030"/>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66" name="Google Shape;3366;p60"/>
            <p:cNvSpPr/>
            <p:nvPr/>
          </p:nvSpPr>
          <p:spPr>
            <a:xfrm>
              <a:off x="3134711" y="3923674"/>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67" name="Google Shape;3367;p60"/>
            <p:cNvSpPr/>
            <p:nvPr/>
          </p:nvSpPr>
          <p:spPr>
            <a:xfrm>
              <a:off x="3134711" y="3981075"/>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68" name="Google Shape;3368;p60"/>
            <p:cNvSpPr/>
            <p:nvPr/>
          </p:nvSpPr>
          <p:spPr>
            <a:xfrm>
              <a:off x="2800427" y="3840947"/>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69" name="Google Shape;3369;p60"/>
            <p:cNvSpPr/>
            <p:nvPr/>
          </p:nvSpPr>
          <p:spPr>
            <a:xfrm>
              <a:off x="2800427" y="3898591"/>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70" name="Google Shape;3370;p60"/>
            <p:cNvSpPr/>
            <p:nvPr/>
          </p:nvSpPr>
          <p:spPr>
            <a:xfrm>
              <a:off x="2800427" y="3956235"/>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71" name="Google Shape;3371;p60"/>
            <p:cNvSpPr/>
            <p:nvPr/>
          </p:nvSpPr>
          <p:spPr>
            <a:xfrm>
              <a:off x="2800427" y="4013876"/>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72" name="Google Shape;3372;p60"/>
            <p:cNvSpPr/>
            <p:nvPr/>
          </p:nvSpPr>
          <p:spPr>
            <a:xfrm>
              <a:off x="2834917" y="3869889"/>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73" name="Google Shape;3373;p60"/>
            <p:cNvSpPr/>
            <p:nvPr/>
          </p:nvSpPr>
          <p:spPr>
            <a:xfrm>
              <a:off x="2834917" y="3927533"/>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74" name="Google Shape;3374;p60"/>
            <p:cNvSpPr/>
            <p:nvPr/>
          </p:nvSpPr>
          <p:spPr>
            <a:xfrm>
              <a:off x="2834917" y="3985177"/>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75" name="Google Shape;3375;p60"/>
            <p:cNvSpPr/>
            <p:nvPr/>
          </p:nvSpPr>
          <p:spPr>
            <a:xfrm>
              <a:off x="2874231" y="3841671"/>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76" name="Google Shape;3376;p60"/>
            <p:cNvSpPr/>
            <p:nvPr/>
          </p:nvSpPr>
          <p:spPr>
            <a:xfrm>
              <a:off x="2874231" y="3899315"/>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77" name="Google Shape;3377;p60"/>
            <p:cNvSpPr/>
            <p:nvPr/>
          </p:nvSpPr>
          <p:spPr>
            <a:xfrm>
              <a:off x="2874231" y="3956956"/>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78" name="Google Shape;3378;p60"/>
            <p:cNvSpPr/>
            <p:nvPr/>
          </p:nvSpPr>
          <p:spPr>
            <a:xfrm>
              <a:off x="2874231" y="4014600"/>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79" name="Google Shape;3379;p60"/>
            <p:cNvSpPr/>
            <p:nvPr/>
          </p:nvSpPr>
          <p:spPr>
            <a:xfrm>
              <a:off x="2908478" y="3870613"/>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80" name="Google Shape;3380;p60"/>
            <p:cNvSpPr/>
            <p:nvPr/>
          </p:nvSpPr>
          <p:spPr>
            <a:xfrm>
              <a:off x="2908478" y="3928257"/>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81" name="Google Shape;3381;p60"/>
            <p:cNvSpPr/>
            <p:nvPr/>
          </p:nvSpPr>
          <p:spPr>
            <a:xfrm>
              <a:off x="2908478" y="3985899"/>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82" name="Google Shape;3382;p60"/>
            <p:cNvSpPr/>
            <p:nvPr/>
          </p:nvSpPr>
          <p:spPr>
            <a:xfrm>
              <a:off x="2948032" y="3840223"/>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83" name="Google Shape;3383;p60"/>
            <p:cNvSpPr/>
            <p:nvPr/>
          </p:nvSpPr>
          <p:spPr>
            <a:xfrm>
              <a:off x="2948032" y="3897867"/>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84" name="Google Shape;3384;p60"/>
            <p:cNvSpPr/>
            <p:nvPr/>
          </p:nvSpPr>
          <p:spPr>
            <a:xfrm>
              <a:off x="2948032" y="3955511"/>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85" name="Google Shape;3385;p60"/>
            <p:cNvSpPr/>
            <p:nvPr/>
          </p:nvSpPr>
          <p:spPr>
            <a:xfrm>
              <a:off x="2948032" y="4013155"/>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86" name="Google Shape;3386;p60"/>
            <p:cNvSpPr/>
            <p:nvPr/>
          </p:nvSpPr>
          <p:spPr>
            <a:xfrm>
              <a:off x="2982523" y="3869165"/>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87" name="Google Shape;3387;p60"/>
            <p:cNvSpPr/>
            <p:nvPr/>
          </p:nvSpPr>
          <p:spPr>
            <a:xfrm>
              <a:off x="2982523" y="3926809"/>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88" name="Google Shape;3388;p60"/>
            <p:cNvSpPr/>
            <p:nvPr/>
          </p:nvSpPr>
          <p:spPr>
            <a:xfrm>
              <a:off x="2982523" y="3984212"/>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89" name="Google Shape;3389;p60"/>
            <p:cNvSpPr/>
            <p:nvPr/>
          </p:nvSpPr>
          <p:spPr>
            <a:xfrm>
              <a:off x="2982523" y="3753879"/>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90" name="Google Shape;3390;p60"/>
            <p:cNvSpPr/>
            <p:nvPr/>
          </p:nvSpPr>
          <p:spPr>
            <a:xfrm>
              <a:off x="3024490" y="3782097"/>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91" name="Google Shape;3391;p60"/>
            <p:cNvSpPr/>
            <p:nvPr/>
          </p:nvSpPr>
          <p:spPr>
            <a:xfrm>
              <a:off x="3024490" y="4060668"/>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92" name="Google Shape;3392;p60"/>
            <p:cNvSpPr/>
            <p:nvPr/>
          </p:nvSpPr>
          <p:spPr>
            <a:xfrm>
              <a:off x="2982523" y="3811523"/>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93" name="Google Shape;3393;p60"/>
            <p:cNvSpPr/>
            <p:nvPr/>
          </p:nvSpPr>
          <p:spPr>
            <a:xfrm>
              <a:off x="3176676" y="3894732"/>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94" name="Google Shape;3394;p60"/>
            <p:cNvSpPr/>
            <p:nvPr/>
          </p:nvSpPr>
          <p:spPr>
            <a:xfrm>
              <a:off x="3213580" y="3923674"/>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95" name="Google Shape;3395;p60"/>
            <p:cNvSpPr/>
            <p:nvPr/>
          </p:nvSpPr>
          <p:spPr>
            <a:xfrm>
              <a:off x="3176676" y="3952376"/>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96" name="Google Shape;3396;p60"/>
            <p:cNvSpPr/>
            <p:nvPr/>
          </p:nvSpPr>
          <p:spPr>
            <a:xfrm>
              <a:off x="2985900" y="4041854"/>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97" name="Google Shape;3397;p60"/>
            <p:cNvSpPr/>
            <p:nvPr/>
          </p:nvSpPr>
          <p:spPr>
            <a:xfrm>
              <a:off x="2985900" y="4099498"/>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98" name="Google Shape;3398;p60"/>
            <p:cNvSpPr/>
            <p:nvPr/>
          </p:nvSpPr>
          <p:spPr>
            <a:xfrm>
              <a:off x="3024490" y="3837088"/>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399" name="Google Shape;3399;p60"/>
            <p:cNvSpPr/>
            <p:nvPr/>
          </p:nvSpPr>
          <p:spPr>
            <a:xfrm>
              <a:off x="3024490" y="3894732"/>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00" name="Google Shape;3400;p60"/>
            <p:cNvSpPr/>
            <p:nvPr/>
          </p:nvSpPr>
          <p:spPr>
            <a:xfrm>
              <a:off x="3024490" y="3952376"/>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01" name="Google Shape;3401;p60"/>
            <p:cNvSpPr/>
            <p:nvPr/>
          </p:nvSpPr>
          <p:spPr>
            <a:xfrm>
              <a:off x="3024490" y="4010017"/>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02" name="Google Shape;3402;p60"/>
            <p:cNvSpPr/>
            <p:nvPr/>
          </p:nvSpPr>
          <p:spPr>
            <a:xfrm>
              <a:off x="3058737" y="3866030"/>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03" name="Google Shape;3403;p60"/>
            <p:cNvSpPr/>
            <p:nvPr/>
          </p:nvSpPr>
          <p:spPr>
            <a:xfrm>
              <a:off x="3058737" y="3923674"/>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04" name="Google Shape;3404;p60"/>
            <p:cNvSpPr/>
            <p:nvPr/>
          </p:nvSpPr>
          <p:spPr>
            <a:xfrm>
              <a:off x="3058737" y="3981075"/>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05" name="Google Shape;3405;p60"/>
            <p:cNvSpPr/>
            <p:nvPr/>
          </p:nvSpPr>
          <p:spPr>
            <a:xfrm>
              <a:off x="3058737" y="3808386"/>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06" name="Google Shape;3406;p60"/>
            <p:cNvSpPr/>
            <p:nvPr/>
          </p:nvSpPr>
          <p:spPr>
            <a:xfrm>
              <a:off x="3062115" y="4038719"/>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407" name="Google Shape;3407;p60"/>
          <p:cNvGrpSpPr/>
          <p:nvPr/>
        </p:nvGrpSpPr>
        <p:grpSpPr>
          <a:xfrm>
            <a:off x="8357086" y="2987904"/>
            <a:ext cx="611700" cy="528105"/>
            <a:chOff x="2697199" y="3696235"/>
            <a:chExt cx="557459" cy="481233"/>
          </a:xfrm>
        </p:grpSpPr>
        <p:sp>
          <p:nvSpPr>
            <p:cNvPr id="3408" name="Google Shape;3408;p60"/>
            <p:cNvSpPr/>
            <p:nvPr/>
          </p:nvSpPr>
          <p:spPr>
            <a:xfrm>
              <a:off x="2697199" y="3696235"/>
              <a:ext cx="557459" cy="481233"/>
            </a:xfrm>
            <a:custGeom>
              <a:rect b="b" l="l" r="r" t="t"/>
              <a:pathLst>
                <a:path extrusionOk="0" h="190023" w="220122">
                  <a:moveTo>
                    <a:pt x="103442" y="190024"/>
                  </a:moveTo>
                  <a:lnTo>
                    <a:pt x="103442" y="141351"/>
                  </a:lnTo>
                  <a:lnTo>
                    <a:pt x="0" y="141351"/>
                  </a:lnTo>
                  <a:lnTo>
                    <a:pt x="0" y="48197"/>
                  </a:lnTo>
                  <a:lnTo>
                    <a:pt x="103442" y="48197"/>
                  </a:lnTo>
                  <a:lnTo>
                    <a:pt x="103442" y="0"/>
                  </a:lnTo>
                  <a:lnTo>
                    <a:pt x="220123" y="95060"/>
                  </a:lnTo>
                  <a:lnTo>
                    <a:pt x="103442" y="190024"/>
                  </a:lnTo>
                  <a:close/>
                </a:path>
              </a:pathLst>
            </a:custGeom>
            <a:solidFill>
              <a:schemeClr val="accent3"/>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09" name="Google Shape;3409;p60"/>
            <p:cNvSpPr/>
            <p:nvPr/>
          </p:nvSpPr>
          <p:spPr>
            <a:xfrm>
              <a:off x="2726625" y="3842395"/>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10" name="Google Shape;3410;p60"/>
            <p:cNvSpPr/>
            <p:nvPr/>
          </p:nvSpPr>
          <p:spPr>
            <a:xfrm>
              <a:off x="2726625" y="3900037"/>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11" name="Google Shape;3411;p60"/>
            <p:cNvSpPr/>
            <p:nvPr/>
          </p:nvSpPr>
          <p:spPr>
            <a:xfrm>
              <a:off x="2726625" y="3957681"/>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12" name="Google Shape;3412;p60"/>
            <p:cNvSpPr/>
            <p:nvPr/>
          </p:nvSpPr>
          <p:spPr>
            <a:xfrm>
              <a:off x="2726625" y="4015325"/>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13" name="Google Shape;3413;p60"/>
            <p:cNvSpPr/>
            <p:nvPr/>
          </p:nvSpPr>
          <p:spPr>
            <a:xfrm>
              <a:off x="2760872" y="3871337"/>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14" name="Google Shape;3414;p60"/>
            <p:cNvSpPr/>
            <p:nvPr/>
          </p:nvSpPr>
          <p:spPr>
            <a:xfrm>
              <a:off x="2760872" y="3928979"/>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15" name="Google Shape;3415;p60"/>
            <p:cNvSpPr/>
            <p:nvPr/>
          </p:nvSpPr>
          <p:spPr>
            <a:xfrm>
              <a:off x="2760872" y="3986623"/>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16" name="Google Shape;3416;p60"/>
            <p:cNvSpPr/>
            <p:nvPr/>
          </p:nvSpPr>
          <p:spPr>
            <a:xfrm>
              <a:off x="3100462" y="3837088"/>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17" name="Google Shape;3417;p60"/>
            <p:cNvSpPr/>
            <p:nvPr/>
          </p:nvSpPr>
          <p:spPr>
            <a:xfrm>
              <a:off x="3100462" y="3894732"/>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18" name="Google Shape;3418;p60"/>
            <p:cNvSpPr/>
            <p:nvPr/>
          </p:nvSpPr>
          <p:spPr>
            <a:xfrm>
              <a:off x="3100462" y="3952376"/>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19" name="Google Shape;3419;p60"/>
            <p:cNvSpPr/>
            <p:nvPr/>
          </p:nvSpPr>
          <p:spPr>
            <a:xfrm>
              <a:off x="3100462" y="4010017"/>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20" name="Google Shape;3420;p60"/>
            <p:cNvSpPr/>
            <p:nvPr/>
          </p:nvSpPr>
          <p:spPr>
            <a:xfrm>
              <a:off x="3134711" y="3866030"/>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21" name="Google Shape;3421;p60"/>
            <p:cNvSpPr/>
            <p:nvPr/>
          </p:nvSpPr>
          <p:spPr>
            <a:xfrm>
              <a:off x="3134711" y="3923674"/>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22" name="Google Shape;3422;p60"/>
            <p:cNvSpPr/>
            <p:nvPr/>
          </p:nvSpPr>
          <p:spPr>
            <a:xfrm>
              <a:off x="3134711" y="3981075"/>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23" name="Google Shape;3423;p60"/>
            <p:cNvSpPr/>
            <p:nvPr/>
          </p:nvSpPr>
          <p:spPr>
            <a:xfrm>
              <a:off x="2800427" y="3840947"/>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24" name="Google Shape;3424;p60"/>
            <p:cNvSpPr/>
            <p:nvPr/>
          </p:nvSpPr>
          <p:spPr>
            <a:xfrm>
              <a:off x="2800427" y="3898591"/>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25" name="Google Shape;3425;p60"/>
            <p:cNvSpPr/>
            <p:nvPr/>
          </p:nvSpPr>
          <p:spPr>
            <a:xfrm>
              <a:off x="2800427" y="3956235"/>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26" name="Google Shape;3426;p60"/>
            <p:cNvSpPr/>
            <p:nvPr/>
          </p:nvSpPr>
          <p:spPr>
            <a:xfrm>
              <a:off x="2800427" y="4013876"/>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27" name="Google Shape;3427;p60"/>
            <p:cNvSpPr/>
            <p:nvPr/>
          </p:nvSpPr>
          <p:spPr>
            <a:xfrm>
              <a:off x="2834917" y="3869889"/>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28" name="Google Shape;3428;p60"/>
            <p:cNvSpPr/>
            <p:nvPr/>
          </p:nvSpPr>
          <p:spPr>
            <a:xfrm>
              <a:off x="2834917" y="3927533"/>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29" name="Google Shape;3429;p60"/>
            <p:cNvSpPr/>
            <p:nvPr/>
          </p:nvSpPr>
          <p:spPr>
            <a:xfrm>
              <a:off x="2834917" y="3985177"/>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30" name="Google Shape;3430;p60"/>
            <p:cNvSpPr/>
            <p:nvPr/>
          </p:nvSpPr>
          <p:spPr>
            <a:xfrm>
              <a:off x="2874231" y="3841671"/>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31" name="Google Shape;3431;p60"/>
            <p:cNvSpPr/>
            <p:nvPr/>
          </p:nvSpPr>
          <p:spPr>
            <a:xfrm>
              <a:off x="2874231" y="3899315"/>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32" name="Google Shape;3432;p60"/>
            <p:cNvSpPr/>
            <p:nvPr/>
          </p:nvSpPr>
          <p:spPr>
            <a:xfrm>
              <a:off x="2874231" y="3956956"/>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33" name="Google Shape;3433;p60"/>
            <p:cNvSpPr/>
            <p:nvPr/>
          </p:nvSpPr>
          <p:spPr>
            <a:xfrm>
              <a:off x="2874231" y="4014600"/>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34" name="Google Shape;3434;p60"/>
            <p:cNvSpPr/>
            <p:nvPr/>
          </p:nvSpPr>
          <p:spPr>
            <a:xfrm>
              <a:off x="2908478" y="3870613"/>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35" name="Google Shape;3435;p60"/>
            <p:cNvSpPr/>
            <p:nvPr/>
          </p:nvSpPr>
          <p:spPr>
            <a:xfrm>
              <a:off x="2908478" y="3928257"/>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36" name="Google Shape;3436;p60"/>
            <p:cNvSpPr/>
            <p:nvPr/>
          </p:nvSpPr>
          <p:spPr>
            <a:xfrm>
              <a:off x="2908478" y="3985899"/>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37" name="Google Shape;3437;p60"/>
            <p:cNvSpPr/>
            <p:nvPr/>
          </p:nvSpPr>
          <p:spPr>
            <a:xfrm>
              <a:off x="2948032" y="3840223"/>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38" name="Google Shape;3438;p60"/>
            <p:cNvSpPr/>
            <p:nvPr/>
          </p:nvSpPr>
          <p:spPr>
            <a:xfrm>
              <a:off x="2948032" y="3897867"/>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39" name="Google Shape;3439;p60"/>
            <p:cNvSpPr/>
            <p:nvPr/>
          </p:nvSpPr>
          <p:spPr>
            <a:xfrm>
              <a:off x="2948032" y="3955511"/>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40" name="Google Shape;3440;p60"/>
            <p:cNvSpPr/>
            <p:nvPr/>
          </p:nvSpPr>
          <p:spPr>
            <a:xfrm>
              <a:off x="2948032" y="4013155"/>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41" name="Google Shape;3441;p60"/>
            <p:cNvSpPr/>
            <p:nvPr/>
          </p:nvSpPr>
          <p:spPr>
            <a:xfrm>
              <a:off x="2982523" y="3869165"/>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42" name="Google Shape;3442;p60"/>
            <p:cNvSpPr/>
            <p:nvPr/>
          </p:nvSpPr>
          <p:spPr>
            <a:xfrm>
              <a:off x="2982523" y="3926809"/>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43" name="Google Shape;3443;p60"/>
            <p:cNvSpPr/>
            <p:nvPr/>
          </p:nvSpPr>
          <p:spPr>
            <a:xfrm>
              <a:off x="2982523" y="3984212"/>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44" name="Google Shape;3444;p60"/>
            <p:cNvSpPr/>
            <p:nvPr/>
          </p:nvSpPr>
          <p:spPr>
            <a:xfrm>
              <a:off x="2982523" y="3753879"/>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45" name="Google Shape;3445;p60"/>
            <p:cNvSpPr/>
            <p:nvPr/>
          </p:nvSpPr>
          <p:spPr>
            <a:xfrm>
              <a:off x="3024490" y="3782097"/>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46" name="Google Shape;3446;p60"/>
            <p:cNvSpPr/>
            <p:nvPr/>
          </p:nvSpPr>
          <p:spPr>
            <a:xfrm>
              <a:off x="3024490" y="4060668"/>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47" name="Google Shape;3447;p60"/>
            <p:cNvSpPr/>
            <p:nvPr/>
          </p:nvSpPr>
          <p:spPr>
            <a:xfrm>
              <a:off x="2982523" y="3811523"/>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48" name="Google Shape;3448;p60"/>
            <p:cNvSpPr/>
            <p:nvPr/>
          </p:nvSpPr>
          <p:spPr>
            <a:xfrm>
              <a:off x="3176676" y="3894732"/>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49" name="Google Shape;3449;p60"/>
            <p:cNvSpPr/>
            <p:nvPr/>
          </p:nvSpPr>
          <p:spPr>
            <a:xfrm>
              <a:off x="3213580" y="3923674"/>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50" name="Google Shape;3450;p60"/>
            <p:cNvSpPr/>
            <p:nvPr/>
          </p:nvSpPr>
          <p:spPr>
            <a:xfrm>
              <a:off x="3176676" y="3952376"/>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51" name="Google Shape;3451;p60"/>
            <p:cNvSpPr/>
            <p:nvPr/>
          </p:nvSpPr>
          <p:spPr>
            <a:xfrm>
              <a:off x="2985900" y="4041854"/>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52" name="Google Shape;3452;p60"/>
            <p:cNvSpPr/>
            <p:nvPr/>
          </p:nvSpPr>
          <p:spPr>
            <a:xfrm>
              <a:off x="2985900" y="4099498"/>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53" name="Google Shape;3453;p60"/>
            <p:cNvSpPr/>
            <p:nvPr/>
          </p:nvSpPr>
          <p:spPr>
            <a:xfrm>
              <a:off x="3024490" y="3837088"/>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54" name="Google Shape;3454;p60"/>
            <p:cNvSpPr/>
            <p:nvPr/>
          </p:nvSpPr>
          <p:spPr>
            <a:xfrm>
              <a:off x="3024490" y="3894732"/>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55" name="Google Shape;3455;p60"/>
            <p:cNvSpPr/>
            <p:nvPr/>
          </p:nvSpPr>
          <p:spPr>
            <a:xfrm>
              <a:off x="3024490" y="3952376"/>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56" name="Google Shape;3456;p60"/>
            <p:cNvSpPr/>
            <p:nvPr/>
          </p:nvSpPr>
          <p:spPr>
            <a:xfrm>
              <a:off x="3024490" y="4010017"/>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57" name="Google Shape;3457;p60"/>
            <p:cNvSpPr/>
            <p:nvPr/>
          </p:nvSpPr>
          <p:spPr>
            <a:xfrm>
              <a:off x="3058737" y="3866030"/>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58" name="Google Shape;3458;p60"/>
            <p:cNvSpPr/>
            <p:nvPr/>
          </p:nvSpPr>
          <p:spPr>
            <a:xfrm>
              <a:off x="3058737" y="3923674"/>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59" name="Google Shape;3459;p60"/>
            <p:cNvSpPr/>
            <p:nvPr/>
          </p:nvSpPr>
          <p:spPr>
            <a:xfrm>
              <a:off x="3058737" y="3981075"/>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60" name="Google Shape;3460;p60"/>
            <p:cNvSpPr/>
            <p:nvPr/>
          </p:nvSpPr>
          <p:spPr>
            <a:xfrm>
              <a:off x="3058737" y="3808386"/>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61" name="Google Shape;3461;p60"/>
            <p:cNvSpPr/>
            <p:nvPr/>
          </p:nvSpPr>
          <p:spPr>
            <a:xfrm>
              <a:off x="3062115" y="4038719"/>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462" name="Google Shape;3462;p60"/>
          <p:cNvGrpSpPr/>
          <p:nvPr/>
        </p:nvGrpSpPr>
        <p:grpSpPr>
          <a:xfrm>
            <a:off x="9172617" y="2987904"/>
            <a:ext cx="611700" cy="528105"/>
            <a:chOff x="2697199" y="3696235"/>
            <a:chExt cx="557459" cy="481233"/>
          </a:xfrm>
        </p:grpSpPr>
        <p:sp>
          <p:nvSpPr>
            <p:cNvPr id="3463" name="Google Shape;3463;p60"/>
            <p:cNvSpPr/>
            <p:nvPr/>
          </p:nvSpPr>
          <p:spPr>
            <a:xfrm>
              <a:off x="2697199" y="3696235"/>
              <a:ext cx="557459" cy="481233"/>
            </a:xfrm>
            <a:custGeom>
              <a:rect b="b" l="l" r="r" t="t"/>
              <a:pathLst>
                <a:path extrusionOk="0" h="190023" w="220122">
                  <a:moveTo>
                    <a:pt x="103442" y="190024"/>
                  </a:moveTo>
                  <a:lnTo>
                    <a:pt x="103442" y="141351"/>
                  </a:lnTo>
                  <a:lnTo>
                    <a:pt x="0" y="141351"/>
                  </a:lnTo>
                  <a:lnTo>
                    <a:pt x="0" y="48197"/>
                  </a:lnTo>
                  <a:lnTo>
                    <a:pt x="103442" y="48197"/>
                  </a:lnTo>
                  <a:lnTo>
                    <a:pt x="103442" y="0"/>
                  </a:lnTo>
                  <a:lnTo>
                    <a:pt x="220123" y="95060"/>
                  </a:lnTo>
                  <a:lnTo>
                    <a:pt x="103442" y="190024"/>
                  </a:lnTo>
                  <a:close/>
                </a:path>
              </a:pathLst>
            </a:custGeom>
            <a:solidFill>
              <a:schemeClr val="accent4"/>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64" name="Google Shape;3464;p60"/>
            <p:cNvSpPr/>
            <p:nvPr/>
          </p:nvSpPr>
          <p:spPr>
            <a:xfrm>
              <a:off x="2726625" y="3842395"/>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65" name="Google Shape;3465;p60"/>
            <p:cNvSpPr/>
            <p:nvPr/>
          </p:nvSpPr>
          <p:spPr>
            <a:xfrm>
              <a:off x="2726625" y="3900037"/>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66" name="Google Shape;3466;p60"/>
            <p:cNvSpPr/>
            <p:nvPr/>
          </p:nvSpPr>
          <p:spPr>
            <a:xfrm>
              <a:off x="2726625" y="3957681"/>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67" name="Google Shape;3467;p60"/>
            <p:cNvSpPr/>
            <p:nvPr/>
          </p:nvSpPr>
          <p:spPr>
            <a:xfrm>
              <a:off x="2726625" y="4015325"/>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68" name="Google Shape;3468;p60"/>
            <p:cNvSpPr/>
            <p:nvPr/>
          </p:nvSpPr>
          <p:spPr>
            <a:xfrm>
              <a:off x="2760872" y="3871337"/>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69" name="Google Shape;3469;p60"/>
            <p:cNvSpPr/>
            <p:nvPr/>
          </p:nvSpPr>
          <p:spPr>
            <a:xfrm>
              <a:off x="2760872" y="3928979"/>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70" name="Google Shape;3470;p60"/>
            <p:cNvSpPr/>
            <p:nvPr/>
          </p:nvSpPr>
          <p:spPr>
            <a:xfrm>
              <a:off x="2760872" y="3986623"/>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71" name="Google Shape;3471;p60"/>
            <p:cNvSpPr/>
            <p:nvPr/>
          </p:nvSpPr>
          <p:spPr>
            <a:xfrm>
              <a:off x="3100462" y="3837088"/>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72" name="Google Shape;3472;p60"/>
            <p:cNvSpPr/>
            <p:nvPr/>
          </p:nvSpPr>
          <p:spPr>
            <a:xfrm>
              <a:off x="3100462" y="3894732"/>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73" name="Google Shape;3473;p60"/>
            <p:cNvSpPr/>
            <p:nvPr/>
          </p:nvSpPr>
          <p:spPr>
            <a:xfrm>
              <a:off x="3100462" y="3952376"/>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74" name="Google Shape;3474;p60"/>
            <p:cNvSpPr/>
            <p:nvPr/>
          </p:nvSpPr>
          <p:spPr>
            <a:xfrm>
              <a:off x="3100462" y="4010017"/>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75" name="Google Shape;3475;p60"/>
            <p:cNvSpPr/>
            <p:nvPr/>
          </p:nvSpPr>
          <p:spPr>
            <a:xfrm>
              <a:off x="3134711" y="3866030"/>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76" name="Google Shape;3476;p60"/>
            <p:cNvSpPr/>
            <p:nvPr/>
          </p:nvSpPr>
          <p:spPr>
            <a:xfrm>
              <a:off x="3134711" y="3923674"/>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77" name="Google Shape;3477;p60"/>
            <p:cNvSpPr/>
            <p:nvPr/>
          </p:nvSpPr>
          <p:spPr>
            <a:xfrm>
              <a:off x="3134711" y="3981075"/>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78" name="Google Shape;3478;p60"/>
            <p:cNvSpPr/>
            <p:nvPr/>
          </p:nvSpPr>
          <p:spPr>
            <a:xfrm>
              <a:off x="2800427" y="3840947"/>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79" name="Google Shape;3479;p60"/>
            <p:cNvSpPr/>
            <p:nvPr/>
          </p:nvSpPr>
          <p:spPr>
            <a:xfrm>
              <a:off x="2800427" y="3898591"/>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80" name="Google Shape;3480;p60"/>
            <p:cNvSpPr/>
            <p:nvPr/>
          </p:nvSpPr>
          <p:spPr>
            <a:xfrm>
              <a:off x="2800427" y="3956235"/>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81" name="Google Shape;3481;p60"/>
            <p:cNvSpPr/>
            <p:nvPr/>
          </p:nvSpPr>
          <p:spPr>
            <a:xfrm>
              <a:off x="2800427" y="4013876"/>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82" name="Google Shape;3482;p60"/>
            <p:cNvSpPr/>
            <p:nvPr/>
          </p:nvSpPr>
          <p:spPr>
            <a:xfrm>
              <a:off x="2834917" y="3869889"/>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83" name="Google Shape;3483;p60"/>
            <p:cNvSpPr/>
            <p:nvPr/>
          </p:nvSpPr>
          <p:spPr>
            <a:xfrm>
              <a:off x="2834917" y="3927533"/>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84" name="Google Shape;3484;p60"/>
            <p:cNvSpPr/>
            <p:nvPr/>
          </p:nvSpPr>
          <p:spPr>
            <a:xfrm>
              <a:off x="2834917" y="3985177"/>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85" name="Google Shape;3485;p60"/>
            <p:cNvSpPr/>
            <p:nvPr/>
          </p:nvSpPr>
          <p:spPr>
            <a:xfrm>
              <a:off x="2874231" y="3841671"/>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86" name="Google Shape;3486;p60"/>
            <p:cNvSpPr/>
            <p:nvPr/>
          </p:nvSpPr>
          <p:spPr>
            <a:xfrm>
              <a:off x="2874231" y="3899315"/>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87" name="Google Shape;3487;p60"/>
            <p:cNvSpPr/>
            <p:nvPr/>
          </p:nvSpPr>
          <p:spPr>
            <a:xfrm>
              <a:off x="2874231" y="3956956"/>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88" name="Google Shape;3488;p60"/>
            <p:cNvSpPr/>
            <p:nvPr/>
          </p:nvSpPr>
          <p:spPr>
            <a:xfrm>
              <a:off x="2874231" y="4014600"/>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89" name="Google Shape;3489;p60"/>
            <p:cNvSpPr/>
            <p:nvPr/>
          </p:nvSpPr>
          <p:spPr>
            <a:xfrm>
              <a:off x="2908478" y="3870613"/>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90" name="Google Shape;3490;p60"/>
            <p:cNvSpPr/>
            <p:nvPr/>
          </p:nvSpPr>
          <p:spPr>
            <a:xfrm>
              <a:off x="2908478" y="3928257"/>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91" name="Google Shape;3491;p60"/>
            <p:cNvSpPr/>
            <p:nvPr/>
          </p:nvSpPr>
          <p:spPr>
            <a:xfrm>
              <a:off x="2908478" y="3985899"/>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92" name="Google Shape;3492;p60"/>
            <p:cNvSpPr/>
            <p:nvPr/>
          </p:nvSpPr>
          <p:spPr>
            <a:xfrm>
              <a:off x="2948032" y="3840223"/>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93" name="Google Shape;3493;p60"/>
            <p:cNvSpPr/>
            <p:nvPr/>
          </p:nvSpPr>
          <p:spPr>
            <a:xfrm>
              <a:off x="2948032" y="3897867"/>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94" name="Google Shape;3494;p60"/>
            <p:cNvSpPr/>
            <p:nvPr/>
          </p:nvSpPr>
          <p:spPr>
            <a:xfrm>
              <a:off x="2948032" y="3955511"/>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95" name="Google Shape;3495;p60"/>
            <p:cNvSpPr/>
            <p:nvPr/>
          </p:nvSpPr>
          <p:spPr>
            <a:xfrm>
              <a:off x="2948032" y="4013155"/>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96" name="Google Shape;3496;p60"/>
            <p:cNvSpPr/>
            <p:nvPr/>
          </p:nvSpPr>
          <p:spPr>
            <a:xfrm>
              <a:off x="2982523" y="3869165"/>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97" name="Google Shape;3497;p60"/>
            <p:cNvSpPr/>
            <p:nvPr/>
          </p:nvSpPr>
          <p:spPr>
            <a:xfrm>
              <a:off x="2982523" y="3926809"/>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98" name="Google Shape;3498;p60"/>
            <p:cNvSpPr/>
            <p:nvPr/>
          </p:nvSpPr>
          <p:spPr>
            <a:xfrm>
              <a:off x="2982523" y="3984212"/>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499" name="Google Shape;3499;p60"/>
            <p:cNvSpPr/>
            <p:nvPr/>
          </p:nvSpPr>
          <p:spPr>
            <a:xfrm>
              <a:off x="2982523" y="3753879"/>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00" name="Google Shape;3500;p60"/>
            <p:cNvSpPr/>
            <p:nvPr/>
          </p:nvSpPr>
          <p:spPr>
            <a:xfrm>
              <a:off x="3024490" y="3782097"/>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01" name="Google Shape;3501;p60"/>
            <p:cNvSpPr/>
            <p:nvPr/>
          </p:nvSpPr>
          <p:spPr>
            <a:xfrm>
              <a:off x="3024490" y="4060668"/>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02" name="Google Shape;3502;p60"/>
            <p:cNvSpPr/>
            <p:nvPr/>
          </p:nvSpPr>
          <p:spPr>
            <a:xfrm>
              <a:off x="2982523" y="3811523"/>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03" name="Google Shape;3503;p60"/>
            <p:cNvSpPr/>
            <p:nvPr/>
          </p:nvSpPr>
          <p:spPr>
            <a:xfrm>
              <a:off x="3176676" y="3894732"/>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04" name="Google Shape;3504;p60"/>
            <p:cNvSpPr/>
            <p:nvPr/>
          </p:nvSpPr>
          <p:spPr>
            <a:xfrm>
              <a:off x="3213580" y="3923674"/>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05" name="Google Shape;3505;p60"/>
            <p:cNvSpPr/>
            <p:nvPr/>
          </p:nvSpPr>
          <p:spPr>
            <a:xfrm>
              <a:off x="3176676" y="3952376"/>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06" name="Google Shape;3506;p60"/>
            <p:cNvSpPr/>
            <p:nvPr/>
          </p:nvSpPr>
          <p:spPr>
            <a:xfrm>
              <a:off x="2985900" y="4041854"/>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07" name="Google Shape;3507;p60"/>
            <p:cNvSpPr/>
            <p:nvPr/>
          </p:nvSpPr>
          <p:spPr>
            <a:xfrm>
              <a:off x="2985900" y="4099498"/>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08" name="Google Shape;3508;p60"/>
            <p:cNvSpPr/>
            <p:nvPr/>
          </p:nvSpPr>
          <p:spPr>
            <a:xfrm>
              <a:off x="3024490" y="3837088"/>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09" name="Google Shape;3509;p60"/>
            <p:cNvSpPr/>
            <p:nvPr/>
          </p:nvSpPr>
          <p:spPr>
            <a:xfrm>
              <a:off x="3024490" y="3894732"/>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10" name="Google Shape;3510;p60"/>
            <p:cNvSpPr/>
            <p:nvPr/>
          </p:nvSpPr>
          <p:spPr>
            <a:xfrm>
              <a:off x="3024490" y="3952376"/>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11" name="Google Shape;3511;p60"/>
            <p:cNvSpPr/>
            <p:nvPr/>
          </p:nvSpPr>
          <p:spPr>
            <a:xfrm>
              <a:off x="3024490" y="4010017"/>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12" name="Google Shape;3512;p60"/>
            <p:cNvSpPr/>
            <p:nvPr/>
          </p:nvSpPr>
          <p:spPr>
            <a:xfrm>
              <a:off x="3058737" y="3866030"/>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13" name="Google Shape;3513;p60"/>
            <p:cNvSpPr/>
            <p:nvPr/>
          </p:nvSpPr>
          <p:spPr>
            <a:xfrm>
              <a:off x="3058737" y="3923674"/>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14" name="Google Shape;3514;p60"/>
            <p:cNvSpPr/>
            <p:nvPr/>
          </p:nvSpPr>
          <p:spPr>
            <a:xfrm>
              <a:off x="3058737" y="3981075"/>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15" name="Google Shape;3515;p60"/>
            <p:cNvSpPr/>
            <p:nvPr/>
          </p:nvSpPr>
          <p:spPr>
            <a:xfrm>
              <a:off x="3058737" y="3808386"/>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16" name="Google Shape;3516;p60"/>
            <p:cNvSpPr/>
            <p:nvPr/>
          </p:nvSpPr>
          <p:spPr>
            <a:xfrm>
              <a:off x="3062115" y="4038719"/>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517" name="Google Shape;3517;p60"/>
          <p:cNvGrpSpPr/>
          <p:nvPr/>
        </p:nvGrpSpPr>
        <p:grpSpPr>
          <a:xfrm>
            <a:off x="9988148" y="2987904"/>
            <a:ext cx="611700" cy="528105"/>
            <a:chOff x="2697199" y="3696235"/>
            <a:chExt cx="557459" cy="481233"/>
          </a:xfrm>
        </p:grpSpPr>
        <p:sp>
          <p:nvSpPr>
            <p:cNvPr id="3518" name="Google Shape;3518;p60"/>
            <p:cNvSpPr/>
            <p:nvPr/>
          </p:nvSpPr>
          <p:spPr>
            <a:xfrm>
              <a:off x="2697199" y="3696235"/>
              <a:ext cx="557459" cy="481233"/>
            </a:xfrm>
            <a:custGeom>
              <a:rect b="b" l="l" r="r" t="t"/>
              <a:pathLst>
                <a:path extrusionOk="0" h="190023" w="220122">
                  <a:moveTo>
                    <a:pt x="103442" y="190024"/>
                  </a:moveTo>
                  <a:lnTo>
                    <a:pt x="103442" y="141351"/>
                  </a:lnTo>
                  <a:lnTo>
                    <a:pt x="0" y="141351"/>
                  </a:lnTo>
                  <a:lnTo>
                    <a:pt x="0" y="48197"/>
                  </a:lnTo>
                  <a:lnTo>
                    <a:pt x="103442" y="48197"/>
                  </a:lnTo>
                  <a:lnTo>
                    <a:pt x="103442" y="0"/>
                  </a:lnTo>
                  <a:lnTo>
                    <a:pt x="220123" y="95060"/>
                  </a:lnTo>
                  <a:lnTo>
                    <a:pt x="103442" y="190024"/>
                  </a:lnTo>
                  <a:close/>
                </a:path>
              </a:pathLst>
            </a:custGeom>
            <a:solidFill>
              <a:schemeClr val="accent5"/>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19" name="Google Shape;3519;p60"/>
            <p:cNvSpPr/>
            <p:nvPr/>
          </p:nvSpPr>
          <p:spPr>
            <a:xfrm>
              <a:off x="2726625" y="3842395"/>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20" name="Google Shape;3520;p60"/>
            <p:cNvSpPr/>
            <p:nvPr/>
          </p:nvSpPr>
          <p:spPr>
            <a:xfrm>
              <a:off x="2726625" y="3900037"/>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21" name="Google Shape;3521;p60"/>
            <p:cNvSpPr/>
            <p:nvPr/>
          </p:nvSpPr>
          <p:spPr>
            <a:xfrm>
              <a:off x="2726625" y="3957681"/>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22" name="Google Shape;3522;p60"/>
            <p:cNvSpPr/>
            <p:nvPr/>
          </p:nvSpPr>
          <p:spPr>
            <a:xfrm>
              <a:off x="2726625" y="4015325"/>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23" name="Google Shape;3523;p60"/>
            <p:cNvSpPr/>
            <p:nvPr/>
          </p:nvSpPr>
          <p:spPr>
            <a:xfrm>
              <a:off x="2760872" y="3871337"/>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24" name="Google Shape;3524;p60"/>
            <p:cNvSpPr/>
            <p:nvPr/>
          </p:nvSpPr>
          <p:spPr>
            <a:xfrm>
              <a:off x="2760872" y="3928979"/>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25" name="Google Shape;3525;p60"/>
            <p:cNvSpPr/>
            <p:nvPr/>
          </p:nvSpPr>
          <p:spPr>
            <a:xfrm>
              <a:off x="2760872" y="3986623"/>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26" name="Google Shape;3526;p60"/>
            <p:cNvSpPr/>
            <p:nvPr/>
          </p:nvSpPr>
          <p:spPr>
            <a:xfrm>
              <a:off x="3100462" y="3837088"/>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27" name="Google Shape;3527;p60"/>
            <p:cNvSpPr/>
            <p:nvPr/>
          </p:nvSpPr>
          <p:spPr>
            <a:xfrm>
              <a:off x="3100462" y="3894732"/>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28" name="Google Shape;3528;p60"/>
            <p:cNvSpPr/>
            <p:nvPr/>
          </p:nvSpPr>
          <p:spPr>
            <a:xfrm>
              <a:off x="3100462" y="3952376"/>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29" name="Google Shape;3529;p60"/>
            <p:cNvSpPr/>
            <p:nvPr/>
          </p:nvSpPr>
          <p:spPr>
            <a:xfrm>
              <a:off x="3100462" y="4010017"/>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30" name="Google Shape;3530;p60"/>
            <p:cNvSpPr/>
            <p:nvPr/>
          </p:nvSpPr>
          <p:spPr>
            <a:xfrm>
              <a:off x="3134711" y="3866030"/>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31" name="Google Shape;3531;p60"/>
            <p:cNvSpPr/>
            <p:nvPr/>
          </p:nvSpPr>
          <p:spPr>
            <a:xfrm>
              <a:off x="3134711" y="3923674"/>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32" name="Google Shape;3532;p60"/>
            <p:cNvSpPr/>
            <p:nvPr/>
          </p:nvSpPr>
          <p:spPr>
            <a:xfrm>
              <a:off x="3134711" y="3981075"/>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33" name="Google Shape;3533;p60"/>
            <p:cNvSpPr/>
            <p:nvPr/>
          </p:nvSpPr>
          <p:spPr>
            <a:xfrm>
              <a:off x="2800427" y="3840947"/>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34" name="Google Shape;3534;p60"/>
            <p:cNvSpPr/>
            <p:nvPr/>
          </p:nvSpPr>
          <p:spPr>
            <a:xfrm>
              <a:off x="2800427" y="3898591"/>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35" name="Google Shape;3535;p60"/>
            <p:cNvSpPr/>
            <p:nvPr/>
          </p:nvSpPr>
          <p:spPr>
            <a:xfrm>
              <a:off x="2800427" y="3956235"/>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36" name="Google Shape;3536;p60"/>
            <p:cNvSpPr/>
            <p:nvPr/>
          </p:nvSpPr>
          <p:spPr>
            <a:xfrm>
              <a:off x="2800427" y="4013876"/>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37" name="Google Shape;3537;p60"/>
            <p:cNvSpPr/>
            <p:nvPr/>
          </p:nvSpPr>
          <p:spPr>
            <a:xfrm>
              <a:off x="2834917" y="3869889"/>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38" name="Google Shape;3538;p60"/>
            <p:cNvSpPr/>
            <p:nvPr/>
          </p:nvSpPr>
          <p:spPr>
            <a:xfrm>
              <a:off x="2834917" y="3927533"/>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39" name="Google Shape;3539;p60"/>
            <p:cNvSpPr/>
            <p:nvPr/>
          </p:nvSpPr>
          <p:spPr>
            <a:xfrm>
              <a:off x="2834917" y="3985177"/>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40" name="Google Shape;3540;p60"/>
            <p:cNvSpPr/>
            <p:nvPr/>
          </p:nvSpPr>
          <p:spPr>
            <a:xfrm>
              <a:off x="2874231" y="3841671"/>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41" name="Google Shape;3541;p60"/>
            <p:cNvSpPr/>
            <p:nvPr/>
          </p:nvSpPr>
          <p:spPr>
            <a:xfrm>
              <a:off x="2874231" y="3899315"/>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42" name="Google Shape;3542;p60"/>
            <p:cNvSpPr/>
            <p:nvPr/>
          </p:nvSpPr>
          <p:spPr>
            <a:xfrm>
              <a:off x="2874231" y="3956956"/>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43" name="Google Shape;3543;p60"/>
            <p:cNvSpPr/>
            <p:nvPr/>
          </p:nvSpPr>
          <p:spPr>
            <a:xfrm>
              <a:off x="2874231" y="4014600"/>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44" name="Google Shape;3544;p60"/>
            <p:cNvSpPr/>
            <p:nvPr/>
          </p:nvSpPr>
          <p:spPr>
            <a:xfrm>
              <a:off x="2908478" y="3870613"/>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45" name="Google Shape;3545;p60"/>
            <p:cNvSpPr/>
            <p:nvPr/>
          </p:nvSpPr>
          <p:spPr>
            <a:xfrm>
              <a:off x="2908478" y="3928257"/>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46" name="Google Shape;3546;p60"/>
            <p:cNvSpPr/>
            <p:nvPr/>
          </p:nvSpPr>
          <p:spPr>
            <a:xfrm>
              <a:off x="2908478" y="3985899"/>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47" name="Google Shape;3547;p60"/>
            <p:cNvSpPr/>
            <p:nvPr/>
          </p:nvSpPr>
          <p:spPr>
            <a:xfrm>
              <a:off x="2948032" y="3840223"/>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48" name="Google Shape;3548;p60"/>
            <p:cNvSpPr/>
            <p:nvPr/>
          </p:nvSpPr>
          <p:spPr>
            <a:xfrm>
              <a:off x="2948032" y="3897867"/>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49" name="Google Shape;3549;p60"/>
            <p:cNvSpPr/>
            <p:nvPr/>
          </p:nvSpPr>
          <p:spPr>
            <a:xfrm>
              <a:off x="2948032" y="3955511"/>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50" name="Google Shape;3550;p60"/>
            <p:cNvSpPr/>
            <p:nvPr/>
          </p:nvSpPr>
          <p:spPr>
            <a:xfrm>
              <a:off x="2948032" y="4013155"/>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51" name="Google Shape;3551;p60"/>
            <p:cNvSpPr/>
            <p:nvPr/>
          </p:nvSpPr>
          <p:spPr>
            <a:xfrm>
              <a:off x="2982523" y="3869165"/>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52" name="Google Shape;3552;p60"/>
            <p:cNvSpPr/>
            <p:nvPr/>
          </p:nvSpPr>
          <p:spPr>
            <a:xfrm>
              <a:off x="2982523" y="3926809"/>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53" name="Google Shape;3553;p60"/>
            <p:cNvSpPr/>
            <p:nvPr/>
          </p:nvSpPr>
          <p:spPr>
            <a:xfrm>
              <a:off x="2982523" y="3984212"/>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54" name="Google Shape;3554;p60"/>
            <p:cNvSpPr/>
            <p:nvPr/>
          </p:nvSpPr>
          <p:spPr>
            <a:xfrm>
              <a:off x="2982523" y="3753879"/>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55" name="Google Shape;3555;p60"/>
            <p:cNvSpPr/>
            <p:nvPr/>
          </p:nvSpPr>
          <p:spPr>
            <a:xfrm>
              <a:off x="3024490" y="3782097"/>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56" name="Google Shape;3556;p60"/>
            <p:cNvSpPr/>
            <p:nvPr/>
          </p:nvSpPr>
          <p:spPr>
            <a:xfrm>
              <a:off x="3024490" y="4060668"/>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57" name="Google Shape;3557;p60"/>
            <p:cNvSpPr/>
            <p:nvPr/>
          </p:nvSpPr>
          <p:spPr>
            <a:xfrm>
              <a:off x="2982523" y="3811523"/>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58" name="Google Shape;3558;p60"/>
            <p:cNvSpPr/>
            <p:nvPr/>
          </p:nvSpPr>
          <p:spPr>
            <a:xfrm>
              <a:off x="3176676" y="3894732"/>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59" name="Google Shape;3559;p60"/>
            <p:cNvSpPr/>
            <p:nvPr/>
          </p:nvSpPr>
          <p:spPr>
            <a:xfrm>
              <a:off x="3213580" y="3923674"/>
              <a:ext cx="18814" cy="18814"/>
            </a:xfrm>
            <a:custGeom>
              <a:rect b="b" l="l" r="r" t="t"/>
              <a:pathLst>
                <a:path extrusionOk="0" h="7429" w="7429">
                  <a:moveTo>
                    <a:pt x="7430" y="3715"/>
                  </a:moveTo>
                  <a:cubicBezTo>
                    <a:pt x="7430" y="5766"/>
                    <a:pt x="5766" y="7429"/>
                    <a:pt x="3715" y="7429"/>
                  </a:cubicBezTo>
                  <a:cubicBezTo>
                    <a:pt x="1663" y="7429"/>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60" name="Google Shape;3560;p60"/>
            <p:cNvSpPr/>
            <p:nvPr/>
          </p:nvSpPr>
          <p:spPr>
            <a:xfrm>
              <a:off x="3176676" y="3952376"/>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61" name="Google Shape;3561;p60"/>
            <p:cNvSpPr/>
            <p:nvPr/>
          </p:nvSpPr>
          <p:spPr>
            <a:xfrm>
              <a:off x="2985900" y="4041854"/>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62" name="Google Shape;3562;p60"/>
            <p:cNvSpPr/>
            <p:nvPr/>
          </p:nvSpPr>
          <p:spPr>
            <a:xfrm>
              <a:off x="2985900" y="4099498"/>
              <a:ext cx="18814" cy="18814"/>
            </a:xfrm>
            <a:custGeom>
              <a:rect b="b" l="l" r="r" t="t"/>
              <a:pathLst>
                <a:path extrusionOk="0" h="7429" w="7429">
                  <a:moveTo>
                    <a:pt x="7430" y="3715"/>
                  </a:moveTo>
                  <a:cubicBezTo>
                    <a:pt x="7430" y="5766"/>
                    <a:pt x="5766" y="7430"/>
                    <a:pt x="3715" y="7430"/>
                  </a:cubicBezTo>
                  <a:cubicBezTo>
                    <a:pt x="1663" y="7430"/>
                    <a:pt x="0" y="5766"/>
                    <a:pt x="0" y="3715"/>
                  </a:cubicBezTo>
                  <a:cubicBezTo>
                    <a:pt x="0" y="1663"/>
                    <a:pt x="1663" y="0"/>
                    <a:pt x="3715" y="0"/>
                  </a:cubicBezTo>
                  <a:cubicBezTo>
                    <a:pt x="5766" y="0"/>
                    <a:pt x="7430" y="1663"/>
                    <a:pt x="7430"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63" name="Google Shape;3563;p60"/>
            <p:cNvSpPr/>
            <p:nvPr/>
          </p:nvSpPr>
          <p:spPr>
            <a:xfrm>
              <a:off x="3024490" y="3837088"/>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64" name="Google Shape;3564;p60"/>
            <p:cNvSpPr/>
            <p:nvPr/>
          </p:nvSpPr>
          <p:spPr>
            <a:xfrm>
              <a:off x="3024490" y="3894732"/>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65" name="Google Shape;3565;p60"/>
            <p:cNvSpPr/>
            <p:nvPr/>
          </p:nvSpPr>
          <p:spPr>
            <a:xfrm>
              <a:off x="3024490" y="3952376"/>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66" name="Google Shape;3566;p60"/>
            <p:cNvSpPr/>
            <p:nvPr/>
          </p:nvSpPr>
          <p:spPr>
            <a:xfrm>
              <a:off x="3024490" y="4010017"/>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67" name="Google Shape;3567;p60"/>
            <p:cNvSpPr/>
            <p:nvPr/>
          </p:nvSpPr>
          <p:spPr>
            <a:xfrm>
              <a:off x="3058737" y="3866030"/>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68" name="Google Shape;3568;p60"/>
            <p:cNvSpPr/>
            <p:nvPr/>
          </p:nvSpPr>
          <p:spPr>
            <a:xfrm>
              <a:off x="3058737" y="3923674"/>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69" name="Google Shape;3569;p60"/>
            <p:cNvSpPr/>
            <p:nvPr/>
          </p:nvSpPr>
          <p:spPr>
            <a:xfrm>
              <a:off x="3058737" y="3981075"/>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70" name="Google Shape;3570;p60"/>
            <p:cNvSpPr/>
            <p:nvPr/>
          </p:nvSpPr>
          <p:spPr>
            <a:xfrm>
              <a:off x="3058737" y="3808386"/>
              <a:ext cx="18814" cy="18814"/>
            </a:xfrm>
            <a:custGeom>
              <a:rect b="b" l="l" r="r" t="t"/>
              <a:pathLst>
                <a:path extrusionOk="0" h="7429" w="7429">
                  <a:moveTo>
                    <a:pt x="7429" y="3715"/>
                  </a:moveTo>
                  <a:cubicBezTo>
                    <a:pt x="7429" y="5766"/>
                    <a:pt x="5766" y="7429"/>
                    <a:pt x="3715" y="7429"/>
                  </a:cubicBezTo>
                  <a:cubicBezTo>
                    <a:pt x="1663" y="7429"/>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71" name="Google Shape;3571;p60"/>
            <p:cNvSpPr/>
            <p:nvPr/>
          </p:nvSpPr>
          <p:spPr>
            <a:xfrm>
              <a:off x="3062115" y="4038719"/>
              <a:ext cx="18814" cy="18814"/>
            </a:xfrm>
            <a:custGeom>
              <a:rect b="b" l="l" r="r" t="t"/>
              <a:pathLst>
                <a:path extrusionOk="0" h="7429" w="7429">
                  <a:moveTo>
                    <a:pt x="7429" y="3715"/>
                  </a:moveTo>
                  <a:cubicBezTo>
                    <a:pt x="7429" y="5766"/>
                    <a:pt x="5766" y="7430"/>
                    <a:pt x="3715" y="7430"/>
                  </a:cubicBezTo>
                  <a:cubicBezTo>
                    <a:pt x="1663" y="7430"/>
                    <a:pt x="0" y="5766"/>
                    <a:pt x="0" y="3715"/>
                  </a:cubicBezTo>
                  <a:cubicBezTo>
                    <a:pt x="0" y="1663"/>
                    <a:pt x="1663" y="0"/>
                    <a:pt x="3715" y="0"/>
                  </a:cubicBezTo>
                  <a:cubicBezTo>
                    <a:pt x="5766" y="0"/>
                    <a:pt x="7429" y="1663"/>
                    <a:pt x="7429" y="371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572" name="Google Shape;3572;p60"/>
          <p:cNvGrpSpPr/>
          <p:nvPr/>
        </p:nvGrpSpPr>
        <p:grpSpPr>
          <a:xfrm>
            <a:off x="7601661" y="2202174"/>
            <a:ext cx="654091" cy="654091"/>
            <a:chOff x="1923959" y="3509316"/>
            <a:chExt cx="299835" cy="299835"/>
          </a:xfrm>
        </p:grpSpPr>
        <p:sp>
          <p:nvSpPr>
            <p:cNvPr id="3573" name="Google Shape;3573;p60"/>
            <p:cNvSpPr/>
            <p:nvPr/>
          </p:nvSpPr>
          <p:spPr>
            <a:xfrm>
              <a:off x="1924009" y="3509320"/>
              <a:ext cx="299738" cy="299738"/>
            </a:xfrm>
            <a:custGeom>
              <a:rect b="b" l="l" r="r" t="t"/>
              <a:pathLst>
                <a:path extrusionOk="0" h="113537" w="113537">
                  <a:moveTo>
                    <a:pt x="113538" y="56769"/>
                  </a:moveTo>
                  <a:cubicBezTo>
                    <a:pt x="113538" y="88122"/>
                    <a:pt x="88122" y="113538"/>
                    <a:pt x="56769" y="113538"/>
                  </a:cubicBezTo>
                  <a:cubicBezTo>
                    <a:pt x="25416" y="113538"/>
                    <a:pt x="0" y="88122"/>
                    <a:pt x="0" y="56769"/>
                  </a:cubicBezTo>
                  <a:cubicBezTo>
                    <a:pt x="0" y="25416"/>
                    <a:pt x="25416" y="0"/>
                    <a:pt x="56769" y="0"/>
                  </a:cubicBezTo>
                  <a:cubicBezTo>
                    <a:pt x="88122" y="0"/>
                    <a:pt x="113538" y="25416"/>
                    <a:pt x="113538" y="56769"/>
                  </a:cubicBezTo>
                  <a:close/>
                </a:path>
              </a:pathLst>
            </a:custGeom>
            <a:solidFill>
              <a:schemeClr val="accent2"/>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74" name="Google Shape;3574;p60"/>
            <p:cNvSpPr/>
            <p:nvPr/>
          </p:nvSpPr>
          <p:spPr>
            <a:xfrm>
              <a:off x="1923959" y="3509316"/>
              <a:ext cx="299835" cy="299835"/>
            </a:xfrm>
            <a:custGeom>
              <a:rect b="b" l="l" r="r" t="t"/>
              <a:pathLst>
                <a:path extrusionOk="0" h="118395" w="118395">
                  <a:moveTo>
                    <a:pt x="59489" y="118383"/>
                  </a:moveTo>
                  <a:cubicBezTo>
                    <a:pt x="26847" y="118325"/>
                    <a:pt x="396" y="91875"/>
                    <a:pt x="339" y="59232"/>
                  </a:cubicBezTo>
                  <a:cubicBezTo>
                    <a:pt x="339" y="26552"/>
                    <a:pt x="26809" y="44"/>
                    <a:pt x="59489" y="-13"/>
                  </a:cubicBezTo>
                  <a:cubicBezTo>
                    <a:pt x="92188" y="35"/>
                    <a:pt x="118687" y="26533"/>
                    <a:pt x="118735" y="59232"/>
                  </a:cubicBezTo>
                  <a:cubicBezTo>
                    <a:pt x="118677" y="91913"/>
                    <a:pt x="92169" y="118383"/>
                    <a:pt x="59489" y="118383"/>
                  </a:cubicBezTo>
                  <a:close/>
                  <a:moveTo>
                    <a:pt x="59489" y="4749"/>
                  </a:moveTo>
                  <a:cubicBezTo>
                    <a:pt x="29438" y="4806"/>
                    <a:pt x="5101" y="29181"/>
                    <a:pt x="5101" y="59232"/>
                  </a:cubicBezTo>
                  <a:cubicBezTo>
                    <a:pt x="5101" y="89274"/>
                    <a:pt x="29447" y="113620"/>
                    <a:pt x="59489" y="113620"/>
                  </a:cubicBezTo>
                  <a:cubicBezTo>
                    <a:pt x="89540" y="113620"/>
                    <a:pt x="113915" y="89284"/>
                    <a:pt x="113972" y="59232"/>
                  </a:cubicBezTo>
                  <a:cubicBezTo>
                    <a:pt x="113924" y="29162"/>
                    <a:pt x="89559" y="4806"/>
                    <a:pt x="59489" y="4749"/>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75" name="Google Shape;3575;p60"/>
            <p:cNvSpPr/>
            <p:nvPr/>
          </p:nvSpPr>
          <p:spPr>
            <a:xfrm>
              <a:off x="2006927" y="3620261"/>
              <a:ext cx="27017" cy="27017"/>
            </a:xfrm>
            <a:custGeom>
              <a:rect b="b" l="l" r="r" t="t"/>
              <a:pathLst>
                <a:path extrusionOk="0" h="10668" w="10668">
                  <a:moveTo>
                    <a:pt x="10668" y="5334"/>
                  </a:moveTo>
                  <a:cubicBezTo>
                    <a:pt x="10668" y="8280"/>
                    <a:pt x="8280" y="10668"/>
                    <a:pt x="5334" y="10668"/>
                  </a:cubicBezTo>
                  <a:cubicBezTo>
                    <a:pt x="2388" y="10668"/>
                    <a:pt x="0" y="8280"/>
                    <a:pt x="0" y="5334"/>
                  </a:cubicBezTo>
                  <a:cubicBezTo>
                    <a:pt x="0" y="2388"/>
                    <a:pt x="2388" y="0"/>
                    <a:pt x="5334" y="0"/>
                  </a:cubicBezTo>
                  <a:cubicBezTo>
                    <a:pt x="8280" y="0"/>
                    <a:pt x="10668" y="2388"/>
                    <a:pt x="10668" y="5334"/>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76" name="Google Shape;3576;p60"/>
            <p:cNvSpPr/>
            <p:nvPr/>
          </p:nvSpPr>
          <p:spPr>
            <a:xfrm>
              <a:off x="2106776" y="3620261"/>
              <a:ext cx="27017" cy="27017"/>
            </a:xfrm>
            <a:custGeom>
              <a:rect b="b" l="l" r="r" t="t"/>
              <a:pathLst>
                <a:path extrusionOk="0" h="10668" w="10668">
                  <a:moveTo>
                    <a:pt x="10668" y="5334"/>
                  </a:moveTo>
                  <a:cubicBezTo>
                    <a:pt x="10668" y="8280"/>
                    <a:pt x="8280" y="10668"/>
                    <a:pt x="5334" y="10668"/>
                  </a:cubicBezTo>
                  <a:cubicBezTo>
                    <a:pt x="2388" y="10668"/>
                    <a:pt x="0" y="8280"/>
                    <a:pt x="0" y="5334"/>
                  </a:cubicBezTo>
                  <a:cubicBezTo>
                    <a:pt x="0" y="2388"/>
                    <a:pt x="2388" y="0"/>
                    <a:pt x="5334" y="0"/>
                  </a:cubicBezTo>
                  <a:cubicBezTo>
                    <a:pt x="8280" y="0"/>
                    <a:pt x="10668" y="2388"/>
                    <a:pt x="10668" y="5334"/>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77" name="Google Shape;3577;p60"/>
            <p:cNvSpPr/>
            <p:nvPr/>
          </p:nvSpPr>
          <p:spPr>
            <a:xfrm>
              <a:off x="1998168" y="3685355"/>
              <a:ext cx="151107" cy="62021"/>
            </a:xfrm>
            <a:custGeom>
              <a:rect b="b" l="l" r="r" t="t"/>
              <a:pathLst>
                <a:path extrusionOk="0" h="24490" w="59667">
                  <a:moveTo>
                    <a:pt x="28943" y="24477"/>
                  </a:moveTo>
                  <a:lnTo>
                    <a:pt x="26467" y="24477"/>
                  </a:lnTo>
                  <a:cubicBezTo>
                    <a:pt x="15761" y="23172"/>
                    <a:pt x="6245" y="17029"/>
                    <a:pt x="654" y="7808"/>
                  </a:cubicBezTo>
                  <a:cubicBezTo>
                    <a:pt x="7" y="6675"/>
                    <a:pt x="388" y="5237"/>
                    <a:pt x="1511" y="4570"/>
                  </a:cubicBezTo>
                  <a:cubicBezTo>
                    <a:pt x="2645" y="3922"/>
                    <a:pt x="4093" y="4303"/>
                    <a:pt x="4750" y="5427"/>
                  </a:cubicBezTo>
                  <a:cubicBezTo>
                    <a:pt x="9550" y="13324"/>
                    <a:pt x="17685" y="18610"/>
                    <a:pt x="26848" y="19810"/>
                  </a:cubicBezTo>
                  <a:cubicBezTo>
                    <a:pt x="39297" y="20324"/>
                    <a:pt x="50727" y="12971"/>
                    <a:pt x="55423" y="1427"/>
                  </a:cubicBezTo>
                  <a:cubicBezTo>
                    <a:pt x="55947" y="217"/>
                    <a:pt x="57347" y="-335"/>
                    <a:pt x="58557" y="179"/>
                  </a:cubicBezTo>
                  <a:cubicBezTo>
                    <a:pt x="58557" y="188"/>
                    <a:pt x="58557" y="188"/>
                    <a:pt x="58566" y="188"/>
                  </a:cubicBezTo>
                  <a:cubicBezTo>
                    <a:pt x="59776" y="712"/>
                    <a:pt x="60328" y="2113"/>
                    <a:pt x="59814" y="3322"/>
                  </a:cubicBezTo>
                  <a:cubicBezTo>
                    <a:pt x="59804" y="3322"/>
                    <a:pt x="59804" y="3332"/>
                    <a:pt x="59804" y="3332"/>
                  </a:cubicBezTo>
                  <a:cubicBezTo>
                    <a:pt x="54623" y="15886"/>
                    <a:pt x="42516" y="24182"/>
                    <a:pt x="28943" y="2447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578" name="Google Shape;3578;p60"/>
          <p:cNvGrpSpPr/>
          <p:nvPr/>
        </p:nvGrpSpPr>
        <p:grpSpPr>
          <a:xfrm>
            <a:off x="8376549" y="2202174"/>
            <a:ext cx="654091" cy="654091"/>
            <a:chOff x="1923959" y="3509316"/>
            <a:chExt cx="299835" cy="299835"/>
          </a:xfrm>
        </p:grpSpPr>
        <p:sp>
          <p:nvSpPr>
            <p:cNvPr id="3579" name="Google Shape;3579;p60"/>
            <p:cNvSpPr/>
            <p:nvPr/>
          </p:nvSpPr>
          <p:spPr>
            <a:xfrm>
              <a:off x="1924009" y="3509320"/>
              <a:ext cx="299738" cy="299738"/>
            </a:xfrm>
            <a:custGeom>
              <a:rect b="b" l="l" r="r" t="t"/>
              <a:pathLst>
                <a:path extrusionOk="0" h="113537" w="113537">
                  <a:moveTo>
                    <a:pt x="113538" y="56769"/>
                  </a:moveTo>
                  <a:cubicBezTo>
                    <a:pt x="113538" y="88122"/>
                    <a:pt x="88122" y="113538"/>
                    <a:pt x="56769" y="113538"/>
                  </a:cubicBezTo>
                  <a:cubicBezTo>
                    <a:pt x="25416" y="113538"/>
                    <a:pt x="0" y="88122"/>
                    <a:pt x="0" y="56769"/>
                  </a:cubicBezTo>
                  <a:cubicBezTo>
                    <a:pt x="0" y="25416"/>
                    <a:pt x="25416" y="0"/>
                    <a:pt x="56769" y="0"/>
                  </a:cubicBezTo>
                  <a:cubicBezTo>
                    <a:pt x="88122" y="0"/>
                    <a:pt x="113538" y="25416"/>
                    <a:pt x="113538" y="56769"/>
                  </a:cubicBezTo>
                  <a:close/>
                </a:path>
              </a:pathLst>
            </a:custGeom>
            <a:solidFill>
              <a:schemeClr val="accent3"/>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80" name="Google Shape;3580;p60"/>
            <p:cNvSpPr/>
            <p:nvPr/>
          </p:nvSpPr>
          <p:spPr>
            <a:xfrm>
              <a:off x="1923959" y="3509316"/>
              <a:ext cx="299835" cy="299835"/>
            </a:xfrm>
            <a:custGeom>
              <a:rect b="b" l="l" r="r" t="t"/>
              <a:pathLst>
                <a:path extrusionOk="0" h="118395" w="118395">
                  <a:moveTo>
                    <a:pt x="59489" y="118383"/>
                  </a:moveTo>
                  <a:cubicBezTo>
                    <a:pt x="26847" y="118325"/>
                    <a:pt x="396" y="91875"/>
                    <a:pt x="339" y="59232"/>
                  </a:cubicBezTo>
                  <a:cubicBezTo>
                    <a:pt x="339" y="26552"/>
                    <a:pt x="26809" y="44"/>
                    <a:pt x="59489" y="-13"/>
                  </a:cubicBezTo>
                  <a:cubicBezTo>
                    <a:pt x="92188" y="35"/>
                    <a:pt x="118687" y="26533"/>
                    <a:pt x="118735" y="59232"/>
                  </a:cubicBezTo>
                  <a:cubicBezTo>
                    <a:pt x="118677" y="91913"/>
                    <a:pt x="92169" y="118383"/>
                    <a:pt x="59489" y="118383"/>
                  </a:cubicBezTo>
                  <a:close/>
                  <a:moveTo>
                    <a:pt x="59489" y="4749"/>
                  </a:moveTo>
                  <a:cubicBezTo>
                    <a:pt x="29438" y="4806"/>
                    <a:pt x="5101" y="29181"/>
                    <a:pt x="5101" y="59232"/>
                  </a:cubicBezTo>
                  <a:cubicBezTo>
                    <a:pt x="5101" y="89274"/>
                    <a:pt x="29447" y="113620"/>
                    <a:pt x="59489" y="113620"/>
                  </a:cubicBezTo>
                  <a:cubicBezTo>
                    <a:pt x="89540" y="113620"/>
                    <a:pt x="113915" y="89284"/>
                    <a:pt x="113972" y="59232"/>
                  </a:cubicBezTo>
                  <a:cubicBezTo>
                    <a:pt x="113924" y="29162"/>
                    <a:pt x="89559" y="4806"/>
                    <a:pt x="59489" y="4749"/>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81" name="Google Shape;3581;p60"/>
            <p:cNvSpPr/>
            <p:nvPr/>
          </p:nvSpPr>
          <p:spPr>
            <a:xfrm>
              <a:off x="2006927" y="3620261"/>
              <a:ext cx="27017" cy="27017"/>
            </a:xfrm>
            <a:custGeom>
              <a:rect b="b" l="l" r="r" t="t"/>
              <a:pathLst>
                <a:path extrusionOk="0" h="10668" w="10668">
                  <a:moveTo>
                    <a:pt x="10668" y="5334"/>
                  </a:moveTo>
                  <a:cubicBezTo>
                    <a:pt x="10668" y="8280"/>
                    <a:pt x="8280" y="10668"/>
                    <a:pt x="5334" y="10668"/>
                  </a:cubicBezTo>
                  <a:cubicBezTo>
                    <a:pt x="2388" y="10668"/>
                    <a:pt x="0" y="8280"/>
                    <a:pt x="0" y="5334"/>
                  </a:cubicBezTo>
                  <a:cubicBezTo>
                    <a:pt x="0" y="2388"/>
                    <a:pt x="2388" y="0"/>
                    <a:pt x="5334" y="0"/>
                  </a:cubicBezTo>
                  <a:cubicBezTo>
                    <a:pt x="8280" y="0"/>
                    <a:pt x="10668" y="2388"/>
                    <a:pt x="10668" y="5334"/>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82" name="Google Shape;3582;p60"/>
            <p:cNvSpPr/>
            <p:nvPr/>
          </p:nvSpPr>
          <p:spPr>
            <a:xfrm>
              <a:off x="2106776" y="3620261"/>
              <a:ext cx="27017" cy="27017"/>
            </a:xfrm>
            <a:custGeom>
              <a:rect b="b" l="l" r="r" t="t"/>
              <a:pathLst>
                <a:path extrusionOk="0" h="10668" w="10668">
                  <a:moveTo>
                    <a:pt x="10668" y="5334"/>
                  </a:moveTo>
                  <a:cubicBezTo>
                    <a:pt x="10668" y="8280"/>
                    <a:pt x="8280" y="10668"/>
                    <a:pt x="5334" y="10668"/>
                  </a:cubicBezTo>
                  <a:cubicBezTo>
                    <a:pt x="2388" y="10668"/>
                    <a:pt x="0" y="8280"/>
                    <a:pt x="0" y="5334"/>
                  </a:cubicBezTo>
                  <a:cubicBezTo>
                    <a:pt x="0" y="2388"/>
                    <a:pt x="2388" y="0"/>
                    <a:pt x="5334" y="0"/>
                  </a:cubicBezTo>
                  <a:cubicBezTo>
                    <a:pt x="8280" y="0"/>
                    <a:pt x="10668" y="2388"/>
                    <a:pt x="10668" y="5334"/>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83" name="Google Shape;3583;p60"/>
            <p:cNvSpPr/>
            <p:nvPr/>
          </p:nvSpPr>
          <p:spPr>
            <a:xfrm>
              <a:off x="1998168" y="3685355"/>
              <a:ext cx="151107" cy="62021"/>
            </a:xfrm>
            <a:custGeom>
              <a:rect b="b" l="l" r="r" t="t"/>
              <a:pathLst>
                <a:path extrusionOk="0" h="24490" w="59667">
                  <a:moveTo>
                    <a:pt x="28943" y="24477"/>
                  </a:moveTo>
                  <a:lnTo>
                    <a:pt x="26467" y="24477"/>
                  </a:lnTo>
                  <a:cubicBezTo>
                    <a:pt x="15761" y="23172"/>
                    <a:pt x="6245" y="17029"/>
                    <a:pt x="654" y="7808"/>
                  </a:cubicBezTo>
                  <a:cubicBezTo>
                    <a:pt x="7" y="6675"/>
                    <a:pt x="388" y="5237"/>
                    <a:pt x="1511" y="4570"/>
                  </a:cubicBezTo>
                  <a:cubicBezTo>
                    <a:pt x="2645" y="3922"/>
                    <a:pt x="4093" y="4303"/>
                    <a:pt x="4750" y="5427"/>
                  </a:cubicBezTo>
                  <a:cubicBezTo>
                    <a:pt x="9550" y="13324"/>
                    <a:pt x="17685" y="18610"/>
                    <a:pt x="26848" y="19810"/>
                  </a:cubicBezTo>
                  <a:cubicBezTo>
                    <a:pt x="39297" y="20324"/>
                    <a:pt x="50727" y="12971"/>
                    <a:pt x="55423" y="1427"/>
                  </a:cubicBezTo>
                  <a:cubicBezTo>
                    <a:pt x="55947" y="217"/>
                    <a:pt x="57347" y="-335"/>
                    <a:pt x="58557" y="179"/>
                  </a:cubicBezTo>
                  <a:cubicBezTo>
                    <a:pt x="58557" y="188"/>
                    <a:pt x="58557" y="188"/>
                    <a:pt x="58566" y="188"/>
                  </a:cubicBezTo>
                  <a:cubicBezTo>
                    <a:pt x="59776" y="712"/>
                    <a:pt x="60328" y="2113"/>
                    <a:pt x="59814" y="3322"/>
                  </a:cubicBezTo>
                  <a:cubicBezTo>
                    <a:pt x="59804" y="3322"/>
                    <a:pt x="59804" y="3332"/>
                    <a:pt x="59804" y="3332"/>
                  </a:cubicBezTo>
                  <a:cubicBezTo>
                    <a:pt x="54623" y="15886"/>
                    <a:pt x="42516" y="24182"/>
                    <a:pt x="28943" y="2447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584" name="Google Shape;3584;p60"/>
          <p:cNvGrpSpPr/>
          <p:nvPr/>
        </p:nvGrpSpPr>
        <p:grpSpPr>
          <a:xfrm>
            <a:off x="9151436" y="2202174"/>
            <a:ext cx="654091" cy="654091"/>
            <a:chOff x="1923959" y="3509316"/>
            <a:chExt cx="299835" cy="299835"/>
          </a:xfrm>
        </p:grpSpPr>
        <p:sp>
          <p:nvSpPr>
            <p:cNvPr id="3585" name="Google Shape;3585;p60"/>
            <p:cNvSpPr/>
            <p:nvPr/>
          </p:nvSpPr>
          <p:spPr>
            <a:xfrm>
              <a:off x="1924009" y="3509320"/>
              <a:ext cx="299738" cy="299738"/>
            </a:xfrm>
            <a:custGeom>
              <a:rect b="b" l="l" r="r" t="t"/>
              <a:pathLst>
                <a:path extrusionOk="0" h="113537" w="113537">
                  <a:moveTo>
                    <a:pt x="113538" y="56769"/>
                  </a:moveTo>
                  <a:cubicBezTo>
                    <a:pt x="113538" y="88122"/>
                    <a:pt x="88122" y="113538"/>
                    <a:pt x="56769" y="113538"/>
                  </a:cubicBezTo>
                  <a:cubicBezTo>
                    <a:pt x="25416" y="113538"/>
                    <a:pt x="0" y="88122"/>
                    <a:pt x="0" y="56769"/>
                  </a:cubicBezTo>
                  <a:cubicBezTo>
                    <a:pt x="0" y="25416"/>
                    <a:pt x="25416" y="0"/>
                    <a:pt x="56769" y="0"/>
                  </a:cubicBezTo>
                  <a:cubicBezTo>
                    <a:pt x="88122" y="0"/>
                    <a:pt x="113538" y="25416"/>
                    <a:pt x="113538" y="56769"/>
                  </a:cubicBezTo>
                  <a:close/>
                </a:path>
              </a:pathLst>
            </a:custGeom>
            <a:solidFill>
              <a:schemeClr val="accent4"/>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86" name="Google Shape;3586;p60"/>
            <p:cNvSpPr/>
            <p:nvPr/>
          </p:nvSpPr>
          <p:spPr>
            <a:xfrm>
              <a:off x="1923959" y="3509316"/>
              <a:ext cx="299835" cy="299835"/>
            </a:xfrm>
            <a:custGeom>
              <a:rect b="b" l="l" r="r" t="t"/>
              <a:pathLst>
                <a:path extrusionOk="0" h="118395" w="118395">
                  <a:moveTo>
                    <a:pt x="59489" y="118383"/>
                  </a:moveTo>
                  <a:cubicBezTo>
                    <a:pt x="26847" y="118325"/>
                    <a:pt x="396" y="91875"/>
                    <a:pt x="339" y="59232"/>
                  </a:cubicBezTo>
                  <a:cubicBezTo>
                    <a:pt x="339" y="26552"/>
                    <a:pt x="26809" y="44"/>
                    <a:pt x="59489" y="-13"/>
                  </a:cubicBezTo>
                  <a:cubicBezTo>
                    <a:pt x="92188" y="35"/>
                    <a:pt x="118687" y="26533"/>
                    <a:pt x="118735" y="59232"/>
                  </a:cubicBezTo>
                  <a:cubicBezTo>
                    <a:pt x="118677" y="91913"/>
                    <a:pt x="92169" y="118383"/>
                    <a:pt x="59489" y="118383"/>
                  </a:cubicBezTo>
                  <a:close/>
                  <a:moveTo>
                    <a:pt x="59489" y="4749"/>
                  </a:moveTo>
                  <a:cubicBezTo>
                    <a:pt x="29438" y="4806"/>
                    <a:pt x="5101" y="29181"/>
                    <a:pt x="5101" y="59232"/>
                  </a:cubicBezTo>
                  <a:cubicBezTo>
                    <a:pt x="5101" y="89274"/>
                    <a:pt x="29447" y="113620"/>
                    <a:pt x="59489" y="113620"/>
                  </a:cubicBezTo>
                  <a:cubicBezTo>
                    <a:pt x="89540" y="113620"/>
                    <a:pt x="113915" y="89284"/>
                    <a:pt x="113972" y="59232"/>
                  </a:cubicBezTo>
                  <a:cubicBezTo>
                    <a:pt x="113924" y="29162"/>
                    <a:pt x="89559" y="4806"/>
                    <a:pt x="59489" y="4749"/>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87" name="Google Shape;3587;p60"/>
            <p:cNvSpPr/>
            <p:nvPr/>
          </p:nvSpPr>
          <p:spPr>
            <a:xfrm>
              <a:off x="2006927" y="3620261"/>
              <a:ext cx="27017" cy="27017"/>
            </a:xfrm>
            <a:custGeom>
              <a:rect b="b" l="l" r="r" t="t"/>
              <a:pathLst>
                <a:path extrusionOk="0" h="10668" w="10668">
                  <a:moveTo>
                    <a:pt x="10668" y="5334"/>
                  </a:moveTo>
                  <a:cubicBezTo>
                    <a:pt x="10668" y="8280"/>
                    <a:pt x="8280" y="10668"/>
                    <a:pt x="5334" y="10668"/>
                  </a:cubicBezTo>
                  <a:cubicBezTo>
                    <a:pt x="2388" y="10668"/>
                    <a:pt x="0" y="8280"/>
                    <a:pt x="0" y="5334"/>
                  </a:cubicBezTo>
                  <a:cubicBezTo>
                    <a:pt x="0" y="2388"/>
                    <a:pt x="2388" y="0"/>
                    <a:pt x="5334" y="0"/>
                  </a:cubicBezTo>
                  <a:cubicBezTo>
                    <a:pt x="8280" y="0"/>
                    <a:pt x="10668" y="2388"/>
                    <a:pt x="10668" y="5334"/>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88" name="Google Shape;3588;p60"/>
            <p:cNvSpPr/>
            <p:nvPr/>
          </p:nvSpPr>
          <p:spPr>
            <a:xfrm>
              <a:off x="2106776" y="3620261"/>
              <a:ext cx="27017" cy="27017"/>
            </a:xfrm>
            <a:custGeom>
              <a:rect b="b" l="l" r="r" t="t"/>
              <a:pathLst>
                <a:path extrusionOk="0" h="10668" w="10668">
                  <a:moveTo>
                    <a:pt x="10668" y="5334"/>
                  </a:moveTo>
                  <a:cubicBezTo>
                    <a:pt x="10668" y="8280"/>
                    <a:pt x="8280" y="10668"/>
                    <a:pt x="5334" y="10668"/>
                  </a:cubicBezTo>
                  <a:cubicBezTo>
                    <a:pt x="2388" y="10668"/>
                    <a:pt x="0" y="8280"/>
                    <a:pt x="0" y="5334"/>
                  </a:cubicBezTo>
                  <a:cubicBezTo>
                    <a:pt x="0" y="2388"/>
                    <a:pt x="2388" y="0"/>
                    <a:pt x="5334" y="0"/>
                  </a:cubicBezTo>
                  <a:cubicBezTo>
                    <a:pt x="8280" y="0"/>
                    <a:pt x="10668" y="2388"/>
                    <a:pt x="10668" y="5334"/>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89" name="Google Shape;3589;p60"/>
            <p:cNvSpPr/>
            <p:nvPr/>
          </p:nvSpPr>
          <p:spPr>
            <a:xfrm>
              <a:off x="1998168" y="3685355"/>
              <a:ext cx="151107" cy="62021"/>
            </a:xfrm>
            <a:custGeom>
              <a:rect b="b" l="l" r="r" t="t"/>
              <a:pathLst>
                <a:path extrusionOk="0" h="24490" w="59667">
                  <a:moveTo>
                    <a:pt x="28943" y="24477"/>
                  </a:moveTo>
                  <a:lnTo>
                    <a:pt x="26467" y="24477"/>
                  </a:lnTo>
                  <a:cubicBezTo>
                    <a:pt x="15761" y="23172"/>
                    <a:pt x="6245" y="17029"/>
                    <a:pt x="654" y="7808"/>
                  </a:cubicBezTo>
                  <a:cubicBezTo>
                    <a:pt x="7" y="6675"/>
                    <a:pt x="388" y="5237"/>
                    <a:pt x="1511" y="4570"/>
                  </a:cubicBezTo>
                  <a:cubicBezTo>
                    <a:pt x="2645" y="3922"/>
                    <a:pt x="4093" y="4303"/>
                    <a:pt x="4750" y="5427"/>
                  </a:cubicBezTo>
                  <a:cubicBezTo>
                    <a:pt x="9550" y="13324"/>
                    <a:pt x="17685" y="18610"/>
                    <a:pt x="26848" y="19810"/>
                  </a:cubicBezTo>
                  <a:cubicBezTo>
                    <a:pt x="39297" y="20324"/>
                    <a:pt x="50727" y="12971"/>
                    <a:pt x="55423" y="1427"/>
                  </a:cubicBezTo>
                  <a:cubicBezTo>
                    <a:pt x="55947" y="217"/>
                    <a:pt x="57347" y="-335"/>
                    <a:pt x="58557" y="179"/>
                  </a:cubicBezTo>
                  <a:cubicBezTo>
                    <a:pt x="58557" y="188"/>
                    <a:pt x="58557" y="188"/>
                    <a:pt x="58566" y="188"/>
                  </a:cubicBezTo>
                  <a:cubicBezTo>
                    <a:pt x="59776" y="712"/>
                    <a:pt x="60328" y="2113"/>
                    <a:pt x="59814" y="3322"/>
                  </a:cubicBezTo>
                  <a:cubicBezTo>
                    <a:pt x="59804" y="3322"/>
                    <a:pt x="59804" y="3332"/>
                    <a:pt x="59804" y="3332"/>
                  </a:cubicBezTo>
                  <a:cubicBezTo>
                    <a:pt x="54623" y="15886"/>
                    <a:pt x="42516" y="24182"/>
                    <a:pt x="28943" y="2447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590" name="Google Shape;3590;p60"/>
          <p:cNvGrpSpPr/>
          <p:nvPr/>
        </p:nvGrpSpPr>
        <p:grpSpPr>
          <a:xfrm>
            <a:off x="9926324" y="2202174"/>
            <a:ext cx="654091" cy="654091"/>
            <a:chOff x="1923959" y="3509316"/>
            <a:chExt cx="299835" cy="299835"/>
          </a:xfrm>
        </p:grpSpPr>
        <p:sp>
          <p:nvSpPr>
            <p:cNvPr id="3591" name="Google Shape;3591;p60"/>
            <p:cNvSpPr/>
            <p:nvPr/>
          </p:nvSpPr>
          <p:spPr>
            <a:xfrm>
              <a:off x="1924009" y="3509320"/>
              <a:ext cx="299738" cy="299738"/>
            </a:xfrm>
            <a:custGeom>
              <a:rect b="b" l="l" r="r" t="t"/>
              <a:pathLst>
                <a:path extrusionOk="0" h="113537" w="113537">
                  <a:moveTo>
                    <a:pt x="113538" y="56769"/>
                  </a:moveTo>
                  <a:cubicBezTo>
                    <a:pt x="113538" y="88122"/>
                    <a:pt x="88122" y="113538"/>
                    <a:pt x="56769" y="113538"/>
                  </a:cubicBezTo>
                  <a:cubicBezTo>
                    <a:pt x="25416" y="113538"/>
                    <a:pt x="0" y="88122"/>
                    <a:pt x="0" y="56769"/>
                  </a:cubicBezTo>
                  <a:cubicBezTo>
                    <a:pt x="0" y="25416"/>
                    <a:pt x="25416" y="0"/>
                    <a:pt x="56769" y="0"/>
                  </a:cubicBezTo>
                  <a:cubicBezTo>
                    <a:pt x="88122" y="0"/>
                    <a:pt x="113538" y="25416"/>
                    <a:pt x="113538" y="56769"/>
                  </a:cubicBezTo>
                  <a:close/>
                </a:path>
              </a:pathLst>
            </a:custGeom>
            <a:solidFill>
              <a:schemeClr val="accent5"/>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92" name="Google Shape;3592;p60"/>
            <p:cNvSpPr/>
            <p:nvPr/>
          </p:nvSpPr>
          <p:spPr>
            <a:xfrm>
              <a:off x="1923959" y="3509316"/>
              <a:ext cx="299835" cy="299835"/>
            </a:xfrm>
            <a:custGeom>
              <a:rect b="b" l="l" r="r" t="t"/>
              <a:pathLst>
                <a:path extrusionOk="0" h="118395" w="118395">
                  <a:moveTo>
                    <a:pt x="59489" y="118383"/>
                  </a:moveTo>
                  <a:cubicBezTo>
                    <a:pt x="26847" y="118325"/>
                    <a:pt x="396" y="91875"/>
                    <a:pt x="339" y="59232"/>
                  </a:cubicBezTo>
                  <a:cubicBezTo>
                    <a:pt x="339" y="26552"/>
                    <a:pt x="26809" y="44"/>
                    <a:pt x="59489" y="-13"/>
                  </a:cubicBezTo>
                  <a:cubicBezTo>
                    <a:pt x="92188" y="35"/>
                    <a:pt x="118687" y="26533"/>
                    <a:pt x="118735" y="59232"/>
                  </a:cubicBezTo>
                  <a:cubicBezTo>
                    <a:pt x="118677" y="91913"/>
                    <a:pt x="92169" y="118383"/>
                    <a:pt x="59489" y="118383"/>
                  </a:cubicBezTo>
                  <a:close/>
                  <a:moveTo>
                    <a:pt x="59489" y="4749"/>
                  </a:moveTo>
                  <a:cubicBezTo>
                    <a:pt x="29438" y="4806"/>
                    <a:pt x="5101" y="29181"/>
                    <a:pt x="5101" y="59232"/>
                  </a:cubicBezTo>
                  <a:cubicBezTo>
                    <a:pt x="5101" y="89274"/>
                    <a:pt x="29447" y="113620"/>
                    <a:pt x="59489" y="113620"/>
                  </a:cubicBezTo>
                  <a:cubicBezTo>
                    <a:pt x="89540" y="113620"/>
                    <a:pt x="113915" y="89284"/>
                    <a:pt x="113972" y="59232"/>
                  </a:cubicBezTo>
                  <a:cubicBezTo>
                    <a:pt x="113924" y="29162"/>
                    <a:pt x="89559" y="4806"/>
                    <a:pt x="59489" y="4749"/>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93" name="Google Shape;3593;p60"/>
            <p:cNvSpPr/>
            <p:nvPr/>
          </p:nvSpPr>
          <p:spPr>
            <a:xfrm>
              <a:off x="2006927" y="3620261"/>
              <a:ext cx="27017" cy="27017"/>
            </a:xfrm>
            <a:custGeom>
              <a:rect b="b" l="l" r="r" t="t"/>
              <a:pathLst>
                <a:path extrusionOk="0" h="10668" w="10668">
                  <a:moveTo>
                    <a:pt x="10668" y="5334"/>
                  </a:moveTo>
                  <a:cubicBezTo>
                    <a:pt x="10668" y="8280"/>
                    <a:pt x="8280" y="10668"/>
                    <a:pt x="5334" y="10668"/>
                  </a:cubicBezTo>
                  <a:cubicBezTo>
                    <a:pt x="2388" y="10668"/>
                    <a:pt x="0" y="8280"/>
                    <a:pt x="0" y="5334"/>
                  </a:cubicBezTo>
                  <a:cubicBezTo>
                    <a:pt x="0" y="2388"/>
                    <a:pt x="2388" y="0"/>
                    <a:pt x="5334" y="0"/>
                  </a:cubicBezTo>
                  <a:cubicBezTo>
                    <a:pt x="8280" y="0"/>
                    <a:pt x="10668" y="2388"/>
                    <a:pt x="10668" y="5334"/>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94" name="Google Shape;3594;p60"/>
            <p:cNvSpPr/>
            <p:nvPr/>
          </p:nvSpPr>
          <p:spPr>
            <a:xfrm>
              <a:off x="2106776" y="3620261"/>
              <a:ext cx="27017" cy="27017"/>
            </a:xfrm>
            <a:custGeom>
              <a:rect b="b" l="l" r="r" t="t"/>
              <a:pathLst>
                <a:path extrusionOk="0" h="10668" w="10668">
                  <a:moveTo>
                    <a:pt x="10668" y="5334"/>
                  </a:moveTo>
                  <a:cubicBezTo>
                    <a:pt x="10668" y="8280"/>
                    <a:pt x="8280" y="10668"/>
                    <a:pt x="5334" y="10668"/>
                  </a:cubicBezTo>
                  <a:cubicBezTo>
                    <a:pt x="2388" y="10668"/>
                    <a:pt x="0" y="8280"/>
                    <a:pt x="0" y="5334"/>
                  </a:cubicBezTo>
                  <a:cubicBezTo>
                    <a:pt x="0" y="2388"/>
                    <a:pt x="2388" y="0"/>
                    <a:pt x="5334" y="0"/>
                  </a:cubicBezTo>
                  <a:cubicBezTo>
                    <a:pt x="8280" y="0"/>
                    <a:pt x="10668" y="2388"/>
                    <a:pt x="10668" y="5334"/>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95" name="Google Shape;3595;p60"/>
            <p:cNvSpPr/>
            <p:nvPr/>
          </p:nvSpPr>
          <p:spPr>
            <a:xfrm>
              <a:off x="1998168" y="3685355"/>
              <a:ext cx="151107" cy="62021"/>
            </a:xfrm>
            <a:custGeom>
              <a:rect b="b" l="l" r="r" t="t"/>
              <a:pathLst>
                <a:path extrusionOk="0" h="24490" w="59667">
                  <a:moveTo>
                    <a:pt x="28943" y="24477"/>
                  </a:moveTo>
                  <a:lnTo>
                    <a:pt x="26467" y="24477"/>
                  </a:lnTo>
                  <a:cubicBezTo>
                    <a:pt x="15761" y="23172"/>
                    <a:pt x="6245" y="17029"/>
                    <a:pt x="654" y="7808"/>
                  </a:cubicBezTo>
                  <a:cubicBezTo>
                    <a:pt x="7" y="6675"/>
                    <a:pt x="388" y="5237"/>
                    <a:pt x="1511" y="4570"/>
                  </a:cubicBezTo>
                  <a:cubicBezTo>
                    <a:pt x="2645" y="3922"/>
                    <a:pt x="4093" y="4303"/>
                    <a:pt x="4750" y="5427"/>
                  </a:cubicBezTo>
                  <a:cubicBezTo>
                    <a:pt x="9550" y="13324"/>
                    <a:pt x="17685" y="18610"/>
                    <a:pt x="26848" y="19810"/>
                  </a:cubicBezTo>
                  <a:cubicBezTo>
                    <a:pt x="39297" y="20324"/>
                    <a:pt x="50727" y="12971"/>
                    <a:pt x="55423" y="1427"/>
                  </a:cubicBezTo>
                  <a:cubicBezTo>
                    <a:pt x="55947" y="217"/>
                    <a:pt x="57347" y="-335"/>
                    <a:pt x="58557" y="179"/>
                  </a:cubicBezTo>
                  <a:cubicBezTo>
                    <a:pt x="58557" y="188"/>
                    <a:pt x="58557" y="188"/>
                    <a:pt x="58566" y="188"/>
                  </a:cubicBezTo>
                  <a:cubicBezTo>
                    <a:pt x="59776" y="712"/>
                    <a:pt x="60328" y="2113"/>
                    <a:pt x="59814" y="3322"/>
                  </a:cubicBezTo>
                  <a:cubicBezTo>
                    <a:pt x="59804" y="3322"/>
                    <a:pt x="59804" y="3332"/>
                    <a:pt x="59804" y="3332"/>
                  </a:cubicBezTo>
                  <a:cubicBezTo>
                    <a:pt x="54623" y="15886"/>
                    <a:pt x="42516" y="24182"/>
                    <a:pt x="28943" y="2447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596" name="Google Shape;3596;p60"/>
          <p:cNvGrpSpPr/>
          <p:nvPr/>
        </p:nvGrpSpPr>
        <p:grpSpPr>
          <a:xfrm>
            <a:off x="10701211" y="2202174"/>
            <a:ext cx="654091" cy="654091"/>
            <a:chOff x="1923959" y="3509316"/>
            <a:chExt cx="299835" cy="299835"/>
          </a:xfrm>
        </p:grpSpPr>
        <p:sp>
          <p:nvSpPr>
            <p:cNvPr id="3597" name="Google Shape;3597;p60"/>
            <p:cNvSpPr/>
            <p:nvPr/>
          </p:nvSpPr>
          <p:spPr>
            <a:xfrm>
              <a:off x="1924009" y="3509320"/>
              <a:ext cx="299738" cy="299738"/>
            </a:xfrm>
            <a:custGeom>
              <a:rect b="b" l="l" r="r" t="t"/>
              <a:pathLst>
                <a:path extrusionOk="0" h="113537" w="113537">
                  <a:moveTo>
                    <a:pt x="113538" y="56769"/>
                  </a:moveTo>
                  <a:cubicBezTo>
                    <a:pt x="113538" y="88122"/>
                    <a:pt x="88122" y="113538"/>
                    <a:pt x="56769" y="113538"/>
                  </a:cubicBezTo>
                  <a:cubicBezTo>
                    <a:pt x="25416" y="113538"/>
                    <a:pt x="0" y="88122"/>
                    <a:pt x="0" y="56769"/>
                  </a:cubicBezTo>
                  <a:cubicBezTo>
                    <a:pt x="0" y="25416"/>
                    <a:pt x="25416" y="0"/>
                    <a:pt x="56769" y="0"/>
                  </a:cubicBezTo>
                  <a:cubicBezTo>
                    <a:pt x="88122" y="0"/>
                    <a:pt x="113538" y="25416"/>
                    <a:pt x="113538" y="56769"/>
                  </a:cubicBezTo>
                  <a:close/>
                </a:path>
              </a:pathLst>
            </a:custGeom>
            <a:solidFill>
              <a:schemeClr val="accent1"/>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98" name="Google Shape;3598;p60"/>
            <p:cNvSpPr/>
            <p:nvPr/>
          </p:nvSpPr>
          <p:spPr>
            <a:xfrm>
              <a:off x="1923959" y="3509316"/>
              <a:ext cx="299835" cy="299835"/>
            </a:xfrm>
            <a:custGeom>
              <a:rect b="b" l="l" r="r" t="t"/>
              <a:pathLst>
                <a:path extrusionOk="0" h="118395" w="118395">
                  <a:moveTo>
                    <a:pt x="59489" y="118383"/>
                  </a:moveTo>
                  <a:cubicBezTo>
                    <a:pt x="26847" y="118325"/>
                    <a:pt x="396" y="91875"/>
                    <a:pt x="339" y="59232"/>
                  </a:cubicBezTo>
                  <a:cubicBezTo>
                    <a:pt x="339" y="26552"/>
                    <a:pt x="26809" y="44"/>
                    <a:pt x="59489" y="-13"/>
                  </a:cubicBezTo>
                  <a:cubicBezTo>
                    <a:pt x="92188" y="35"/>
                    <a:pt x="118687" y="26533"/>
                    <a:pt x="118735" y="59232"/>
                  </a:cubicBezTo>
                  <a:cubicBezTo>
                    <a:pt x="118677" y="91913"/>
                    <a:pt x="92169" y="118383"/>
                    <a:pt x="59489" y="118383"/>
                  </a:cubicBezTo>
                  <a:close/>
                  <a:moveTo>
                    <a:pt x="59489" y="4749"/>
                  </a:moveTo>
                  <a:cubicBezTo>
                    <a:pt x="29438" y="4806"/>
                    <a:pt x="5101" y="29181"/>
                    <a:pt x="5101" y="59232"/>
                  </a:cubicBezTo>
                  <a:cubicBezTo>
                    <a:pt x="5101" y="89274"/>
                    <a:pt x="29447" y="113620"/>
                    <a:pt x="59489" y="113620"/>
                  </a:cubicBezTo>
                  <a:cubicBezTo>
                    <a:pt x="89540" y="113620"/>
                    <a:pt x="113915" y="89284"/>
                    <a:pt x="113972" y="59232"/>
                  </a:cubicBezTo>
                  <a:cubicBezTo>
                    <a:pt x="113924" y="29162"/>
                    <a:pt x="89559" y="4806"/>
                    <a:pt x="59489" y="4749"/>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599" name="Google Shape;3599;p60"/>
            <p:cNvSpPr/>
            <p:nvPr/>
          </p:nvSpPr>
          <p:spPr>
            <a:xfrm>
              <a:off x="2006927" y="3620261"/>
              <a:ext cx="27017" cy="27017"/>
            </a:xfrm>
            <a:custGeom>
              <a:rect b="b" l="l" r="r" t="t"/>
              <a:pathLst>
                <a:path extrusionOk="0" h="10668" w="10668">
                  <a:moveTo>
                    <a:pt x="10668" y="5334"/>
                  </a:moveTo>
                  <a:cubicBezTo>
                    <a:pt x="10668" y="8280"/>
                    <a:pt x="8280" y="10668"/>
                    <a:pt x="5334" y="10668"/>
                  </a:cubicBezTo>
                  <a:cubicBezTo>
                    <a:pt x="2388" y="10668"/>
                    <a:pt x="0" y="8280"/>
                    <a:pt x="0" y="5334"/>
                  </a:cubicBezTo>
                  <a:cubicBezTo>
                    <a:pt x="0" y="2388"/>
                    <a:pt x="2388" y="0"/>
                    <a:pt x="5334" y="0"/>
                  </a:cubicBezTo>
                  <a:cubicBezTo>
                    <a:pt x="8280" y="0"/>
                    <a:pt x="10668" y="2388"/>
                    <a:pt x="10668" y="5334"/>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00" name="Google Shape;3600;p60"/>
            <p:cNvSpPr/>
            <p:nvPr/>
          </p:nvSpPr>
          <p:spPr>
            <a:xfrm>
              <a:off x="2106776" y="3620261"/>
              <a:ext cx="27017" cy="27017"/>
            </a:xfrm>
            <a:custGeom>
              <a:rect b="b" l="l" r="r" t="t"/>
              <a:pathLst>
                <a:path extrusionOk="0" h="10668" w="10668">
                  <a:moveTo>
                    <a:pt x="10668" y="5334"/>
                  </a:moveTo>
                  <a:cubicBezTo>
                    <a:pt x="10668" y="8280"/>
                    <a:pt x="8280" y="10668"/>
                    <a:pt x="5334" y="10668"/>
                  </a:cubicBezTo>
                  <a:cubicBezTo>
                    <a:pt x="2388" y="10668"/>
                    <a:pt x="0" y="8280"/>
                    <a:pt x="0" y="5334"/>
                  </a:cubicBezTo>
                  <a:cubicBezTo>
                    <a:pt x="0" y="2388"/>
                    <a:pt x="2388" y="0"/>
                    <a:pt x="5334" y="0"/>
                  </a:cubicBezTo>
                  <a:cubicBezTo>
                    <a:pt x="8280" y="0"/>
                    <a:pt x="10668" y="2388"/>
                    <a:pt x="10668" y="5334"/>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01" name="Google Shape;3601;p60"/>
            <p:cNvSpPr/>
            <p:nvPr/>
          </p:nvSpPr>
          <p:spPr>
            <a:xfrm>
              <a:off x="1998168" y="3685355"/>
              <a:ext cx="151107" cy="62021"/>
            </a:xfrm>
            <a:custGeom>
              <a:rect b="b" l="l" r="r" t="t"/>
              <a:pathLst>
                <a:path extrusionOk="0" h="24490" w="59667">
                  <a:moveTo>
                    <a:pt x="28943" y="24477"/>
                  </a:moveTo>
                  <a:lnTo>
                    <a:pt x="26467" y="24477"/>
                  </a:lnTo>
                  <a:cubicBezTo>
                    <a:pt x="15761" y="23172"/>
                    <a:pt x="6245" y="17029"/>
                    <a:pt x="654" y="7808"/>
                  </a:cubicBezTo>
                  <a:cubicBezTo>
                    <a:pt x="7" y="6675"/>
                    <a:pt x="388" y="5237"/>
                    <a:pt x="1511" y="4570"/>
                  </a:cubicBezTo>
                  <a:cubicBezTo>
                    <a:pt x="2645" y="3922"/>
                    <a:pt x="4093" y="4303"/>
                    <a:pt x="4750" y="5427"/>
                  </a:cubicBezTo>
                  <a:cubicBezTo>
                    <a:pt x="9550" y="13324"/>
                    <a:pt x="17685" y="18610"/>
                    <a:pt x="26848" y="19810"/>
                  </a:cubicBezTo>
                  <a:cubicBezTo>
                    <a:pt x="39297" y="20324"/>
                    <a:pt x="50727" y="12971"/>
                    <a:pt x="55423" y="1427"/>
                  </a:cubicBezTo>
                  <a:cubicBezTo>
                    <a:pt x="55947" y="217"/>
                    <a:pt x="57347" y="-335"/>
                    <a:pt x="58557" y="179"/>
                  </a:cubicBezTo>
                  <a:cubicBezTo>
                    <a:pt x="58557" y="188"/>
                    <a:pt x="58557" y="188"/>
                    <a:pt x="58566" y="188"/>
                  </a:cubicBezTo>
                  <a:cubicBezTo>
                    <a:pt x="59776" y="712"/>
                    <a:pt x="60328" y="2113"/>
                    <a:pt x="59814" y="3322"/>
                  </a:cubicBezTo>
                  <a:cubicBezTo>
                    <a:pt x="59804" y="3322"/>
                    <a:pt x="59804" y="3332"/>
                    <a:pt x="59804" y="3332"/>
                  </a:cubicBezTo>
                  <a:cubicBezTo>
                    <a:pt x="54623" y="15886"/>
                    <a:pt x="42516" y="24182"/>
                    <a:pt x="28943" y="2447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602" name="Google Shape;3602;p60"/>
          <p:cNvGrpSpPr/>
          <p:nvPr/>
        </p:nvGrpSpPr>
        <p:grpSpPr>
          <a:xfrm>
            <a:off x="7462368" y="5517730"/>
            <a:ext cx="1216111" cy="256053"/>
            <a:chOff x="4286855" y="1880829"/>
            <a:chExt cx="2208300" cy="471900"/>
          </a:xfrm>
        </p:grpSpPr>
        <p:sp>
          <p:nvSpPr>
            <p:cNvPr id="3603" name="Google Shape;3603;p60"/>
            <p:cNvSpPr/>
            <p:nvPr/>
          </p:nvSpPr>
          <p:spPr>
            <a:xfrm>
              <a:off x="4286855" y="1880829"/>
              <a:ext cx="2208300" cy="471900"/>
            </a:xfrm>
            <a:prstGeom prst="roundRect">
              <a:avLst>
                <a:gd fmla="val 16667" name="adj"/>
              </a:avLst>
            </a:prstGeom>
            <a:solidFill>
              <a:schemeClr val="accent2"/>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04" name="Google Shape;3604;p60"/>
            <p:cNvSpPr/>
            <p:nvPr/>
          </p:nvSpPr>
          <p:spPr>
            <a:xfrm>
              <a:off x="4707724" y="1913149"/>
              <a:ext cx="1759800" cy="407400"/>
            </a:xfrm>
            <a:prstGeom prst="roundRect">
              <a:avLst>
                <a:gd fmla="val 16667" name="adj"/>
              </a:avLst>
            </a:prstGeom>
            <a:solidFill>
              <a:srgbClr val="FBFEFD"/>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05" name="Google Shape;3605;p60"/>
            <p:cNvSpPr/>
            <p:nvPr/>
          </p:nvSpPr>
          <p:spPr>
            <a:xfrm>
              <a:off x="4388196" y="2007428"/>
              <a:ext cx="227624" cy="218433"/>
            </a:xfrm>
            <a:custGeom>
              <a:rect b="b" l="l" r="r" t="t"/>
              <a:pathLst>
                <a:path extrusionOk="0" h="86252" w="89881">
                  <a:moveTo>
                    <a:pt x="45185" y="73815"/>
                  </a:moveTo>
                  <a:lnTo>
                    <a:pt x="23087" y="85436"/>
                  </a:lnTo>
                  <a:cubicBezTo>
                    <a:pt x="20506" y="86736"/>
                    <a:pt x="17353" y="85695"/>
                    <a:pt x="16048" y="83111"/>
                  </a:cubicBezTo>
                  <a:cubicBezTo>
                    <a:pt x="15553" y="82123"/>
                    <a:pt x="15381" y="81003"/>
                    <a:pt x="15562" y="79911"/>
                  </a:cubicBezTo>
                  <a:lnTo>
                    <a:pt x="19753" y="55337"/>
                  </a:lnTo>
                  <a:lnTo>
                    <a:pt x="1846" y="37906"/>
                  </a:lnTo>
                  <a:cubicBezTo>
                    <a:pt x="-183" y="35846"/>
                    <a:pt x="-163" y="32528"/>
                    <a:pt x="1903" y="30497"/>
                  </a:cubicBezTo>
                  <a:cubicBezTo>
                    <a:pt x="2684" y="29720"/>
                    <a:pt x="3704" y="29212"/>
                    <a:pt x="4799" y="29048"/>
                  </a:cubicBezTo>
                  <a:lnTo>
                    <a:pt x="29469" y="25428"/>
                  </a:lnTo>
                  <a:lnTo>
                    <a:pt x="40518" y="3044"/>
                  </a:lnTo>
                  <a:cubicBezTo>
                    <a:pt x="41727" y="415"/>
                    <a:pt x="44833" y="-741"/>
                    <a:pt x="47462" y="464"/>
                  </a:cubicBezTo>
                  <a:cubicBezTo>
                    <a:pt x="48604" y="987"/>
                    <a:pt x="49519" y="1903"/>
                    <a:pt x="50043" y="3044"/>
                  </a:cubicBezTo>
                  <a:lnTo>
                    <a:pt x="61092" y="25428"/>
                  </a:lnTo>
                  <a:lnTo>
                    <a:pt x="85762" y="29048"/>
                  </a:lnTo>
                  <a:cubicBezTo>
                    <a:pt x="88619" y="29477"/>
                    <a:pt x="90591" y="32145"/>
                    <a:pt x="90162" y="35006"/>
                  </a:cubicBezTo>
                  <a:cubicBezTo>
                    <a:pt x="90000" y="36102"/>
                    <a:pt x="89495" y="37117"/>
                    <a:pt x="88714" y="37906"/>
                  </a:cubicBezTo>
                  <a:lnTo>
                    <a:pt x="70617" y="55527"/>
                  </a:lnTo>
                  <a:lnTo>
                    <a:pt x="74903" y="80102"/>
                  </a:lnTo>
                  <a:cubicBezTo>
                    <a:pt x="75398" y="82953"/>
                    <a:pt x="73493" y="85665"/>
                    <a:pt x="70645" y="86161"/>
                  </a:cubicBezTo>
                  <a:cubicBezTo>
                    <a:pt x="69493" y="86361"/>
                    <a:pt x="68312" y="86173"/>
                    <a:pt x="67283" y="85626"/>
                  </a:cubicBezTo>
                  <a:close/>
                </a:path>
              </a:pathLst>
            </a:custGeom>
            <a:solidFill>
              <a:srgbClr val="FBFEFD"/>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606" name="Google Shape;3606;p60"/>
          <p:cNvGrpSpPr/>
          <p:nvPr/>
        </p:nvGrpSpPr>
        <p:grpSpPr>
          <a:xfrm>
            <a:off x="7470009" y="5124665"/>
            <a:ext cx="1216111" cy="255392"/>
            <a:chOff x="4286855" y="1880829"/>
            <a:chExt cx="2208300" cy="471900"/>
          </a:xfrm>
        </p:grpSpPr>
        <p:sp>
          <p:nvSpPr>
            <p:cNvPr id="3607" name="Google Shape;3607;p60"/>
            <p:cNvSpPr/>
            <p:nvPr/>
          </p:nvSpPr>
          <p:spPr>
            <a:xfrm>
              <a:off x="4286855" y="1880829"/>
              <a:ext cx="2208300" cy="471900"/>
            </a:xfrm>
            <a:prstGeom prst="roundRect">
              <a:avLst>
                <a:gd fmla="val 16667" name="adj"/>
              </a:avLst>
            </a:prstGeom>
            <a:solidFill>
              <a:schemeClr val="accent3"/>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08" name="Google Shape;3608;p60"/>
            <p:cNvSpPr/>
            <p:nvPr/>
          </p:nvSpPr>
          <p:spPr>
            <a:xfrm>
              <a:off x="4707724" y="1913149"/>
              <a:ext cx="1759800" cy="407400"/>
            </a:xfrm>
            <a:prstGeom prst="roundRect">
              <a:avLst>
                <a:gd fmla="val 16667" name="adj"/>
              </a:avLst>
            </a:prstGeom>
            <a:solidFill>
              <a:srgbClr val="FBFEFD"/>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09" name="Google Shape;3609;p60"/>
            <p:cNvSpPr/>
            <p:nvPr/>
          </p:nvSpPr>
          <p:spPr>
            <a:xfrm>
              <a:off x="4388196" y="2007428"/>
              <a:ext cx="227624" cy="218433"/>
            </a:xfrm>
            <a:custGeom>
              <a:rect b="b" l="l" r="r" t="t"/>
              <a:pathLst>
                <a:path extrusionOk="0" h="86252" w="89881">
                  <a:moveTo>
                    <a:pt x="45185" y="73815"/>
                  </a:moveTo>
                  <a:lnTo>
                    <a:pt x="23087" y="85436"/>
                  </a:lnTo>
                  <a:cubicBezTo>
                    <a:pt x="20506" y="86736"/>
                    <a:pt x="17353" y="85695"/>
                    <a:pt x="16048" y="83111"/>
                  </a:cubicBezTo>
                  <a:cubicBezTo>
                    <a:pt x="15553" y="82123"/>
                    <a:pt x="15381" y="81003"/>
                    <a:pt x="15562" y="79911"/>
                  </a:cubicBezTo>
                  <a:lnTo>
                    <a:pt x="19753" y="55337"/>
                  </a:lnTo>
                  <a:lnTo>
                    <a:pt x="1846" y="37906"/>
                  </a:lnTo>
                  <a:cubicBezTo>
                    <a:pt x="-183" y="35846"/>
                    <a:pt x="-163" y="32528"/>
                    <a:pt x="1903" y="30497"/>
                  </a:cubicBezTo>
                  <a:cubicBezTo>
                    <a:pt x="2684" y="29720"/>
                    <a:pt x="3704" y="29212"/>
                    <a:pt x="4799" y="29048"/>
                  </a:cubicBezTo>
                  <a:lnTo>
                    <a:pt x="29469" y="25428"/>
                  </a:lnTo>
                  <a:lnTo>
                    <a:pt x="40518" y="3044"/>
                  </a:lnTo>
                  <a:cubicBezTo>
                    <a:pt x="41727" y="415"/>
                    <a:pt x="44833" y="-741"/>
                    <a:pt x="47462" y="464"/>
                  </a:cubicBezTo>
                  <a:cubicBezTo>
                    <a:pt x="48604" y="987"/>
                    <a:pt x="49519" y="1903"/>
                    <a:pt x="50043" y="3044"/>
                  </a:cubicBezTo>
                  <a:lnTo>
                    <a:pt x="61092" y="25428"/>
                  </a:lnTo>
                  <a:lnTo>
                    <a:pt x="85762" y="29048"/>
                  </a:lnTo>
                  <a:cubicBezTo>
                    <a:pt x="88619" y="29477"/>
                    <a:pt x="90591" y="32145"/>
                    <a:pt x="90162" y="35006"/>
                  </a:cubicBezTo>
                  <a:cubicBezTo>
                    <a:pt x="90000" y="36102"/>
                    <a:pt x="89495" y="37117"/>
                    <a:pt x="88714" y="37906"/>
                  </a:cubicBezTo>
                  <a:lnTo>
                    <a:pt x="70617" y="55527"/>
                  </a:lnTo>
                  <a:lnTo>
                    <a:pt x="74903" y="80102"/>
                  </a:lnTo>
                  <a:cubicBezTo>
                    <a:pt x="75398" y="82953"/>
                    <a:pt x="73493" y="85665"/>
                    <a:pt x="70645" y="86161"/>
                  </a:cubicBezTo>
                  <a:cubicBezTo>
                    <a:pt x="69493" y="86361"/>
                    <a:pt x="68312" y="86173"/>
                    <a:pt x="67283" y="85626"/>
                  </a:cubicBezTo>
                  <a:close/>
                </a:path>
              </a:pathLst>
            </a:custGeom>
            <a:solidFill>
              <a:srgbClr val="FBFEFD"/>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610" name="Google Shape;3610;p60"/>
          <p:cNvGrpSpPr/>
          <p:nvPr/>
        </p:nvGrpSpPr>
        <p:grpSpPr>
          <a:xfrm>
            <a:off x="7470009" y="4731615"/>
            <a:ext cx="1216111" cy="255392"/>
            <a:chOff x="4286855" y="1880829"/>
            <a:chExt cx="2208300" cy="471900"/>
          </a:xfrm>
        </p:grpSpPr>
        <p:sp>
          <p:nvSpPr>
            <p:cNvPr id="3611" name="Google Shape;3611;p60"/>
            <p:cNvSpPr/>
            <p:nvPr/>
          </p:nvSpPr>
          <p:spPr>
            <a:xfrm>
              <a:off x="4286855" y="1880829"/>
              <a:ext cx="2208300" cy="471900"/>
            </a:xfrm>
            <a:prstGeom prst="roundRect">
              <a:avLst>
                <a:gd fmla="val 16667" name="adj"/>
              </a:avLst>
            </a:prstGeom>
            <a:solidFill>
              <a:schemeClr val="accent4"/>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12" name="Google Shape;3612;p60"/>
            <p:cNvSpPr/>
            <p:nvPr/>
          </p:nvSpPr>
          <p:spPr>
            <a:xfrm>
              <a:off x="4707724" y="1913149"/>
              <a:ext cx="1759800" cy="407400"/>
            </a:xfrm>
            <a:prstGeom prst="roundRect">
              <a:avLst>
                <a:gd fmla="val 16667" name="adj"/>
              </a:avLst>
            </a:prstGeom>
            <a:solidFill>
              <a:srgbClr val="FBFEFD"/>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13" name="Google Shape;3613;p60"/>
            <p:cNvSpPr/>
            <p:nvPr/>
          </p:nvSpPr>
          <p:spPr>
            <a:xfrm>
              <a:off x="4388196" y="2007428"/>
              <a:ext cx="227624" cy="218433"/>
            </a:xfrm>
            <a:custGeom>
              <a:rect b="b" l="l" r="r" t="t"/>
              <a:pathLst>
                <a:path extrusionOk="0" h="86252" w="89881">
                  <a:moveTo>
                    <a:pt x="45185" y="73815"/>
                  </a:moveTo>
                  <a:lnTo>
                    <a:pt x="23087" y="85436"/>
                  </a:lnTo>
                  <a:cubicBezTo>
                    <a:pt x="20506" y="86736"/>
                    <a:pt x="17353" y="85695"/>
                    <a:pt x="16048" y="83111"/>
                  </a:cubicBezTo>
                  <a:cubicBezTo>
                    <a:pt x="15553" y="82123"/>
                    <a:pt x="15381" y="81003"/>
                    <a:pt x="15562" y="79911"/>
                  </a:cubicBezTo>
                  <a:lnTo>
                    <a:pt x="19753" y="55337"/>
                  </a:lnTo>
                  <a:lnTo>
                    <a:pt x="1846" y="37906"/>
                  </a:lnTo>
                  <a:cubicBezTo>
                    <a:pt x="-183" y="35846"/>
                    <a:pt x="-163" y="32528"/>
                    <a:pt x="1903" y="30497"/>
                  </a:cubicBezTo>
                  <a:cubicBezTo>
                    <a:pt x="2684" y="29720"/>
                    <a:pt x="3704" y="29212"/>
                    <a:pt x="4799" y="29048"/>
                  </a:cubicBezTo>
                  <a:lnTo>
                    <a:pt x="29469" y="25428"/>
                  </a:lnTo>
                  <a:lnTo>
                    <a:pt x="40518" y="3044"/>
                  </a:lnTo>
                  <a:cubicBezTo>
                    <a:pt x="41727" y="415"/>
                    <a:pt x="44833" y="-741"/>
                    <a:pt x="47462" y="464"/>
                  </a:cubicBezTo>
                  <a:cubicBezTo>
                    <a:pt x="48604" y="987"/>
                    <a:pt x="49519" y="1903"/>
                    <a:pt x="50043" y="3044"/>
                  </a:cubicBezTo>
                  <a:lnTo>
                    <a:pt x="61092" y="25428"/>
                  </a:lnTo>
                  <a:lnTo>
                    <a:pt x="85762" y="29048"/>
                  </a:lnTo>
                  <a:cubicBezTo>
                    <a:pt x="88619" y="29477"/>
                    <a:pt x="90591" y="32145"/>
                    <a:pt x="90162" y="35006"/>
                  </a:cubicBezTo>
                  <a:cubicBezTo>
                    <a:pt x="90000" y="36102"/>
                    <a:pt x="89495" y="37117"/>
                    <a:pt x="88714" y="37906"/>
                  </a:cubicBezTo>
                  <a:lnTo>
                    <a:pt x="70617" y="55527"/>
                  </a:lnTo>
                  <a:lnTo>
                    <a:pt x="74903" y="80102"/>
                  </a:lnTo>
                  <a:cubicBezTo>
                    <a:pt x="75398" y="82953"/>
                    <a:pt x="73493" y="85665"/>
                    <a:pt x="70645" y="86161"/>
                  </a:cubicBezTo>
                  <a:cubicBezTo>
                    <a:pt x="69493" y="86361"/>
                    <a:pt x="68312" y="86173"/>
                    <a:pt x="67283" y="85626"/>
                  </a:cubicBezTo>
                  <a:close/>
                </a:path>
              </a:pathLst>
            </a:custGeom>
            <a:solidFill>
              <a:srgbClr val="FBFEFD"/>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614" name="Google Shape;3614;p60"/>
          <p:cNvGrpSpPr/>
          <p:nvPr/>
        </p:nvGrpSpPr>
        <p:grpSpPr>
          <a:xfrm>
            <a:off x="7470009" y="4338552"/>
            <a:ext cx="1216111" cy="255392"/>
            <a:chOff x="4286855" y="1880829"/>
            <a:chExt cx="2208300" cy="471900"/>
          </a:xfrm>
        </p:grpSpPr>
        <p:sp>
          <p:nvSpPr>
            <p:cNvPr id="3615" name="Google Shape;3615;p60"/>
            <p:cNvSpPr/>
            <p:nvPr/>
          </p:nvSpPr>
          <p:spPr>
            <a:xfrm>
              <a:off x="4286855" y="1880829"/>
              <a:ext cx="2208300" cy="471900"/>
            </a:xfrm>
            <a:prstGeom prst="roundRect">
              <a:avLst>
                <a:gd fmla="val 16667" name="adj"/>
              </a:avLst>
            </a:prstGeom>
            <a:solidFill>
              <a:schemeClr val="accent5"/>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16" name="Google Shape;3616;p60"/>
            <p:cNvSpPr/>
            <p:nvPr/>
          </p:nvSpPr>
          <p:spPr>
            <a:xfrm>
              <a:off x="4707724" y="1913149"/>
              <a:ext cx="1759800" cy="407400"/>
            </a:xfrm>
            <a:prstGeom prst="roundRect">
              <a:avLst>
                <a:gd fmla="val 16667" name="adj"/>
              </a:avLst>
            </a:prstGeom>
            <a:solidFill>
              <a:srgbClr val="FBFEFD"/>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17" name="Google Shape;3617;p60"/>
            <p:cNvSpPr/>
            <p:nvPr/>
          </p:nvSpPr>
          <p:spPr>
            <a:xfrm>
              <a:off x="4388196" y="2007428"/>
              <a:ext cx="227624" cy="218433"/>
            </a:xfrm>
            <a:custGeom>
              <a:rect b="b" l="l" r="r" t="t"/>
              <a:pathLst>
                <a:path extrusionOk="0" h="86252" w="89881">
                  <a:moveTo>
                    <a:pt x="45185" y="73815"/>
                  </a:moveTo>
                  <a:lnTo>
                    <a:pt x="23087" y="85436"/>
                  </a:lnTo>
                  <a:cubicBezTo>
                    <a:pt x="20506" y="86736"/>
                    <a:pt x="17353" y="85695"/>
                    <a:pt x="16048" y="83111"/>
                  </a:cubicBezTo>
                  <a:cubicBezTo>
                    <a:pt x="15553" y="82123"/>
                    <a:pt x="15381" y="81003"/>
                    <a:pt x="15562" y="79911"/>
                  </a:cubicBezTo>
                  <a:lnTo>
                    <a:pt x="19753" y="55337"/>
                  </a:lnTo>
                  <a:lnTo>
                    <a:pt x="1846" y="37906"/>
                  </a:lnTo>
                  <a:cubicBezTo>
                    <a:pt x="-183" y="35846"/>
                    <a:pt x="-163" y="32528"/>
                    <a:pt x="1903" y="30497"/>
                  </a:cubicBezTo>
                  <a:cubicBezTo>
                    <a:pt x="2684" y="29720"/>
                    <a:pt x="3704" y="29212"/>
                    <a:pt x="4799" y="29048"/>
                  </a:cubicBezTo>
                  <a:lnTo>
                    <a:pt x="29469" y="25428"/>
                  </a:lnTo>
                  <a:lnTo>
                    <a:pt x="40518" y="3044"/>
                  </a:lnTo>
                  <a:cubicBezTo>
                    <a:pt x="41727" y="415"/>
                    <a:pt x="44833" y="-741"/>
                    <a:pt x="47462" y="464"/>
                  </a:cubicBezTo>
                  <a:cubicBezTo>
                    <a:pt x="48604" y="987"/>
                    <a:pt x="49519" y="1903"/>
                    <a:pt x="50043" y="3044"/>
                  </a:cubicBezTo>
                  <a:lnTo>
                    <a:pt x="61092" y="25428"/>
                  </a:lnTo>
                  <a:lnTo>
                    <a:pt x="85762" y="29048"/>
                  </a:lnTo>
                  <a:cubicBezTo>
                    <a:pt x="88619" y="29477"/>
                    <a:pt x="90591" y="32145"/>
                    <a:pt x="90162" y="35006"/>
                  </a:cubicBezTo>
                  <a:cubicBezTo>
                    <a:pt x="90000" y="36102"/>
                    <a:pt x="89495" y="37117"/>
                    <a:pt x="88714" y="37906"/>
                  </a:cubicBezTo>
                  <a:lnTo>
                    <a:pt x="70617" y="55527"/>
                  </a:lnTo>
                  <a:lnTo>
                    <a:pt x="74903" y="80102"/>
                  </a:lnTo>
                  <a:cubicBezTo>
                    <a:pt x="75398" y="82953"/>
                    <a:pt x="73493" y="85665"/>
                    <a:pt x="70645" y="86161"/>
                  </a:cubicBezTo>
                  <a:cubicBezTo>
                    <a:pt x="69493" y="86361"/>
                    <a:pt x="68312" y="86173"/>
                    <a:pt x="67283" y="85626"/>
                  </a:cubicBezTo>
                  <a:close/>
                </a:path>
              </a:pathLst>
            </a:custGeom>
            <a:solidFill>
              <a:srgbClr val="FBFEFD"/>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618" name="Google Shape;3618;p60"/>
          <p:cNvGrpSpPr/>
          <p:nvPr/>
        </p:nvGrpSpPr>
        <p:grpSpPr>
          <a:xfrm>
            <a:off x="7470553" y="3941232"/>
            <a:ext cx="1215007" cy="259639"/>
            <a:chOff x="4286855" y="1880829"/>
            <a:chExt cx="2208300" cy="471900"/>
          </a:xfrm>
        </p:grpSpPr>
        <p:sp>
          <p:nvSpPr>
            <p:cNvPr id="3619" name="Google Shape;3619;p60"/>
            <p:cNvSpPr/>
            <p:nvPr/>
          </p:nvSpPr>
          <p:spPr>
            <a:xfrm>
              <a:off x="4286855" y="1880829"/>
              <a:ext cx="2208300" cy="471900"/>
            </a:xfrm>
            <a:prstGeom prst="roundRect">
              <a:avLst>
                <a:gd fmla="val 16667" name="adj"/>
              </a:avLst>
            </a:prstGeom>
            <a:solidFill>
              <a:schemeClr val="accent1"/>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20" name="Google Shape;3620;p60"/>
            <p:cNvSpPr/>
            <p:nvPr/>
          </p:nvSpPr>
          <p:spPr>
            <a:xfrm>
              <a:off x="4707724" y="1913149"/>
              <a:ext cx="1759800" cy="407400"/>
            </a:xfrm>
            <a:prstGeom prst="roundRect">
              <a:avLst>
                <a:gd fmla="val 16667" name="adj"/>
              </a:avLst>
            </a:prstGeom>
            <a:solidFill>
              <a:srgbClr val="FBFEFD"/>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21" name="Google Shape;3621;p60"/>
            <p:cNvSpPr/>
            <p:nvPr/>
          </p:nvSpPr>
          <p:spPr>
            <a:xfrm>
              <a:off x="4388196" y="2007428"/>
              <a:ext cx="227624" cy="218433"/>
            </a:xfrm>
            <a:custGeom>
              <a:rect b="b" l="l" r="r" t="t"/>
              <a:pathLst>
                <a:path extrusionOk="0" h="86252" w="89881">
                  <a:moveTo>
                    <a:pt x="45185" y="73815"/>
                  </a:moveTo>
                  <a:lnTo>
                    <a:pt x="23087" y="85436"/>
                  </a:lnTo>
                  <a:cubicBezTo>
                    <a:pt x="20506" y="86736"/>
                    <a:pt x="17353" y="85695"/>
                    <a:pt x="16048" y="83111"/>
                  </a:cubicBezTo>
                  <a:cubicBezTo>
                    <a:pt x="15553" y="82123"/>
                    <a:pt x="15381" y="81003"/>
                    <a:pt x="15562" y="79911"/>
                  </a:cubicBezTo>
                  <a:lnTo>
                    <a:pt x="19753" y="55337"/>
                  </a:lnTo>
                  <a:lnTo>
                    <a:pt x="1846" y="37906"/>
                  </a:lnTo>
                  <a:cubicBezTo>
                    <a:pt x="-183" y="35846"/>
                    <a:pt x="-163" y="32528"/>
                    <a:pt x="1903" y="30497"/>
                  </a:cubicBezTo>
                  <a:cubicBezTo>
                    <a:pt x="2684" y="29720"/>
                    <a:pt x="3704" y="29212"/>
                    <a:pt x="4799" y="29048"/>
                  </a:cubicBezTo>
                  <a:lnTo>
                    <a:pt x="29469" y="25428"/>
                  </a:lnTo>
                  <a:lnTo>
                    <a:pt x="40518" y="3044"/>
                  </a:lnTo>
                  <a:cubicBezTo>
                    <a:pt x="41727" y="415"/>
                    <a:pt x="44833" y="-741"/>
                    <a:pt x="47462" y="464"/>
                  </a:cubicBezTo>
                  <a:cubicBezTo>
                    <a:pt x="48604" y="987"/>
                    <a:pt x="49519" y="1903"/>
                    <a:pt x="50043" y="3044"/>
                  </a:cubicBezTo>
                  <a:lnTo>
                    <a:pt x="61092" y="25428"/>
                  </a:lnTo>
                  <a:lnTo>
                    <a:pt x="85762" y="29048"/>
                  </a:lnTo>
                  <a:cubicBezTo>
                    <a:pt x="88619" y="29477"/>
                    <a:pt x="90591" y="32145"/>
                    <a:pt x="90162" y="35006"/>
                  </a:cubicBezTo>
                  <a:cubicBezTo>
                    <a:pt x="90000" y="36102"/>
                    <a:pt x="89495" y="37117"/>
                    <a:pt x="88714" y="37906"/>
                  </a:cubicBezTo>
                  <a:lnTo>
                    <a:pt x="70617" y="55527"/>
                  </a:lnTo>
                  <a:lnTo>
                    <a:pt x="74903" y="80102"/>
                  </a:lnTo>
                  <a:cubicBezTo>
                    <a:pt x="75398" y="82953"/>
                    <a:pt x="73493" y="85665"/>
                    <a:pt x="70645" y="86161"/>
                  </a:cubicBezTo>
                  <a:cubicBezTo>
                    <a:pt x="69493" y="86361"/>
                    <a:pt x="68312" y="86173"/>
                    <a:pt x="67283" y="85626"/>
                  </a:cubicBezTo>
                  <a:close/>
                </a:path>
              </a:pathLst>
            </a:custGeom>
            <a:solidFill>
              <a:srgbClr val="FBFEFD"/>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622" name="Google Shape;3622;p60"/>
          <p:cNvGrpSpPr/>
          <p:nvPr/>
        </p:nvGrpSpPr>
        <p:grpSpPr>
          <a:xfrm>
            <a:off x="9784324" y="891691"/>
            <a:ext cx="245515" cy="1068137"/>
            <a:chOff x="3640477" y="1538105"/>
            <a:chExt cx="317203" cy="1380023"/>
          </a:xfrm>
        </p:grpSpPr>
        <p:sp>
          <p:nvSpPr>
            <p:cNvPr id="3623" name="Google Shape;3623;p60"/>
            <p:cNvSpPr/>
            <p:nvPr/>
          </p:nvSpPr>
          <p:spPr>
            <a:xfrm>
              <a:off x="3640477" y="1538105"/>
              <a:ext cx="317203" cy="1380023"/>
            </a:xfrm>
            <a:custGeom>
              <a:rect b="b" l="l" r="r" t="t"/>
              <a:pathLst>
                <a:path extrusionOk="0" h="544925" w="125253">
                  <a:moveTo>
                    <a:pt x="0" y="0"/>
                  </a:moveTo>
                  <a:lnTo>
                    <a:pt x="125254" y="0"/>
                  </a:lnTo>
                  <a:lnTo>
                    <a:pt x="125254" y="544925"/>
                  </a:lnTo>
                  <a:lnTo>
                    <a:pt x="62579" y="474059"/>
                  </a:lnTo>
                  <a:lnTo>
                    <a:pt x="0" y="544925"/>
                  </a:lnTo>
                  <a:lnTo>
                    <a:pt x="0" y="0"/>
                  </a:lnTo>
                  <a:close/>
                </a:path>
              </a:pathLst>
            </a:custGeom>
            <a:solidFill>
              <a:schemeClr val="accent1"/>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24" name="Google Shape;3624;p60"/>
            <p:cNvSpPr/>
            <p:nvPr/>
          </p:nvSpPr>
          <p:spPr>
            <a:xfrm>
              <a:off x="3766378" y="1650980"/>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25" name="Google Shape;3625;p60"/>
            <p:cNvSpPr/>
            <p:nvPr/>
          </p:nvSpPr>
          <p:spPr>
            <a:xfrm>
              <a:off x="3675932" y="1572112"/>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26" name="Google Shape;3626;p60"/>
            <p:cNvSpPr/>
            <p:nvPr/>
          </p:nvSpPr>
          <p:spPr>
            <a:xfrm>
              <a:off x="3857063" y="1572112"/>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27" name="Google Shape;3627;p60"/>
            <p:cNvSpPr/>
            <p:nvPr/>
          </p:nvSpPr>
          <p:spPr>
            <a:xfrm>
              <a:off x="3766378" y="1818605"/>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28" name="Google Shape;3628;p60"/>
            <p:cNvSpPr/>
            <p:nvPr/>
          </p:nvSpPr>
          <p:spPr>
            <a:xfrm>
              <a:off x="3675932" y="1739977"/>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29" name="Google Shape;3629;p60"/>
            <p:cNvSpPr/>
            <p:nvPr/>
          </p:nvSpPr>
          <p:spPr>
            <a:xfrm>
              <a:off x="3857063" y="1739977"/>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30" name="Google Shape;3630;p60"/>
            <p:cNvSpPr/>
            <p:nvPr/>
          </p:nvSpPr>
          <p:spPr>
            <a:xfrm>
              <a:off x="3766378" y="1962592"/>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31" name="Google Shape;3631;p60"/>
            <p:cNvSpPr/>
            <p:nvPr/>
          </p:nvSpPr>
          <p:spPr>
            <a:xfrm>
              <a:off x="3675932" y="1883724"/>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32" name="Google Shape;3632;p60"/>
            <p:cNvSpPr/>
            <p:nvPr/>
          </p:nvSpPr>
          <p:spPr>
            <a:xfrm>
              <a:off x="3857063" y="1883724"/>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33" name="Google Shape;3633;p60"/>
            <p:cNvSpPr/>
            <p:nvPr/>
          </p:nvSpPr>
          <p:spPr>
            <a:xfrm>
              <a:off x="3766378" y="2130217"/>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34" name="Google Shape;3634;p60"/>
            <p:cNvSpPr/>
            <p:nvPr/>
          </p:nvSpPr>
          <p:spPr>
            <a:xfrm>
              <a:off x="3675932" y="2051589"/>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35" name="Google Shape;3635;p60"/>
            <p:cNvSpPr/>
            <p:nvPr/>
          </p:nvSpPr>
          <p:spPr>
            <a:xfrm>
              <a:off x="3857063" y="2051589"/>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36" name="Google Shape;3636;p60"/>
            <p:cNvSpPr/>
            <p:nvPr/>
          </p:nvSpPr>
          <p:spPr>
            <a:xfrm>
              <a:off x="3766378" y="2274204"/>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37" name="Google Shape;3637;p60"/>
            <p:cNvSpPr/>
            <p:nvPr/>
          </p:nvSpPr>
          <p:spPr>
            <a:xfrm>
              <a:off x="3675932" y="2195579"/>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38" name="Google Shape;3638;p60"/>
            <p:cNvSpPr/>
            <p:nvPr/>
          </p:nvSpPr>
          <p:spPr>
            <a:xfrm>
              <a:off x="3857063" y="2195579"/>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39" name="Google Shape;3639;p60"/>
            <p:cNvSpPr/>
            <p:nvPr/>
          </p:nvSpPr>
          <p:spPr>
            <a:xfrm>
              <a:off x="3766378" y="2441829"/>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40" name="Google Shape;3640;p60"/>
            <p:cNvSpPr/>
            <p:nvPr/>
          </p:nvSpPr>
          <p:spPr>
            <a:xfrm>
              <a:off x="3675932" y="2363201"/>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41" name="Google Shape;3641;p60"/>
            <p:cNvSpPr/>
            <p:nvPr/>
          </p:nvSpPr>
          <p:spPr>
            <a:xfrm>
              <a:off x="3857063" y="2363201"/>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42" name="Google Shape;3642;p60"/>
            <p:cNvSpPr/>
            <p:nvPr/>
          </p:nvSpPr>
          <p:spPr>
            <a:xfrm>
              <a:off x="3766378" y="2585816"/>
              <a:ext cx="65128" cy="65128"/>
            </a:xfrm>
            <a:custGeom>
              <a:rect b="b" l="l" r="r" t="t"/>
              <a:pathLst>
                <a:path extrusionOk="0" h="25717" w="25717">
                  <a:moveTo>
                    <a:pt x="25717" y="12859"/>
                  </a:moveTo>
                  <a:cubicBezTo>
                    <a:pt x="25717" y="19960"/>
                    <a:pt x="19960" y="25718"/>
                    <a:pt x="12859" y="25718"/>
                  </a:cubicBezTo>
                  <a:cubicBezTo>
                    <a:pt x="5757" y="25718"/>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43" name="Google Shape;3643;p60"/>
            <p:cNvSpPr/>
            <p:nvPr/>
          </p:nvSpPr>
          <p:spPr>
            <a:xfrm>
              <a:off x="3675932" y="2507191"/>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44" name="Google Shape;3644;p60"/>
            <p:cNvSpPr/>
            <p:nvPr/>
          </p:nvSpPr>
          <p:spPr>
            <a:xfrm>
              <a:off x="3857063" y="2507191"/>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45" name="Google Shape;3645;p60"/>
            <p:cNvSpPr/>
            <p:nvPr/>
          </p:nvSpPr>
          <p:spPr>
            <a:xfrm>
              <a:off x="3675932" y="2674813"/>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46" name="Google Shape;3646;p60"/>
            <p:cNvSpPr/>
            <p:nvPr/>
          </p:nvSpPr>
          <p:spPr>
            <a:xfrm>
              <a:off x="3857063" y="2674813"/>
              <a:ext cx="65128" cy="65128"/>
            </a:xfrm>
            <a:custGeom>
              <a:rect b="b" l="l" r="r" t="t"/>
              <a:pathLst>
                <a:path extrusionOk="0" h="25717" w="25717">
                  <a:moveTo>
                    <a:pt x="25717" y="12859"/>
                  </a:moveTo>
                  <a:cubicBezTo>
                    <a:pt x="25717" y="19960"/>
                    <a:pt x="19960" y="25717"/>
                    <a:pt x="12859" y="25717"/>
                  </a:cubicBezTo>
                  <a:cubicBezTo>
                    <a:pt x="5757" y="25717"/>
                    <a:pt x="0" y="19960"/>
                    <a:pt x="0" y="12859"/>
                  </a:cubicBezTo>
                  <a:cubicBezTo>
                    <a:pt x="0" y="5757"/>
                    <a:pt x="5757" y="0"/>
                    <a:pt x="12859" y="0"/>
                  </a:cubicBezTo>
                  <a:cubicBezTo>
                    <a:pt x="19960" y="0"/>
                    <a:pt x="25717" y="5757"/>
                    <a:pt x="25717" y="12859"/>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647" name="Google Shape;3647;p60"/>
          <p:cNvGrpSpPr/>
          <p:nvPr/>
        </p:nvGrpSpPr>
        <p:grpSpPr>
          <a:xfrm>
            <a:off x="8515459" y="1478731"/>
            <a:ext cx="654176" cy="417982"/>
            <a:chOff x="1121775" y="4980900"/>
            <a:chExt cx="4025700" cy="2572200"/>
          </a:xfrm>
        </p:grpSpPr>
        <p:sp>
          <p:nvSpPr>
            <p:cNvPr id="3648" name="Google Shape;3648;p60"/>
            <p:cNvSpPr/>
            <p:nvPr/>
          </p:nvSpPr>
          <p:spPr>
            <a:xfrm>
              <a:off x="1121775" y="4980900"/>
              <a:ext cx="4025700" cy="2572200"/>
            </a:xfrm>
            <a:prstGeom prst="roundRect">
              <a:avLst>
                <a:gd fmla="val 8093" name="adj"/>
              </a:avLst>
            </a:prstGeom>
            <a:solidFill>
              <a:srgbClr val="FFFFFF"/>
            </a:solidFill>
            <a:ln>
              <a:noFill/>
            </a:ln>
            <a:effectLst>
              <a:outerShdw blurRad="57150" rotWithShape="0" algn="bl" dir="5400000" dist="19050">
                <a:srgbClr val="000000">
                  <a:alpha val="3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49" name="Google Shape;3649;p60"/>
            <p:cNvSpPr/>
            <p:nvPr/>
          </p:nvSpPr>
          <p:spPr>
            <a:xfrm>
              <a:off x="1276447" y="5141110"/>
              <a:ext cx="3703230" cy="2223326"/>
            </a:xfrm>
            <a:custGeom>
              <a:rect b="b" l="l" r="r" t="t"/>
              <a:pathLst>
                <a:path extrusionOk="0" h="419100" w="647701">
                  <a:moveTo>
                    <a:pt x="213361" y="233363"/>
                  </a:moveTo>
                  <a:lnTo>
                    <a:pt x="284799" y="302895"/>
                  </a:lnTo>
                  <a:cubicBezTo>
                    <a:pt x="296229" y="313373"/>
                    <a:pt x="310516" y="319088"/>
                    <a:pt x="324804" y="319088"/>
                  </a:cubicBezTo>
                  <a:cubicBezTo>
                    <a:pt x="339091" y="319088"/>
                    <a:pt x="353379" y="313373"/>
                    <a:pt x="364809" y="302895"/>
                  </a:cubicBezTo>
                  <a:lnTo>
                    <a:pt x="436246" y="233363"/>
                  </a:lnTo>
                  <a:lnTo>
                    <a:pt x="621031" y="419100"/>
                  </a:lnTo>
                  <a:lnTo>
                    <a:pt x="27624" y="419100"/>
                  </a:lnTo>
                  <a:close/>
                  <a:moveTo>
                    <a:pt x="647701" y="25718"/>
                  </a:moveTo>
                  <a:lnTo>
                    <a:pt x="647701" y="392430"/>
                  </a:lnTo>
                  <a:lnTo>
                    <a:pt x="461964" y="206693"/>
                  </a:lnTo>
                  <a:close/>
                  <a:moveTo>
                    <a:pt x="0" y="24765"/>
                  </a:moveTo>
                  <a:lnTo>
                    <a:pt x="185738" y="206693"/>
                  </a:lnTo>
                  <a:lnTo>
                    <a:pt x="0" y="393383"/>
                  </a:lnTo>
                  <a:close/>
                  <a:moveTo>
                    <a:pt x="28576" y="0"/>
                  </a:moveTo>
                  <a:lnTo>
                    <a:pt x="620079" y="0"/>
                  </a:lnTo>
                  <a:lnTo>
                    <a:pt x="337186" y="275273"/>
                  </a:lnTo>
                  <a:cubicBezTo>
                    <a:pt x="329566" y="282893"/>
                    <a:pt x="318136" y="282893"/>
                    <a:pt x="310516" y="275273"/>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Arial"/>
                <a:ea typeface="Arial"/>
                <a:cs typeface="Arial"/>
                <a:sym typeface="Arial"/>
              </a:endParaRPr>
            </a:p>
          </p:txBody>
        </p:sp>
      </p:grpSp>
      <p:grpSp>
        <p:nvGrpSpPr>
          <p:cNvPr id="3650" name="Google Shape;3650;p60"/>
          <p:cNvGrpSpPr/>
          <p:nvPr/>
        </p:nvGrpSpPr>
        <p:grpSpPr>
          <a:xfrm>
            <a:off x="7390409" y="954821"/>
            <a:ext cx="654176" cy="417983"/>
            <a:chOff x="1121775" y="4980900"/>
            <a:chExt cx="4025700" cy="2572200"/>
          </a:xfrm>
        </p:grpSpPr>
        <p:sp>
          <p:nvSpPr>
            <p:cNvPr id="3651" name="Google Shape;3651;p60"/>
            <p:cNvSpPr/>
            <p:nvPr/>
          </p:nvSpPr>
          <p:spPr>
            <a:xfrm>
              <a:off x="1121775" y="4980900"/>
              <a:ext cx="4025700" cy="2572200"/>
            </a:xfrm>
            <a:prstGeom prst="roundRect">
              <a:avLst>
                <a:gd fmla="val 8093" name="adj"/>
              </a:avLst>
            </a:prstGeom>
            <a:solidFill>
              <a:srgbClr val="FFFFFF"/>
            </a:solidFill>
            <a:ln>
              <a:noFill/>
            </a:ln>
            <a:effectLst>
              <a:outerShdw blurRad="57150" rotWithShape="0" algn="bl" dir="5400000" dist="19050">
                <a:srgbClr val="000000">
                  <a:alpha val="3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52" name="Google Shape;3652;p60"/>
            <p:cNvSpPr/>
            <p:nvPr/>
          </p:nvSpPr>
          <p:spPr>
            <a:xfrm>
              <a:off x="1276447" y="5141110"/>
              <a:ext cx="3703230" cy="2223326"/>
            </a:xfrm>
            <a:custGeom>
              <a:rect b="b" l="l" r="r" t="t"/>
              <a:pathLst>
                <a:path extrusionOk="0" h="419100" w="647701">
                  <a:moveTo>
                    <a:pt x="213361" y="233363"/>
                  </a:moveTo>
                  <a:lnTo>
                    <a:pt x="284799" y="302895"/>
                  </a:lnTo>
                  <a:cubicBezTo>
                    <a:pt x="296229" y="313373"/>
                    <a:pt x="310516" y="319088"/>
                    <a:pt x="324804" y="319088"/>
                  </a:cubicBezTo>
                  <a:cubicBezTo>
                    <a:pt x="339091" y="319088"/>
                    <a:pt x="353379" y="313373"/>
                    <a:pt x="364809" y="302895"/>
                  </a:cubicBezTo>
                  <a:lnTo>
                    <a:pt x="436246" y="233363"/>
                  </a:lnTo>
                  <a:lnTo>
                    <a:pt x="621031" y="419100"/>
                  </a:lnTo>
                  <a:lnTo>
                    <a:pt x="27624" y="419100"/>
                  </a:lnTo>
                  <a:close/>
                  <a:moveTo>
                    <a:pt x="647701" y="25718"/>
                  </a:moveTo>
                  <a:lnTo>
                    <a:pt x="647701" y="392430"/>
                  </a:lnTo>
                  <a:lnTo>
                    <a:pt x="461964" y="206693"/>
                  </a:lnTo>
                  <a:close/>
                  <a:moveTo>
                    <a:pt x="0" y="24765"/>
                  </a:moveTo>
                  <a:lnTo>
                    <a:pt x="185738" y="206693"/>
                  </a:lnTo>
                  <a:lnTo>
                    <a:pt x="0" y="393383"/>
                  </a:lnTo>
                  <a:close/>
                  <a:moveTo>
                    <a:pt x="28576" y="0"/>
                  </a:moveTo>
                  <a:lnTo>
                    <a:pt x="620079" y="0"/>
                  </a:lnTo>
                  <a:lnTo>
                    <a:pt x="337186" y="275273"/>
                  </a:lnTo>
                  <a:cubicBezTo>
                    <a:pt x="329566" y="282893"/>
                    <a:pt x="318136" y="282893"/>
                    <a:pt x="310516" y="275273"/>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Arial"/>
                <a:ea typeface="Arial"/>
                <a:cs typeface="Arial"/>
                <a:sym typeface="Arial"/>
              </a:endParaRPr>
            </a:p>
          </p:txBody>
        </p:sp>
      </p:grpSp>
      <p:grpSp>
        <p:nvGrpSpPr>
          <p:cNvPr id="3653" name="Google Shape;3653;p60"/>
          <p:cNvGrpSpPr/>
          <p:nvPr/>
        </p:nvGrpSpPr>
        <p:grpSpPr>
          <a:xfrm>
            <a:off x="8129459" y="954821"/>
            <a:ext cx="654176" cy="417982"/>
            <a:chOff x="1121775" y="4980900"/>
            <a:chExt cx="4025700" cy="2572200"/>
          </a:xfrm>
        </p:grpSpPr>
        <p:sp>
          <p:nvSpPr>
            <p:cNvPr id="3654" name="Google Shape;3654;p60"/>
            <p:cNvSpPr/>
            <p:nvPr/>
          </p:nvSpPr>
          <p:spPr>
            <a:xfrm>
              <a:off x="1121775" y="4980900"/>
              <a:ext cx="4025700" cy="2572200"/>
            </a:xfrm>
            <a:prstGeom prst="roundRect">
              <a:avLst>
                <a:gd fmla="val 8093" name="adj"/>
              </a:avLst>
            </a:prstGeom>
            <a:solidFill>
              <a:srgbClr val="FFFFFF"/>
            </a:solidFill>
            <a:ln>
              <a:noFill/>
            </a:ln>
            <a:effectLst>
              <a:outerShdw blurRad="57150" rotWithShape="0" algn="bl" dir="5400000" dist="19050">
                <a:srgbClr val="000000">
                  <a:alpha val="3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55" name="Google Shape;3655;p60"/>
            <p:cNvSpPr/>
            <p:nvPr/>
          </p:nvSpPr>
          <p:spPr>
            <a:xfrm>
              <a:off x="1276447" y="5141110"/>
              <a:ext cx="3703230" cy="2223326"/>
            </a:xfrm>
            <a:custGeom>
              <a:rect b="b" l="l" r="r" t="t"/>
              <a:pathLst>
                <a:path extrusionOk="0" h="419100" w="647701">
                  <a:moveTo>
                    <a:pt x="213361" y="233363"/>
                  </a:moveTo>
                  <a:lnTo>
                    <a:pt x="284799" y="302895"/>
                  </a:lnTo>
                  <a:cubicBezTo>
                    <a:pt x="296229" y="313373"/>
                    <a:pt x="310516" y="319088"/>
                    <a:pt x="324804" y="319088"/>
                  </a:cubicBezTo>
                  <a:cubicBezTo>
                    <a:pt x="339091" y="319088"/>
                    <a:pt x="353379" y="313373"/>
                    <a:pt x="364809" y="302895"/>
                  </a:cubicBezTo>
                  <a:lnTo>
                    <a:pt x="436246" y="233363"/>
                  </a:lnTo>
                  <a:lnTo>
                    <a:pt x="621031" y="419100"/>
                  </a:lnTo>
                  <a:lnTo>
                    <a:pt x="27624" y="419100"/>
                  </a:lnTo>
                  <a:close/>
                  <a:moveTo>
                    <a:pt x="647701" y="25718"/>
                  </a:moveTo>
                  <a:lnTo>
                    <a:pt x="647701" y="392430"/>
                  </a:lnTo>
                  <a:lnTo>
                    <a:pt x="461964" y="206693"/>
                  </a:lnTo>
                  <a:close/>
                  <a:moveTo>
                    <a:pt x="0" y="24765"/>
                  </a:moveTo>
                  <a:lnTo>
                    <a:pt x="185738" y="206693"/>
                  </a:lnTo>
                  <a:lnTo>
                    <a:pt x="0" y="393383"/>
                  </a:lnTo>
                  <a:close/>
                  <a:moveTo>
                    <a:pt x="28576" y="0"/>
                  </a:moveTo>
                  <a:lnTo>
                    <a:pt x="620079" y="0"/>
                  </a:lnTo>
                  <a:lnTo>
                    <a:pt x="337186" y="275273"/>
                  </a:lnTo>
                  <a:cubicBezTo>
                    <a:pt x="329566" y="282893"/>
                    <a:pt x="318136" y="282893"/>
                    <a:pt x="310516" y="275273"/>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Arial"/>
                <a:ea typeface="Arial"/>
                <a:cs typeface="Arial"/>
                <a:sym typeface="Arial"/>
              </a:endParaRPr>
            </a:p>
          </p:txBody>
        </p:sp>
      </p:grpSp>
      <p:grpSp>
        <p:nvGrpSpPr>
          <p:cNvPr id="3656" name="Google Shape;3656;p60"/>
          <p:cNvGrpSpPr/>
          <p:nvPr/>
        </p:nvGrpSpPr>
        <p:grpSpPr>
          <a:xfrm>
            <a:off x="8868509" y="954821"/>
            <a:ext cx="654176" cy="417983"/>
            <a:chOff x="1121775" y="4980900"/>
            <a:chExt cx="4025700" cy="2572200"/>
          </a:xfrm>
        </p:grpSpPr>
        <p:sp>
          <p:nvSpPr>
            <p:cNvPr id="3657" name="Google Shape;3657;p60"/>
            <p:cNvSpPr/>
            <p:nvPr/>
          </p:nvSpPr>
          <p:spPr>
            <a:xfrm>
              <a:off x="1121775" y="4980900"/>
              <a:ext cx="4025700" cy="2572200"/>
            </a:xfrm>
            <a:prstGeom prst="roundRect">
              <a:avLst>
                <a:gd fmla="val 8093" name="adj"/>
              </a:avLst>
            </a:prstGeom>
            <a:solidFill>
              <a:srgbClr val="FFFFFF"/>
            </a:solidFill>
            <a:ln>
              <a:noFill/>
            </a:ln>
            <a:effectLst>
              <a:outerShdw blurRad="57150" rotWithShape="0" algn="bl" dir="5400000" dist="19050">
                <a:srgbClr val="000000">
                  <a:alpha val="3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58" name="Google Shape;3658;p60"/>
            <p:cNvSpPr/>
            <p:nvPr/>
          </p:nvSpPr>
          <p:spPr>
            <a:xfrm>
              <a:off x="1276447" y="5141110"/>
              <a:ext cx="3703230" cy="2223326"/>
            </a:xfrm>
            <a:custGeom>
              <a:rect b="b" l="l" r="r" t="t"/>
              <a:pathLst>
                <a:path extrusionOk="0" h="419100" w="647701">
                  <a:moveTo>
                    <a:pt x="213361" y="233363"/>
                  </a:moveTo>
                  <a:lnTo>
                    <a:pt x="284799" y="302895"/>
                  </a:lnTo>
                  <a:cubicBezTo>
                    <a:pt x="296229" y="313373"/>
                    <a:pt x="310516" y="319088"/>
                    <a:pt x="324804" y="319088"/>
                  </a:cubicBezTo>
                  <a:cubicBezTo>
                    <a:pt x="339091" y="319088"/>
                    <a:pt x="353379" y="313373"/>
                    <a:pt x="364809" y="302895"/>
                  </a:cubicBezTo>
                  <a:lnTo>
                    <a:pt x="436246" y="233363"/>
                  </a:lnTo>
                  <a:lnTo>
                    <a:pt x="621031" y="419100"/>
                  </a:lnTo>
                  <a:lnTo>
                    <a:pt x="27624" y="419100"/>
                  </a:lnTo>
                  <a:close/>
                  <a:moveTo>
                    <a:pt x="647701" y="25718"/>
                  </a:moveTo>
                  <a:lnTo>
                    <a:pt x="647701" y="392430"/>
                  </a:lnTo>
                  <a:lnTo>
                    <a:pt x="461964" y="206693"/>
                  </a:lnTo>
                  <a:close/>
                  <a:moveTo>
                    <a:pt x="0" y="24765"/>
                  </a:moveTo>
                  <a:lnTo>
                    <a:pt x="185738" y="206693"/>
                  </a:lnTo>
                  <a:lnTo>
                    <a:pt x="0" y="393383"/>
                  </a:lnTo>
                  <a:close/>
                  <a:moveTo>
                    <a:pt x="28576" y="0"/>
                  </a:moveTo>
                  <a:lnTo>
                    <a:pt x="620079" y="0"/>
                  </a:lnTo>
                  <a:lnTo>
                    <a:pt x="337186" y="275273"/>
                  </a:lnTo>
                  <a:cubicBezTo>
                    <a:pt x="329566" y="282893"/>
                    <a:pt x="318136" y="282893"/>
                    <a:pt x="310516" y="27527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Arial"/>
                <a:ea typeface="Arial"/>
                <a:cs typeface="Arial"/>
                <a:sym typeface="Arial"/>
              </a:endParaRPr>
            </a:p>
          </p:txBody>
        </p:sp>
      </p:grpSp>
      <p:grpSp>
        <p:nvGrpSpPr>
          <p:cNvPr id="3659" name="Google Shape;3659;p60"/>
          <p:cNvGrpSpPr/>
          <p:nvPr/>
        </p:nvGrpSpPr>
        <p:grpSpPr>
          <a:xfrm>
            <a:off x="7661909" y="1478734"/>
            <a:ext cx="654176" cy="417982"/>
            <a:chOff x="1121775" y="4980900"/>
            <a:chExt cx="4025700" cy="2572200"/>
          </a:xfrm>
        </p:grpSpPr>
        <p:sp>
          <p:nvSpPr>
            <p:cNvPr id="3660" name="Google Shape;3660;p60"/>
            <p:cNvSpPr/>
            <p:nvPr/>
          </p:nvSpPr>
          <p:spPr>
            <a:xfrm>
              <a:off x="1121775" y="4980900"/>
              <a:ext cx="4025700" cy="2572200"/>
            </a:xfrm>
            <a:prstGeom prst="roundRect">
              <a:avLst>
                <a:gd fmla="val 8093" name="adj"/>
              </a:avLst>
            </a:prstGeom>
            <a:solidFill>
              <a:srgbClr val="FFFFFF"/>
            </a:solidFill>
            <a:ln>
              <a:noFill/>
            </a:ln>
            <a:effectLst>
              <a:outerShdw blurRad="57150" rotWithShape="0" algn="bl" dir="5400000" dist="19050">
                <a:srgbClr val="000000">
                  <a:alpha val="3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61" name="Google Shape;3661;p60"/>
            <p:cNvSpPr/>
            <p:nvPr/>
          </p:nvSpPr>
          <p:spPr>
            <a:xfrm>
              <a:off x="1276447" y="5141110"/>
              <a:ext cx="3703230" cy="2223326"/>
            </a:xfrm>
            <a:custGeom>
              <a:rect b="b" l="l" r="r" t="t"/>
              <a:pathLst>
                <a:path extrusionOk="0" h="419100" w="647701">
                  <a:moveTo>
                    <a:pt x="213361" y="233363"/>
                  </a:moveTo>
                  <a:lnTo>
                    <a:pt x="284799" y="302895"/>
                  </a:lnTo>
                  <a:cubicBezTo>
                    <a:pt x="296229" y="313373"/>
                    <a:pt x="310516" y="319088"/>
                    <a:pt x="324804" y="319088"/>
                  </a:cubicBezTo>
                  <a:cubicBezTo>
                    <a:pt x="339091" y="319088"/>
                    <a:pt x="353379" y="313373"/>
                    <a:pt x="364809" y="302895"/>
                  </a:cubicBezTo>
                  <a:lnTo>
                    <a:pt x="436246" y="233363"/>
                  </a:lnTo>
                  <a:lnTo>
                    <a:pt x="621031" y="419100"/>
                  </a:lnTo>
                  <a:lnTo>
                    <a:pt x="27624" y="419100"/>
                  </a:lnTo>
                  <a:close/>
                  <a:moveTo>
                    <a:pt x="647701" y="25718"/>
                  </a:moveTo>
                  <a:lnTo>
                    <a:pt x="647701" y="392430"/>
                  </a:lnTo>
                  <a:lnTo>
                    <a:pt x="461964" y="206693"/>
                  </a:lnTo>
                  <a:close/>
                  <a:moveTo>
                    <a:pt x="0" y="24765"/>
                  </a:moveTo>
                  <a:lnTo>
                    <a:pt x="185738" y="206693"/>
                  </a:lnTo>
                  <a:lnTo>
                    <a:pt x="0" y="393383"/>
                  </a:lnTo>
                  <a:close/>
                  <a:moveTo>
                    <a:pt x="28576" y="0"/>
                  </a:moveTo>
                  <a:lnTo>
                    <a:pt x="620079" y="0"/>
                  </a:lnTo>
                  <a:lnTo>
                    <a:pt x="337186" y="275273"/>
                  </a:lnTo>
                  <a:cubicBezTo>
                    <a:pt x="329566" y="282893"/>
                    <a:pt x="318136" y="282893"/>
                    <a:pt x="310516" y="275273"/>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Arial"/>
                <a:ea typeface="Arial"/>
                <a:cs typeface="Arial"/>
                <a:sym typeface="Arial"/>
              </a:endParaRPr>
            </a:p>
          </p:txBody>
        </p:sp>
      </p:grpSp>
      <p:sp>
        <p:nvSpPr>
          <p:cNvPr id="3662" name="Google Shape;3662;p60"/>
          <p:cNvSpPr/>
          <p:nvPr/>
        </p:nvSpPr>
        <p:spPr>
          <a:xfrm>
            <a:off x="8840225" y="4027013"/>
            <a:ext cx="799907" cy="626808"/>
          </a:xfrm>
          <a:custGeom>
            <a:rect b="b" l="l" r="r" t="t"/>
            <a:pathLst>
              <a:path extrusionOk="0" h="449325" w="573410">
                <a:moveTo>
                  <a:pt x="30327" y="366224"/>
                </a:moveTo>
                <a:cubicBezTo>
                  <a:pt x="5495" y="324248"/>
                  <a:pt x="-4344" y="275079"/>
                  <a:pt x="2419" y="226778"/>
                </a:cubicBezTo>
                <a:cubicBezTo>
                  <a:pt x="18802" y="129528"/>
                  <a:pt x="108146" y="80093"/>
                  <a:pt x="151199" y="56376"/>
                </a:cubicBezTo>
                <a:cubicBezTo>
                  <a:pt x="175583" y="42850"/>
                  <a:pt x="347700" y="-52209"/>
                  <a:pt x="476573" y="39326"/>
                </a:cubicBezTo>
                <a:cubicBezTo>
                  <a:pt x="529723" y="77426"/>
                  <a:pt x="581920" y="150959"/>
                  <a:pt x="572680" y="234589"/>
                </a:cubicBezTo>
                <a:cubicBezTo>
                  <a:pt x="563155" y="323838"/>
                  <a:pt x="488003" y="375559"/>
                  <a:pt x="461143" y="394132"/>
                </a:cubicBezTo>
                <a:cubicBezTo>
                  <a:pt x="299218" y="506146"/>
                  <a:pt x="82619" y="414802"/>
                  <a:pt x="56616" y="403657"/>
                </a:cubicBezTo>
                <a:lnTo>
                  <a:pt x="8991" y="415945"/>
                </a:lnTo>
                <a:cubicBezTo>
                  <a:pt x="6166" y="416564"/>
                  <a:pt x="3370" y="414783"/>
                  <a:pt x="2748" y="411954"/>
                </a:cubicBezTo>
                <a:cubicBezTo>
                  <a:pt x="2460" y="410649"/>
                  <a:pt x="2684" y="409277"/>
                  <a:pt x="3371" y="408134"/>
                </a:cubicBezTo>
                <a:close/>
              </a:path>
            </a:pathLst>
          </a:custGeom>
          <a:solidFill>
            <a:schemeClr val="accent1"/>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63" name="Google Shape;3663;p60"/>
          <p:cNvSpPr/>
          <p:nvPr/>
        </p:nvSpPr>
        <p:spPr>
          <a:xfrm>
            <a:off x="9752269" y="4027013"/>
            <a:ext cx="799907" cy="626808"/>
          </a:xfrm>
          <a:custGeom>
            <a:rect b="b" l="l" r="r" t="t"/>
            <a:pathLst>
              <a:path extrusionOk="0" h="449325" w="573410">
                <a:moveTo>
                  <a:pt x="30327" y="366224"/>
                </a:moveTo>
                <a:cubicBezTo>
                  <a:pt x="5495" y="324248"/>
                  <a:pt x="-4344" y="275079"/>
                  <a:pt x="2419" y="226778"/>
                </a:cubicBezTo>
                <a:cubicBezTo>
                  <a:pt x="18802" y="129528"/>
                  <a:pt x="108146" y="80093"/>
                  <a:pt x="151199" y="56376"/>
                </a:cubicBezTo>
                <a:cubicBezTo>
                  <a:pt x="175583" y="42850"/>
                  <a:pt x="347700" y="-52209"/>
                  <a:pt x="476573" y="39326"/>
                </a:cubicBezTo>
                <a:cubicBezTo>
                  <a:pt x="529723" y="77426"/>
                  <a:pt x="581920" y="150959"/>
                  <a:pt x="572680" y="234589"/>
                </a:cubicBezTo>
                <a:cubicBezTo>
                  <a:pt x="563155" y="323838"/>
                  <a:pt x="488003" y="375559"/>
                  <a:pt x="461143" y="394132"/>
                </a:cubicBezTo>
                <a:cubicBezTo>
                  <a:pt x="299218" y="506146"/>
                  <a:pt x="82619" y="414802"/>
                  <a:pt x="56616" y="403657"/>
                </a:cubicBezTo>
                <a:lnTo>
                  <a:pt x="8991" y="415945"/>
                </a:lnTo>
                <a:cubicBezTo>
                  <a:pt x="6166" y="416564"/>
                  <a:pt x="3370" y="414783"/>
                  <a:pt x="2748" y="411954"/>
                </a:cubicBezTo>
                <a:cubicBezTo>
                  <a:pt x="2460" y="410649"/>
                  <a:pt x="2684" y="409277"/>
                  <a:pt x="3371" y="408134"/>
                </a:cubicBezTo>
                <a:close/>
              </a:path>
            </a:pathLst>
          </a:custGeom>
          <a:solidFill>
            <a:schemeClr val="accent2"/>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64" name="Google Shape;3664;p60"/>
          <p:cNvSpPr/>
          <p:nvPr/>
        </p:nvSpPr>
        <p:spPr>
          <a:xfrm>
            <a:off x="10647189" y="4027013"/>
            <a:ext cx="799907" cy="626808"/>
          </a:xfrm>
          <a:custGeom>
            <a:rect b="b" l="l" r="r" t="t"/>
            <a:pathLst>
              <a:path extrusionOk="0" h="449325" w="573410">
                <a:moveTo>
                  <a:pt x="30327" y="366224"/>
                </a:moveTo>
                <a:cubicBezTo>
                  <a:pt x="5495" y="324248"/>
                  <a:pt x="-4344" y="275079"/>
                  <a:pt x="2419" y="226778"/>
                </a:cubicBezTo>
                <a:cubicBezTo>
                  <a:pt x="18802" y="129528"/>
                  <a:pt x="108146" y="80093"/>
                  <a:pt x="151199" y="56376"/>
                </a:cubicBezTo>
                <a:cubicBezTo>
                  <a:pt x="175583" y="42850"/>
                  <a:pt x="347700" y="-52209"/>
                  <a:pt x="476573" y="39326"/>
                </a:cubicBezTo>
                <a:cubicBezTo>
                  <a:pt x="529723" y="77426"/>
                  <a:pt x="581920" y="150959"/>
                  <a:pt x="572680" y="234589"/>
                </a:cubicBezTo>
                <a:cubicBezTo>
                  <a:pt x="563155" y="323838"/>
                  <a:pt x="488003" y="375559"/>
                  <a:pt x="461143" y="394132"/>
                </a:cubicBezTo>
                <a:cubicBezTo>
                  <a:pt x="299218" y="506146"/>
                  <a:pt x="82619" y="414802"/>
                  <a:pt x="56616" y="403657"/>
                </a:cubicBezTo>
                <a:lnTo>
                  <a:pt x="8991" y="415945"/>
                </a:lnTo>
                <a:cubicBezTo>
                  <a:pt x="6166" y="416564"/>
                  <a:pt x="3370" y="414783"/>
                  <a:pt x="2748" y="411954"/>
                </a:cubicBezTo>
                <a:cubicBezTo>
                  <a:pt x="2460" y="410649"/>
                  <a:pt x="2684" y="409277"/>
                  <a:pt x="3371" y="408134"/>
                </a:cubicBezTo>
                <a:close/>
              </a:path>
            </a:pathLst>
          </a:custGeom>
          <a:solidFill>
            <a:schemeClr val="accent3"/>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65" name="Google Shape;3665;p60"/>
          <p:cNvSpPr/>
          <p:nvPr/>
        </p:nvSpPr>
        <p:spPr>
          <a:xfrm>
            <a:off x="10257296" y="4787488"/>
            <a:ext cx="799907" cy="626808"/>
          </a:xfrm>
          <a:custGeom>
            <a:rect b="b" l="l" r="r" t="t"/>
            <a:pathLst>
              <a:path extrusionOk="0" h="449325" w="573410">
                <a:moveTo>
                  <a:pt x="30327" y="366224"/>
                </a:moveTo>
                <a:cubicBezTo>
                  <a:pt x="5495" y="324248"/>
                  <a:pt x="-4344" y="275079"/>
                  <a:pt x="2419" y="226778"/>
                </a:cubicBezTo>
                <a:cubicBezTo>
                  <a:pt x="18802" y="129528"/>
                  <a:pt x="108146" y="80093"/>
                  <a:pt x="151199" y="56376"/>
                </a:cubicBezTo>
                <a:cubicBezTo>
                  <a:pt x="175583" y="42850"/>
                  <a:pt x="347700" y="-52209"/>
                  <a:pt x="476573" y="39326"/>
                </a:cubicBezTo>
                <a:cubicBezTo>
                  <a:pt x="529723" y="77426"/>
                  <a:pt x="581920" y="150959"/>
                  <a:pt x="572680" y="234589"/>
                </a:cubicBezTo>
                <a:cubicBezTo>
                  <a:pt x="563155" y="323838"/>
                  <a:pt x="488003" y="375559"/>
                  <a:pt x="461143" y="394132"/>
                </a:cubicBezTo>
                <a:cubicBezTo>
                  <a:pt x="299218" y="506146"/>
                  <a:pt x="82619" y="414802"/>
                  <a:pt x="56616" y="403657"/>
                </a:cubicBezTo>
                <a:lnTo>
                  <a:pt x="8991" y="415945"/>
                </a:lnTo>
                <a:cubicBezTo>
                  <a:pt x="6166" y="416564"/>
                  <a:pt x="3370" y="414783"/>
                  <a:pt x="2748" y="411954"/>
                </a:cubicBezTo>
                <a:cubicBezTo>
                  <a:pt x="2460" y="410649"/>
                  <a:pt x="2684" y="409277"/>
                  <a:pt x="3371" y="408134"/>
                </a:cubicBezTo>
                <a:close/>
              </a:path>
            </a:pathLst>
          </a:custGeom>
          <a:solidFill>
            <a:schemeClr val="accent4"/>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66" name="Google Shape;3666;p60"/>
          <p:cNvSpPr/>
          <p:nvPr/>
        </p:nvSpPr>
        <p:spPr>
          <a:xfrm>
            <a:off x="9205113" y="4791148"/>
            <a:ext cx="799907" cy="626808"/>
          </a:xfrm>
          <a:custGeom>
            <a:rect b="b" l="l" r="r" t="t"/>
            <a:pathLst>
              <a:path extrusionOk="0" h="449325" w="573410">
                <a:moveTo>
                  <a:pt x="30327" y="366224"/>
                </a:moveTo>
                <a:cubicBezTo>
                  <a:pt x="5495" y="324248"/>
                  <a:pt x="-4344" y="275079"/>
                  <a:pt x="2419" y="226778"/>
                </a:cubicBezTo>
                <a:cubicBezTo>
                  <a:pt x="18802" y="129528"/>
                  <a:pt x="108146" y="80093"/>
                  <a:pt x="151199" y="56376"/>
                </a:cubicBezTo>
                <a:cubicBezTo>
                  <a:pt x="175583" y="42850"/>
                  <a:pt x="347700" y="-52209"/>
                  <a:pt x="476573" y="39326"/>
                </a:cubicBezTo>
                <a:cubicBezTo>
                  <a:pt x="529723" y="77426"/>
                  <a:pt x="581920" y="150959"/>
                  <a:pt x="572680" y="234589"/>
                </a:cubicBezTo>
                <a:cubicBezTo>
                  <a:pt x="563155" y="323838"/>
                  <a:pt x="488003" y="375559"/>
                  <a:pt x="461143" y="394132"/>
                </a:cubicBezTo>
                <a:cubicBezTo>
                  <a:pt x="299218" y="506146"/>
                  <a:pt x="82619" y="414802"/>
                  <a:pt x="56616" y="403657"/>
                </a:cubicBezTo>
                <a:lnTo>
                  <a:pt x="8991" y="415945"/>
                </a:lnTo>
                <a:cubicBezTo>
                  <a:pt x="6166" y="416564"/>
                  <a:pt x="3370" y="414783"/>
                  <a:pt x="2748" y="411954"/>
                </a:cubicBezTo>
                <a:cubicBezTo>
                  <a:pt x="2460" y="410649"/>
                  <a:pt x="2684" y="409277"/>
                  <a:pt x="3371" y="408134"/>
                </a:cubicBezTo>
                <a:close/>
              </a:path>
            </a:pathLst>
          </a:custGeom>
          <a:solidFill>
            <a:schemeClr val="accent5"/>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67" name="Google Shape;3667;p60"/>
          <p:cNvSpPr txBox="1"/>
          <p:nvPr>
            <p:ph type="title"/>
          </p:nvPr>
        </p:nvSpPr>
        <p:spPr>
          <a:xfrm>
            <a:off x="720600" y="610950"/>
            <a:ext cx="105261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Stickers</a:t>
            </a:r>
            <a:endParaRPr/>
          </a:p>
        </p:txBody>
      </p:sp>
      <p:sp>
        <p:nvSpPr>
          <p:cNvPr id="3668" name="Google Shape;3668;p60">
            <a:hlinkClick action="ppaction://hlinksldjump" r:id="rId4"/>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669" name="Google Shape;3669;p60">
            <a:hlinkClick action="ppaction://hlinksldjump" r:id="rId5"/>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670" name="Google Shape;3670;p60">
            <a:hlinkClick action="ppaction://hlinksldjump" r:id="rId6"/>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3671" name="Google Shape;3671;p60">
            <a:hlinkClick action="ppaction://hlinksldjump" r:id="rId7"/>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672" name="Google Shape;3672;p60">
            <a:hlinkClick action="ppaction://hlinksldjump" r:id="rId8"/>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673" name="Google Shape;3673;p60">
            <a:hlinkClick action="ppaction://hlinksldjump" r:id="rId9"/>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674" name="Google Shape;3674;p60">
            <a:hlinkClick action="ppaction://hlinksldjump" r:id="rId10"/>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675" name="Google Shape;3675;p60">
            <a:hlinkClick action="ppaction://hlinksldjump" r:id="rId11"/>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676" name="Google Shape;3676;p60">
            <a:hlinkClick action="ppaction://hlinksldjump" r:id="rId12"/>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677" name="Google Shape;3677;p60">
            <a:hlinkClick action="ppaction://hlinksldjump" r:id="rId13"/>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678" name="Google Shape;3678;p60">
            <a:hlinkClick action="ppaction://hlinksldjump" r:id="rId14"/>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679" name="Google Shape;3679;p60">
            <a:hlinkClick action="ppaction://hlinksldjump" r:id="rId15"/>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680" name="Google Shape;3680;p60">
            <a:hlinkClick action="ppaction://hlinksldjump" r:id="rId16"/>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681" name="Google Shape;3681;p60">
            <a:hlinkClick action="ppaction://hlinksldjump" r:id="rId17"/>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682" name="Google Shape;3682;p60">
            <a:hlinkClick action="ppaction://hlinksldjump" r:id="rId18"/>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683" name="Google Shape;3683;p60">
            <a:hlinkClick action="ppaction://hlinksldjump" r:id="rId19"/>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87" name="Shape 3687"/>
        <p:cNvGrpSpPr/>
        <p:nvPr/>
      </p:nvGrpSpPr>
      <p:grpSpPr>
        <a:xfrm>
          <a:off x="0" y="0"/>
          <a:ext cx="0" cy="0"/>
          <a:chOff x="0" y="0"/>
          <a:chExt cx="0" cy="0"/>
        </a:xfrm>
      </p:grpSpPr>
      <p:grpSp>
        <p:nvGrpSpPr>
          <p:cNvPr id="3688" name="Google Shape;3688;p61"/>
          <p:cNvGrpSpPr/>
          <p:nvPr/>
        </p:nvGrpSpPr>
        <p:grpSpPr>
          <a:xfrm>
            <a:off x="5274398" y="2551746"/>
            <a:ext cx="1239928" cy="264911"/>
            <a:chOff x="330925" y="3553213"/>
            <a:chExt cx="1392082" cy="297419"/>
          </a:xfrm>
        </p:grpSpPr>
        <p:sp>
          <p:nvSpPr>
            <p:cNvPr id="3689" name="Google Shape;3689;p61"/>
            <p:cNvSpPr/>
            <p:nvPr/>
          </p:nvSpPr>
          <p:spPr>
            <a:xfrm>
              <a:off x="330925" y="3553213"/>
              <a:ext cx="1392082" cy="295254"/>
            </a:xfrm>
            <a:custGeom>
              <a:rect b="b" l="l" r="r" t="t"/>
              <a:pathLst>
                <a:path extrusionOk="0" h="116586" w="549687">
                  <a:moveTo>
                    <a:pt x="550027" y="46183"/>
                  </a:moveTo>
                  <a:cubicBezTo>
                    <a:pt x="539740" y="57994"/>
                    <a:pt x="529357" y="69805"/>
                    <a:pt x="519166" y="81616"/>
                  </a:cubicBezTo>
                  <a:cubicBezTo>
                    <a:pt x="512117" y="89522"/>
                    <a:pt x="505355" y="97523"/>
                    <a:pt x="498401" y="105429"/>
                  </a:cubicBezTo>
                  <a:lnTo>
                    <a:pt x="484018" y="105429"/>
                  </a:lnTo>
                  <a:lnTo>
                    <a:pt x="434393" y="106000"/>
                  </a:lnTo>
                  <a:lnTo>
                    <a:pt x="418391" y="106000"/>
                  </a:lnTo>
                  <a:lnTo>
                    <a:pt x="369623" y="106857"/>
                  </a:lnTo>
                  <a:lnTo>
                    <a:pt x="353621" y="106857"/>
                  </a:lnTo>
                  <a:lnTo>
                    <a:pt x="303615" y="107905"/>
                  </a:lnTo>
                  <a:lnTo>
                    <a:pt x="287613" y="107905"/>
                  </a:lnTo>
                  <a:lnTo>
                    <a:pt x="255514" y="108667"/>
                  </a:lnTo>
                  <a:lnTo>
                    <a:pt x="236464" y="109143"/>
                  </a:lnTo>
                  <a:lnTo>
                    <a:pt x="220366" y="109143"/>
                  </a:lnTo>
                  <a:cubicBezTo>
                    <a:pt x="203412" y="109143"/>
                    <a:pt x="186648" y="110001"/>
                    <a:pt x="169979" y="110572"/>
                  </a:cubicBezTo>
                  <a:lnTo>
                    <a:pt x="153787" y="111048"/>
                  </a:lnTo>
                  <a:cubicBezTo>
                    <a:pt x="136832" y="111048"/>
                    <a:pt x="120068" y="112096"/>
                    <a:pt x="103304" y="112763"/>
                  </a:cubicBezTo>
                  <a:lnTo>
                    <a:pt x="87112" y="113334"/>
                  </a:lnTo>
                  <a:lnTo>
                    <a:pt x="36439" y="115239"/>
                  </a:lnTo>
                  <a:lnTo>
                    <a:pt x="20151" y="115906"/>
                  </a:lnTo>
                  <a:lnTo>
                    <a:pt x="3101" y="116573"/>
                  </a:lnTo>
                  <a:lnTo>
                    <a:pt x="57298" y="70186"/>
                  </a:lnTo>
                  <a:lnTo>
                    <a:pt x="69871" y="59423"/>
                  </a:lnTo>
                  <a:lnTo>
                    <a:pt x="67585" y="57613"/>
                  </a:lnTo>
                  <a:lnTo>
                    <a:pt x="36724" y="35610"/>
                  </a:lnTo>
                  <a:lnTo>
                    <a:pt x="27199" y="28276"/>
                  </a:lnTo>
                  <a:lnTo>
                    <a:pt x="339" y="7988"/>
                  </a:lnTo>
                  <a:cubicBezTo>
                    <a:pt x="14436" y="7988"/>
                    <a:pt x="28914" y="8559"/>
                    <a:pt x="43011" y="8655"/>
                  </a:cubicBezTo>
                  <a:lnTo>
                    <a:pt x="58632" y="8655"/>
                  </a:lnTo>
                  <a:cubicBezTo>
                    <a:pt x="75015" y="8655"/>
                    <a:pt x="91493" y="8655"/>
                    <a:pt x="108162" y="8655"/>
                  </a:cubicBezTo>
                  <a:lnTo>
                    <a:pt x="123878" y="8655"/>
                  </a:lnTo>
                  <a:lnTo>
                    <a:pt x="173218" y="8655"/>
                  </a:lnTo>
                  <a:lnTo>
                    <a:pt x="189124" y="8655"/>
                  </a:lnTo>
                  <a:cubicBezTo>
                    <a:pt x="205507" y="8655"/>
                    <a:pt x="221986" y="8655"/>
                    <a:pt x="238845" y="7988"/>
                  </a:cubicBezTo>
                  <a:lnTo>
                    <a:pt x="254656" y="7988"/>
                  </a:lnTo>
                  <a:lnTo>
                    <a:pt x="255514" y="7988"/>
                  </a:lnTo>
                  <a:lnTo>
                    <a:pt x="304948" y="6750"/>
                  </a:lnTo>
                  <a:lnTo>
                    <a:pt x="321141" y="6750"/>
                  </a:lnTo>
                  <a:cubicBezTo>
                    <a:pt x="338286" y="6273"/>
                    <a:pt x="355431" y="5702"/>
                    <a:pt x="372385" y="5035"/>
                  </a:cubicBezTo>
                  <a:lnTo>
                    <a:pt x="388483" y="4368"/>
                  </a:lnTo>
                  <a:cubicBezTo>
                    <a:pt x="405723" y="3702"/>
                    <a:pt x="422773" y="2940"/>
                    <a:pt x="439727" y="2082"/>
                  </a:cubicBezTo>
                  <a:cubicBezTo>
                    <a:pt x="445156" y="2082"/>
                    <a:pt x="450681" y="1606"/>
                    <a:pt x="456015" y="1225"/>
                  </a:cubicBezTo>
                  <a:lnTo>
                    <a:pt x="480208" y="-13"/>
                  </a:lnTo>
                  <a:lnTo>
                    <a:pt x="496401" y="10750"/>
                  </a:lnTo>
                  <a:lnTo>
                    <a:pt x="506593" y="17608"/>
                  </a:lnTo>
                  <a:lnTo>
                    <a:pt x="538406" y="38849"/>
                  </a:lnTo>
                  <a:lnTo>
                    <a:pt x="548693" y="45612"/>
                  </a:lnTo>
                  <a:cubicBezTo>
                    <a:pt x="549122" y="45831"/>
                    <a:pt x="549570" y="46021"/>
                    <a:pt x="550027" y="46183"/>
                  </a:cubicBezTo>
                  <a:close/>
                </a:path>
              </a:pathLst>
            </a:custGeom>
            <a:solidFill>
              <a:schemeClr val="accent1"/>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90" name="Google Shape;3690;p61"/>
            <p:cNvSpPr/>
            <p:nvPr/>
          </p:nvSpPr>
          <p:spPr>
            <a:xfrm>
              <a:off x="398941" y="3575159"/>
              <a:ext cx="79602" cy="68264"/>
            </a:xfrm>
            <a:custGeom>
              <a:rect b="b" l="l" r="r" t="t"/>
              <a:pathLst>
                <a:path extrusionOk="0" h="26955" w="31432">
                  <a:moveTo>
                    <a:pt x="31771" y="273"/>
                  </a:moveTo>
                  <a:lnTo>
                    <a:pt x="9864" y="26943"/>
                  </a:lnTo>
                  <a:lnTo>
                    <a:pt x="339" y="19608"/>
                  </a:lnTo>
                  <a:lnTo>
                    <a:pt x="16150"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91" name="Google Shape;3691;p61"/>
            <p:cNvSpPr/>
            <p:nvPr/>
          </p:nvSpPr>
          <p:spPr>
            <a:xfrm>
              <a:off x="381816" y="3576848"/>
              <a:ext cx="261964" cy="273784"/>
            </a:xfrm>
            <a:custGeom>
              <a:rect b="b" l="l" r="r" t="t"/>
              <a:pathLst>
                <a:path extrusionOk="0" h="108108" w="103441">
                  <a:moveTo>
                    <a:pt x="103780" y="82"/>
                  </a:moveTo>
                  <a:lnTo>
                    <a:pt x="16626" y="107429"/>
                  </a:lnTo>
                  <a:lnTo>
                    <a:pt x="339" y="108095"/>
                  </a:lnTo>
                  <a:lnTo>
                    <a:pt x="37486" y="62375"/>
                  </a:lnTo>
                  <a:lnTo>
                    <a:pt x="47773" y="49803"/>
                  </a:lnTo>
                  <a:lnTo>
                    <a:pt x="88064"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92" name="Google Shape;3692;p61"/>
            <p:cNvSpPr/>
            <p:nvPr/>
          </p:nvSpPr>
          <p:spPr>
            <a:xfrm>
              <a:off x="550886" y="3575402"/>
              <a:ext cx="258105" cy="267513"/>
            </a:xfrm>
            <a:custGeom>
              <a:rect b="b" l="l" r="r" t="t"/>
              <a:pathLst>
                <a:path extrusionOk="0" h="105632" w="101917">
                  <a:moveTo>
                    <a:pt x="102256" y="273"/>
                  </a:moveTo>
                  <a:lnTo>
                    <a:pt x="16531" y="105048"/>
                  </a:lnTo>
                  <a:lnTo>
                    <a:pt x="339" y="105619"/>
                  </a:lnTo>
                  <a:lnTo>
                    <a:pt x="86064"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93" name="Google Shape;3693;p61"/>
            <p:cNvSpPr/>
            <p:nvPr/>
          </p:nvSpPr>
          <p:spPr>
            <a:xfrm>
              <a:off x="719716" y="3573713"/>
              <a:ext cx="255210" cy="263894"/>
            </a:xfrm>
            <a:custGeom>
              <a:rect b="b" l="l" r="r" t="t"/>
              <a:pathLst>
                <a:path extrusionOk="0" h="104203" w="100774">
                  <a:moveTo>
                    <a:pt x="101113" y="-13"/>
                  </a:moveTo>
                  <a:lnTo>
                    <a:pt x="16531" y="103714"/>
                  </a:lnTo>
                  <a:lnTo>
                    <a:pt x="339" y="104190"/>
                  </a:lnTo>
                  <a:lnTo>
                    <a:pt x="85112"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94" name="Google Shape;3694;p61"/>
            <p:cNvSpPr/>
            <p:nvPr/>
          </p:nvSpPr>
          <p:spPr>
            <a:xfrm>
              <a:off x="888790" y="3569370"/>
              <a:ext cx="254486" cy="262929"/>
            </a:xfrm>
            <a:custGeom>
              <a:rect b="b" l="l" r="r" t="t"/>
              <a:pathLst>
                <a:path extrusionOk="0" h="103822" w="100488">
                  <a:moveTo>
                    <a:pt x="100827" y="-13"/>
                  </a:moveTo>
                  <a:lnTo>
                    <a:pt x="16436" y="103809"/>
                  </a:lnTo>
                  <a:lnTo>
                    <a:pt x="339" y="103809"/>
                  </a:lnTo>
                  <a:lnTo>
                    <a:pt x="84635"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95" name="Google Shape;3695;p61"/>
            <p:cNvSpPr/>
            <p:nvPr/>
          </p:nvSpPr>
          <p:spPr>
            <a:xfrm>
              <a:off x="1058341" y="3563341"/>
              <a:ext cx="255451" cy="265340"/>
            </a:xfrm>
            <a:custGeom>
              <a:rect b="b" l="l" r="r" t="t"/>
              <a:pathLst>
                <a:path extrusionOk="0" h="104774" w="100869">
                  <a:moveTo>
                    <a:pt x="101209" y="-13"/>
                  </a:moveTo>
                  <a:lnTo>
                    <a:pt x="16341" y="104762"/>
                  </a:lnTo>
                  <a:lnTo>
                    <a:pt x="339" y="104762"/>
                  </a:lnTo>
                  <a:lnTo>
                    <a:pt x="85111" y="46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96" name="Google Shape;3696;p61"/>
            <p:cNvSpPr/>
            <p:nvPr/>
          </p:nvSpPr>
          <p:spPr>
            <a:xfrm>
              <a:off x="1226690" y="3555383"/>
              <a:ext cx="257621" cy="269443"/>
            </a:xfrm>
            <a:custGeom>
              <a:rect b="b" l="l" r="r" t="t"/>
              <a:pathLst>
                <a:path extrusionOk="0" h="106394" w="101726">
                  <a:moveTo>
                    <a:pt x="102066" y="-13"/>
                  </a:moveTo>
                  <a:lnTo>
                    <a:pt x="16341" y="106381"/>
                  </a:lnTo>
                  <a:lnTo>
                    <a:pt x="339" y="106381"/>
                  </a:lnTo>
                  <a:lnTo>
                    <a:pt x="86064" y="558"/>
                  </a:lnTo>
                  <a:cubicBezTo>
                    <a:pt x="91398" y="558"/>
                    <a:pt x="96922" y="368"/>
                    <a:pt x="102066" y="-13"/>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97" name="Google Shape;3697;p61"/>
            <p:cNvSpPr/>
            <p:nvPr/>
          </p:nvSpPr>
          <p:spPr>
            <a:xfrm>
              <a:off x="1389491" y="3579020"/>
              <a:ext cx="223369" cy="243150"/>
            </a:xfrm>
            <a:custGeom>
              <a:rect b="b" l="l" r="r" t="t"/>
              <a:pathLst>
                <a:path extrusionOk="0" h="96012" w="88201">
                  <a:moveTo>
                    <a:pt x="88540" y="7035"/>
                  </a:moveTo>
                  <a:lnTo>
                    <a:pt x="16341" y="95999"/>
                  </a:lnTo>
                  <a:lnTo>
                    <a:pt x="339" y="95999"/>
                  </a:lnTo>
                  <a:lnTo>
                    <a:pt x="78349"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698" name="Google Shape;3698;p61"/>
            <p:cNvSpPr/>
            <p:nvPr/>
          </p:nvSpPr>
          <p:spPr>
            <a:xfrm>
              <a:off x="1555668" y="3651133"/>
              <a:ext cx="163787" cy="168852"/>
            </a:xfrm>
            <a:custGeom>
              <a:rect b="b" l="l" r="r" t="t"/>
              <a:pathLst>
                <a:path extrusionOk="0" h="66674" w="64674">
                  <a:moveTo>
                    <a:pt x="65014" y="6464"/>
                  </a:moveTo>
                  <a:lnTo>
                    <a:pt x="35486" y="42849"/>
                  </a:lnTo>
                  <a:cubicBezTo>
                    <a:pt x="28438" y="50755"/>
                    <a:pt x="21675" y="58756"/>
                    <a:pt x="14722" y="66662"/>
                  </a:cubicBezTo>
                  <a:lnTo>
                    <a:pt x="339" y="66662"/>
                  </a:lnTo>
                  <a:lnTo>
                    <a:pt x="54727"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699" name="Google Shape;3699;p61"/>
          <p:cNvGrpSpPr/>
          <p:nvPr/>
        </p:nvGrpSpPr>
        <p:grpSpPr>
          <a:xfrm>
            <a:off x="5265592" y="3254183"/>
            <a:ext cx="1239928" cy="264911"/>
            <a:chOff x="330925" y="3553213"/>
            <a:chExt cx="1392082" cy="297419"/>
          </a:xfrm>
        </p:grpSpPr>
        <p:sp>
          <p:nvSpPr>
            <p:cNvPr id="3700" name="Google Shape;3700;p61"/>
            <p:cNvSpPr/>
            <p:nvPr/>
          </p:nvSpPr>
          <p:spPr>
            <a:xfrm>
              <a:off x="330925" y="3553213"/>
              <a:ext cx="1392082" cy="295254"/>
            </a:xfrm>
            <a:custGeom>
              <a:rect b="b" l="l" r="r" t="t"/>
              <a:pathLst>
                <a:path extrusionOk="0" h="116586" w="549687">
                  <a:moveTo>
                    <a:pt x="550027" y="46183"/>
                  </a:moveTo>
                  <a:cubicBezTo>
                    <a:pt x="539740" y="57994"/>
                    <a:pt x="529357" y="69805"/>
                    <a:pt x="519166" y="81616"/>
                  </a:cubicBezTo>
                  <a:cubicBezTo>
                    <a:pt x="512117" y="89522"/>
                    <a:pt x="505355" y="97523"/>
                    <a:pt x="498401" y="105429"/>
                  </a:cubicBezTo>
                  <a:lnTo>
                    <a:pt x="484018" y="105429"/>
                  </a:lnTo>
                  <a:lnTo>
                    <a:pt x="434393" y="106000"/>
                  </a:lnTo>
                  <a:lnTo>
                    <a:pt x="418391" y="106000"/>
                  </a:lnTo>
                  <a:lnTo>
                    <a:pt x="369623" y="106857"/>
                  </a:lnTo>
                  <a:lnTo>
                    <a:pt x="353621" y="106857"/>
                  </a:lnTo>
                  <a:lnTo>
                    <a:pt x="303615" y="107905"/>
                  </a:lnTo>
                  <a:lnTo>
                    <a:pt x="287613" y="107905"/>
                  </a:lnTo>
                  <a:lnTo>
                    <a:pt x="255514" y="108667"/>
                  </a:lnTo>
                  <a:lnTo>
                    <a:pt x="236464" y="109143"/>
                  </a:lnTo>
                  <a:lnTo>
                    <a:pt x="220366" y="109143"/>
                  </a:lnTo>
                  <a:cubicBezTo>
                    <a:pt x="203412" y="109143"/>
                    <a:pt x="186648" y="110001"/>
                    <a:pt x="169979" y="110572"/>
                  </a:cubicBezTo>
                  <a:lnTo>
                    <a:pt x="153787" y="111048"/>
                  </a:lnTo>
                  <a:cubicBezTo>
                    <a:pt x="136832" y="111048"/>
                    <a:pt x="120068" y="112096"/>
                    <a:pt x="103304" y="112763"/>
                  </a:cubicBezTo>
                  <a:lnTo>
                    <a:pt x="87112" y="113334"/>
                  </a:lnTo>
                  <a:lnTo>
                    <a:pt x="36439" y="115239"/>
                  </a:lnTo>
                  <a:lnTo>
                    <a:pt x="20151" y="115906"/>
                  </a:lnTo>
                  <a:lnTo>
                    <a:pt x="3101" y="116573"/>
                  </a:lnTo>
                  <a:lnTo>
                    <a:pt x="57298" y="70186"/>
                  </a:lnTo>
                  <a:lnTo>
                    <a:pt x="69871" y="59423"/>
                  </a:lnTo>
                  <a:lnTo>
                    <a:pt x="67585" y="57613"/>
                  </a:lnTo>
                  <a:lnTo>
                    <a:pt x="36724" y="35610"/>
                  </a:lnTo>
                  <a:lnTo>
                    <a:pt x="27199" y="28276"/>
                  </a:lnTo>
                  <a:lnTo>
                    <a:pt x="339" y="7988"/>
                  </a:lnTo>
                  <a:cubicBezTo>
                    <a:pt x="14436" y="7988"/>
                    <a:pt x="28914" y="8559"/>
                    <a:pt x="43011" y="8655"/>
                  </a:cubicBezTo>
                  <a:lnTo>
                    <a:pt x="58632" y="8655"/>
                  </a:lnTo>
                  <a:cubicBezTo>
                    <a:pt x="75015" y="8655"/>
                    <a:pt x="91493" y="8655"/>
                    <a:pt x="108162" y="8655"/>
                  </a:cubicBezTo>
                  <a:lnTo>
                    <a:pt x="123878" y="8655"/>
                  </a:lnTo>
                  <a:lnTo>
                    <a:pt x="173218" y="8655"/>
                  </a:lnTo>
                  <a:lnTo>
                    <a:pt x="189124" y="8655"/>
                  </a:lnTo>
                  <a:cubicBezTo>
                    <a:pt x="205507" y="8655"/>
                    <a:pt x="221986" y="8655"/>
                    <a:pt x="238845" y="7988"/>
                  </a:cubicBezTo>
                  <a:lnTo>
                    <a:pt x="254656" y="7988"/>
                  </a:lnTo>
                  <a:lnTo>
                    <a:pt x="255514" y="7988"/>
                  </a:lnTo>
                  <a:lnTo>
                    <a:pt x="304948" y="6750"/>
                  </a:lnTo>
                  <a:lnTo>
                    <a:pt x="321141" y="6750"/>
                  </a:lnTo>
                  <a:cubicBezTo>
                    <a:pt x="338286" y="6273"/>
                    <a:pt x="355431" y="5702"/>
                    <a:pt x="372385" y="5035"/>
                  </a:cubicBezTo>
                  <a:lnTo>
                    <a:pt x="388483" y="4368"/>
                  </a:lnTo>
                  <a:cubicBezTo>
                    <a:pt x="405723" y="3702"/>
                    <a:pt x="422773" y="2940"/>
                    <a:pt x="439727" y="2082"/>
                  </a:cubicBezTo>
                  <a:cubicBezTo>
                    <a:pt x="445156" y="2082"/>
                    <a:pt x="450681" y="1606"/>
                    <a:pt x="456015" y="1225"/>
                  </a:cubicBezTo>
                  <a:lnTo>
                    <a:pt x="480208" y="-13"/>
                  </a:lnTo>
                  <a:lnTo>
                    <a:pt x="496401" y="10750"/>
                  </a:lnTo>
                  <a:lnTo>
                    <a:pt x="506593" y="17608"/>
                  </a:lnTo>
                  <a:lnTo>
                    <a:pt x="538406" y="38849"/>
                  </a:lnTo>
                  <a:lnTo>
                    <a:pt x="548693" y="45612"/>
                  </a:lnTo>
                  <a:cubicBezTo>
                    <a:pt x="549122" y="45831"/>
                    <a:pt x="549570" y="46021"/>
                    <a:pt x="550027" y="46183"/>
                  </a:cubicBezTo>
                  <a:close/>
                </a:path>
              </a:pathLst>
            </a:custGeom>
            <a:solidFill>
              <a:schemeClr val="accent2"/>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01" name="Google Shape;3701;p61"/>
            <p:cNvSpPr/>
            <p:nvPr/>
          </p:nvSpPr>
          <p:spPr>
            <a:xfrm>
              <a:off x="398941" y="3575159"/>
              <a:ext cx="79602" cy="68264"/>
            </a:xfrm>
            <a:custGeom>
              <a:rect b="b" l="l" r="r" t="t"/>
              <a:pathLst>
                <a:path extrusionOk="0" h="26955" w="31432">
                  <a:moveTo>
                    <a:pt x="31771" y="273"/>
                  </a:moveTo>
                  <a:lnTo>
                    <a:pt x="9864" y="26943"/>
                  </a:lnTo>
                  <a:lnTo>
                    <a:pt x="339" y="19608"/>
                  </a:lnTo>
                  <a:lnTo>
                    <a:pt x="16150"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02" name="Google Shape;3702;p61"/>
            <p:cNvSpPr/>
            <p:nvPr/>
          </p:nvSpPr>
          <p:spPr>
            <a:xfrm>
              <a:off x="381816" y="3576848"/>
              <a:ext cx="261964" cy="273784"/>
            </a:xfrm>
            <a:custGeom>
              <a:rect b="b" l="l" r="r" t="t"/>
              <a:pathLst>
                <a:path extrusionOk="0" h="108108" w="103441">
                  <a:moveTo>
                    <a:pt x="103780" y="82"/>
                  </a:moveTo>
                  <a:lnTo>
                    <a:pt x="16626" y="107429"/>
                  </a:lnTo>
                  <a:lnTo>
                    <a:pt x="339" y="108095"/>
                  </a:lnTo>
                  <a:lnTo>
                    <a:pt x="37486" y="62375"/>
                  </a:lnTo>
                  <a:lnTo>
                    <a:pt x="47773" y="49803"/>
                  </a:lnTo>
                  <a:lnTo>
                    <a:pt x="88064"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03" name="Google Shape;3703;p61"/>
            <p:cNvSpPr/>
            <p:nvPr/>
          </p:nvSpPr>
          <p:spPr>
            <a:xfrm>
              <a:off x="550886" y="3575402"/>
              <a:ext cx="258105" cy="267513"/>
            </a:xfrm>
            <a:custGeom>
              <a:rect b="b" l="l" r="r" t="t"/>
              <a:pathLst>
                <a:path extrusionOk="0" h="105632" w="101917">
                  <a:moveTo>
                    <a:pt x="102256" y="273"/>
                  </a:moveTo>
                  <a:lnTo>
                    <a:pt x="16531" y="105048"/>
                  </a:lnTo>
                  <a:lnTo>
                    <a:pt x="339" y="105619"/>
                  </a:lnTo>
                  <a:lnTo>
                    <a:pt x="86064"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04" name="Google Shape;3704;p61"/>
            <p:cNvSpPr/>
            <p:nvPr/>
          </p:nvSpPr>
          <p:spPr>
            <a:xfrm>
              <a:off x="719716" y="3573713"/>
              <a:ext cx="255210" cy="263894"/>
            </a:xfrm>
            <a:custGeom>
              <a:rect b="b" l="l" r="r" t="t"/>
              <a:pathLst>
                <a:path extrusionOk="0" h="104203" w="100774">
                  <a:moveTo>
                    <a:pt x="101113" y="-13"/>
                  </a:moveTo>
                  <a:lnTo>
                    <a:pt x="16531" y="103714"/>
                  </a:lnTo>
                  <a:lnTo>
                    <a:pt x="339" y="104190"/>
                  </a:lnTo>
                  <a:lnTo>
                    <a:pt x="85112"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05" name="Google Shape;3705;p61"/>
            <p:cNvSpPr/>
            <p:nvPr/>
          </p:nvSpPr>
          <p:spPr>
            <a:xfrm>
              <a:off x="888790" y="3569370"/>
              <a:ext cx="254486" cy="262929"/>
            </a:xfrm>
            <a:custGeom>
              <a:rect b="b" l="l" r="r" t="t"/>
              <a:pathLst>
                <a:path extrusionOk="0" h="103822" w="100488">
                  <a:moveTo>
                    <a:pt x="100827" y="-13"/>
                  </a:moveTo>
                  <a:lnTo>
                    <a:pt x="16436" y="103809"/>
                  </a:lnTo>
                  <a:lnTo>
                    <a:pt x="339" y="103809"/>
                  </a:lnTo>
                  <a:lnTo>
                    <a:pt x="84635"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06" name="Google Shape;3706;p61"/>
            <p:cNvSpPr/>
            <p:nvPr/>
          </p:nvSpPr>
          <p:spPr>
            <a:xfrm>
              <a:off x="1058341" y="3563341"/>
              <a:ext cx="255451" cy="265340"/>
            </a:xfrm>
            <a:custGeom>
              <a:rect b="b" l="l" r="r" t="t"/>
              <a:pathLst>
                <a:path extrusionOk="0" h="104774" w="100869">
                  <a:moveTo>
                    <a:pt x="101209" y="-13"/>
                  </a:moveTo>
                  <a:lnTo>
                    <a:pt x="16341" y="104762"/>
                  </a:lnTo>
                  <a:lnTo>
                    <a:pt x="339" y="104762"/>
                  </a:lnTo>
                  <a:lnTo>
                    <a:pt x="85111" y="46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07" name="Google Shape;3707;p61"/>
            <p:cNvSpPr/>
            <p:nvPr/>
          </p:nvSpPr>
          <p:spPr>
            <a:xfrm>
              <a:off x="1226690" y="3555383"/>
              <a:ext cx="257621" cy="269443"/>
            </a:xfrm>
            <a:custGeom>
              <a:rect b="b" l="l" r="r" t="t"/>
              <a:pathLst>
                <a:path extrusionOk="0" h="106394" w="101726">
                  <a:moveTo>
                    <a:pt x="102066" y="-13"/>
                  </a:moveTo>
                  <a:lnTo>
                    <a:pt x="16341" y="106381"/>
                  </a:lnTo>
                  <a:lnTo>
                    <a:pt x="339" y="106381"/>
                  </a:lnTo>
                  <a:lnTo>
                    <a:pt x="86064" y="558"/>
                  </a:lnTo>
                  <a:cubicBezTo>
                    <a:pt x="91398" y="558"/>
                    <a:pt x="96922" y="368"/>
                    <a:pt x="102066" y="-13"/>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08" name="Google Shape;3708;p61"/>
            <p:cNvSpPr/>
            <p:nvPr/>
          </p:nvSpPr>
          <p:spPr>
            <a:xfrm>
              <a:off x="1389491" y="3579020"/>
              <a:ext cx="223369" cy="243150"/>
            </a:xfrm>
            <a:custGeom>
              <a:rect b="b" l="l" r="r" t="t"/>
              <a:pathLst>
                <a:path extrusionOk="0" h="96012" w="88201">
                  <a:moveTo>
                    <a:pt x="88540" y="7035"/>
                  </a:moveTo>
                  <a:lnTo>
                    <a:pt x="16341" y="95999"/>
                  </a:lnTo>
                  <a:lnTo>
                    <a:pt x="339" y="95999"/>
                  </a:lnTo>
                  <a:lnTo>
                    <a:pt x="78349"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09" name="Google Shape;3709;p61"/>
            <p:cNvSpPr/>
            <p:nvPr/>
          </p:nvSpPr>
          <p:spPr>
            <a:xfrm>
              <a:off x="1555668" y="3651133"/>
              <a:ext cx="163787" cy="168852"/>
            </a:xfrm>
            <a:custGeom>
              <a:rect b="b" l="l" r="r" t="t"/>
              <a:pathLst>
                <a:path extrusionOk="0" h="66674" w="64674">
                  <a:moveTo>
                    <a:pt x="65014" y="6464"/>
                  </a:moveTo>
                  <a:lnTo>
                    <a:pt x="35486" y="42849"/>
                  </a:lnTo>
                  <a:cubicBezTo>
                    <a:pt x="28438" y="50755"/>
                    <a:pt x="21675" y="58756"/>
                    <a:pt x="14722" y="66662"/>
                  </a:cubicBezTo>
                  <a:lnTo>
                    <a:pt x="339" y="66662"/>
                  </a:lnTo>
                  <a:lnTo>
                    <a:pt x="54727"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710" name="Google Shape;3710;p61"/>
          <p:cNvGrpSpPr/>
          <p:nvPr/>
        </p:nvGrpSpPr>
        <p:grpSpPr>
          <a:xfrm>
            <a:off x="5264085" y="2200544"/>
            <a:ext cx="1239928" cy="264911"/>
            <a:chOff x="330925" y="3553213"/>
            <a:chExt cx="1392082" cy="297419"/>
          </a:xfrm>
        </p:grpSpPr>
        <p:sp>
          <p:nvSpPr>
            <p:cNvPr id="3711" name="Google Shape;3711;p61"/>
            <p:cNvSpPr/>
            <p:nvPr/>
          </p:nvSpPr>
          <p:spPr>
            <a:xfrm>
              <a:off x="330925" y="3553213"/>
              <a:ext cx="1392082" cy="295254"/>
            </a:xfrm>
            <a:custGeom>
              <a:rect b="b" l="l" r="r" t="t"/>
              <a:pathLst>
                <a:path extrusionOk="0" h="116586" w="549687">
                  <a:moveTo>
                    <a:pt x="550027" y="46183"/>
                  </a:moveTo>
                  <a:cubicBezTo>
                    <a:pt x="539740" y="57994"/>
                    <a:pt x="529357" y="69805"/>
                    <a:pt x="519166" y="81616"/>
                  </a:cubicBezTo>
                  <a:cubicBezTo>
                    <a:pt x="512117" y="89522"/>
                    <a:pt x="505355" y="97523"/>
                    <a:pt x="498401" y="105429"/>
                  </a:cubicBezTo>
                  <a:lnTo>
                    <a:pt x="484018" y="105429"/>
                  </a:lnTo>
                  <a:lnTo>
                    <a:pt x="434393" y="106000"/>
                  </a:lnTo>
                  <a:lnTo>
                    <a:pt x="418391" y="106000"/>
                  </a:lnTo>
                  <a:lnTo>
                    <a:pt x="369623" y="106857"/>
                  </a:lnTo>
                  <a:lnTo>
                    <a:pt x="353621" y="106857"/>
                  </a:lnTo>
                  <a:lnTo>
                    <a:pt x="303615" y="107905"/>
                  </a:lnTo>
                  <a:lnTo>
                    <a:pt x="287613" y="107905"/>
                  </a:lnTo>
                  <a:lnTo>
                    <a:pt x="255514" y="108667"/>
                  </a:lnTo>
                  <a:lnTo>
                    <a:pt x="236464" y="109143"/>
                  </a:lnTo>
                  <a:lnTo>
                    <a:pt x="220366" y="109143"/>
                  </a:lnTo>
                  <a:cubicBezTo>
                    <a:pt x="203412" y="109143"/>
                    <a:pt x="186648" y="110001"/>
                    <a:pt x="169979" y="110572"/>
                  </a:cubicBezTo>
                  <a:lnTo>
                    <a:pt x="153787" y="111048"/>
                  </a:lnTo>
                  <a:cubicBezTo>
                    <a:pt x="136832" y="111048"/>
                    <a:pt x="120068" y="112096"/>
                    <a:pt x="103304" y="112763"/>
                  </a:cubicBezTo>
                  <a:lnTo>
                    <a:pt x="87112" y="113334"/>
                  </a:lnTo>
                  <a:lnTo>
                    <a:pt x="36439" y="115239"/>
                  </a:lnTo>
                  <a:lnTo>
                    <a:pt x="20151" y="115906"/>
                  </a:lnTo>
                  <a:lnTo>
                    <a:pt x="3101" y="116573"/>
                  </a:lnTo>
                  <a:lnTo>
                    <a:pt x="57298" y="70186"/>
                  </a:lnTo>
                  <a:lnTo>
                    <a:pt x="69871" y="59423"/>
                  </a:lnTo>
                  <a:lnTo>
                    <a:pt x="67585" y="57613"/>
                  </a:lnTo>
                  <a:lnTo>
                    <a:pt x="36724" y="35610"/>
                  </a:lnTo>
                  <a:lnTo>
                    <a:pt x="27199" y="28276"/>
                  </a:lnTo>
                  <a:lnTo>
                    <a:pt x="339" y="7988"/>
                  </a:lnTo>
                  <a:cubicBezTo>
                    <a:pt x="14436" y="7988"/>
                    <a:pt x="28914" y="8559"/>
                    <a:pt x="43011" y="8655"/>
                  </a:cubicBezTo>
                  <a:lnTo>
                    <a:pt x="58632" y="8655"/>
                  </a:lnTo>
                  <a:cubicBezTo>
                    <a:pt x="75015" y="8655"/>
                    <a:pt x="91493" y="8655"/>
                    <a:pt x="108162" y="8655"/>
                  </a:cubicBezTo>
                  <a:lnTo>
                    <a:pt x="123878" y="8655"/>
                  </a:lnTo>
                  <a:lnTo>
                    <a:pt x="173218" y="8655"/>
                  </a:lnTo>
                  <a:lnTo>
                    <a:pt x="189124" y="8655"/>
                  </a:lnTo>
                  <a:cubicBezTo>
                    <a:pt x="205507" y="8655"/>
                    <a:pt x="221986" y="8655"/>
                    <a:pt x="238845" y="7988"/>
                  </a:cubicBezTo>
                  <a:lnTo>
                    <a:pt x="254656" y="7988"/>
                  </a:lnTo>
                  <a:lnTo>
                    <a:pt x="255514" y="7988"/>
                  </a:lnTo>
                  <a:lnTo>
                    <a:pt x="304948" y="6750"/>
                  </a:lnTo>
                  <a:lnTo>
                    <a:pt x="321141" y="6750"/>
                  </a:lnTo>
                  <a:cubicBezTo>
                    <a:pt x="338286" y="6273"/>
                    <a:pt x="355431" y="5702"/>
                    <a:pt x="372385" y="5035"/>
                  </a:cubicBezTo>
                  <a:lnTo>
                    <a:pt x="388483" y="4368"/>
                  </a:lnTo>
                  <a:cubicBezTo>
                    <a:pt x="405723" y="3702"/>
                    <a:pt x="422773" y="2940"/>
                    <a:pt x="439727" y="2082"/>
                  </a:cubicBezTo>
                  <a:cubicBezTo>
                    <a:pt x="445156" y="2082"/>
                    <a:pt x="450681" y="1606"/>
                    <a:pt x="456015" y="1225"/>
                  </a:cubicBezTo>
                  <a:lnTo>
                    <a:pt x="480208" y="-13"/>
                  </a:lnTo>
                  <a:lnTo>
                    <a:pt x="496401" y="10750"/>
                  </a:lnTo>
                  <a:lnTo>
                    <a:pt x="506593" y="17608"/>
                  </a:lnTo>
                  <a:lnTo>
                    <a:pt x="538406" y="38849"/>
                  </a:lnTo>
                  <a:lnTo>
                    <a:pt x="548693" y="45612"/>
                  </a:lnTo>
                  <a:cubicBezTo>
                    <a:pt x="549122" y="45831"/>
                    <a:pt x="549570" y="46021"/>
                    <a:pt x="550027" y="46183"/>
                  </a:cubicBezTo>
                  <a:close/>
                </a:path>
              </a:pathLst>
            </a:custGeom>
            <a:solidFill>
              <a:schemeClr val="accent3"/>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12" name="Google Shape;3712;p61"/>
            <p:cNvSpPr/>
            <p:nvPr/>
          </p:nvSpPr>
          <p:spPr>
            <a:xfrm>
              <a:off x="398941" y="3575159"/>
              <a:ext cx="79602" cy="68264"/>
            </a:xfrm>
            <a:custGeom>
              <a:rect b="b" l="l" r="r" t="t"/>
              <a:pathLst>
                <a:path extrusionOk="0" h="26955" w="31432">
                  <a:moveTo>
                    <a:pt x="31771" y="273"/>
                  </a:moveTo>
                  <a:lnTo>
                    <a:pt x="9864" y="26943"/>
                  </a:lnTo>
                  <a:lnTo>
                    <a:pt x="339" y="19608"/>
                  </a:lnTo>
                  <a:lnTo>
                    <a:pt x="16150"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13" name="Google Shape;3713;p61"/>
            <p:cNvSpPr/>
            <p:nvPr/>
          </p:nvSpPr>
          <p:spPr>
            <a:xfrm>
              <a:off x="381816" y="3576848"/>
              <a:ext cx="261964" cy="273784"/>
            </a:xfrm>
            <a:custGeom>
              <a:rect b="b" l="l" r="r" t="t"/>
              <a:pathLst>
                <a:path extrusionOk="0" h="108108" w="103441">
                  <a:moveTo>
                    <a:pt x="103780" y="82"/>
                  </a:moveTo>
                  <a:lnTo>
                    <a:pt x="16626" y="107429"/>
                  </a:lnTo>
                  <a:lnTo>
                    <a:pt x="339" y="108095"/>
                  </a:lnTo>
                  <a:lnTo>
                    <a:pt x="37486" y="62375"/>
                  </a:lnTo>
                  <a:lnTo>
                    <a:pt x="47773" y="49803"/>
                  </a:lnTo>
                  <a:lnTo>
                    <a:pt x="88064"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14" name="Google Shape;3714;p61"/>
            <p:cNvSpPr/>
            <p:nvPr/>
          </p:nvSpPr>
          <p:spPr>
            <a:xfrm>
              <a:off x="550886" y="3575402"/>
              <a:ext cx="258105" cy="267513"/>
            </a:xfrm>
            <a:custGeom>
              <a:rect b="b" l="l" r="r" t="t"/>
              <a:pathLst>
                <a:path extrusionOk="0" h="105632" w="101917">
                  <a:moveTo>
                    <a:pt x="102256" y="273"/>
                  </a:moveTo>
                  <a:lnTo>
                    <a:pt x="16531" y="105048"/>
                  </a:lnTo>
                  <a:lnTo>
                    <a:pt x="339" y="105619"/>
                  </a:lnTo>
                  <a:lnTo>
                    <a:pt x="86064"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15" name="Google Shape;3715;p61"/>
            <p:cNvSpPr/>
            <p:nvPr/>
          </p:nvSpPr>
          <p:spPr>
            <a:xfrm>
              <a:off x="719716" y="3573713"/>
              <a:ext cx="255210" cy="263894"/>
            </a:xfrm>
            <a:custGeom>
              <a:rect b="b" l="l" r="r" t="t"/>
              <a:pathLst>
                <a:path extrusionOk="0" h="104203" w="100774">
                  <a:moveTo>
                    <a:pt x="101113" y="-13"/>
                  </a:moveTo>
                  <a:lnTo>
                    <a:pt x="16531" y="103714"/>
                  </a:lnTo>
                  <a:lnTo>
                    <a:pt x="339" y="104190"/>
                  </a:lnTo>
                  <a:lnTo>
                    <a:pt x="85112"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16" name="Google Shape;3716;p61"/>
            <p:cNvSpPr/>
            <p:nvPr/>
          </p:nvSpPr>
          <p:spPr>
            <a:xfrm>
              <a:off x="888790" y="3569370"/>
              <a:ext cx="254486" cy="262929"/>
            </a:xfrm>
            <a:custGeom>
              <a:rect b="b" l="l" r="r" t="t"/>
              <a:pathLst>
                <a:path extrusionOk="0" h="103822" w="100488">
                  <a:moveTo>
                    <a:pt x="100827" y="-13"/>
                  </a:moveTo>
                  <a:lnTo>
                    <a:pt x="16436" y="103809"/>
                  </a:lnTo>
                  <a:lnTo>
                    <a:pt x="339" y="103809"/>
                  </a:lnTo>
                  <a:lnTo>
                    <a:pt x="84635"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17" name="Google Shape;3717;p61"/>
            <p:cNvSpPr/>
            <p:nvPr/>
          </p:nvSpPr>
          <p:spPr>
            <a:xfrm>
              <a:off x="1058341" y="3563341"/>
              <a:ext cx="255451" cy="265340"/>
            </a:xfrm>
            <a:custGeom>
              <a:rect b="b" l="l" r="r" t="t"/>
              <a:pathLst>
                <a:path extrusionOk="0" h="104774" w="100869">
                  <a:moveTo>
                    <a:pt x="101209" y="-13"/>
                  </a:moveTo>
                  <a:lnTo>
                    <a:pt x="16341" y="104762"/>
                  </a:lnTo>
                  <a:lnTo>
                    <a:pt x="339" y="104762"/>
                  </a:lnTo>
                  <a:lnTo>
                    <a:pt x="85111" y="46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18" name="Google Shape;3718;p61"/>
            <p:cNvSpPr/>
            <p:nvPr/>
          </p:nvSpPr>
          <p:spPr>
            <a:xfrm>
              <a:off x="1226690" y="3555383"/>
              <a:ext cx="257621" cy="269443"/>
            </a:xfrm>
            <a:custGeom>
              <a:rect b="b" l="l" r="r" t="t"/>
              <a:pathLst>
                <a:path extrusionOk="0" h="106394" w="101726">
                  <a:moveTo>
                    <a:pt x="102066" y="-13"/>
                  </a:moveTo>
                  <a:lnTo>
                    <a:pt x="16341" y="106381"/>
                  </a:lnTo>
                  <a:lnTo>
                    <a:pt x="339" y="106381"/>
                  </a:lnTo>
                  <a:lnTo>
                    <a:pt x="86064" y="558"/>
                  </a:lnTo>
                  <a:cubicBezTo>
                    <a:pt x="91398" y="558"/>
                    <a:pt x="96922" y="368"/>
                    <a:pt x="102066" y="-13"/>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19" name="Google Shape;3719;p61"/>
            <p:cNvSpPr/>
            <p:nvPr/>
          </p:nvSpPr>
          <p:spPr>
            <a:xfrm>
              <a:off x="1389491" y="3579020"/>
              <a:ext cx="223369" cy="243150"/>
            </a:xfrm>
            <a:custGeom>
              <a:rect b="b" l="l" r="r" t="t"/>
              <a:pathLst>
                <a:path extrusionOk="0" h="96012" w="88201">
                  <a:moveTo>
                    <a:pt x="88540" y="7035"/>
                  </a:moveTo>
                  <a:lnTo>
                    <a:pt x="16341" y="95999"/>
                  </a:lnTo>
                  <a:lnTo>
                    <a:pt x="339" y="95999"/>
                  </a:lnTo>
                  <a:lnTo>
                    <a:pt x="78349"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20" name="Google Shape;3720;p61"/>
            <p:cNvSpPr/>
            <p:nvPr/>
          </p:nvSpPr>
          <p:spPr>
            <a:xfrm>
              <a:off x="1555668" y="3651133"/>
              <a:ext cx="163787" cy="168852"/>
            </a:xfrm>
            <a:custGeom>
              <a:rect b="b" l="l" r="r" t="t"/>
              <a:pathLst>
                <a:path extrusionOk="0" h="66674" w="64674">
                  <a:moveTo>
                    <a:pt x="65014" y="6464"/>
                  </a:moveTo>
                  <a:lnTo>
                    <a:pt x="35486" y="42849"/>
                  </a:lnTo>
                  <a:cubicBezTo>
                    <a:pt x="28438" y="50755"/>
                    <a:pt x="21675" y="58756"/>
                    <a:pt x="14722" y="66662"/>
                  </a:cubicBezTo>
                  <a:lnTo>
                    <a:pt x="339" y="66662"/>
                  </a:lnTo>
                  <a:lnTo>
                    <a:pt x="54727"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721" name="Google Shape;3721;p61"/>
          <p:cNvGrpSpPr/>
          <p:nvPr/>
        </p:nvGrpSpPr>
        <p:grpSpPr>
          <a:xfrm>
            <a:off x="5265592" y="2902957"/>
            <a:ext cx="1239928" cy="264911"/>
            <a:chOff x="330925" y="3553213"/>
            <a:chExt cx="1392082" cy="297419"/>
          </a:xfrm>
        </p:grpSpPr>
        <p:sp>
          <p:nvSpPr>
            <p:cNvPr id="3722" name="Google Shape;3722;p61"/>
            <p:cNvSpPr/>
            <p:nvPr/>
          </p:nvSpPr>
          <p:spPr>
            <a:xfrm>
              <a:off x="330925" y="3553213"/>
              <a:ext cx="1392082" cy="295254"/>
            </a:xfrm>
            <a:custGeom>
              <a:rect b="b" l="l" r="r" t="t"/>
              <a:pathLst>
                <a:path extrusionOk="0" h="116586" w="549687">
                  <a:moveTo>
                    <a:pt x="550027" y="46183"/>
                  </a:moveTo>
                  <a:cubicBezTo>
                    <a:pt x="539740" y="57994"/>
                    <a:pt x="529357" y="69805"/>
                    <a:pt x="519166" y="81616"/>
                  </a:cubicBezTo>
                  <a:cubicBezTo>
                    <a:pt x="512117" y="89522"/>
                    <a:pt x="505355" y="97523"/>
                    <a:pt x="498401" y="105429"/>
                  </a:cubicBezTo>
                  <a:lnTo>
                    <a:pt x="484018" y="105429"/>
                  </a:lnTo>
                  <a:lnTo>
                    <a:pt x="434393" y="106000"/>
                  </a:lnTo>
                  <a:lnTo>
                    <a:pt x="418391" y="106000"/>
                  </a:lnTo>
                  <a:lnTo>
                    <a:pt x="369623" y="106857"/>
                  </a:lnTo>
                  <a:lnTo>
                    <a:pt x="353621" y="106857"/>
                  </a:lnTo>
                  <a:lnTo>
                    <a:pt x="303615" y="107905"/>
                  </a:lnTo>
                  <a:lnTo>
                    <a:pt x="287613" y="107905"/>
                  </a:lnTo>
                  <a:lnTo>
                    <a:pt x="255514" y="108667"/>
                  </a:lnTo>
                  <a:lnTo>
                    <a:pt x="236464" y="109143"/>
                  </a:lnTo>
                  <a:lnTo>
                    <a:pt x="220366" y="109143"/>
                  </a:lnTo>
                  <a:cubicBezTo>
                    <a:pt x="203412" y="109143"/>
                    <a:pt x="186648" y="110001"/>
                    <a:pt x="169979" y="110572"/>
                  </a:cubicBezTo>
                  <a:lnTo>
                    <a:pt x="153787" y="111048"/>
                  </a:lnTo>
                  <a:cubicBezTo>
                    <a:pt x="136832" y="111048"/>
                    <a:pt x="120068" y="112096"/>
                    <a:pt x="103304" y="112763"/>
                  </a:cubicBezTo>
                  <a:lnTo>
                    <a:pt x="87112" y="113334"/>
                  </a:lnTo>
                  <a:lnTo>
                    <a:pt x="36439" y="115239"/>
                  </a:lnTo>
                  <a:lnTo>
                    <a:pt x="20151" y="115906"/>
                  </a:lnTo>
                  <a:lnTo>
                    <a:pt x="3101" y="116573"/>
                  </a:lnTo>
                  <a:lnTo>
                    <a:pt x="57298" y="70186"/>
                  </a:lnTo>
                  <a:lnTo>
                    <a:pt x="69871" y="59423"/>
                  </a:lnTo>
                  <a:lnTo>
                    <a:pt x="67585" y="57613"/>
                  </a:lnTo>
                  <a:lnTo>
                    <a:pt x="36724" y="35610"/>
                  </a:lnTo>
                  <a:lnTo>
                    <a:pt x="27199" y="28276"/>
                  </a:lnTo>
                  <a:lnTo>
                    <a:pt x="339" y="7988"/>
                  </a:lnTo>
                  <a:cubicBezTo>
                    <a:pt x="14436" y="7988"/>
                    <a:pt x="28914" y="8559"/>
                    <a:pt x="43011" y="8655"/>
                  </a:cubicBezTo>
                  <a:lnTo>
                    <a:pt x="58632" y="8655"/>
                  </a:lnTo>
                  <a:cubicBezTo>
                    <a:pt x="75015" y="8655"/>
                    <a:pt x="91493" y="8655"/>
                    <a:pt x="108162" y="8655"/>
                  </a:cubicBezTo>
                  <a:lnTo>
                    <a:pt x="123878" y="8655"/>
                  </a:lnTo>
                  <a:lnTo>
                    <a:pt x="173218" y="8655"/>
                  </a:lnTo>
                  <a:lnTo>
                    <a:pt x="189124" y="8655"/>
                  </a:lnTo>
                  <a:cubicBezTo>
                    <a:pt x="205507" y="8655"/>
                    <a:pt x="221986" y="8655"/>
                    <a:pt x="238845" y="7988"/>
                  </a:cubicBezTo>
                  <a:lnTo>
                    <a:pt x="254656" y="7988"/>
                  </a:lnTo>
                  <a:lnTo>
                    <a:pt x="255514" y="7988"/>
                  </a:lnTo>
                  <a:lnTo>
                    <a:pt x="304948" y="6750"/>
                  </a:lnTo>
                  <a:lnTo>
                    <a:pt x="321141" y="6750"/>
                  </a:lnTo>
                  <a:cubicBezTo>
                    <a:pt x="338286" y="6273"/>
                    <a:pt x="355431" y="5702"/>
                    <a:pt x="372385" y="5035"/>
                  </a:cubicBezTo>
                  <a:lnTo>
                    <a:pt x="388483" y="4368"/>
                  </a:lnTo>
                  <a:cubicBezTo>
                    <a:pt x="405723" y="3702"/>
                    <a:pt x="422773" y="2940"/>
                    <a:pt x="439727" y="2082"/>
                  </a:cubicBezTo>
                  <a:cubicBezTo>
                    <a:pt x="445156" y="2082"/>
                    <a:pt x="450681" y="1606"/>
                    <a:pt x="456015" y="1225"/>
                  </a:cubicBezTo>
                  <a:lnTo>
                    <a:pt x="480208" y="-13"/>
                  </a:lnTo>
                  <a:lnTo>
                    <a:pt x="496401" y="10750"/>
                  </a:lnTo>
                  <a:lnTo>
                    <a:pt x="506593" y="17608"/>
                  </a:lnTo>
                  <a:lnTo>
                    <a:pt x="538406" y="38849"/>
                  </a:lnTo>
                  <a:lnTo>
                    <a:pt x="548693" y="45612"/>
                  </a:lnTo>
                  <a:cubicBezTo>
                    <a:pt x="549122" y="45831"/>
                    <a:pt x="549570" y="46021"/>
                    <a:pt x="550027" y="46183"/>
                  </a:cubicBezTo>
                  <a:close/>
                </a:path>
              </a:pathLst>
            </a:custGeom>
            <a:solidFill>
              <a:schemeClr val="accent4"/>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23" name="Google Shape;3723;p61"/>
            <p:cNvSpPr/>
            <p:nvPr/>
          </p:nvSpPr>
          <p:spPr>
            <a:xfrm>
              <a:off x="398941" y="3575159"/>
              <a:ext cx="79602" cy="68264"/>
            </a:xfrm>
            <a:custGeom>
              <a:rect b="b" l="l" r="r" t="t"/>
              <a:pathLst>
                <a:path extrusionOk="0" h="26955" w="31432">
                  <a:moveTo>
                    <a:pt x="31771" y="273"/>
                  </a:moveTo>
                  <a:lnTo>
                    <a:pt x="9864" y="26943"/>
                  </a:lnTo>
                  <a:lnTo>
                    <a:pt x="339" y="19608"/>
                  </a:lnTo>
                  <a:lnTo>
                    <a:pt x="16150"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24" name="Google Shape;3724;p61"/>
            <p:cNvSpPr/>
            <p:nvPr/>
          </p:nvSpPr>
          <p:spPr>
            <a:xfrm>
              <a:off x="381816" y="3576848"/>
              <a:ext cx="261964" cy="273784"/>
            </a:xfrm>
            <a:custGeom>
              <a:rect b="b" l="l" r="r" t="t"/>
              <a:pathLst>
                <a:path extrusionOk="0" h="108108" w="103441">
                  <a:moveTo>
                    <a:pt x="103780" y="82"/>
                  </a:moveTo>
                  <a:lnTo>
                    <a:pt x="16626" y="107429"/>
                  </a:lnTo>
                  <a:lnTo>
                    <a:pt x="339" y="108095"/>
                  </a:lnTo>
                  <a:lnTo>
                    <a:pt x="37486" y="62375"/>
                  </a:lnTo>
                  <a:lnTo>
                    <a:pt x="47773" y="49803"/>
                  </a:lnTo>
                  <a:lnTo>
                    <a:pt x="88064"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25" name="Google Shape;3725;p61"/>
            <p:cNvSpPr/>
            <p:nvPr/>
          </p:nvSpPr>
          <p:spPr>
            <a:xfrm>
              <a:off x="550886" y="3575402"/>
              <a:ext cx="258105" cy="267513"/>
            </a:xfrm>
            <a:custGeom>
              <a:rect b="b" l="l" r="r" t="t"/>
              <a:pathLst>
                <a:path extrusionOk="0" h="105632" w="101917">
                  <a:moveTo>
                    <a:pt x="102256" y="273"/>
                  </a:moveTo>
                  <a:lnTo>
                    <a:pt x="16531" y="105048"/>
                  </a:lnTo>
                  <a:lnTo>
                    <a:pt x="339" y="105619"/>
                  </a:lnTo>
                  <a:lnTo>
                    <a:pt x="86064"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26" name="Google Shape;3726;p61"/>
            <p:cNvSpPr/>
            <p:nvPr/>
          </p:nvSpPr>
          <p:spPr>
            <a:xfrm>
              <a:off x="719716" y="3573713"/>
              <a:ext cx="255210" cy="263894"/>
            </a:xfrm>
            <a:custGeom>
              <a:rect b="b" l="l" r="r" t="t"/>
              <a:pathLst>
                <a:path extrusionOk="0" h="104203" w="100774">
                  <a:moveTo>
                    <a:pt x="101113" y="-13"/>
                  </a:moveTo>
                  <a:lnTo>
                    <a:pt x="16531" y="103714"/>
                  </a:lnTo>
                  <a:lnTo>
                    <a:pt x="339" y="104190"/>
                  </a:lnTo>
                  <a:lnTo>
                    <a:pt x="85112"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27" name="Google Shape;3727;p61"/>
            <p:cNvSpPr/>
            <p:nvPr/>
          </p:nvSpPr>
          <p:spPr>
            <a:xfrm>
              <a:off x="888790" y="3569370"/>
              <a:ext cx="254486" cy="262929"/>
            </a:xfrm>
            <a:custGeom>
              <a:rect b="b" l="l" r="r" t="t"/>
              <a:pathLst>
                <a:path extrusionOk="0" h="103822" w="100488">
                  <a:moveTo>
                    <a:pt x="100827" y="-13"/>
                  </a:moveTo>
                  <a:lnTo>
                    <a:pt x="16436" y="103809"/>
                  </a:lnTo>
                  <a:lnTo>
                    <a:pt x="339" y="103809"/>
                  </a:lnTo>
                  <a:lnTo>
                    <a:pt x="84635"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28" name="Google Shape;3728;p61"/>
            <p:cNvSpPr/>
            <p:nvPr/>
          </p:nvSpPr>
          <p:spPr>
            <a:xfrm>
              <a:off x="1058341" y="3563341"/>
              <a:ext cx="255451" cy="265340"/>
            </a:xfrm>
            <a:custGeom>
              <a:rect b="b" l="l" r="r" t="t"/>
              <a:pathLst>
                <a:path extrusionOk="0" h="104774" w="100869">
                  <a:moveTo>
                    <a:pt x="101209" y="-13"/>
                  </a:moveTo>
                  <a:lnTo>
                    <a:pt x="16341" y="104762"/>
                  </a:lnTo>
                  <a:lnTo>
                    <a:pt x="339" y="104762"/>
                  </a:lnTo>
                  <a:lnTo>
                    <a:pt x="85111" y="46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29" name="Google Shape;3729;p61"/>
            <p:cNvSpPr/>
            <p:nvPr/>
          </p:nvSpPr>
          <p:spPr>
            <a:xfrm>
              <a:off x="1226690" y="3555383"/>
              <a:ext cx="257621" cy="269443"/>
            </a:xfrm>
            <a:custGeom>
              <a:rect b="b" l="l" r="r" t="t"/>
              <a:pathLst>
                <a:path extrusionOk="0" h="106394" w="101726">
                  <a:moveTo>
                    <a:pt x="102066" y="-13"/>
                  </a:moveTo>
                  <a:lnTo>
                    <a:pt x="16341" y="106381"/>
                  </a:lnTo>
                  <a:lnTo>
                    <a:pt x="339" y="106381"/>
                  </a:lnTo>
                  <a:lnTo>
                    <a:pt x="86064" y="558"/>
                  </a:lnTo>
                  <a:cubicBezTo>
                    <a:pt x="91398" y="558"/>
                    <a:pt x="96922" y="368"/>
                    <a:pt x="102066" y="-13"/>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30" name="Google Shape;3730;p61"/>
            <p:cNvSpPr/>
            <p:nvPr/>
          </p:nvSpPr>
          <p:spPr>
            <a:xfrm>
              <a:off x="1389491" y="3579020"/>
              <a:ext cx="223369" cy="243150"/>
            </a:xfrm>
            <a:custGeom>
              <a:rect b="b" l="l" r="r" t="t"/>
              <a:pathLst>
                <a:path extrusionOk="0" h="96012" w="88201">
                  <a:moveTo>
                    <a:pt x="88540" y="7035"/>
                  </a:moveTo>
                  <a:lnTo>
                    <a:pt x="16341" y="95999"/>
                  </a:lnTo>
                  <a:lnTo>
                    <a:pt x="339" y="95999"/>
                  </a:lnTo>
                  <a:lnTo>
                    <a:pt x="78349"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31" name="Google Shape;3731;p61"/>
            <p:cNvSpPr/>
            <p:nvPr/>
          </p:nvSpPr>
          <p:spPr>
            <a:xfrm>
              <a:off x="1555668" y="3651133"/>
              <a:ext cx="163787" cy="168852"/>
            </a:xfrm>
            <a:custGeom>
              <a:rect b="b" l="l" r="r" t="t"/>
              <a:pathLst>
                <a:path extrusionOk="0" h="66674" w="64674">
                  <a:moveTo>
                    <a:pt x="65014" y="6464"/>
                  </a:moveTo>
                  <a:lnTo>
                    <a:pt x="35486" y="42849"/>
                  </a:lnTo>
                  <a:cubicBezTo>
                    <a:pt x="28438" y="50755"/>
                    <a:pt x="21675" y="58756"/>
                    <a:pt x="14722" y="66662"/>
                  </a:cubicBezTo>
                  <a:lnTo>
                    <a:pt x="339" y="66662"/>
                  </a:lnTo>
                  <a:lnTo>
                    <a:pt x="54727"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732" name="Google Shape;3732;p61"/>
          <p:cNvGrpSpPr/>
          <p:nvPr/>
        </p:nvGrpSpPr>
        <p:grpSpPr>
          <a:xfrm>
            <a:off x="5279685" y="3605407"/>
            <a:ext cx="1239928" cy="264911"/>
            <a:chOff x="330925" y="3553213"/>
            <a:chExt cx="1392082" cy="297419"/>
          </a:xfrm>
        </p:grpSpPr>
        <p:sp>
          <p:nvSpPr>
            <p:cNvPr id="3733" name="Google Shape;3733;p61"/>
            <p:cNvSpPr/>
            <p:nvPr/>
          </p:nvSpPr>
          <p:spPr>
            <a:xfrm>
              <a:off x="330925" y="3553213"/>
              <a:ext cx="1392082" cy="295254"/>
            </a:xfrm>
            <a:custGeom>
              <a:rect b="b" l="l" r="r" t="t"/>
              <a:pathLst>
                <a:path extrusionOk="0" h="116586" w="549687">
                  <a:moveTo>
                    <a:pt x="550027" y="46183"/>
                  </a:moveTo>
                  <a:cubicBezTo>
                    <a:pt x="539740" y="57994"/>
                    <a:pt x="529357" y="69805"/>
                    <a:pt x="519166" y="81616"/>
                  </a:cubicBezTo>
                  <a:cubicBezTo>
                    <a:pt x="512117" y="89522"/>
                    <a:pt x="505355" y="97523"/>
                    <a:pt x="498401" y="105429"/>
                  </a:cubicBezTo>
                  <a:lnTo>
                    <a:pt x="484018" y="105429"/>
                  </a:lnTo>
                  <a:lnTo>
                    <a:pt x="434393" y="106000"/>
                  </a:lnTo>
                  <a:lnTo>
                    <a:pt x="418391" y="106000"/>
                  </a:lnTo>
                  <a:lnTo>
                    <a:pt x="369623" y="106857"/>
                  </a:lnTo>
                  <a:lnTo>
                    <a:pt x="353621" y="106857"/>
                  </a:lnTo>
                  <a:lnTo>
                    <a:pt x="303615" y="107905"/>
                  </a:lnTo>
                  <a:lnTo>
                    <a:pt x="287613" y="107905"/>
                  </a:lnTo>
                  <a:lnTo>
                    <a:pt x="255514" y="108667"/>
                  </a:lnTo>
                  <a:lnTo>
                    <a:pt x="236464" y="109143"/>
                  </a:lnTo>
                  <a:lnTo>
                    <a:pt x="220366" y="109143"/>
                  </a:lnTo>
                  <a:cubicBezTo>
                    <a:pt x="203412" y="109143"/>
                    <a:pt x="186648" y="110001"/>
                    <a:pt x="169979" y="110572"/>
                  </a:cubicBezTo>
                  <a:lnTo>
                    <a:pt x="153787" y="111048"/>
                  </a:lnTo>
                  <a:cubicBezTo>
                    <a:pt x="136832" y="111048"/>
                    <a:pt x="120068" y="112096"/>
                    <a:pt x="103304" y="112763"/>
                  </a:cubicBezTo>
                  <a:lnTo>
                    <a:pt x="87112" y="113334"/>
                  </a:lnTo>
                  <a:lnTo>
                    <a:pt x="36439" y="115239"/>
                  </a:lnTo>
                  <a:lnTo>
                    <a:pt x="20151" y="115906"/>
                  </a:lnTo>
                  <a:lnTo>
                    <a:pt x="3101" y="116573"/>
                  </a:lnTo>
                  <a:lnTo>
                    <a:pt x="57298" y="70186"/>
                  </a:lnTo>
                  <a:lnTo>
                    <a:pt x="69871" y="59423"/>
                  </a:lnTo>
                  <a:lnTo>
                    <a:pt x="67585" y="57613"/>
                  </a:lnTo>
                  <a:lnTo>
                    <a:pt x="36724" y="35610"/>
                  </a:lnTo>
                  <a:lnTo>
                    <a:pt x="27199" y="28276"/>
                  </a:lnTo>
                  <a:lnTo>
                    <a:pt x="339" y="7988"/>
                  </a:lnTo>
                  <a:cubicBezTo>
                    <a:pt x="14436" y="7988"/>
                    <a:pt x="28914" y="8559"/>
                    <a:pt x="43011" y="8655"/>
                  </a:cubicBezTo>
                  <a:lnTo>
                    <a:pt x="58632" y="8655"/>
                  </a:lnTo>
                  <a:cubicBezTo>
                    <a:pt x="75015" y="8655"/>
                    <a:pt x="91493" y="8655"/>
                    <a:pt x="108162" y="8655"/>
                  </a:cubicBezTo>
                  <a:lnTo>
                    <a:pt x="123878" y="8655"/>
                  </a:lnTo>
                  <a:lnTo>
                    <a:pt x="173218" y="8655"/>
                  </a:lnTo>
                  <a:lnTo>
                    <a:pt x="189124" y="8655"/>
                  </a:lnTo>
                  <a:cubicBezTo>
                    <a:pt x="205507" y="8655"/>
                    <a:pt x="221986" y="8655"/>
                    <a:pt x="238845" y="7988"/>
                  </a:cubicBezTo>
                  <a:lnTo>
                    <a:pt x="254656" y="7988"/>
                  </a:lnTo>
                  <a:lnTo>
                    <a:pt x="255514" y="7988"/>
                  </a:lnTo>
                  <a:lnTo>
                    <a:pt x="304948" y="6750"/>
                  </a:lnTo>
                  <a:lnTo>
                    <a:pt x="321141" y="6750"/>
                  </a:lnTo>
                  <a:cubicBezTo>
                    <a:pt x="338286" y="6273"/>
                    <a:pt x="355431" y="5702"/>
                    <a:pt x="372385" y="5035"/>
                  </a:cubicBezTo>
                  <a:lnTo>
                    <a:pt x="388483" y="4368"/>
                  </a:lnTo>
                  <a:cubicBezTo>
                    <a:pt x="405723" y="3702"/>
                    <a:pt x="422773" y="2940"/>
                    <a:pt x="439727" y="2082"/>
                  </a:cubicBezTo>
                  <a:cubicBezTo>
                    <a:pt x="445156" y="2082"/>
                    <a:pt x="450681" y="1606"/>
                    <a:pt x="456015" y="1225"/>
                  </a:cubicBezTo>
                  <a:lnTo>
                    <a:pt x="480208" y="-13"/>
                  </a:lnTo>
                  <a:lnTo>
                    <a:pt x="496401" y="10750"/>
                  </a:lnTo>
                  <a:lnTo>
                    <a:pt x="506593" y="17608"/>
                  </a:lnTo>
                  <a:lnTo>
                    <a:pt x="538406" y="38849"/>
                  </a:lnTo>
                  <a:lnTo>
                    <a:pt x="548693" y="45612"/>
                  </a:lnTo>
                  <a:cubicBezTo>
                    <a:pt x="549122" y="45831"/>
                    <a:pt x="549570" y="46021"/>
                    <a:pt x="550027" y="46183"/>
                  </a:cubicBezTo>
                  <a:close/>
                </a:path>
              </a:pathLst>
            </a:custGeom>
            <a:solidFill>
              <a:schemeClr val="accent5"/>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34" name="Google Shape;3734;p61"/>
            <p:cNvSpPr/>
            <p:nvPr/>
          </p:nvSpPr>
          <p:spPr>
            <a:xfrm>
              <a:off x="398941" y="3575159"/>
              <a:ext cx="79602" cy="68264"/>
            </a:xfrm>
            <a:custGeom>
              <a:rect b="b" l="l" r="r" t="t"/>
              <a:pathLst>
                <a:path extrusionOk="0" h="26955" w="31432">
                  <a:moveTo>
                    <a:pt x="31771" y="273"/>
                  </a:moveTo>
                  <a:lnTo>
                    <a:pt x="9864" y="26943"/>
                  </a:lnTo>
                  <a:lnTo>
                    <a:pt x="339" y="19608"/>
                  </a:lnTo>
                  <a:lnTo>
                    <a:pt x="16150"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35" name="Google Shape;3735;p61"/>
            <p:cNvSpPr/>
            <p:nvPr/>
          </p:nvSpPr>
          <p:spPr>
            <a:xfrm>
              <a:off x="381816" y="3576848"/>
              <a:ext cx="261964" cy="273784"/>
            </a:xfrm>
            <a:custGeom>
              <a:rect b="b" l="l" r="r" t="t"/>
              <a:pathLst>
                <a:path extrusionOk="0" h="108108" w="103441">
                  <a:moveTo>
                    <a:pt x="103780" y="82"/>
                  </a:moveTo>
                  <a:lnTo>
                    <a:pt x="16626" y="107429"/>
                  </a:lnTo>
                  <a:lnTo>
                    <a:pt x="339" y="108095"/>
                  </a:lnTo>
                  <a:lnTo>
                    <a:pt x="37486" y="62375"/>
                  </a:lnTo>
                  <a:lnTo>
                    <a:pt x="47773" y="49803"/>
                  </a:lnTo>
                  <a:lnTo>
                    <a:pt x="88064"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36" name="Google Shape;3736;p61"/>
            <p:cNvSpPr/>
            <p:nvPr/>
          </p:nvSpPr>
          <p:spPr>
            <a:xfrm>
              <a:off x="550886" y="3575402"/>
              <a:ext cx="258105" cy="267513"/>
            </a:xfrm>
            <a:custGeom>
              <a:rect b="b" l="l" r="r" t="t"/>
              <a:pathLst>
                <a:path extrusionOk="0" h="105632" w="101917">
                  <a:moveTo>
                    <a:pt x="102256" y="273"/>
                  </a:moveTo>
                  <a:lnTo>
                    <a:pt x="16531" y="105048"/>
                  </a:lnTo>
                  <a:lnTo>
                    <a:pt x="339" y="105619"/>
                  </a:lnTo>
                  <a:lnTo>
                    <a:pt x="86064"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37" name="Google Shape;3737;p61"/>
            <p:cNvSpPr/>
            <p:nvPr/>
          </p:nvSpPr>
          <p:spPr>
            <a:xfrm>
              <a:off x="719716" y="3573713"/>
              <a:ext cx="255210" cy="263894"/>
            </a:xfrm>
            <a:custGeom>
              <a:rect b="b" l="l" r="r" t="t"/>
              <a:pathLst>
                <a:path extrusionOk="0" h="104203" w="100774">
                  <a:moveTo>
                    <a:pt x="101113" y="-13"/>
                  </a:moveTo>
                  <a:lnTo>
                    <a:pt x="16531" y="103714"/>
                  </a:lnTo>
                  <a:lnTo>
                    <a:pt x="339" y="104190"/>
                  </a:lnTo>
                  <a:lnTo>
                    <a:pt x="85112"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38" name="Google Shape;3738;p61"/>
            <p:cNvSpPr/>
            <p:nvPr/>
          </p:nvSpPr>
          <p:spPr>
            <a:xfrm>
              <a:off x="888790" y="3569370"/>
              <a:ext cx="254486" cy="262929"/>
            </a:xfrm>
            <a:custGeom>
              <a:rect b="b" l="l" r="r" t="t"/>
              <a:pathLst>
                <a:path extrusionOk="0" h="103822" w="100488">
                  <a:moveTo>
                    <a:pt x="100827" y="-13"/>
                  </a:moveTo>
                  <a:lnTo>
                    <a:pt x="16436" y="103809"/>
                  </a:lnTo>
                  <a:lnTo>
                    <a:pt x="339" y="103809"/>
                  </a:lnTo>
                  <a:lnTo>
                    <a:pt x="84635"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39" name="Google Shape;3739;p61"/>
            <p:cNvSpPr/>
            <p:nvPr/>
          </p:nvSpPr>
          <p:spPr>
            <a:xfrm>
              <a:off x="1058341" y="3563341"/>
              <a:ext cx="255451" cy="265340"/>
            </a:xfrm>
            <a:custGeom>
              <a:rect b="b" l="l" r="r" t="t"/>
              <a:pathLst>
                <a:path extrusionOk="0" h="104774" w="100869">
                  <a:moveTo>
                    <a:pt x="101209" y="-13"/>
                  </a:moveTo>
                  <a:lnTo>
                    <a:pt x="16341" y="104762"/>
                  </a:lnTo>
                  <a:lnTo>
                    <a:pt x="339" y="104762"/>
                  </a:lnTo>
                  <a:lnTo>
                    <a:pt x="85111" y="46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40" name="Google Shape;3740;p61"/>
            <p:cNvSpPr/>
            <p:nvPr/>
          </p:nvSpPr>
          <p:spPr>
            <a:xfrm>
              <a:off x="1226690" y="3555383"/>
              <a:ext cx="257621" cy="269443"/>
            </a:xfrm>
            <a:custGeom>
              <a:rect b="b" l="l" r="r" t="t"/>
              <a:pathLst>
                <a:path extrusionOk="0" h="106394" w="101726">
                  <a:moveTo>
                    <a:pt x="102066" y="-13"/>
                  </a:moveTo>
                  <a:lnTo>
                    <a:pt x="16341" y="106381"/>
                  </a:lnTo>
                  <a:lnTo>
                    <a:pt x="339" y="106381"/>
                  </a:lnTo>
                  <a:lnTo>
                    <a:pt x="86064" y="558"/>
                  </a:lnTo>
                  <a:cubicBezTo>
                    <a:pt x="91398" y="558"/>
                    <a:pt x="96922" y="368"/>
                    <a:pt x="102066" y="-13"/>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41" name="Google Shape;3741;p61"/>
            <p:cNvSpPr/>
            <p:nvPr/>
          </p:nvSpPr>
          <p:spPr>
            <a:xfrm>
              <a:off x="1389491" y="3579020"/>
              <a:ext cx="223369" cy="243150"/>
            </a:xfrm>
            <a:custGeom>
              <a:rect b="b" l="l" r="r" t="t"/>
              <a:pathLst>
                <a:path extrusionOk="0" h="96012" w="88201">
                  <a:moveTo>
                    <a:pt x="88540" y="7035"/>
                  </a:moveTo>
                  <a:lnTo>
                    <a:pt x="16341" y="95999"/>
                  </a:lnTo>
                  <a:lnTo>
                    <a:pt x="339" y="95999"/>
                  </a:lnTo>
                  <a:lnTo>
                    <a:pt x="78349"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42" name="Google Shape;3742;p61"/>
            <p:cNvSpPr/>
            <p:nvPr/>
          </p:nvSpPr>
          <p:spPr>
            <a:xfrm>
              <a:off x="1555668" y="3651133"/>
              <a:ext cx="163787" cy="168852"/>
            </a:xfrm>
            <a:custGeom>
              <a:rect b="b" l="l" r="r" t="t"/>
              <a:pathLst>
                <a:path extrusionOk="0" h="66674" w="64674">
                  <a:moveTo>
                    <a:pt x="65014" y="6464"/>
                  </a:moveTo>
                  <a:lnTo>
                    <a:pt x="35486" y="42849"/>
                  </a:lnTo>
                  <a:cubicBezTo>
                    <a:pt x="28438" y="50755"/>
                    <a:pt x="21675" y="58756"/>
                    <a:pt x="14722" y="66662"/>
                  </a:cubicBezTo>
                  <a:lnTo>
                    <a:pt x="339" y="66662"/>
                  </a:lnTo>
                  <a:lnTo>
                    <a:pt x="54727" y="-13"/>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743" name="Google Shape;3743;p61"/>
          <p:cNvGrpSpPr/>
          <p:nvPr/>
        </p:nvGrpSpPr>
        <p:grpSpPr>
          <a:xfrm>
            <a:off x="1922310" y="1592564"/>
            <a:ext cx="929905" cy="894580"/>
            <a:chOff x="2853560" y="2547902"/>
            <a:chExt cx="929905" cy="894580"/>
          </a:xfrm>
        </p:grpSpPr>
        <p:sp>
          <p:nvSpPr>
            <p:cNvPr id="3744" name="Google Shape;3744;p61"/>
            <p:cNvSpPr/>
            <p:nvPr/>
          </p:nvSpPr>
          <p:spPr>
            <a:xfrm>
              <a:off x="2861653" y="2548064"/>
              <a:ext cx="921694" cy="893750"/>
            </a:xfrm>
            <a:custGeom>
              <a:rect b="b" l="l" r="r" t="t"/>
              <a:pathLst>
                <a:path extrusionOk="0" h="528065" w="520731">
                  <a:moveTo>
                    <a:pt x="0" y="0"/>
                  </a:moveTo>
                  <a:lnTo>
                    <a:pt x="520732" y="0"/>
                  </a:lnTo>
                  <a:lnTo>
                    <a:pt x="520732" y="528066"/>
                  </a:lnTo>
                  <a:lnTo>
                    <a:pt x="0" y="528066"/>
                  </a:lnTo>
                  <a:close/>
                </a:path>
              </a:pathLst>
            </a:custGeom>
            <a:solidFill>
              <a:srgbClr val="1D1D1B">
                <a:alpha val="31279"/>
              </a:srgbClr>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1" sz="1800">
                <a:solidFill>
                  <a:srgbClr val="000000"/>
                </a:solidFill>
              </a:endParaRPr>
            </a:p>
          </p:txBody>
        </p:sp>
        <p:sp>
          <p:nvSpPr>
            <p:cNvPr id="3745" name="Google Shape;3745;p61"/>
            <p:cNvSpPr/>
            <p:nvPr/>
          </p:nvSpPr>
          <p:spPr>
            <a:xfrm>
              <a:off x="2853560" y="2547902"/>
              <a:ext cx="929786" cy="894505"/>
            </a:xfrm>
            <a:custGeom>
              <a:rect b="b" l="l" r="r" t="t"/>
              <a:pathLst>
                <a:path extrusionOk="0" h="528511" w="525303">
                  <a:moveTo>
                    <a:pt x="525643" y="524910"/>
                  </a:moveTo>
                  <a:cubicBezTo>
                    <a:pt x="359431" y="529386"/>
                    <a:pt x="193220" y="534435"/>
                    <a:pt x="20818" y="507860"/>
                  </a:cubicBezTo>
                  <a:cubicBezTo>
                    <a:pt x="-3281" y="328790"/>
                    <a:pt x="7197" y="169341"/>
                    <a:pt x="339" y="-13"/>
                  </a:cubicBezTo>
                  <a:lnTo>
                    <a:pt x="525262" y="-13"/>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1" sz="1800">
                <a:solidFill>
                  <a:srgbClr val="000000"/>
                </a:solidFill>
              </a:endParaRPr>
            </a:p>
          </p:txBody>
        </p:sp>
        <p:sp>
          <p:nvSpPr>
            <p:cNvPr id="3746" name="Google Shape;3746;p61"/>
            <p:cNvSpPr/>
            <p:nvPr/>
          </p:nvSpPr>
          <p:spPr>
            <a:xfrm>
              <a:off x="2861771" y="2548070"/>
              <a:ext cx="921694" cy="187463"/>
            </a:xfrm>
            <a:custGeom>
              <a:rect b="b" l="l" r="r" t="t"/>
              <a:pathLst>
                <a:path extrusionOk="0" h="528065" w="520731">
                  <a:moveTo>
                    <a:pt x="0" y="0"/>
                  </a:moveTo>
                  <a:lnTo>
                    <a:pt x="520732" y="0"/>
                  </a:lnTo>
                  <a:lnTo>
                    <a:pt x="520732" y="528066"/>
                  </a:lnTo>
                  <a:lnTo>
                    <a:pt x="0" y="528066"/>
                  </a:lnTo>
                  <a:close/>
                </a:path>
              </a:pathLst>
            </a:custGeom>
            <a:solidFill>
              <a:srgbClr val="D9D9D9">
                <a:alpha val="25700"/>
              </a:srgbClr>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1" sz="1800">
                <a:solidFill>
                  <a:srgbClr val="000000"/>
                </a:solidFill>
              </a:endParaRPr>
            </a:p>
          </p:txBody>
        </p:sp>
        <p:sp>
          <p:nvSpPr>
            <p:cNvPr id="3747" name="Google Shape;3747;p61"/>
            <p:cNvSpPr/>
            <p:nvPr/>
          </p:nvSpPr>
          <p:spPr>
            <a:xfrm>
              <a:off x="2853672" y="2547977"/>
              <a:ext cx="929786" cy="894505"/>
            </a:xfrm>
            <a:custGeom>
              <a:rect b="b" l="l" r="r" t="t"/>
              <a:pathLst>
                <a:path extrusionOk="0" h="528511" w="525303">
                  <a:moveTo>
                    <a:pt x="525643" y="524910"/>
                  </a:moveTo>
                  <a:cubicBezTo>
                    <a:pt x="359431" y="529386"/>
                    <a:pt x="193220" y="534435"/>
                    <a:pt x="20818" y="507860"/>
                  </a:cubicBezTo>
                  <a:cubicBezTo>
                    <a:pt x="-3281" y="328790"/>
                    <a:pt x="7197" y="169341"/>
                    <a:pt x="339" y="-13"/>
                  </a:cubicBezTo>
                  <a:lnTo>
                    <a:pt x="525262" y="-13"/>
                  </a:lnTo>
                  <a:close/>
                </a:path>
              </a:pathLst>
            </a:custGeom>
            <a:solidFill>
              <a:srgbClr val="FFFFFF">
                <a:alpha val="3464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1" sz="1800"/>
            </a:p>
          </p:txBody>
        </p:sp>
      </p:grpSp>
      <p:grpSp>
        <p:nvGrpSpPr>
          <p:cNvPr id="3748" name="Google Shape;3748;p61"/>
          <p:cNvGrpSpPr/>
          <p:nvPr/>
        </p:nvGrpSpPr>
        <p:grpSpPr>
          <a:xfrm>
            <a:off x="822447" y="2604947"/>
            <a:ext cx="930034" cy="894623"/>
            <a:chOff x="1627984" y="4505172"/>
            <a:chExt cx="930034" cy="894623"/>
          </a:xfrm>
        </p:grpSpPr>
        <p:grpSp>
          <p:nvGrpSpPr>
            <p:cNvPr id="3749" name="Google Shape;3749;p61"/>
            <p:cNvGrpSpPr/>
            <p:nvPr/>
          </p:nvGrpSpPr>
          <p:grpSpPr>
            <a:xfrm>
              <a:off x="1627984" y="4505172"/>
              <a:ext cx="930034" cy="894623"/>
              <a:chOff x="4697595" y="2618134"/>
              <a:chExt cx="1330330" cy="1338454"/>
            </a:xfrm>
          </p:grpSpPr>
          <p:sp>
            <p:nvSpPr>
              <p:cNvPr id="3750" name="Google Shape;3750;p61"/>
              <p:cNvSpPr/>
              <p:nvPr/>
            </p:nvSpPr>
            <p:spPr>
              <a:xfrm>
                <a:off x="4709172" y="2618377"/>
                <a:ext cx="1318751" cy="1337325"/>
              </a:xfrm>
              <a:custGeom>
                <a:rect b="b" l="l" r="r" t="t"/>
                <a:pathLst>
                  <a:path extrusionOk="0" h="528065" w="520731">
                    <a:moveTo>
                      <a:pt x="0" y="0"/>
                    </a:moveTo>
                    <a:lnTo>
                      <a:pt x="520732" y="0"/>
                    </a:lnTo>
                    <a:lnTo>
                      <a:pt x="520732" y="528066"/>
                    </a:lnTo>
                    <a:lnTo>
                      <a:pt x="0" y="528066"/>
                    </a:lnTo>
                    <a:close/>
                  </a:path>
                </a:pathLst>
              </a:custGeom>
              <a:solidFill>
                <a:srgbClr val="1D1D1B">
                  <a:alpha val="31279"/>
                </a:srgbClr>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1" sz="1800">
                  <a:solidFill>
                    <a:srgbClr val="000000"/>
                  </a:solidFill>
                </a:endParaRPr>
              </a:p>
            </p:txBody>
          </p:sp>
          <p:sp>
            <p:nvSpPr>
              <p:cNvPr id="3751" name="Google Shape;3751;p61"/>
              <p:cNvSpPr/>
              <p:nvPr/>
            </p:nvSpPr>
            <p:spPr>
              <a:xfrm>
                <a:off x="4697595" y="2618134"/>
                <a:ext cx="1330330" cy="1338454"/>
              </a:xfrm>
              <a:custGeom>
                <a:rect b="b" l="l" r="r" t="t"/>
                <a:pathLst>
                  <a:path extrusionOk="0" h="528511" w="525303">
                    <a:moveTo>
                      <a:pt x="525643" y="524910"/>
                    </a:moveTo>
                    <a:cubicBezTo>
                      <a:pt x="359431" y="529386"/>
                      <a:pt x="193220" y="534435"/>
                      <a:pt x="20818" y="507860"/>
                    </a:cubicBezTo>
                    <a:cubicBezTo>
                      <a:pt x="-3281" y="328790"/>
                      <a:pt x="7197" y="169341"/>
                      <a:pt x="339" y="-13"/>
                    </a:cubicBezTo>
                    <a:lnTo>
                      <a:pt x="525262" y="-13"/>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1" sz="1800">
                  <a:solidFill>
                    <a:srgbClr val="000000"/>
                  </a:solidFill>
                </a:endParaRPr>
              </a:p>
            </p:txBody>
          </p:sp>
        </p:grpSp>
        <p:sp>
          <p:nvSpPr>
            <p:cNvPr id="3752" name="Google Shape;3752;p61"/>
            <p:cNvSpPr/>
            <p:nvPr/>
          </p:nvSpPr>
          <p:spPr>
            <a:xfrm>
              <a:off x="1632096" y="4505220"/>
              <a:ext cx="921694" cy="187463"/>
            </a:xfrm>
            <a:custGeom>
              <a:rect b="b" l="l" r="r" t="t"/>
              <a:pathLst>
                <a:path extrusionOk="0" h="528065" w="520731">
                  <a:moveTo>
                    <a:pt x="0" y="0"/>
                  </a:moveTo>
                  <a:lnTo>
                    <a:pt x="520732" y="0"/>
                  </a:lnTo>
                  <a:lnTo>
                    <a:pt x="520732" y="528066"/>
                  </a:lnTo>
                  <a:lnTo>
                    <a:pt x="0" y="528066"/>
                  </a:lnTo>
                  <a:close/>
                </a:path>
              </a:pathLst>
            </a:custGeom>
            <a:solidFill>
              <a:srgbClr val="D9D9D9">
                <a:alpha val="25700"/>
              </a:srgbClr>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1" sz="1800">
                <a:solidFill>
                  <a:srgbClr val="000000"/>
                </a:solidFill>
              </a:endParaRPr>
            </a:p>
          </p:txBody>
        </p:sp>
        <p:sp>
          <p:nvSpPr>
            <p:cNvPr id="3753" name="Google Shape;3753;p61"/>
            <p:cNvSpPr/>
            <p:nvPr/>
          </p:nvSpPr>
          <p:spPr>
            <a:xfrm>
              <a:off x="1628046" y="4505230"/>
              <a:ext cx="929786" cy="894505"/>
            </a:xfrm>
            <a:custGeom>
              <a:rect b="b" l="l" r="r" t="t"/>
              <a:pathLst>
                <a:path extrusionOk="0" h="528511" w="525303">
                  <a:moveTo>
                    <a:pt x="525643" y="524910"/>
                  </a:moveTo>
                  <a:cubicBezTo>
                    <a:pt x="359431" y="529386"/>
                    <a:pt x="193220" y="534435"/>
                    <a:pt x="20818" y="507860"/>
                  </a:cubicBezTo>
                  <a:cubicBezTo>
                    <a:pt x="-3281" y="328790"/>
                    <a:pt x="7197" y="169341"/>
                    <a:pt x="339" y="-13"/>
                  </a:cubicBezTo>
                  <a:lnTo>
                    <a:pt x="525262" y="-13"/>
                  </a:lnTo>
                  <a:close/>
                </a:path>
              </a:pathLst>
            </a:custGeom>
            <a:solidFill>
              <a:srgbClr val="FFFFFF">
                <a:alpha val="3464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1" sz="1800"/>
            </a:p>
          </p:txBody>
        </p:sp>
      </p:grpSp>
      <p:grpSp>
        <p:nvGrpSpPr>
          <p:cNvPr id="3754" name="Google Shape;3754;p61"/>
          <p:cNvGrpSpPr/>
          <p:nvPr/>
        </p:nvGrpSpPr>
        <p:grpSpPr>
          <a:xfrm>
            <a:off x="1922249" y="2604940"/>
            <a:ext cx="930034" cy="894623"/>
            <a:chOff x="518399" y="4505165"/>
            <a:chExt cx="930034" cy="894623"/>
          </a:xfrm>
        </p:grpSpPr>
        <p:grpSp>
          <p:nvGrpSpPr>
            <p:cNvPr id="3755" name="Google Shape;3755;p61"/>
            <p:cNvGrpSpPr/>
            <p:nvPr/>
          </p:nvGrpSpPr>
          <p:grpSpPr>
            <a:xfrm>
              <a:off x="518399" y="4505165"/>
              <a:ext cx="930034" cy="894623"/>
              <a:chOff x="4697595" y="2618134"/>
              <a:chExt cx="1330330" cy="1338454"/>
            </a:xfrm>
          </p:grpSpPr>
          <p:sp>
            <p:nvSpPr>
              <p:cNvPr id="3756" name="Google Shape;3756;p61"/>
              <p:cNvSpPr/>
              <p:nvPr/>
            </p:nvSpPr>
            <p:spPr>
              <a:xfrm>
                <a:off x="4709172" y="2618377"/>
                <a:ext cx="1318751" cy="1337325"/>
              </a:xfrm>
              <a:custGeom>
                <a:rect b="b" l="l" r="r" t="t"/>
                <a:pathLst>
                  <a:path extrusionOk="0" h="528065" w="520731">
                    <a:moveTo>
                      <a:pt x="0" y="0"/>
                    </a:moveTo>
                    <a:lnTo>
                      <a:pt x="520732" y="0"/>
                    </a:lnTo>
                    <a:lnTo>
                      <a:pt x="520732" y="528066"/>
                    </a:lnTo>
                    <a:lnTo>
                      <a:pt x="0" y="528066"/>
                    </a:lnTo>
                    <a:close/>
                  </a:path>
                </a:pathLst>
              </a:custGeom>
              <a:solidFill>
                <a:srgbClr val="1D1D1B">
                  <a:alpha val="31279"/>
                </a:srgbClr>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1" sz="1800">
                  <a:solidFill>
                    <a:srgbClr val="000000"/>
                  </a:solidFill>
                </a:endParaRPr>
              </a:p>
            </p:txBody>
          </p:sp>
          <p:sp>
            <p:nvSpPr>
              <p:cNvPr id="3757" name="Google Shape;3757;p61"/>
              <p:cNvSpPr/>
              <p:nvPr/>
            </p:nvSpPr>
            <p:spPr>
              <a:xfrm>
                <a:off x="4697595" y="2618134"/>
                <a:ext cx="1330330" cy="1338454"/>
              </a:xfrm>
              <a:custGeom>
                <a:rect b="b" l="l" r="r" t="t"/>
                <a:pathLst>
                  <a:path extrusionOk="0" h="528511" w="525303">
                    <a:moveTo>
                      <a:pt x="525643" y="524910"/>
                    </a:moveTo>
                    <a:cubicBezTo>
                      <a:pt x="359431" y="529386"/>
                      <a:pt x="193220" y="534435"/>
                      <a:pt x="20818" y="507860"/>
                    </a:cubicBezTo>
                    <a:cubicBezTo>
                      <a:pt x="-3281" y="328790"/>
                      <a:pt x="7197" y="169341"/>
                      <a:pt x="339" y="-13"/>
                    </a:cubicBezTo>
                    <a:lnTo>
                      <a:pt x="525262" y="-13"/>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1" sz="1800">
                  <a:solidFill>
                    <a:srgbClr val="000000"/>
                  </a:solidFill>
                </a:endParaRPr>
              </a:p>
            </p:txBody>
          </p:sp>
        </p:grpSp>
        <p:sp>
          <p:nvSpPr>
            <p:cNvPr id="3758" name="Google Shape;3758;p61"/>
            <p:cNvSpPr/>
            <p:nvPr/>
          </p:nvSpPr>
          <p:spPr>
            <a:xfrm>
              <a:off x="522558" y="4505220"/>
              <a:ext cx="921694" cy="187463"/>
            </a:xfrm>
            <a:custGeom>
              <a:rect b="b" l="l" r="r" t="t"/>
              <a:pathLst>
                <a:path extrusionOk="0" h="528065" w="520731">
                  <a:moveTo>
                    <a:pt x="0" y="0"/>
                  </a:moveTo>
                  <a:lnTo>
                    <a:pt x="520732" y="0"/>
                  </a:lnTo>
                  <a:lnTo>
                    <a:pt x="520732" y="528066"/>
                  </a:lnTo>
                  <a:lnTo>
                    <a:pt x="0" y="528066"/>
                  </a:lnTo>
                  <a:close/>
                </a:path>
              </a:pathLst>
            </a:custGeom>
            <a:solidFill>
              <a:srgbClr val="D9D9D9">
                <a:alpha val="25700"/>
              </a:srgbClr>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1" sz="1800">
                <a:solidFill>
                  <a:srgbClr val="000000"/>
                </a:solidFill>
              </a:endParaRPr>
            </a:p>
          </p:txBody>
        </p:sp>
        <p:sp>
          <p:nvSpPr>
            <p:cNvPr id="3759" name="Google Shape;3759;p61"/>
            <p:cNvSpPr/>
            <p:nvPr/>
          </p:nvSpPr>
          <p:spPr>
            <a:xfrm>
              <a:off x="518461" y="4505224"/>
              <a:ext cx="929786" cy="894505"/>
            </a:xfrm>
            <a:custGeom>
              <a:rect b="b" l="l" r="r" t="t"/>
              <a:pathLst>
                <a:path extrusionOk="0" h="528511" w="525303">
                  <a:moveTo>
                    <a:pt x="525643" y="524910"/>
                  </a:moveTo>
                  <a:cubicBezTo>
                    <a:pt x="359431" y="529386"/>
                    <a:pt x="193220" y="534435"/>
                    <a:pt x="20818" y="507860"/>
                  </a:cubicBezTo>
                  <a:cubicBezTo>
                    <a:pt x="-3281" y="328790"/>
                    <a:pt x="7197" y="169341"/>
                    <a:pt x="339" y="-13"/>
                  </a:cubicBezTo>
                  <a:lnTo>
                    <a:pt x="525262" y="-13"/>
                  </a:lnTo>
                  <a:close/>
                </a:path>
              </a:pathLst>
            </a:custGeom>
            <a:solidFill>
              <a:srgbClr val="FFFFFF">
                <a:alpha val="3464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1" sz="1800"/>
            </a:p>
          </p:txBody>
        </p:sp>
      </p:grpSp>
      <p:grpSp>
        <p:nvGrpSpPr>
          <p:cNvPr id="3760" name="Google Shape;3760;p61"/>
          <p:cNvGrpSpPr/>
          <p:nvPr/>
        </p:nvGrpSpPr>
        <p:grpSpPr>
          <a:xfrm>
            <a:off x="822441" y="1590570"/>
            <a:ext cx="930034" cy="898566"/>
            <a:chOff x="1627991" y="3428995"/>
            <a:chExt cx="930034" cy="898566"/>
          </a:xfrm>
        </p:grpSpPr>
        <p:grpSp>
          <p:nvGrpSpPr>
            <p:cNvPr id="3761" name="Google Shape;3761;p61"/>
            <p:cNvGrpSpPr/>
            <p:nvPr/>
          </p:nvGrpSpPr>
          <p:grpSpPr>
            <a:xfrm>
              <a:off x="1627991" y="3432938"/>
              <a:ext cx="930034" cy="894623"/>
              <a:chOff x="4697595" y="2618134"/>
              <a:chExt cx="1330330" cy="1338454"/>
            </a:xfrm>
          </p:grpSpPr>
          <p:sp>
            <p:nvSpPr>
              <p:cNvPr id="3762" name="Google Shape;3762;p61"/>
              <p:cNvSpPr/>
              <p:nvPr/>
            </p:nvSpPr>
            <p:spPr>
              <a:xfrm>
                <a:off x="4709172" y="2618377"/>
                <a:ext cx="1318751" cy="1337325"/>
              </a:xfrm>
              <a:custGeom>
                <a:rect b="b" l="l" r="r" t="t"/>
                <a:pathLst>
                  <a:path extrusionOk="0" h="528065" w="520731">
                    <a:moveTo>
                      <a:pt x="0" y="0"/>
                    </a:moveTo>
                    <a:lnTo>
                      <a:pt x="520732" y="0"/>
                    </a:lnTo>
                    <a:lnTo>
                      <a:pt x="520732" y="528066"/>
                    </a:lnTo>
                    <a:lnTo>
                      <a:pt x="0" y="528066"/>
                    </a:lnTo>
                    <a:close/>
                  </a:path>
                </a:pathLst>
              </a:custGeom>
              <a:solidFill>
                <a:srgbClr val="1D1D1B">
                  <a:alpha val="31279"/>
                </a:srgbClr>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1" sz="1800">
                  <a:solidFill>
                    <a:srgbClr val="000000"/>
                  </a:solidFill>
                </a:endParaRPr>
              </a:p>
            </p:txBody>
          </p:sp>
          <p:sp>
            <p:nvSpPr>
              <p:cNvPr id="3763" name="Google Shape;3763;p61"/>
              <p:cNvSpPr/>
              <p:nvPr/>
            </p:nvSpPr>
            <p:spPr>
              <a:xfrm>
                <a:off x="4697595" y="2618134"/>
                <a:ext cx="1330330" cy="1338454"/>
              </a:xfrm>
              <a:custGeom>
                <a:rect b="b" l="l" r="r" t="t"/>
                <a:pathLst>
                  <a:path extrusionOk="0" h="528511" w="525303">
                    <a:moveTo>
                      <a:pt x="525643" y="524910"/>
                    </a:moveTo>
                    <a:cubicBezTo>
                      <a:pt x="359431" y="529386"/>
                      <a:pt x="193220" y="534435"/>
                      <a:pt x="20818" y="507860"/>
                    </a:cubicBezTo>
                    <a:cubicBezTo>
                      <a:pt x="-3281" y="328790"/>
                      <a:pt x="7197" y="169341"/>
                      <a:pt x="339" y="-13"/>
                    </a:cubicBezTo>
                    <a:lnTo>
                      <a:pt x="525262" y="-13"/>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1" sz="1800">
                  <a:solidFill>
                    <a:srgbClr val="000000"/>
                  </a:solidFill>
                </a:endParaRPr>
              </a:p>
            </p:txBody>
          </p:sp>
        </p:grpSp>
        <p:sp>
          <p:nvSpPr>
            <p:cNvPr id="3764" name="Google Shape;3764;p61"/>
            <p:cNvSpPr/>
            <p:nvPr/>
          </p:nvSpPr>
          <p:spPr>
            <a:xfrm>
              <a:off x="1628114" y="3432997"/>
              <a:ext cx="929786" cy="894505"/>
            </a:xfrm>
            <a:custGeom>
              <a:rect b="b" l="l" r="r" t="t"/>
              <a:pathLst>
                <a:path extrusionOk="0" h="528511" w="525303">
                  <a:moveTo>
                    <a:pt x="525643" y="524910"/>
                  </a:moveTo>
                  <a:cubicBezTo>
                    <a:pt x="359431" y="529386"/>
                    <a:pt x="193220" y="534435"/>
                    <a:pt x="20818" y="507860"/>
                  </a:cubicBezTo>
                  <a:cubicBezTo>
                    <a:pt x="-3281" y="328790"/>
                    <a:pt x="7197" y="169341"/>
                    <a:pt x="339" y="-13"/>
                  </a:cubicBezTo>
                  <a:lnTo>
                    <a:pt x="525262" y="-13"/>
                  </a:lnTo>
                  <a:close/>
                </a:path>
              </a:pathLst>
            </a:custGeom>
            <a:solidFill>
              <a:srgbClr val="FFFFFF">
                <a:alpha val="3464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1" sz="1800"/>
            </a:p>
          </p:txBody>
        </p:sp>
        <p:sp>
          <p:nvSpPr>
            <p:cNvPr id="3765" name="Google Shape;3765;p61"/>
            <p:cNvSpPr/>
            <p:nvPr/>
          </p:nvSpPr>
          <p:spPr>
            <a:xfrm>
              <a:off x="1632171" y="3428995"/>
              <a:ext cx="921694" cy="187463"/>
            </a:xfrm>
            <a:custGeom>
              <a:rect b="b" l="l" r="r" t="t"/>
              <a:pathLst>
                <a:path extrusionOk="0" h="528065" w="520731">
                  <a:moveTo>
                    <a:pt x="0" y="0"/>
                  </a:moveTo>
                  <a:lnTo>
                    <a:pt x="520732" y="0"/>
                  </a:lnTo>
                  <a:lnTo>
                    <a:pt x="520732" y="528066"/>
                  </a:lnTo>
                  <a:lnTo>
                    <a:pt x="0" y="528066"/>
                  </a:lnTo>
                  <a:close/>
                </a:path>
              </a:pathLst>
            </a:custGeom>
            <a:solidFill>
              <a:srgbClr val="D9D9D9">
                <a:alpha val="25700"/>
              </a:srgbClr>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1" sz="1800">
                <a:solidFill>
                  <a:srgbClr val="000000"/>
                </a:solidFill>
              </a:endParaRPr>
            </a:p>
          </p:txBody>
        </p:sp>
      </p:grpSp>
      <p:grpSp>
        <p:nvGrpSpPr>
          <p:cNvPr id="3766" name="Google Shape;3766;p61"/>
          <p:cNvGrpSpPr/>
          <p:nvPr/>
        </p:nvGrpSpPr>
        <p:grpSpPr>
          <a:xfrm>
            <a:off x="3022060" y="1586320"/>
            <a:ext cx="930034" cy="907091"/>
            <a:chOff x="3783460" y="3424733"/>
            <a:chExt cx="930034" cy="907091"/>
          </a:xfrm>
        </p:grpSpPr>
        <p:grpSp>
          <p:nvGrpSpPr>
            <p:cNvPr id="3767" name="Google Shape;3767;p61"/>
            <p:cNvGrpSpPr/>
            <p:nvPr/>
          </p:nvGrpSpPr>
          <p:grpSpPr>
            <a:xfrm>
              <a:off x="3783460" y="3437201"/>
              <a:ext cx="930034" cy="894623"/>
              <a:chOff x="4697595" y="2618134"/>
              <a:chExt cx="1330330" cy="1338454"/>
            </a:xfrm>
          </p:grpSpPr>
          <p:sp>
            <p:nvSpPr>
              <p:cNvPr id="3768" name="Google Shape;3768;p61"/>
              <p:cNvSpPr/>
              <p:nvPr/>
            </p:nvSpPr>
            <p:spPr>
              <a:xfrm>
                <a:off x="4709172" y="2618377"/>
                <a:ext cx="1318751" cy="1337325"/>
              </a:xfrm>
              <a:custGeom>
                <a:rect b="b" l="l" r="r" t="t"/>
                <a:pathLst>
                  <a:path extrusionOk="0" h="528065" w="520731">
                    <a:moveTo>
                      <a:pt x="0" y="0"/>
                    </a:moveTo>
                    <a:lnTo>
                      <a:pt x="520732" y="0"/>
                    </a:lnTo>
                    <a:lnTo>
                      <a:pt x="520732" y="528066"/>
                    </a:lnTo>
                    <a:lnTo>
                      <a:pt x="0" y="528066"/>
                    </a:lnTo>
                    <a:close/>
                  </a:path>
                </a:pathLst>
              </a:custGeom>
              <a:solidFill>
                <a:srgbClr val="1D1D1B">
                  <a:alpha val="31279"/>
                </a:srgbClr>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1" sz="1800">
                  <a:solidFill>
                    <a:srgbClr val="000000"/>
                  </a:solidFill>
                </a:endParaRPr>
              </a:p>
            </p:txBody>
          </p:sp>
          <p:sp>
            <p:nvSpPr>
              <p:cNvPr id="3769" name="Google Shape;3769;p61"/>
              <p:cNvSpPr/>
              <p:nvPr/>
            </p:nvSpPr>
            <p:spPr>
              <a:xfrm>
                <a:off x="4697595" y="2618134"/>
                <a:ext cx="1330330" cy="1338454"/>
              </a:xfrm>
              <a:custGeom>
                <a:rect b="b" l="l" r="r" t="t"/>
                <a:pathLst>
                  <a:path extrusionOk="0" h="528511" w="525303">
                    <a:moveTo>
                      <a:pt x="525643" y="524910"/>
                    </a:moveTo>
                    <a:cubicBezTo>
                      <a:pt x="359431" y="529386"/>
                      <a:pt x="193220" y="534435"/>
                      <a:pt x="20818" y="507860"/>
                    </a:cubicBezTo>
                    <a:cubicBezTo>
                      <a:pt x="-3281" y="328790"/>
                      <a:pt x="7197" y="169341"/>
                      <a:pt x="339" y="-13"/>
                    </a:cubicBezTo>
                    <a:lnTo>
                      <a:pt x="525262" y="-13"/>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1" sz="1800">
                  <a:solidFill>
                    <a:srgbClr val="000000"/>
                  </a:solidFill>
                </a:endParaRPr>
              </a:p>
            </p:txBody>
          </p:sp>
        </p:grpSp>
        <p:sp>
          <p:nvSpPr>
            <p:cNvPr id="3770" name="Google Shape;3770;p61"/>
            <p:cNvSpPr/>
            <p:nvPr/>
          </p:nvSpPr>
          <p:spPr>
            <a:xfrm>
              <a:off x="3783522" y="3437260"/>
              <a:ext cx="929786" cy="894505"/>
            </a:xfrm>
            <a:custGeom>
              <a:rect b="b" l="l" r="r" t="t"/>
              <a:pathLst>
                <a:path extrusionOk="0" h="528511" w="525303">
                  <a:moveTo>
                    <a:pt x="525643" y="524910"/>
                  </a:moveTo>
                  <a:cubicBezTo>
                    <a:pt x="359431" y="529386"/>
                    <a:pt x="193220" y="534435"/>
                    <a:pt x="20818" y="507860"/>
                  </a:cubicBezTo>
                  <a:cubicBezTo>
                    <a:pt x="-3281" y="328790"/>
                    <a:pt x="7197" y="169341"/>
                    <a:pt x="339" y="-13"/>
                  </a:cubicBezTo>
                  <a:lnTo>
                    <a:pt x="525262" y="-13"/>
                  </a:lnTo>
                  <a:close/>
                </a:path>
              </a:pathLst>
            </a:custGeom>
            <a:solidFill>
              <a:srgbClr val="FFFFFF">
                <a:alpha val="3464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1" sz="1800"/>
            </a:p>
          </p:txBody>
        </p:sp>
        <p:sp>
          <p:nvSpPr>
            <p:cNvPr id="3771" name="Google Shape;3771;p61"/>
            <p:cNvSpPr/>
            <p:nvPr/>
          </p:nvSpPr>
          <p:spPr>
            <a:xfrm>
              <a:off x="3787621" y="3424733"/>
              <a:ext cx="921694" cy="187463"/>
            </a:xfrm>
            <a:custGeom>
              <a:rect b="b" l="l" r="r" t="t"/>
              <a:pathLst>
                <a:path extrusionOk="0" h="528065" w="520731">
                  <a:moveTo>
                    <a:pt x="0" y="0"/>
                  </a:moveTo>
                  <a:lnTo>
                    <a:pt x="520732" y="0"/>
                  </a:lnTo>
                  <a:lnTo>
                    <a:pt x="520732" y="528066"/>
                  </a:lnTo>
                  <a:lnTo>
                    <a:pt x="0" y="528066"/>
                  </a:lnTo>
                  <a:close/>
                </a:path>
              </a:pathLst>
            </a:custGeom>
            <a:solidFill>
              <a:srgbClr val="D9D9D9">
                <a:alpha val="25700"/>
              </a:srgbClr>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1" sz="1800">
                <a:solidFill>
                  <a:srgbClr val="000000"/>
                </a:solidFill>
              </a:endParaRPr>
            </a:p>
          </p:txBody>
        </p:sp>
      </p:grpSp>
      <p:sp>
        <p:nvSpPr>
          <p:cNvPr id="3772" name="Google Shape;3772;p61"/>
          <p:cNvSpPr/>
          <p:nvPr/>
        </p:nvSpPr>
        <p:spPr>
          <a:xfrm>
            <a:off x="1989998" y="4357490"/>
            <a:ext cx="542976" cy="542976"/>
          </a:xfrm>
          <a:custGeom>
            <a:rect b="b" l="l" r="r" t="t"/>
            <a:pathLst>
              <a:path extrusionOk="0" h="156590" w="156590">
                <a:moveTo>
                  <a:pt x="156591" y="78295"/>
                </a:moveTo>
                <a:cubicBezTo>
                  <a:pt x="156591" y="121537"/>
                  <a:pt x="121537" y="156591"/>
                  <a:pt x="78296" y="156591"/>
                </a:cubicBezTo>
                <a:cubicBezTo>
                  <a:pt x="35054" y="156591"/>
                  <a:pt x="0" y="121537"/>
                  <a:pt x="0" y="78295"/>
                </a:cubicBezTo>
                <a:cubicBezTo>
                  <a:pt x="0" y="35054"/>
                  <a:pt x="35054" y="0"/>
                  <a:pt x="78296" y="0"/>
                </a:cubicBezTo>
                <a:cubicBezTo>
                  <a:pt x="121537" y="0"/>
                  <a:pt x="156591" y="35054"/>
                  <a:pt x="156591" y="78295"/>
                </a:cubicBezTo>
                <a:close/>
              </a:path>
            </a:pathLst>
          </a:custGeom>
          <a:solidFill>
            <a:schemeClr val="accent1"/>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73" name="Google Shape;3773;p61"/>
          <p:cNvSpPr/>
          <p:nvPr/>
        </p:nvSpPr>
        <p:spPr>
          <a:xfrm>
            <a:off x="822447" y="3720126"/>
            <a:ext cx="542976" cy="542976"/>
          </a:xfrm>
          <a:custGeom>
            <a:rect b="b" l="l" r="r" t="t"/>
            <a:pathLst>
              <a:path extrusionOk="0" h="156590" w="156590">
                <a:moveTo>
                  <a:pt x="156591" y="78295"/>
                </a:moveTo>
                <a:cubicBezTo>
                  <a:pt x="156591" y="121537"/>
                  <a:pt x="121537" y="156591"/>
                  <a:pt x="78296" y="156591"/>
                </a:cubicBezTo>
                <a:cubicBezTo>
                  <a:pt x="35054" y="156591"/>
                  <a:pt x="0" y="121537"/>
                  <a:pt x="0" y="78295"/>
                </a:cubicBezTo>
                <a:cubicBezTo>
                  <a:pt x="0" y="35054"/>
                  <a:pt x="35054" y="0"/>
                  <a:pt x="78296" y="0"/>
                </a:cubicBezTo>
                <a:cubicBezTo>
                  <a:pt x="121537" y="0"/>
                  <a:pt x="156591" y="35054"/>
                  <a:pt x="156591" y="78295"/>
                </a:cubicBezTo>
                <a:close/>
              </a:path>
            </a:pathLst>
          </a:custGeom>
          <a:solidFill>
            <a:schemeClr val="accent2"/>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Arial"/>
              <a:ea typeface="Arial"/>
              <a:cs typeface="Arial"/>
              <a:sym typeface="Arial"/>
            </a:endParaRPr>
          </a:p>
        </p:txBody>
      </p:sp>
      <p:sp>
        <p:nvSpPr>
          <p:cNvPr id="3774" name="Google Shape;3774;p61"/>
          <p:cNvSpPr/>
          <p:nvPr/>
        </p:nvSpPr>
        <p:spPr>
          <a:xfrm>
            <a:off x="1566945" y="3720126"/>
            <a:ext cx="542976" cy="542976"/>
          </a:xfrm>
          <a:custGeom>
            <a:rect b="b" l="l" r="r" t="t"/>
            <a:pathLst>
              <a:path extrusionOk="0" h="156590" w="156590">
                <a:moveTo>
                  <a:pt x="156591" y="78295"/>
                </a:moveTo>
                <a:cubicBezTo>
                  <a:pt x="156591" y="121537"/>
                  <a:pt x="121537" y="156591"/>
                  <a:pt x="78296" y="156591"/>
                </a:cubicBezTo>
                <a:cubicBezTo>
                  <a:pt x="35054" y="156591"/>
                  <a:pt x="0" y="121537"/>
                  <a:pt x="0" y="78295"/>
                </a:cubicBezTo>
                <a:cubicBezTo>
                  <a:pt x="0" y="35054"/>
                  <a:pt x="35054" y="0"/>
                  <a:pt x="78296" y="0"/>
                </a:cubicBezTo>
                <a:cubicBezTo>
                  <a:pt x="121537" y="0"/>
                  <a:pt x="156591" y="35054"/>
                  <a:pt x="156591" y="78295"/>
                </a:cubicBezTo>
                <a:close/>
              </a:path>
            </a:pathLst>
          </a:custGeom>
          <a:solidFill>
            <a:schemeClr val="accent3"/>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75" name="Google Shape;3775;p61"/>
          <p:cNvSpPr/>
          <p:nvPr/>
        </p:nvSpPr>
        <p:spPr>
          <a:xfrm>
            <a:off x="2311442" y="3720126"/>
            <a:ext cx="542976" cy="542976"/>
          </a:xfrm>
          <a:custGeom>
            <a:rect b="b" l="l" r="r" t="t"/>
            <a:pathLst>
              <a:path extrusionOk="0" h="156590" w="156590">
                <a:moveTo>
                  <a:pt x="156591" y="78295"/>
                </a:moveTo>
                <a:cubicBezTo>
                  <a:pt x="156591" y="121537"/>
                  <a:pt x="121537" y="156591"/>
                  <a:pt x="78296" y="156591"/>
                </a:cubicBezTo>
                <a:cubicBezTo>
                  <a:pt x="35054" y="156591"/>
                  <a:pt x="0" y="121537"/>
                  <a:pt x="0" y="78295"/>
                </a:cubicBezTo>
                <a:cubicBezTo>
                  <a:pt x="0" y="35054"/>
                  <a:pt x="35054" y="0"/>
                  <a:pt x="78296" y="0"/>
                </a:cubicBezTo>
                <a:cubicBezTo>
                  <a:pt x="121537" y="0"/>
                  <a:pt x="156591" y="35054"/>
                  <a:pt x="156591" y="78295"/>
                </a:cubicBezTo>
                <a:close/>
              </a:path>
            </a:pathLst>
          </a:custGeom>
          <a:solidFill>
            <a:schemeClr val="accent4"/>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76" name="Google Shape;3776;p61"/>
          <p:cNvSpPr/>
          <p:nvPr/>
        </p:nvSpPr>
        <p:spPr>
          <a:xfrm>
            <a:off x="1143864" y="4357501"/>
            <a:ext cx="542976" cy="542976"/>
          </a:xfrm>
          <a:custGeom>
            <a:rect b="b" l="l" r="r" t="t"/>
            <a:pathLst>
              <a:path extrusionOk="0" h="156590" w="156590">
                <a:moveTo>
                  <a:pt x="156591" y="78295"/>
                </a:moveTo>
                <a:cubicBezTo>
                  <a:pt x="156591" y="121537"/>
                  <a:pt x="121537" y="156591"/>
                  <a:pt x="78296" y="156591"/>
                </a:cubicBezTo>
                <a:cubicBezTo>
                  <a:pt x="35054" y="156591"/>
                  <a:pt x="0" y="121537"/>
                  <a:pt x="0" y="78295"/>
                </a:cubicBezTo>
                <a:cubicBezTo>
                  <a:pt x="0" y="35054"/>
                  <a:pt x="35054" y="0"/>
                  <a:pt x="78296" y="0"/>
                </a:cubicBezTo>
                <a:cubicBezTo>
                  <a:pt x="121537" y="0"/>
                  <a:pt x="156591" y="35054"/>
                  <a:pt x="156591" y="78295"/>
                </a:cubicBezTo>
                <a:close/>
              </a:path>
            </a:pathLst>
          </a:custGeom>
          <a:solidFill>
            <a:schemeClr val="accent5"/>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nvGrpSpPr>
          <p:cNvPr id="3777" name="Google Shape;3777;p61"/>
          <p:cNvGrpSpPr/>
          <p:nvPr/>
        </p:nvGrpSpPr>
        <p:grpSpPr>
          <a:xfrm>
            <a:off x="11011497" y="758063"/>
            <a:ext cx="381359" cy="346683"/>
            <a:chOff x="3356559" y="3473200"/>
            <a:chExt cx="399370" cy="357885"/>
          </a:xfrm>
        </p:grpSpPr>
        <p:sp>
          <p:nvSpPr>
            <p:cNvPr id="3778" name="Google Shape;3778;p61"/>
            <p:cNvSpPr/>
            <p:nvPr/>
          </p:nvSpPr>
          <p:spPr>
            <a:xfrm>
              <a:off x="3356559" y="3473200"/>
              <a:ext cx="399370" cy="357885"/>
            </a:xfrm>
            <a:custGeom>
              <a:rect b="b" l="l" r="r" t="t"/>
              <a:pathLst>
                <a:path extrusionOk="0" h="141317" w="157698">
                  <a:moveTo>
                    <a:pt x="94617" y="8811"/>
                  </a:moveTo>
                  <a:lnTo>
                    <a:pt x="155673" y="114634"/>
                  </a:lnTo>
                  <a:cubicBezTo>
                    <a:pt x="160568" y="123168"/>
                    <a:pt x="157616" y="134055"/>
                    <a:pt x="149081" y="138942"/>
                  </a:cubicBezTo>
                  <a:cubicBezTo>
                    <a:pt x="146386" y="140485"/>
                    <a:pt x="143347" y="141304"/>
                    <a:pt x="140242" y="141304"/>
                  </a:cubicBezTo>
                  <a:lnTo>
                    <a:pt x="18132" y="141304"/>
                  </a:lnTo>
                  <a:cubicBezTo>
                    <a:pt x="8292" y="141295"/>
                    <a:pt x="329" y="133303"/>
                    <a:pt x="339" y="123473"/>
                  </a:cubicBezTo>
                  <a:cubicBezTo>
                    <a:pt x="348" y="120368"/>
                    <a:pt x="1158" y="117320"/>
                    <a:pt x="2701" y="114634"/>
                  </a:cubicBezTo>
                  <a:lnTo>
                    <a:pt x="63756" y="8811"/>
                  </a:lnTo>
                  <a:cubicBezTo>
                    <a:pt x="68776" y="286"/>
                    <a:pt x="79749" y="-2552"/>
                    <a:pt x="88274" y="2468"/>
                  </a:cubicBezTo>
                  <a:cubicBezTo>
                    <a:pt x="90893" y="4011"/>
                    <a:pt x="93074" y="6192"/>
                    <a:pt x="94617" y="8811"/>
                  </a:cubicBezTo>
                  <a:close/>
                </a:path>
              </a:pathLst>
            </a:custGeom>
            <a:solidFill>
              <a:schemeClr val="accent1"/>
            </a:solidFill>
            <a:ln>
              <a:noFill/>
            </a:ln>
            <a:effectLst>
              <a:outerShdw blurRad="57150" rotWithShape="0" algn="bl" dir="48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79" name="Google Shape;3779;p61"/>
            <p:cNvSpPr/>
            <p:nvPr/>
          </p:nvSpPr>
          <p:spPr>
            <a:xfrm>
              <a:off x="3528479" y="3557287"/>
              <a:ext cx="55200" cy="144300"/>
            </a:xfrm>
            <a:prstGeom prst="roundRect">
              <a:avLst>
                <a:gd fmla="val 50000"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80" name="Google Shape;3780;p61"/>
            <p:cNvSpPr/>
            <p:nvPr/>
          </p:nvSpPr>
          <p:spPr>
            <a:xfrm>
              <a:off x="3526790" y="3722258"/>
              <a:ext cx="58855" cy="58855"/>
            </a:xfrm>
            <a:custGeom>
              <a:rect b="b" l="l" r="r" t="t"/>
              <a:pathLst>
                <a:path extrusionOk="0" h="23240" w="23240">
                  <a:moveTo>
                    <a:pt x="23241" y="11621"/>
                  </a:moveTo>
                  <a:cubicBezTo>
                    <a:pt x="23241" y="18038"/>
                    <a:pt x="18038" y="23241"/>
                    <a:pt x="11620" y="23241"/>
                  </a:cubicBezTo>
                  <a:cubicBezTo>
                    <a:pt x="5203" y="23241"/>
                    <a:pt x="0" y="18038"/>
                    <a:pt x="0" y="11621"/>
                  </a:cubicBezTo>
                  <a:cubicBezTo>
                    <a:pt x="0" y="5203"/>
                    <a:pt x="5203" y="0"/>
                    <a:pt x="11620" y="0"/>
                  </a:cubicBezTo>
                  <a:cubicBezTo>
                    <a:pt x="18038" y="0"/>
                    <a:pt x="23241" y="5203"/>
                    <a:pt x="23241" y="11621"/>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781" name="Google Shape;3781;p61"/>
          <p:cNvGrpSpPr/>
          <p:nvPr/>
        </p:nvGrpSpPr>
        <p:grpSpPr>
          <a:xfrm>
            <a:off x="11059045" y="1723254"/>
            <a:ext cx="346931" cy="346931"/>
            <a:chOff x="2467039" y="3048355"/>
            <a:chExt cx="719923" cy="719923"/>
          </a:xfrm>
        </p:grpSpPr>
        <p:sp>
          <p:nvSpPr>
            <p:cNvPr id="3782" name="Google Shape;3782;p61"/>
            <p:cNvSpPr/>
            <p:nvPr/>
          </p:nvSpPr>
          <p:spPr>
            <a:xfrm>
              <a:off x="2467039" y="3048355"/>
              <a:ext cx="719923" cy="719923"/>
            </a:xfrm>
            <a:custGeom>
              <a:rect b="b" l="l" r="r" t="t"/>
              <a:pathLst>
                <a:path extrusionOk="0" h="156590" w="156590">
                  <a:moveTo>
                    <a:pt x="156591" y="78295"/>
                  </a:moveTo>
                  <a:cubicBezTo>
                    <a:pt x="156591" y="121537"/>
                    <a:pt x="121537" y="156591"/>
                    <a:pt x="78296" y="156591"/>
                  </a:cubicBezTo>
                  <a:cubicBezTo>
                    <a:pt x="35054" y="156591"/>
                    <a:pt x="0" y="121537"/>
                    <a:pt x="0" y="78295"/>
                  </a:cubicBezTo>
                  <a:cubicBezTo>
                    <a:pt x="0" y="35054"/>
                    <a:pt x="35054" y="0"/>
                    <a:pt x="78296" y="0"/>
                  </a:cubicBezTo>
                  <a:cubicBezTo>
                    <a:pt x="121537" y="0"/>
                    <a:pt x="156591" y="35054"/>
                    <a:pt x="156591" y="78295"/>
                  </a:cubicBezTo>
                  <a:close/>
                </a:path>
              </a:pathLst>
            </a:custGeom>
            <a:solidFill>
              <a:schemeClr val="accent1"/>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83" name="Google Shape;3783;p61"/>
            <p:cNvSpPr/>
            <p:nvPr/>
          </p:nvSpPr>
          <p:spPr>
            <a:xfrm rot="329230">
              <a:off x="2629055" y="3192992"/>
              <a:ext cx="413371" cy="430203"/>
            </a:xfrm>
            <a:custGeom>
              <a:rect b="b" l="l" r="r" t="t"/>
              <a:pathLst>
                <a:path extrusionOk="0" h="139264" w="129599">
                  <a:moveTo>
                    <a:pt x="125536" y="124583"/>
                  </a:moveTo>
                  <a:cubicBezTo>
                    <a:pt x="121916" y="128755"/>
                    <a:pt x="116678" y="131155"/>
                    <a:pt x="111153" y="131155"/>
                  </a:cubicBezTo>
                  <a:cubicBezTo>
                    <a:pt x="106581" y="131174"/>
                    <a:pt x="102152" y="129555"/>
                    <a:pt x="98675" y="126583"/>
                  </a:cubicBezTo>
                  <a:lnTo>
                    <a:pt x="66290" y="98675"/>
                  </a:lnTo>
                  <a:lnTo>
                    <a:pt x="40859" y="131822"/>
                  </a:lnTo>
                  <a:cubicBezTo>
                    <a:pt x="37239" y="136518"/>
                    <a:pt x="31648" y="139270"/>
                    <a:pt x="25714" y="139251"/>
                  </a:cubicBezTo>
                  <a:cubicBezTo>
                    <a:pt x="21504" y="139242"/>
                    <a:pt x="17418" y="137832"/>
                    <a:pt x="14094" y="135251"/>
                  </a:cubicBezTo>
                  <a:cubicBezTo>
                    <a:pt x="5797" y="128821"/>
                    <a:pt x="4264" y="116896"/>
                    <a:pt x="10665" y="108581"/>
                  </a:cubicBezTo>
                  <a:lnTo>
                    <a:pt x="37430" y="73814"/>
                  </a:lnTo>
                  <a:lnTo>
                    <a:pt x="6950" y="47621"/>
                  </a:lnTo>
                  <a:cubicBezTo>
                    <a:pt x="-1013" y="40753"/>
                    <a:pt x="-1909" y="28733"/>
                    <a:pt x="4949" y="20760"/>
                  </a:cubicBezTo>
                  <a:cubicBezTo>
                    <a:pt x="11817" y="12797"/>
                    <a:pt x="23838" y="11902"/>
                    <a:pt x="31810" y="18760"/>
                  </a:cubicBezTo>
                  <a:lnTo>
                    <a:pt x="60385" y="43620"/>
                  </a:lnTo>
                  <a:lnTo>
                    <a:pt x="88198" y="7425"/>
                  </a:lnTo>
                  <a:cubicBezTo>
                    <a:pt x="94599" y="-900"/>
                    <a:pt x="106524" y="-2471"/>
                    <a:pt x="114868" y="3901"/>
                  </a:cubicBezTo>
                  <a:cubicBezTo>
                    <a:pt x="123193" y="10302"/>
                    <a:pt x="124765" y="22227"/>
                    <a:pt x="118392" y="30571"/>
                  </a:cubicBezTo>
                  <a:lnTo>
                    <a:pt x="89246" y="68671"/>
                  </a:lnTo>
                  <a:lnTo>
                    <a:pt x="123250" y="97913"/>
                  </a:lnTo>
                  <a:cubicBezTo>
                    <a:pt x="131184" y="104676"/>
                    <a:pt x="132203" y="116563"/>
                    <a:pt x="125536" y="124583"/>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784" name="Google Shape;3784;p61"/>
          <p:cNvGrpSpPr/>
          <p:nvPr/>
        </p:nvGrpSpPr>
        <p:grpSpPr>
          <a:xfrm>
            <a:off x="11062110" y="1241687"/>
            <a:ext cx="344627" cy="344627"/>
            <a:chOff x="3246456" y="3096252"/>
            <a:chExt cx="719923" cy="719923"/>
          </a:xfrm>
        </p:grpSpPr>
        <p:sp>
          <p:nvSpPr>
            <p:cNvPr id="3785" name="Google Shape;3785;p61"/>
            <p:cNvSpPr/>
            <p:nvPr/>
          </p:nvSpPr>
          <p:spPr>
            <a:xfrm>
              <a:off x="3246456" y="3096252"/>
              <a:ext cx="719923" cy="719923"/>
            </a:xfrm>
            <a:custGeom>
              <a:rect b="b" l="l" r="r" t="t"/>
              <a:pathLst>
                <a:path extrusionOk="0" h="156590" w="156590">
                  <a:moveTo>
                    <a:pt x="156591" y="78295"/>
                  </a:moveTo>
                  <a:cubicBezTo>
                    <a:pt x="156591" y="121537"/>
                    <a:pt x="121537" y="156591"/>
                    <a:pt x="78296" y="156591"/>
                  </a:cubicBezTo>
                  <a:cubicBezTo>
                    <a:pt x="35054" y="156591"/>
                    <a:pt x="0" y="121537"/>
                    <a:pt x="0" y="78295"/>
                  </a:cubicBezTo>
                  <a:cubicBezTo>
                    <a:pt x="0" y="35054"/>
                    <a:pt x="35054" y="0"/>
                    <a:pt x="78296" y="0"/>
                  </a:cubicBezTo>
                  <a:cubicBezTo>
                    <a:pt x="121537" y="0"/>
                    <a:pt x="156591" y="35054"/>
                    <a:pt x="156591" y="78295"/>
                  </a:cubicBezTo>
                  <a:close/>
                </a:path>
              </a:pathLst>
            </a:custGeom>
            <a:solidFill>
              <a:schemeClr val="accent1"/>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86" name="Google Shape;3786;p61"/>
            <p:cNvSpPr/>
            <p:nvPr/>
          </p:nvSpPr>
          <p:spPr>
            <a:xfrm>
              <a:off x="3372192" y="3256552"/>
              <a:ext cx="424601" cy="392389"/>
            </a:xfrm>
            <a:custGeom>
              <a:rect b="b" l="l" r="r" t="t"/>
              <a:pathLst>
                <a:path extrusionOk="0" h="125665" w="135981">
                  <a:moveTo>
                    <a:pt x="56502" y="125366"/>
                  </a:moveTo>
                  <a:cubicBezTo>
                    <a:pt x="51520" y="125366"/>
                    <a:pt x="46729" y="123423"/>
                    <a:pt x="43167" y="119937"/>
                  </a:cubicBezTo>
                  <a:lnTo>
                    <a:pt x="5924" y="83647"/>
                  </a:lnTo>
                  <a:cubicBezTo>
                    <a:pt x="-1515" y="76211"/>
                    <a:pt x="-1525" y="64150"/>
                    <a:pt x="5905" y="56706"/>
                  </a:cubicBezTo>
                  <a:cubicBezTo>
                    <a:pt x="5915" y="56700"/>
                    <a:pt x="5915" y="56696"/>
                    <a:pt x="5924" y="56691"/>
                  </a:cubicBezTo>
                  <a:cubicBezTo>
                    <a:pt x="13363" y="49247"/>
                    <a:pt x="25422" y="49240"/>
                    <a:pt x="32861" y="56676"/>
                  </a:cubicBezTo>
                  <a:cubicBezTo>
                    <a:pt x="32870" y="56681"/>
                    <a:pt x="32870" y="56686"/>
                    <a:pt x="32880" y="56691"/>
                  </a:cubicBezTo>
                  <a:lnTo>
                    <a:pt x="53930" y="77265"/>
                  </a:lnTo>
                  <a:lnTo>
                    <a:pt x="101555" y="8209"/>
                  </a:lnTo>
                  <a:cubicBezTo>
                    <a:pt x="107527" y="-438"/>
                    <a:pt x="119376" y="-2612"/>
                    <a:pt x="128035" y="3351"/>
                  </a:cubicBezTo>
                  <a:cubicBezTo>
                    <a:pt x="136712" y="9295"/>
                    <a:pt x="138931" y="21150"/>
                    <a:pt x="132988" y="29830"/>
                  </a:cubicBezTo>
                  <a:lnTo>
                    <a:pt x="72790" y="117460"/>
                  </a:lnTo>
                  <a:cubicBezTo>
                    <a:pt x="69618" y="122090"/>
                    <a:pt x="64560" y="125090"/>
                    <a:pt x="58978" y="125652"/>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787" name="Google Shape;3787;p61"/>
          <p:cNvGrpSpPr/>
          <p:nvPr/>
        </p:nvGrpSpPr>
        <p:grpSpPr>
          <a:xfrm>
            <a:off x="8952497" y="758064"/>
            <a:ext cx="381359" cy="346683"/>
            <a:chOff x="3356559" y="3473200"/>
            <a:chExt cx="399370" cy="357885"/>
          </a:xfrm>
        </p:grpSpPr>
        <p:sp>
          <p:nvSpPr>
            <p:cNvPr id="3788" name="Google Shape;3788;p61"/>
            <p:cNvSpPr/>
            <p:nvPr/>
          </p:nvSpPr>
          <p:spPr>
            <a:xfrm>
              <a:off x="3356559" y="3473200"/>
              <a:ext cx="399370" cy="357885"/>
            </a:xfrm>
            <a:custGeom>
              <a:rect b="b" l="l" r="r" t="t"/>
              <a:pathLst>
                <a:path extrusionOk="0" h="141317" w="157698">
                  <a:moveTo>
                    <a:pt x="94617" y="8811"/>
                  </a:moveTo>
                  <a:lnTo>
                    <a:pt x="155673" y="114634"/>
                  </a:lnTo>
                  <a:cubicBezTo>
                    <a:pt x="160568" y="123168"/>
                    <a:pt x="157616" y="134055"/>
                    <a:pt x="149081" y="138942"/>
                  </a:cubicBezTo>
                  <a:cubicBezTo>
                    <a:pt x="146386" y="140485"/>
                    <a:pt x="143347" y="141304"/>
                    <a:pt x="140242" y="141304"/>
                  </a:cubicBezTo>
                  <a:lnTo>
                    <a:pt x="18132" y="141304"/>
                  </a:lnTo>
                  <a:cubicBezTo>
                    <a:pt x="8292" y="141295"/>
                    <a:pt x="329" y="133303"/>
                    <a:pt x="339" y="123473"/>
                  </a:cubicBezTo>
                  <a:cubicBezTo>
                    <a:pt x="348" y="120368"/>
                    <a:pt x="1158" y="117320"/>
                    <a:pt x="2701" y="114634"/>
                  </a:cubicBezTo>
                  <a:lnTo>
                    <a:pt x="63756" y="8811"/>
                  </a:lnTo>
                  <a:cubicBezTo>
                    <a:pt x="68776" y="286"/>
                    <a:pt x="79749" y="-2552"/>
                    <a:pt x="88274" y="2468"/>
                  </a:cubicBezTo>
                  <a:cubicBezTo>
                    <a:pt x="90893" y="4011"/>
                    <a:pt x="93074" y="6192"/>
                    <a:pt x="94617" y="8811"/>
                  </a:cubicBezTo>
                  <a:close/>
                </a:path>
              </a:pathLst>
            </a:custGeom>
            <a:solidFill>
              <a:schemeClr val="accent2"/>
            </a:solidFill>
            <a:ln>
              <a:noFill/>
            </a:ln>
            <a:effectLst>
              <a:outerShdw blurRad="57150" rotWithShape="0" algn="bl" dir="48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89" name="Google Shape;3789;p61"/>
            <p:cNvSpPr/>
            <p:nvPr/>
          </p:nvSpPr>
          <p:spPr>
            <a:xfrm>
              <a:off x="3528479" y="3557287"/>
              <a:ext cx="55200" cy="144300"/>
            </a:xfrm>
            <a:prstGeom prst="roundRect">
              <a:avLst>
                <a:gd fmla="val 50000"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90" name="Google Shape;3790;p61"/>
            <p:cNvSpPr/>
            <p:nvPr/>
          </p:nvSpPr>
          <p:spPr>
            <a:xfrm>
              <a:off x="3526790" y="3722258"/>
              <a:ext cx="58855" cy="58855"/>
            </a:xfrm>
            <a:custGeom>
              <a:rect b="b" l="l" r="r" t="t"/>
              <a:pathLst>
                <a:path extrusionOk="0" h="23240" w="23240">
                  <a:moveTo>
                    <a:pt x="23241" y="11621"/>
                  </a:moveTo>
                  <a:cubicBezTo>
                    <a:pt x="23241" y="18038"/>
                    <a:pt x="18038" y="23241"/>
                    <a:pt x="11620" y="23241"/>
                  </a:cubicBezTo>
                  <a:cubicBezTo>
                    <a:pt x="5203" y="23241"/>
                    <a:pt x="0" y="18038"/>
                    <a:pt x="0" y="11621"/>
                  </a:cubicBezTo>
                  <a:cubicBezTo>
                    <a:pt x="0" y="5203"/>
                    <a:pt x="5203" y="0"/>
                    <a:pt x="11620" y="0"/>
                  </a:cubicBezTo>
                  <a:cubicBezTo>
                    <a:pt x="18038" y="0"/>
                    <a:pt x="23241" y="5203"/>
                    <a:pt x="23241" y="11621"/>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791" name="Google Shape;3791;p61"/>
          <p:cNvGrpSpPr/>
          <p:nvPr/>
        </p:nvGrpSpPr>
        <p:grpSpPr>
          <a:xfrm>
            <a:off x="9467247" y="758064"/>
            <a:ext cx="381359" cy="346683"/>
            <a:chOff x="3356559" y="3473200"/>
            <a:chExt cx="399370" cy="357885"/>
          </a:xfrm>
        </p:grpSpPr>
        <p:sp>
          <p:nvSpPr>
            <p:cNvPr id="3792" name="Google Shape;3792;p61"/>
            <p:cNvSpPr/>
            <p:nvPr/>
          </p:nvSpPr>
          <p:spPr>
            <a:xfrm>
              <a:off x="3356559" y="3473200"/>
              <a:ext cx="399370" cy="357885"/>
            </a:xfrm>
            <a:custGeom>
              <a:rect b="b" l="l" r="r" t="t"/>
              <a:pathLst>
                <a:path extrusionOk="0" h="141317" w="157698">
                  <a:moveTo>
                    <a:pt x="94617" y="8811"/>
                  </a:moveTo>
                  <a:lnTo>
                    <a:pt x="155673" y="114634"/>
                  </a:lnTo>
                  <a:cubicBezTo>
                    <a:pt x="160568" y="123168"/>
                    <a:pt x="157616" y="134055"/>
                    <a:pt x="149081" y="138942"/>
                  </a:cubicBezTo>
                  <a:cubicBezTo>
                    <a:pt x="146386" y="140485"/>
                    <a:pt x="143347" y="141304"/>
                    <a:pt x="140242" y="141304"/>
                  </a:cubicBezTo>
                  <a:lnTo>
                    <a:pt x="18132" y="141304"/>
                  </a:lnTo>
                  <a:cubicBezTo>
                    <a:pt x="8292" y="141295"/>
                    <a:pt x="329" y="133303"/>
                    <a:pt x="339" y="123473"/>
                  </a:cubicBezTo>
                  <a:cubicBezTo>
                    <a:pt x="348" y="120368"/>
                    <a:pt x="1158" y="117320"/>
                    <a:pt x="2701" y="114634"/>
                  </a:cubicBezTo>
                  <a:lnTo>
                    <a:pt x="63756" y="8811"/>
                  </a:lnTo>
                  <a:cubicBezTo>
                    <a:pt x="68776" y="286"/>
                    <a:pt x="79749" y="-2552"/>
                    <a:pt x="88274" y="2468"/>
                  </a:cubicBezTo>
                  <a:cubicBezTo>
                    <a:pt x="90893" y="4011"/>
                    <a:pt x="93074" y="6192"/>
                    <a:pt x="94617" y="8811"/>
                  </a:cubicBezTo>
                  <a:close/>
                </a:path>
              </a:pathLst>
            </a:custGeom>
            <a:solidFill>
              <a:schemeClr val="accent3"/>
            </a:solidFill>
            <a:ln>
              <a:noFill/>
            </a:ln>
            <a:effectLst>
              <a:outerShdw blurRad="57150" rotWithShape="0" algn="bl" dir="48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93" name="Google Shape;3793;p61"/>
            <p:cNvSpPr/>
            <p:nvPr/>
          </p:nvSpPr>
          <p:spPr>
            <a:xfrm>
              <a:off x="3528479" y="3557287"/>
              <a:ext cx="55200" cy="144300"/>
            </a:xfrm>
            <a:prstGeom prst="roundRect">
              <a:avLst>
                <a:gd fmla="val 50000"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94" name="Google Shape;3794;p61"/>
            <p:cNvSpPr/>
            <p:nvPr/>
          </p:nvSpPr>
          <p:spPr>
            <a:xfrm>
              <a:off x="3526790" y="3722258"/>
              <a:ext cx="58855" cy="58855"/>
            </a:xfrm>
            <a:custGeom>
              <a:rect b="b" l="l" r="r" t="t"/>
              <a:pathLst>
                <a:path extrusionOk="0" h="23240" w="23240">
                  <a:moveTo>
                    <a:pt x="23241" y="11621"/>
                  </a:moveTo>
                  <a:cubicBezTo>
                    <a:pt x="23241" y="18038"/>
                    <a:pt x="18038" y="23241"/>
                    <a:pt x="11620" y="23241"/>
                  </a:cubicBezTo>
                  <a:cubicBezTo>
                    <a:pt x="5203" y="23241"/>
                    <a:pt x="0" y="18038"/>
                    <a:pt x="0" y="11621"/>
                  </a:cubicBezTo>
                  <a:cubicBezTo>
                    <a:pt x="0" y="5203"/>
                    <a:pt x="5203" y="0"/>
                    <a:pt x="11620" y="0"/>
                  </a:cubicBezTo>
                  <a:cubicBezTo>
                    <a:pt x="18038" y="0"/>
                    <a:pt x="23241" y="5203"/>
                    <a:pt x="23241" y="11621"/>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795" name="Google Shape;3795;p61"/>
          <p:cNvGrpSpPr/>
          <p:nvPr/>
        </p:nvGrpSpPr>
        <p:grpSpPr>
          <a:xfrm>
            <a:off x="9981997" y="758064"/>
            <a:ext cx="381359" cy="346683"/>
            <a:chOff x="3356559" y="3473200"/>
            <a:chExt cx="399370" cy="357885"/>
          </a:xfrm>
        </p:grpSpPr>
        <p:sp>
          <p:nvSpPr>
            <p:cNvPr id="3796" name="Google Shape;3796;p61"/>
            <p:cNvSpPr/>
            <p:nvPr/>
          </p:nvSpPr>
          <p:spPr>
            <a:xfrm>
              <a:off x="3356559" y="3473200"/>
              <a:ext cx="399370" cy="357885"/>
            </a:xfrm>
            <a:custGeom>
              <a:rect b="b" l="l" r="r" t="t"/>
              <a:pathLst>
                <a:path extrusionOk="0" h="141317" w="157698">
                  <a:moveTo>
                    <a:pt x="94617" y="8811"/>
                  </a:moveTo>
                  <a:lnTo>
                    <a:pt x="155673" y="114634"/>
                  </a:lnTo>
                  <a:cubicBezTo>
                    <a:pt x="160568" y="123168"/>
                    <a:pt x="157616" y="134055"/>
                    <a:pt x="149081" y="138942"/>
                  </a:cubicBezTo>
                  <a:cubicBezTo>
                    <a:pt x="146386" y="140485"/>
                    <a:pt x="143347" y="141304"/>
                    <a:pt x="140242" y="141304"/>
                  </a:cubicBezTo>
                  <a:lnTo>
                    <a:pt x="18132" y="141304"/>
                  </a:lnTo>
                  <a:cubicBezTo>
                    <a:pt x="8292" y="141295"/>
                    <a:pt x="329" y="133303"/>
                    <a:pt x="339" y="123473"/>
                  </a:cubicBezTo>
                  <a:cubicBezTo>
                    <a:pt x="348" y="120368"/>
                    <a:pt x="1158" y="117320"/>
                    <a:pt x="2701" y="114634"/>
                  </a:cubicBezTo>
                  <a:lnTo>
                    <a:pt x="63756" y="8811"/>
                  </a:lnTo>
                  <a:cubicBezTo>
                    <a:pt x="68776" y="286"/>
                    <a:pt x="79749" y="-2552"/>
                    <a:pt x="88274" y="2468"/>
                  </a:cubicBezTo>
                  <a:cubicBezTo>
                    <a:pt x="90893" y="4011"/>
                    <a:pt x="93074" y="6192"/>
                    <a:pt x="94617" y="8811"/>
                  </a:cubicBezTo>
                  <a:close/>
                </a:path>
              </a:pathLst>
            </a:custGeom>
            <a:solidFill>
              <a:schemeClr val="accent4"/>
            </a:solidFill>
            <a:ln>
              <a:noFill/>
            </a:ln>
            <a:effectLst>
              <a:outerShdw blurRad="57150" rotWithShape="0" algn="bl" dir="48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97" name="Google Shape;3797;p61"/>
            <p:cNvSpPr/>
            <p:nvPr/>
          </p:nvSpPr>
          <p:spPr>
            <a:xfrm>
              <a:off x="3528479" y="3557287"/>
              <a:ext cx="55200" cy="144300"/>
            </a:xfrm>
            <a:prstGeom prst="roundRect">
              <a:avLst>
                <a:gd fmla="val 50000"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798" name="Google Shape;3798;p61"/>
            <p:cNvSpPr/>
            <p:nvPr/>
          </p:nvSpPr>
          <p:spPr>
            <a:xfrm>
              <a:off x="3526790" y="3722258"/>
              <a:ext cx="58855" cy="58855"/>
            </a:xfrm>
            <a:custGeom>
              <a:rect b="b" l="l" r="r" t="t"/>
              <a:pathLst>
                <a:path extrusionOk="0" h="23240" w="23240">
                  <a:moveTo>
                    <a:pt x="23241" y="11621"/>
                  </a:moveTo>
                  <a:cubicBezTo>
                    <a:pt x="23241" y="18038"/>
                    <a:pt x="18038" y="23241"/>
                    <a:pt x="11620" y="23241"/>
                  </a:cubicBezTo>
                  <a:cubicBezTo>
                    <a:pt x="5203" y="23241"/>
                    <a:pt x="0" y="18038"/>
                    <a:pt x="0" y="11621"/>
                  </a:cubicBezTo>
                  <a:cubicBezTo>
                    <a:pt x="0" y="5203"/>
                    <a:pt x="5203" y="0"/>
                    <a:pt x="11620" y="0"/>
                  </a:cubicBezTo>
                  <a:cubicBezTo>
                    <a:pt x="18038" y="0"/>
                    <a:pt x="23241" y="5203"/>
                    <a:pt x="23241" y="11621"/>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799" name="Google Shape;3799;p61"/>
          <p:cNvGrpSpPr/>
          <p:nvPr/>
        </p:nvGrpSpPr>
        <p:grpSpPr>
          <a:xfrm>
            <a:off x="10496747" y="758064"/>
            <a:ext cx="381359" cy="346683"/>
            <a:chOff x="3356559" y="3473200"/>
            <a:chExt cx="399370" cy="357885"/>
          </a:xfrm>
        </p:grpSpPr>
        <p:sp>
          <p:nvSpPr>
            <p:cNvPr id="3800" name="Google Shape;3800;p61"/>
            <p:cNvSpPr/>
            <p:nvPr/>
          </p:nvSpPr>
          <p:spPr>
            <a:xfrm>
              <a:off x="3356559" y="3473200"/>
              <a:ext cx="399370" cy="357885"/>
            </a:xfrm>
            <a:custGeom>
              <a:rect b="b" l="l" r="r" t="t"/>
              <a:pathLst>
                <a:path extrusionOk="0" h="141317" w="157698">
                  <a:moveTo>
                    <a:pt x="94617" y="8811"/>
                  </a:moveTo>
                  <a:lnTo>
                    <a:pt x="155673" y="114634"/>
                  </a:lnTo>
                  <a:cubicBezTo>
                    <a:pt x="160568" y="123168"/>
                    <a:pt x="157616" y="134055"/>
                    <a:pt x="149081" y="138942"/>
                  </a:cubicBezTo>
                  <a:cubicBezTo>
                    <a:pt x="146386" y="140485"/>
                    <a:pt x="143347" y="141304"/>
                    <a:pt x="140242" y="141304"/>
                  </a:cubicBezTo>
                  <a:lnTo>
                    <a:pt x="18132" y="141304"/>
                  </a:lnTo>
                  <a:cubicBezTo>
                    <a:pt x="8292" y="141295"/>
                    <a:pt x="329" y="133303"/>
                    <a:pt x="339" y="123473"/>
                  </a:cubicBezTo>
                  <a:cubicBezTo>
                    <a:pt x="348" y="120368"/>
                    <a:pt x="1158" y="117320"/>
                    <a:pt x="2701" y="114634"/>
                  </a:cubicBezTo>
                  <a:lnTo>
                    <a:pt x="63756" y="8811"/>
                  </a:lnTo>
                  <a:cubicBezTo>
                    <a:pt x="68776" y="286"/>
                    <a:pt x="79749" y="-2552"/>
                    <a:pt x="88274" y="2468"/>
                  </a:cubicBezTo>
                  <a:cubicBezTo>
                    <a:pt x="90893" y="4011"/>
                    <a:pt x="93074" y="6192"/>
                    <a:pt x="94617" y="8811"/>
                  </a:cubicBezTo>
                  <a:close/>
                </a:path>
              </a:pathLst>
            </a:custGeom>
            <a:solidFill>
              <a:schemeClr val="accent5"/>
            </a:solidFill>
            <a:ln>
              <a:noFill/>
            </a:ln>
            <a:effectLst>
              <a:outerShdw blurRad="57150" rotWithShape="0" algn="bl" dir="48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01" name="Google Shape;3801;p61"/>
            <p:cNvSpPr/>
            <p:nvPr/>
          </p:nvSpPr>
          <p:spPr>
            <a:xfrm>
              <a:off x="3528479" y="3557287"/>
              <a:ext cx="55200" cy="144300"/>
            </a:xfrm>
            <a:prstGeom prst="roundRect">
              <a:avLst>
                <a:gd fmla="val 50000"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02" name="Google Shape;3802;p61"/>
            <p:cNvSpPr/>
            <p:nvPr/>
          </p:nvSpPr>
          <p:spPr>
            <a:xfrm>
              <a:off x="3526790" y="3722258"/>
              <a:ext cx="58855" cy="58855"/>
            </a:xfrm>
            <a:custGeom>
              <a:rect b="b" l="l" r="r" t="t"/>
              <a:pathLst>
                <a:path extrusionOk="0" h="23240" w="23240">
                  <a:moveTo>
                    <a:pt x="23241" y="11621"/>
                  </a:moveTo>
                  <a:cubicBezTo>
                    <a:pt x="23241" y="18038"/>
                    <a:pt x="18038" y="23241"/>
                    <a:pt x="11620" y="23241"/>
                  </a:cubicBezTo>
                  <a:cubicBezTo>
                    <a:pt x="5203" y="23241"/>
                    <a:pt x="0" y="18038"/>
                    <a:pt x="0" y="11621"/>
                  </a:cubicBezTo>
                  <a:cubicBezTo>
                    <a:pt x="0" y="5203"/>
                    <a:pt x="5203" y="0"/>
                    <a:pt x="11620" y="0"/>
                  </a:cubicBezTo>
                  <a:cubicBezTo>
                    <a:pt x="18038" y="0"/>
                    <a:pt x="23241" y="5203"/>
                    <a:pt x="23241" y="11621"/>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803" name="Google Shape;3803;p61"/>
          <p:cNvGrpSpPr/>
          <p:nvPr/>
        </p:nvGrpSpPr>
        <p:grpSpPr>
          <a:xfrm>
            <a:off x="8938383" y="1241686"/>
            <a:ext cx="344627" cy="344627"/>
            <a:chOff x="3246456" y="3096252"/>
            <a:chExt cx="719923" cy="719923"/>
          </a:xfrm>
        </p:grpSpPr>
        <p:sp>
          <p:nvSpPr>
            <p:cNvPr id="3804" name="Google Shape;3804;p61"/>
            <p:cNvSpPr/>
            <p:nvPr/>
          </p:nvSpPr>
          <p:spPr>
            <a:xfrm>
              <a:off x="3246456" y="3096252"/>
              <a:ext cx="719923" cy="719923"/>
            </a:xfrm>
            <a:custGeom>
              <a:rect b="b" l="l" r="r" t="t"/>
              <a:pathLst>
                <a:path extrusionOk="0" h="156590" w="156590">
                  <a:moveTo>
                    <a:pt x="156591" y="78295"/>
                  </a:moveTo>
                  <a:cubicBezTo>
                    <a:pt x="156591" y="121537"/>
                    <a:pt x="121537" y="156591"/>
                    <a:pt x="78296" y="156591"/>
                  </a:cubicBezTo>
                  <a:cubicBezTo>
                    <a:pt x="35054" y="156591"/>
                    <a:pt x="0" y="121537"/>
                    <a:pt x="0" y="78295"/>
                  </a:cubicBezTo>
                  <a:cubicBezTo>
                    <a:pt x="0" y="35054"/>
                    <a:pt x="35054" y="0"/>
                    <a:pt x="78296" y="0"/>
                  </a:cubicBezTo>
                  <a:cubicBezTo>
                    <a:pt x="121537" y="0"/>
                    <a:pt x="156591" y="35054"/>
                    <a:pt x="156591" y="78295"/>
                  </a:cubicBezTo>
                  <a:close/>
                </a:path>
              </a:pathLst>
            </a:custGeom>
            <a:solidFill>
              <a:schemeClr val="accent2"/>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05" name="Google Shape;3805;p61"/>
            <p:cNvSpPr/>
            <p:nvPr/>
          </p:nvSpPr>
          <p:spPr>
            <a:xfrm>
              <a:off x="3372192" y="3256552"/>
              <a:ext cx="424601" cy="392389"/>
            </a:xfrm>
            <a:custGeom>
              <a:rect b="b" l="l" r="r" t="t"/>
              <a:pathLst>
                <a:path extrusionOk="0" h="125665" w="135981">
                  <a:moveTo>
                    <a:pt x="56502" y="125366"/>
                  </a:moveTo>
                  <a:cubicBezTo>
                    <a:pt x="51520" y="125366"/>
                    <a:pt x="46729" y="123423"/>
                    <a:pt x="43167" y="119937"/>
                  </a:cubicBezTo>
                  <a:lnTo>
                    <a:pt x="5924" y="83647"/>
                  </a:lnTo>
                  <a:cubicBezTo>
                    <a:pt x="-1515" y="76211"/>
                    <a:pt x="-1525" y="64150"/>
                    <a:pt x="5905" y="56706"/>
                  </a:cubicBezTo>
                  <a:cubicBezTo>
                    <a:pt x="5915" y="56700"/>
                    <a:pt x="5915" y="56696"/>
                    <a:pt x="5924" y="56691"/>
                  </a:cubicBezTo>
                  <a:cubicBezTo>
                    <a:pt x="13363" y="49247"/>
                    <a:pt x="25422" y="49240"/>
                    <a:pt x="32861" y="56676"/>
                  </a:cubicBezTo>
                  <a:cubicBezTo>
                    <a:pt x="32870" y="56681"/>
                    <a:pt x="32870" y="56686"/>
                    <a:pt x="32880" y="56691"/>
                  </a:cubicBezTo>
                  <a:lnTo>
                    <a:pt x="53930" y="77265"/>
                  </a:lnTo>
                  <a:lnTo>
                    <a:pt x="101555" y="8209"/>
                  </a:lnTo>
                  <a:cubicBezTo>
                    <a:pt x="107527" y="-438"/>
                    <a:pt x="119376" y="-2612"/>
                    <a:pt x="128035" y="3351"/>
                  </a:cubicBezTo>
                  <a:cubicBezTo>
                    <a:pt x="136712" y="9295"/>
                    <a:pt x="138931" y="21150"/>
                    <a:pt x="132988" y="29830"/>
                  </a:cubicBezTo>
                  <a:lnTo>
                    <a:pt x="72790" y="117460"/>
                  </a:lnTo>
                  <a:cubicBezTo>
                    <a:pt x="69618" y="122090"/>
                    <a:pt x="64560" y="125090"/>
                    <a:pt x="58978" y="125652"/>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806" name="Google Shape;3806;p61"/>
          <p:cNvGrpSpPr/>
          <p:nvPr/>
        </p:nvGrpSpPr>
        <p:grpSpPr>
          <a:xfrm>
            <a:off x="9469313" y="1241686"/>
            <a:ext cx="344627" cy="344627"/>
            <a:chOff x="3246456" y="3096252"/>
            <a:chExt cx="719923" cy="719923"/>
          </a:xfrm>
        </p:grpSpPr>
        <p:sp>
          <p:nvSpPr>
            <p:cNvPr id="3807" name="Google Shape;3807;p61"/>
            <p:cNvSpPr/>
            <p:nvPr/>
          </p:nvSpPr>
          <p:spPr>
            <a:xfrm>
              <a:off x="3246456" y="3096252"/>
              <a:ext cx="719923" cy="719923"/>
            </a:xfrm>
            <a:custGeom>
              <a:rect b="b" l="l" r="r" t="t"/>
              <a:pathLst>
                <a:path extrusionOk="0" h="156590" w="156590">
                  <a:moveTo>
                    <a:pt x="156591" y="78295"/>
                  </a:moveTo>
                  <a:cubicBezTo>
                    <a:pt x="156591" y="121537"/>
                    <a:pt x="121537" y="156591"/>
                    <a:pt x="78296" y="156591"/>
                  </a:cubicBezTo>
                  <a:cubicBezTo>
                    <a:pt x="35054" y="156591"/>
                    <a:pt x="0" y="121537"/>
                    <a:pt x="0" y="78295"/>
                  </a:cubicBezTo>
                  <a:cubicBezTo>
                    <a:pt x="0" y="35054"/>
                    <a:pt x="35054" y="0"/>
                    <a:pt x="78296" y="0"/>
                  </a:cubicBezTo>
                  <a:cubicBezTo>
                    <a:pt x="121537" y="0"/>
                    <a:pt x="156591" y="35054"/>
                    <a:pt x="156591" y="78295"/>
                  </a:cubicBezTo>
                  <a:close/>
                </a:path>
              </a:pathLst>
            </a:custGeom>
            <a:solidFill>
              <a:schemeClr val="accent3"/>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08" name="Google Shape;3808;p61"/>
            <p:cNvSpPr/>
            <p:nvPr/>
          </p:nvSpPr>
          <p:spPr>
            <a:xfrm>
              <a:off x="3372192" y="3256552"/>
              <a:ext cx="424601" cy="392389"/>
            </a:xfrm>
            <a:custGeom>
              <a:rect b="b" l="l" r="r" t="t"/>
              <a:pathLst>
                <a:path extrusionOk="0" h="125665" w="135981">
                  <a:moveTo>
                    <a:pt x="56502" y="125366"/>
                  </a:moveTo>
                  <a:cubicBezTo>
                    <a:pt x="51520" y="125366"/>
                    <a:pt x="46729" y="123423"/>
                    <a:pt x="43167" y="119937"/>
                  </a:cubicBezTo>
                  <a:lnTo>
                    <a:pt x="5924" y="83647"/>
                  </a:lnTo>
                  <a:cubicBezTo>
                    <a:pt x="-1515" y="76211"/>
                    <a:pt x="-1525" y="64150"/>
                    <a:pt x="5905" y="56706"/>
                  </a:cubicBezTo>
                  <a:cubicBezTo>
                    <a:pt x="5915" y="56700"/>
                    <a:pt x="5915" y="56696"/>
                    <a:pt x="5924" y="56691"/>
                  </a:cubicBezTo>
                  <a:cubicBezTo>
                    <a:pt x="13363" y="49247"/>
                    <a:pt x="25422" y="49240"/>
                    <a:pt x="32861" y="56676"/>
                  </a:cubicBezTo>
                  <a:cubicBezTo>
                    <a:pt x="32870" y="56681"/>
                    <a:pt x="32870" y="56686"/>
                    <a:pt x="32880" y="56691"/>
                  </a:cubicBezTo>
                  <a:lnTo>
                    <a:pt x="53930" y="77265"/>
                  </a:lnTo>
                  <a:lnTo>
                    <a:pt x="101555" y="8209"/>
                  </a:lnTo>
                  <a:cubicBezTo>
                    <a:pt x="107527" y="-438"/>
                    <a:pt x="119376" y="-2612"/>
                    <a:pt x="128035" y="3351"/>
                  </a:cubicBezTo>
                  <a:cubicBezTo>
                    <a:pt x="136712" y="9295"/>
                    <a:pt x="138931" y="21150"/>
                    <a:pt x="132988" y="29830"/>
                  </a:cubicBezTo>
                  <a:lnTo>
                    <a:pt x="72790" y="117460"/>
                  </a:lnTo>
                  <a:cubicBezTo>
                    <a:pt x="69618" y="122090"/>
                    <a:pt x="64560" y="125090"/>
                    <a:pt x="58978" y="125652"/>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809" name="Google Shape;3809;p61"/>
          <p:cNvGrpSpPr/>
          <p:nvPr/>
        </p:nvGrpSpPr>
        <p:grpSpPr>
          <a:xfrm>
            <a:off x="10000244" y="1241686"/>
            <a:ext cx="344627" cy="344627"/>
            <a:chOff x="3246456" y="3096252"/>
            <a:chExt cx="719923" cy="719923"/>
          </a:xfrm>
        </p:grpSpPr>
        <p:sp>
          <p:nvSpPr>
            <p:cNvPr id="3810" name="Google Shape;3810;p61"/>
            <p:cNvSpPr/>
            <p:nvPr/>
          </p:nvSpPr>
          <p:spPr>
            <a:xfrm>
              <a:off x="3246456" y="3096252"/>
              <a:ext cx="719923" cy="719923"/>
            </a:xfrm>
            <a:custGeom>
              <a:rect b="b" l="l" r="r" t="t"/>
              <a:pathLst>
                <a:path extrusionOk="0" h="156590" w="156590">
                  <a:moveTo>
                    <a:pt x="156591" y="78295"/>
                  </a:moveTo>
                  <a:cubicBezTo>
                    <a:pt x="156591" y="121537"/>
                    <a:pt x="121537" y="156591"/>
                    <a:pt x="78296" y="156591"/>
                  </a:cubicBezTo>
                  <a:cubicBezTo>
                    <a:pt x="35054" y="156591"/>
                    <a:pt x="0" y="121537"/>
                    <a:pt x="0" y="78295"/>
                  </a:cubicBezTo>
                  <a:cubicBezTo>
                    <a:pt x="0" y="35054"/>
                    <a:pt x="35054" y="0"/>
                    <a:pt x="78296" y="0"/>
                  </a:cubicBezTo>
                  <a:cubicBezTo>
                    <a:pt x="121537" y="0"/>
                    <a:pt x="156591" y="35054"/>
                    <a:pt x="156591" y="78295"/>
                  </a:cubicBezTo>
                  <a:close/>
                </a:path>
              </a:pathLst>
            </a:custGeom>
            <a:solidFill>
              <a:schemeClr val="accent4"/>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11" name="Google Shape;3811;p61"/>
            <p:cNvSpPr/>
            <p:nvPr/>
          </p:nvSpPr>
          <p:spPr>
            <a:xfrm>
              <a:off x="3372192" y="3256552"/>
              <a:ext cx="424601" cy="392389"/>
            </a:xfrm>
            <a:custGeom>
              <a:rect b="b" l="l" r="r" t="t"/>
              <a:pathLst>
                <a:path extrusionOk="0" h="125665" w="135981">
                  <a:moveTo>
                    <a:pt x="56502" y="125366"/>
                  </a:moveTo>
                  <a:cubicBezTo>
                    <a:pt x="51520" y="125366"/>
                    <a:pt x="46729" y="123423"/>
                    <a:pt x="43167" y="119937"/>
                  </a:cubicBezTo>
                  <a:lnTo>
                    <a:pt x="5924" y="83647"/>
                  </a:lnTo>
                  <a:cubicBezTo>
                    <a:pt x="-1515" y="76211"/>
                    <a:pt x="-1525" y="64150"/>
                    <a:pt x="5905" y="56706"/>
                  </a:cubicBezTo>
                  <a:cubicBezTo>
                    <a:pt x="5915" y="56700"/>
                    <a:pt x="5915" y="56696"/>
                    <a:pt x="5924" y="56691"/>
                  </a:cubicBezTo>
                  <a:cubicBezTo>
                    <a:pt x="13363" y="49247"/>
                    <a:pt x="25422" y="49240"/>
                    <a:pt x="32861" y="56676"/>
                  </a:cubicBezTo>
                  <a:cubicBezTo>
                    <a:pt x="32870" y="56681"/>
                    <a:pt x="32870" y="56686"/>
                    <a:pt x="32880" y="56691"/>
                  </a:cubicBezTo>
                  <a:lnTo>
                    <a:pt x="53930" y="77265"/>
                  </a:lnTo>
                  <a:lnTo>
                    <a:pt x="101555" y="8209"/>
                  </a:lnTo>
                  <a:cubicBezTo>
                    <a:pt x="107527" y="-438"/>
                    <a:pt x="119376" y="-2612"/>
                    <a:pt x="128035" y="3351"/>
                  </a:cubicBezTo>
                  <a:cubicBezTo>
                    <a:pt x="136712" y="9295"/>
                    <a:pt x="138931" y="21150"/>
                    <a:pt x="132988" y="29830"/>
                  </a:cubicBezTo>
                  <a:lnTo>
                    <a:pt x="72790" y="117460"/>
                  </a:lnTo>
                  <a:cubicBezTo>
                    <a:pt x="69618" y="122090"/>
                    <a:pt x="64560" y="125090"/>
                    <a:pt x="58978" y="125652"/>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812" name="Google Shape;3812;p61"/>
          <p:cNvGrpSpPr/>
          <p:nvPr/>
        </p:nvGrpSpPr>
        <p:grpSpPr>
          <a:xfrm>
            <a:off x="10531175" y="1241686"/>
            <a:ext cx="344627" cy="344627"/>
            <a:chOff x="3246456" y="3096252"/>
            <a:chExt cx="719923" cy="719923"/>
          </a:xfrm>
        </p:grpSpPr>
        <p:sp>
          <p:nvSpPr>
            <p:cNvPr id="3813" name="Google Shape;3813;p61"/>
            <p:cNvSpPr/>
            <p:nvPr/>
          </p:nvSpPr>
          <p:spPr>
            <a:xfrm>
              <a:off x="3246456" y="3096252"/>
              <a:ext cx="719923" cy="719923"/>
            </a:xfrm>
            <a:custGeom>
              <a:rect b="b" l="l" r="r" t="t"/>
              <a:pathLst>
                <a:path extrusionOk="0" h="156590" w="156590">
                  <a:moveTo>
                    <a:pt x="156591" y="78295"/>
                  </a:moveTo>
                  <a:cubicBezTo>
                    <a:pt x="156591" y="121537"/>
                    <a:pt x="121537" y="156591"/>
                    <a:pt x="78296" y="156591"/>
                  </a:cubicBezTo>
                  <a:cubicBezTo>
                    <a:pt x="35054" y="156591"/>
                    <a:pt x="0" y="121537"/>
                    <a:pt x="0" y="78295"/>
                  </a:cubicBezTo>
                  <a:cubicBezTo>
                    <a:pt x="0" y="35054"/>
                    <a:pt x="35054" y="0"/>
                    <a:pt x="78296" y="0"/>
                  </a:cubicBezTo>
                  <a:cubicBezTo>
                    <a:pt x="121537" y="0"/>
                    <a:pt x="156591" y="35054"/>
                    <a:pt x="156591" y="78295"/>
                  </a:cubicBezTo>
                  <a:close/>
                </a:path>
              </a:pathLst>
            </a:custGeom>
            <a:solidFill>
              <a:schemeClr val="accent5"/>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14" name="Google Shape;3814;p61"/>
            <p:cNvSpPr/>
            <p:nvPr/>
          </p:nvSpPr>
          <p:spPr>
            <a:xfrm>
              <a:off x="3372192" y="3256552"/>
              <a:ext cx="424601" cy="392389"/>
            </a:xfrm>
            <a:custGeom>
              <a:rect b="b" l="l" r="r" t="t"/>
              <a:pathLst>
                <a:path extrusionOk="0" h="125665" w="135981">
                  <a:moveTo>
                    <a:pt x="56502" y="125366"/>
                  </a:moveTo>
                  <a:cubicBezTo>
                    <a:pt x="51520" y="125366"/>
                    <a:pt x="46729" y="123423"/>
                    <a:pt x="43167" y="119937"/>
                  </a:cubicBezTo>
                  <a:lnTo>
                    <a:pt x="5924" y="83647"/>
                  </a:lnTo>
                  <a:cubicBezTo>
                    <a:pt x="-1515" y="76211"/>
                    <a:pt x="-1525" y="64150"/>
                    <a:pt x="5905" y="56706"/>
                  </a:cubicBezTo>
                  <a:cubicBezTo>
                    <a:pt x="5915" y="56700"/>
                    <a:pt x="5915" y="56696"/>
                    <a:pt x="5924" y="56691"/>
                  </a:cubicBezTo>
                  <a:cubicBezTo>
                    <a:pt x="13363" y="49247"/>
                    <a:pt x="25422" y="49240"/>
                    <a:pt x="32861" y="56676"/>
                  </a:cubicBezTo>
                  <a:cubicBezTo>
                    <a:pt x="32870" y="56681"/>
                    <a:pt x="32870" y="56686"/>
                    <a:pt x="32880" y="56691"/>
                  </a:cubicBezTo>
                  <a:lnTo>
                    <a:pt x="53930" y="77265"/>
                  </a:lnTo>
                  <a:lnTo>
                    <a:pt x="101555" y="8209"/>
                  </a:lnTo>
                  <a:cubicBezTo>
                    <a:pt x="107527" y="-438"/>
                    <a:pt x="119376" y="-2612"/>
                    <a:pt x="128035" y="3351"/>
                  </a:cubicBezTo>
                  <a:cubicBezTo>
                    <a:pt x="136712" y="9295"/>
                    <a:pt x="138931" y="21150"/>
                    <a:pt x="132988" y="29830"/>
                  </a:cubicBezTo>
                  <a:lnTo>
                    <a:pt x="72790" y="117460"/>
                  </a:lnTo>
                  <a:cubicBezTo>
                    <a:pt x="69618" y="122090"/>
                    <a:pt x="64560" y="125090"/>
                    <a:pt x="58978" y="125652"/>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815" name="Google Shape;3815;p61"/>
          <p:cNvGrpSpPr/>
          <p:nvPr/>
        </p:nvGrpSpPr>
        <p:grpSpPr>
          <a:xfrm>
            <a:off x="8939145" y="1725813"/>
            <a:ext cx="346931" cy="346931"/>
            <a:chOff x="2467039" y="3048355"/>
            <a:chExt cx="719923" cy="719923"/>
          </a:xfrm>
        </p:grpSpPr>
        <p:sp>
          <p:nvSpPr>
            <p:cNvPr id="3816" name="Google Shape;3816;p61"/>
            <p:cNvSpPr/>
            <p:nvPr/>
          </p:nvSpPr>
          <p:spPr>
            <a:xfrm>
              <a:off x="2467039" y="3048355"/>
              <a:ext cx="719923" cy="719923"/>
            </a:xfrm>
            <a:custGeom>
              <a:rect b="b" l="l" r="r" t="t"/>
              <a:pathLst>
                <a:path extrusionOk="0" h="156590" w="156590">
                  <a:moveTo>
                    <a:pt x="156591" y="78295"/>
                  </a:moveTo>
                  <a:cubicBezTo>
                    <a:pt x="156591" y="121537"/>
                    <a:pt x="121537" y="156591"/>
                    <a:pt x="78296" y="156591"/>
                  </a:cubicBezTo>
                  <a:cubicBezTo>
                    <a:pt x="35054" y="156591"/>
                    <a:pt x="0" y="121537"/>
                    <a:pt x="0" y="78295"/>
                  </a:cubicBezTo>
                  <a:cubicBezTo>
                    <a:pt x="0" y="35054"/>
                    <a:pt x="35054" y="0"/>
                    <a:pt x="78296" y="0"/>
                  </a:cubicBezTo>
                  <a:cubicBezTo>
                    <a:pt x="121537" y="0"/>
                    <a:pt x="156591" y="35054"/>
                    <a:pt x="156591" y="78295"/>
                  </a:cubicBezTo>
                  <a:close/>
                </a:path>
              </a:pathLst>
            </a:custGeom>
            <a:solidFill>
              <a:schemeClr val="accent2"/>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17" name="Google Shape;3817;p61"/>
            <p:cNvSpPr/>
            <p:nvPr/>
          </p:nvSpPr>
          <p:spPr>
            <a:xfrm rot="329230">
              <a:off x="2629055" y="3192992"/>
              <a:ext cx="413371" cy="430203"/>
            </a:xfrm>
            <a:custGeom>
              <a:rect b="b" l="l" r="r" t="t"/>
              <a:pathLst>
                <a:path extrusionOk="0" h="139264" w="129599">
                  <a:moveTo>
                    <a:pt x="125536" y="124583"/>
                  </a:moveTo>
                  <a:cubicBezTo>
                    <a:pt x="121916" y="128755"/>
                    <a:pt x="116678" y="131155"/>
                    <a:pt x="111153" y="131155"/>
                  </a:cubicBezTo>
                  <a:cubicBezTo>
                    <a:pt x="106581" y="131174"/>
                    <a:pt x="102152" y="129555"/>
                    <a:pt x="98675" y="126583"/>
                  </a:cubicBezTo>
                  <a:lnTo>
                    <a:pt x="66290" y="98675"/>
                  </a:lnTo>
                  <a:lnTo>
                    <a:pt x="40859" y="131822"/>
                  </a:lnTo>
                  <a:cubicBezTo>
                    <a:pt x="37239" y="136518"/>
                    <a:pt x="31648" y="139270"/>
                    <a:pt x="25714" y="139251"/>
                  </a:cubicBezTo>
                  <a:cubicBezTo>
                    <a:pt x="21504" y="139242"/>
                    <a:pt x="17418" y="137832"/>
                    <a:pt x="14094" y="135251"/>
                  </a:cubicBezTo>
                  <a:cubicBezTo>
                    <a:pt x="5797" y="128821"/>
                    <a:pt x="4264" y="116896"/>
                    <a:pt x="10665" y="108581"/>
                  </a:cubicBezTo>
                  <a:lnTo>
                    <a:pt x="37430" y="73814"/>
                  </a:lnTo>
                  <a:lnTo>
                    <a:pt x="6950" y="47621"/>
                  </a:lnTo>
                  <a:cubicBezTo>
                    <a:pt x="-1013" y="40753"/>
                    <a:pt x="-1909" y="28733"/>
                    <a:pt x="4949" y="20760"/>
                  </a:cubicBezTo>
                  <a:cubicBezTo>
                    <a:pt x="11817" y="12797"/>
                    <a:pt x="23838" y="11902"/>
                    <a:pt x="31810" y="18760"/>
                  </a:cubicBezTo>
                  <a:lnTo>
                    <a:pt x="60385" y="43620"/>
                  </a:lnTo>
                  <a:lnTo>
                    <a:pt x="88198" y="7425"/>
                  </a:lnTo>
                  <a:cubicBezTo>
                    <a:pt x="94599" y="-900"/>
                    <a:pt x="106524" y="-2471"/>
                    <a:pt x="114868" y="3901"/>
                  </a:cubicBezTo>
                  <a:cubicBezTo>
                    <a:pt x="123193" y="10302"/>
                    <a:pt x="124765" y="22227"/>
                    <a:pt x="118392" y="30571"/>
                  </a:cubicBezTo>
                  <a:lnTo>
                    <a:pt x="89246" y="68671"/>
                  </a:lnTo>
                  <a:lnTo>
                    <a:pt x="123250" y="97913"/>
                  </a:lnTo>
                  <a:cubicBezTo>
                    <a:pt x="131184" y="104676"/>
                    <a:pt x="132203" y="116563"/>
                    <a:pt x="125536" y="124583"/>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818" name="Google Shape;3818;p61"/>
          <p:cNvGrpSpPr/>
          <p:nvPr/>
        </p:nvGrpSpPr>
        <p:grpSpPr>
          <a:xfrm>
            <a:off x="9469120" y="1725813"/>
            <a:ext cx="346931" cy="346931"/>
            <a:chOff x="2467039" y="3048355"/>
            <a:chExt cx="719923" cy="719923"/>
          </a:xfrm>
        </p:grpSpPr>
        <p:sp>
          <p:nvSpPr>
            <p:cNvPr id="3819" name="Google Shape;3819;p61"/>
            <p:cNvSpPr/>
            <p:nvPr/>
          </p:nvSpPr>
          <p:spPr>
            <a:xfrm>
              <a:off x="2467039" y="3048355"/>
              <a:ext cx="719923" cy="719923"/>
            </a:xfrm>
            <a:custGeom>
              <a:rect b="b" l="l" r="r" t="t"/>
              <a:pathLst>
                <a:path extrusionOk="0" h="156590" w="156590">
                  <a:moveTo>
                    <a:pt x="156591" y="78295"/>
                  </a:moveTo>
                  <a:cubicBezTo>
                    <a:pt x="156591" y="121537"/>
                    <a:pt x="121537" y="156591"/>
                    <a:pt x="78296" y="156591"/>
                  </a:cubicBezTo>
                  <a:cubicBezTo>
                    <a:pt x="35054" y="156591"/>
                    <a:pt x="0" y="121537"/>
                    <a:pt x="0" y="78295"/>
                  </a:cubicBezTo>
                  <a:cubicBezTo>
                    <a:pt x="0" y="35054"/>
                    <a:pt x="35054" y="0"/>
                    <a:pt x="78296" y="0"/>
                  </a:cubicBezTo>
                  <a:cubicBezTo>
                    <a:pt x="121537" y="0"/>
                    <a:pt x="156591" y="35054"/>
                    <a:pt x="156591" y="78295"/>
                  </a:cubicBezTo>
                  <a:close/>
                </a:path>
              </a:pathLst>
            </a:custGeom>
            <a:solidFill>
              <a:schemeClr val="accent3"/>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20" name="Google Shape;3820;p61"/>
            <p:cNvSpPr/>
            <p:nvPr/>
          </p:nvSpPr>
          <p:spPr>
            <a:xfrm rot="329230">
              <a:off x="2629055" y="3192992"/>
              <a:ext cx="413371" cy="430203"/>
            </a:xfrm>
            <a:custGeom>
              <a:rect b="b" l="l" r="r" t="t"/>
              <a:pathLst>
                <a:path extrusionOk="0" h="139264" w="129599">
                  <a:moveTo>
                    <a:pt x="125536" y="124583"/>
                  </a:moveTo>
                  <a:cubicBezTo>
                    <a:pt x="121916" y="128755"/>
                    <a:pt x="116678" y="131155"/>
                    <a:pt x="111153" y="131155"/>
                  </a:cubicBezTo>
                  <a:cubicBezTo>
                    <a:pt x="106581" y="131174"/>
                    <a:pt x="102152" y="129555"/>
                    <a:pt x="98675" y="126583"/>
                  </a:cubicBezTo>
                  <a:lnTo>
                    <a:pt x="66290" y="98675"/>
                  </a:lnTo>
                  <a:lnTo>
                    <a:pt x="40859" y="131822"/>
                  </a:lnTo>
                  <a:cubicBezTo>
                    <a:pt x="37239" y="136518"/>
                    <a:pt x="31648" y="139270"/>
                    <a:pt x="25714" y="139251"/>
                  </a:cubicBezTo>
                  <a:cubicBezTo>
                    <a:pt x="21504" y="139242"/>
                    <a:pt x="17418" y="137832"/>
                    <a:pt x="14094" y="135251"/>
                  </a:cubicBezTo>
                  <a:cubicBezTo>
                    <a:pt x="5797" y="128821"/>
                    <a:pt x="4264" y="116896"/>
                    <a:pt x="10665" y="108581"/>
                  </a:cubicBezTo>
                  <a:lnTo>
                    <a:pt x="37430" y="73814"/>
                  </a:lnTo>
                  <a:lnTo>
                    <a:pt x="6950" y="47621"/>
                  </a:lnTo>
                  <a:cubicBezTo>
                    <a:pt x="-1013" y="40753"/>
                    <a:pt x="-1909" y="28733"/>
                    <a:pt x="4949" y="20760"/>
                  </a:cubicBezTo>
                  <a:cubicBezTo>
                    <a:pt x="11817" y="12797"/>
                    <a:pt x="23838" y="11902"/>
                    <a:pt x="31810" y="18760"/>
                  </a:cubicBezTo>
                  <a:lnTo>
                    <a:pt x="60385" y="43620"/>
                  </a:lnTo>
                  <a:lnTo>
                    <a:pt x="88198" y="7425"/>
                  </a:lnTo>
                  <a:cubicBezTo>
                    <a:pt x="94599" y="-900"/>
                    <a:pt x="106524" y="-2471"/>
                    <a:pt x="114868" y="3901"/>
                  </a:cubicBezTo>
                  <a:cubicBezTo>
                    <a:pt x="123193" y="10302"/>
                    <a:pt x="124765" y="22227"/>
                    <a:pt x="118392" y="30571"/>
                  </a:cubicBezTo>
                  <a:lnTo>
                    <a:pt x="89246" y="68671"/>
                  </a:lnTo>
                  <a:lnTo>
                    <a:pt x="123250" y="97913"/>
                  </a:lnTo>
                  <a:cubicBezTo>
                    <a:pt x="131184" y="104676"/>
                    <a:pt x="132203" y="116563"/>
                    <a:pt x="125536" y="124583"/>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821" name="Google Shape;3821;p61"/>
          <p:cNvGrpSpPr/>
          <p:nvPr/>
        </p:nvGrpSpPr>
        <p:grpSpPr>
          <a:xfrm>
            <a:off x="9999095" y="1725813"/>
            <a:ext cx="346931" cy="346931"/>
            <a:chOff x="2467039" y="3048355"/>
            <a:chExt cx="719923" cy="719923"/>
          </a:xfrm>
        </p:grpSpPr>
        <p:sp>
          <p:nvSpPr>
            <p:cNvPr id="3822" name="Google Shape;3822;p61"/>
            <p:cNvSpPr/>
            <p:nvPr/>
          </p:nvSpPr>
          <p:spPr>
            <a:xfrm>
              <a:off x="2467039" y="3048355"/>
              <a:ext cx="719923" cy="719923"/>
            </a:xfrm>
            <a:custGeom>
              <a:rect b="b" l="l" r="r" t="t"/>
              <a:pathLst>
                <a:path extrusionOk="0" h="156590" w="156590">
                  <a:moveTo>
                    <a:pt x="156591" y="78295"/>
                  </a:moveTo>
                  <a:cubicBezTo>
                    <a:pt x="156591" y="121537"/>
                    <a:pt x="121537" y="156591"/>
                    <a:pt x="78296" y="156591"/>
                  </a:cubicBezTo>
                  <a:cubicBezTo>
                    <a:pt x="35054" y="156591"/>
                    <a:pt x="0" y="121537"/>
                    <a:pt x="0" y="78295"/>
                  </a:cubicBezTo>
                  <a:cubicBezTo>
                    <a:pt x="0" y="35054"/>
                    <a:pt x="35054" y="0"/>
                    <a:pt x="78296" y="0"/>
                  </a:cubicBezTo>
                  <a:cubicBezTo>
                    <a:pt x="121537" y="0"/>
                    <a:pt x="156591" y="35054"/>
                    <a:pt x="156591" y="78295"/>
                  </a:cubicBezTo>
                  <a:close/>
                </a:path>
              </a:pathLst>
            </a:custGeom>
            <a:solidFill>
              <a:schemeClr val="accent4"/>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23" name="Google Shape;3823;p61"/>
            <p:cNvSpPr/>
            <p:nvPr/>
          </p:nvSpPr>
          <p:spPr>
            <a:xfrm rot="329230">
              <a:off x="2629055" y="3192992"/>
              <a:ext cx="413371" cy="430203"/>
            </a:xfrm>
            <a:custGeom>
              <a:rect b="b" l="l" r="r" t="t"/>
              <a:pathLst>
                <a:path extrusionOk="0" h="139264" w="129599">
                  <a:moveTo>
                    <a:pt x="125536" y="124583"/>
                  </a:moveTo>
                  <a:cubicBezTo>
                    <a:pt x="121916" y="128755"/>
                    <a:pt x="116678" y="131155"/>
                    <a:pt x="111153" y="131155"/>
                  </a:cubicBezTo>
                  <a:cubicBezTo>
                    <a:pt x="106581" y="131174"/>
                    <a:pt x="102152" y="129555"/>
                    <a:pt x="98675" y="126583"/>
                  </a:cubicBezTo>
                  <a:lnTo>
                    <a:pt x="66290" y="98675"/>
                  </a:lnTo>
                  <a:lnTo>
                    <a:pt x="40859" y="131822"/>
                  </a:lnTo>
                  <a:cubicBezTo>
                    <a:pt x="37239" y="136518"/>
                    <a:pt x="31648" y="139270"/>
                    <a:pt x="25714" y="139251"/>
                  </a:cubicBezTo>
                  <a:cubicBezTo>
                    <a:pt x="21504" y="139242"/>
                    <a:pt x="17418" y="137832"/>
                    <a:pt x="14094" y="135251"/>
                  </a:cubicBezTo>
                  <a:cubicBezTo>
                    <a:pt x="5797" y="128821"/>
                    <a:pt x="4264" y="116896"/>
                    <a:pt x="10665" y="108581"/>
                  </a:cubicBezTo>
                  <a:lnTo>
                    <a:pt x="37430" y="73814"/>
                  </a:lnTo>
                  <a:lnTo>
                    <a:pt x="6950" y="47621"/>
                  </a:lnTo>
                  <a:cubicBezTo>
                    <a:pt x="-1013" y="40753"/>
                    <a:pt x="-1909" y="28733"/>
                    <a:pt x="4949" y="20760"/>
                  </a:cubicBezTo>
                  <a:cubicBezTo>
                    <a:pt x="11817" y="12797"/>
                    <a:pt x="23838" y="11902"/>
                    <a:pt x="31810" y="18760"/>
                  </a:cubicBezTo>
                  <a:lnTo>
                    <a:pt x="60385" y="43620"/>
                  </a:lnTo>
                  <a:lnTo>
                    <a:pt x="88198" y="7425"/>
                  </a:lnTo>
                  <a:cubicBezTo>
                    <a:pt x="94599" y="-900"/>
                    <a:pt x="106524" y="-2471"/>
                    <a:pt x="114868" y="3901"/>
                  </a:cubicBezTo>
                  <a:cubicBezTo>
                    <a:pt x="123193" y="10302"/>
                    <a:pt x="124765" y="22227"/>
                    <a:pt x="118392" y="30571"/>
                  </a:cubicBezTo>
                  <a:lnTo>
                    <a:pt x="89246" y="68671"/>
                  </a:lnTo>
                  <a:lnTo>
                    <a:pt x="123250" y="97913"/>
                  </a:lnTo>
                  <a:cubicBezTo>
                    <a:pt x="131184" y="104676"/>
                    <a:pt x="132203" y="116563"/>
                    <a:pt x="125536" y="124583"/>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824" name="Google Shape;3824;p61"/>
          <p:cNvGrpSpPr/>
          <p:nvPr/>
        </p:nvGrpSpPr>
        <p:grpSpPr>
          <a:xfrm>
            <a:off x="10529070" y="1725813"/>
            <a:ext cx="346931" cy="346931"/>
            <a:chOff x="2467039" y="3048355"/>
            <a:chExt cx="719923" cy="719923"/>
          </a:xfrm>
        </p:grpSpPr>
        <p:sp>
          <p:nvSpPr>
            <p:cNvPr id="3825" name="Google Shape;3825;p61"/>
            <p:cNvSpPr/>
            <p:nvPr/>
          </p:nvSpPr>
          <p:spPr>
            <a:xfrm>
              <a:off x="2467039" y="3048355"/>
              <a:ext cx="719923" cy="719923"/>
            </a:xfrm>
            <a:custGeom>
              <a:rect b="b" l="l" r="r" t="t"/>
              <a:pathLst>
                <a:path extrusionOk="0" h="156590" w="156590">
                  <a:moveTo>
                    <a:pt x="156591" y="78295"/>
                  </a:moveTo>
                  <a:cubicBezTo>
                    <a:pt x="156591" y="121537"/>
                    <a:pt x="121537" y="156591"/>
                    <a:pt x="78296" y="156591"/>
                  </a:cubicBezTo>
                  <a:cubicBezTo>
                    <a:pt x="35054" y="156591"/>
                    <a:pt x="0" y="121537"/>
                    <a:pt x="0" y="78295"/>
                  </a:cubicBezTo>
                  <a:cubicBezTo>
                    <a:pt x="0" y="35054"/>
                    <a:pt x="35054" y="0"/>
                    <a:pt x="78296" y="0"/>
                  </a:cubicBezTo>
                  <a:cubicBezTo>
                    <a:pt x="121537" y="0"/>
                    <a:pt x="156591" y="35054"/>
                    <a:pt x="156591" y="78295"/>
                  </a:cubicBezTo>
                  <a:close/>
                </a:path>
              </a:pathLst>
            </a:custGeom>
            <a:solidFill>
              <a:schemeClr val="accent5"/>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26" name="Google Shape;3826;p61"/>
            <p:cNvSpPr/>
            <p:nvPr/>
          </p:nvSpPr>
          <p:spPr>
            <a:xfrm rot="329230">
              <a:off x="2629055" y="3192992"/>
              <a:ext cx="413371" cy="430203"/>
            </a:xfrm>
            <a:custGeom>
              <a:rect b="b" l="l" r="r" t="t"/>
              <a:pathLst>
                <a:path extrusionOk="0" h="139264" w="129599">
                  <a:moveTo>
                    <a:pt x="125536" y="124583"/>
                  </a:moveTo>
                  <a:cubicBezTo>
                    <a:pt x="121916" y="128755"/>
                    <a:pt x="116678" y="131155"/>
                    <a:pt x="111153" y="131155"/>
                  </a:cubicBezTo>
                  <a:cubicBezTo>
                    <a:pt x="106581" y="131174"/>
                    <a:pt x="102152" y="129555"/>
                    <a:pt x="98675" y="126583"/>
                  </a:cubicBezTo>
                  <a:lnTo>
                    <a:pt x="66290" y="98675"/>
                  </a:lnTo>
                  <a:lnTo>
                    <a:pt x="40859" y="131822"/>
                  </a:lnTo>
                  <a:cubicBezTo>
                    <a:pt x="37239" y="136518"/>
                    <a:pt x="31648" y="139270"/>
                    <a:pt x="25714" y="139251"/>
                  </a:cubicBezTo>
                  <a:cubicBezTo>
                    <a:pt x="21504" y="139242"/>
                    <a:pt x="17418" y="137832"/>
                    <a:pt x="14094" y="135251"/>
                  </a:cubicBezTo>
                  <a:cubicBezTo>
                    <a:pt x="5797" y="128821"/>
                    <a:pt x="4264" y="116896"/>
                    <a:pt x="10665" y="108581"/>
                  </a:cubicBezTo>
                  <a:lnTo>
                    <a:pt x="37430" y="73814"/>
                  </a:lnTo>
                  <a:lnTo>
                    <a:pt x="6950" y="47621"/>
                  </a:lnTo>
                  <a:cubicBezTo>
                    <a:pt x="-1013" y="40753"/>
                    <a:pt x="-1909" y="28733"/>
                    <a:pt x="4949" y="20760"/>
                  </a:cubicBezTo>
                  <a:cubicBezTo>
                    <a:pt x="11817" y="12797"/>
                    <a:pt x="23838" y="11902"/>
                    <a:pt x="31810" y="18760"/>
                  </a:cubicBezTo>
                  <a:lnTo>
                    <a:pt x="60385" y="43620"/>
                  </a:lnTo>
                  <a:lnTo>
                    <a:pt x="88198" y="7425"/>
                  </a:lnTo>
                  <a:cubicBezTo>
                    <a:pt x="94599" y="-900"/>
                    <a:pt x="106524" y="-2471"/>
                    <a:pt x="114868" y="3901"/>
                  </a:cubicBezTo>
                  <a:cubicBezTo>
                    <a:pt x="123193" y="10302"/>
                    <a:pt x="124765" y="22227"/>
                    <a:pt x="118392" y="30571"/>
                  </a:cubicBezTo>
                  <a:lnTo>
                    <a:pt x="89246" y="68671"/>
                  </a:lnTo>
                  <a:lnTo>
                    <a:pt x="123250" y="97913"/>
                  </a:lnTo>
                  <a:cubicBezTo>
                    <a:pt x="131184" y="104676"/>
                    <a:pt x="132203" y="116563"/>
                    <a:pt x="125536" y="124583"/>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sp>
        <p:nvSpPr>
          <p:cNvPr id="3827" name="Google Shape;3827;p61"/>
          <p:cNvSpPr/>
          <p:nvPr/>
        </p:nvSpPr>
        <p:spPr>
          <a:xfrm>
            <a:off x="7600595" y="2212248"/>
            <a:ext cx="1228200" cy="241500"/>
          </a:xfrm>
          <a:prstGeom prst="chevron">
            <a:avLst>
              <a:gd fmla="val 50000" name="adj"/>
            </a:avLst>
          </a:prstGeom>
          <a:solidFill>
            <a:schemeClr val="accent1"/>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28" name="Google Shape;3828;p61"/>
          <p:cNvSpPr/>
          <p:nvPr/>
        </p:nvSpPr>
        <p:spPr>
          <a:xfrm>
            <a:off x="8915867" y="2212248"/>
            <a:ext cx="1228200" cy="241500"/>
          </a:xfrm>
          <a:prstGeom prst="chevron">
            <a:avLst>
              <a:gd fmla="val 50000" name="adj"/>
            </a:avLst>
          </a:prstGeom>
          <a:solidFill>
            <a:schemeClr val="accent2"/>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29" name="Google Shape;3829;p61"/>
          <p:cNvSpPr/>
          <p:nvPr/>
        </p:nvSpPr>
        <p:spPr>
          <a:xfrm>
            <a:off x="7621174" y="2563452"/>
            <a:ext cx="1228200" cy="241500"/>
          </a:xfrm>
          <a:prstGeom prst="chevron">
            <a:avLst>
              <a:gd fmla="val 50000" name="adj"/>
            </a:avLst>
          </a:prstGeom>
          <a:solidFill>
            <a:schemeClr val="accent3"/>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30" name="Google Shape;3830;p61"/>
          <p:cNvSpPr/>
          <p:nvPr/>
        </p:nvSpPr>
        <p:spPr>
          <a:xfrm>
            <a:off x="10164649" y="2212248"/>
            <a:ext cx="1228200" cy="241500"/>
          </a:xfrm>
          <a:prstGeom prst="chevron">
            <a:avLst>
              <a:gd fmla="val 50000" name="adj"/>
            </a:avLst>
          </a:prstGeom>
          <a:solidFill>
            <a:schemeClr val="accent5"/>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31" name="Google Shape;3831;p61"/>
          <p:cNvSpPr/>
          <p:nvPr/>
        </p:nvSpPr>
        <p:spPr>
          <a:xfrm>
            <a:off x="8936445" y="2563452"/>
            <a:ext cx="1228200" cy="241500"/>
          </a:xfrm>
          <a:prstGeom prst="chevron">
            <a:avLst>
              <a:gd fmla="val 50000" name="adj"/>
            </a:avLst>
          </a:prstGeom>
          <a:solidFill>
            <a:schemeClr val="accent4"/>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32" name="Google Shape;3832;p61"/>
          <p:cNvSpPr/>
          <p:nvPr/>
        </p:nvSpPr>
        <p:spPr>
          <a:xfrm>
            <a:off x="7612881" y="3031459"/>
            <a:ext cx="1140193" cy="259495"/>
          </a:xfrm>
          <a:custGeom>
            <a:rect b="b" l="l" r="r" t="t"/>
            <a:pathLst>
              <a:path extrusionOk="0" h="118491" w="520636">
                <a:moveTo>
                  <a:pt x="339" y="-13"/>
                </a:moveTo>
                <a:cubicBezTo>
                  <a:pt x="339" y="4178"/>
                  <a:pt x="520975" y="-13"/>
                  <a:pt x="520975" y="-13"/>
                </a:cubicBezTo>
                <a:lnTo>
                  <a:pt x="466016" y="59232"/>
                </a:lnTo>
                <a:lnTo>
                  <a:pt x="520975" y="118478"/>
                </a:lnTo>
                <a:lnTo>
                  <a:pt x="339" y="118478"/>
                </a:lnTo>
                <a:close/>
              </a:path>
            </a:pathLst>
          </a:custGeom>
          <a:solidFill>
            <a:schemeClr val="accent1"/>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p>
        </p:txBody>
      </p:sp>
      <p:sp>
        <p:nvSpPr>
          <p:cNvPr id="3833" name="Google Shape;3833;p61"/>
          <p:cNvSpPr/>
          <p:nvPr/>
        </p:nvSpPr>
        <p:spPr>
          <a:xfrm>
            <a:off x="7612878" y="3409979"/>
            <a:ext cx="1140193" cy="259495"/>
          </a:xfrm>
          <a:custGeom>
            <a:rect b="b" l="l" r="r" t="t"/>
            <a:pathLst>
              <a:path extrusionOk="0" h="118491" w="520636">
                <a:moveTo>
                  <a:pt x="339" y="-13"/>
                </a:moveTo>
                <a:cubicBezTo>
                  <a:pt x="339" y="4178"/>
                  <a:pt x="520975" y="-13"/>
                  <a:pt x="520975" y="-13"/>
                </a:cubicBezTo>
                <a:lnTo>
                  <a:pt x="466016" y="59232"/>
                </a:lnTo>
                <a:lnTo>
                  <a:pt x="520975" y="118478"/>
                </a:lnTo>
                <a:lnTo>
                  <a:pt x="339" y="118478"/>
                </a:lnTo>
                <a:close/>
              </a:path>
            </a:pathLst>
          </a:custGeom>
          <a:solidFill>
            <a:schemeClr val="accent2"/>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p>
        </p:txBody>
      </p:sp>
      <p:sp>
        <p:nvSpPr>
          <p:cNvPr id="3834" name="Google Shape;3834;p61"/>
          <p:cNvSpPr/>
          <p:nvPr/>
        </p:nvSpPr>
        <p:spPr>
          <a:xfrm>
            <a:off x="8918823" y="3409979"/>
            <a:ext cx="1140193" cy="259495"/>
          </a:xfrm>
          <a:custGeom>
            <a:rect b="b" l="l" r="r" t="t"/>
            <a:pathLst>
              <a:path extrusionOk="0" h="118491" w="520636">
                <a:moveTo>
                  <a:pt x="339" y="-13"/>
                </a:moveTo>
                <a:cubicBezTo>
                  <a:pt x="339" y="4178"/>
                  <a:pt x="520975" y="-13"/>
                  <a:pt x="520975" y="-13"/>
                </a:cubicBezTo>
                <a:lnTo>
                  <a:pt x="466016" y="59232"/>
                </a:lnTo>
                <a:lnTo>
                  <a:pt x="520975" y="118478"/>
                </a:lnTo>
                <a:lnTo>
                  <a:pt x="339" y="118478"/>
                </a:lnTo>
                <a:close/>
              </a:path>
            </a:pathLst>
          </a:custGeom>
          <a:solidFill>
            <a:schemeClr val="accent3"/>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p>
        </p:txBody>
      </p:sp>
      <p:sp>
        <p:nvSpPr>
          <p:cNvPr id="3835" name="Google Shape;3835;p61"/>
          <p:cNvSpPr/>
          <p:nvPr/>
        </p:nvSpPr>
        <p:spPr>
          <a:xfrm>
            <a:off x="8918831" y="3031454"/>
            <a:ext cx="1140193" cy="259495"/>
          </a:xfrm>
          <a:custGeom>
            <a:rect b="b" l="l" r="r" t="t"/>
            <a:pathLst>
              <a:path extrusionOk="0" h="118491" w="520636">
                <a:moveTo>
                  <a:pt x="339" y="-13"/>
                </a:moveTo>
                <a:cubicBezTo>
                  <a:pt x="339" y="4178"/>
                  <a:pt x="520975" y="-13"/>
                  <a:pt x="520975" y="-13"/>
                </a:cubicBezTo>
                <a:lnTo>
                  <a:pt x="466016" y="59232"/>
                </a:lnTo>
                <a:lnTo>
                  <a:pt x="520975" y="118478"/>
                </a:lnTo>
                <a:lnTo>
                  <a:pt x="339" y="118478"/>
                </a:lnTo>
                <a:close/>
              </a:path>
            </a:pathLst>
          </a:custGeom>
          <a:solidFill>
            <a:schemeClr val="accent4"/>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p>
        </p:txBody>
      </p:sp>
      <p:sp>
        <p:nvSpPr>
          <p:cNvPr id="3836" name="Google Shape;3836;p61"/>
          <p:cNvSpPr/>
          <p:nvPr/>
        </p:nvSpPr>
        <p:spPr>
          <a:xfrm>
            <a:off x="10156353" y="3031462"/>
            <a:ext cx="1140193" cy="259495"/>
          </a:xfrm>
          <a:custGeom>
            <a:rect b="b" l="l" r="r" t="t"/>
            <a:pathLst>
              <a:path extrusionOk="0" h="118491" w="520636">
                <a:moveTo>
                  <a:pt x="339" y="-13"/>
                </a:moveTo>
                <a:cubicBezTo>
                  <a:pt x="339" y="4178"/>
                  <a:pt x="520975" y="-13"/>
                  <a:pt x="520975" y="-13"/>
                </a:cubicBezTo>
                <a:lnTo>
                  <a:pt x="466016" y="59232"/>
                </a:lnTo>
                <a:lnTo>
                  <a:pt x="520975" y="118478"/>
                </a:lnTo>
                <a:lnTo>
                  <a:pt x="339" y="118478"/>
                </a:lnTo>
                <a:close/>
              </a:path>
            </a:pathLst>
          </a:custGeom>
          <a:solidFill>
            <a:schemeClr val="accent5"/>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p>
        </p:txBody>
      </p:sp>
      <p:sp>
        <p:nvSpPr>
          <p:cNvPr id="3837" name="Google Shape;3837;p61"/>
          <p:cNvSpPr/>
          <p:nvPr/>
        </p:nvSpPr>
        <p:spPr>
          <a:xfrm>
            <a:off x="7611414" y="3859247"/>
            <a:ext cx="1153769" cy="295182"/>
          </a:xfrm>
          <a:custGeom>
            <a:rect b="b" l="l" r="r" t="t"/>
            <a:pathLst>
              <a:path extrusionOk="0" h="139731" w="546163">
                <a:moveTo>
                  <a:pt x="0" y="71914"/>
                </a:moveTo>
                <a:lnTo>
                  <a:pt x="59341" y="21146"/>
                </a:lnTo>
                <a:lnTo>
                  <a:pt x="546164" y="0"/>
                </a:lnTo>
                <a:lnTo>
                  <a:pt x="546164" y="105823"/>
                </a:lnTo>
                <a:lnTo>
                  <a:pt x="50864" y="139732"/>
                </a:lnTo>
                <a:lnTo>
                  <a:pt x="0" y="71914"/>
                </a:lnTo>
                <a:close/>
              </a:path>
            </a:pathLst>
          </a:custGeom>
          <a:solidFill>
            <a:schemeClr val="accent1"/>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p>
        </p:txBody>
      </p:sp>
      <p:sp>
        <p:nvSpPr>
          <p:cNvPr id="3838" name="Google Shape;3838;p61"/>
          <p:cNvSpPr/>
          <p:nvPr/>
        </p:nvSpPr>
        <p:spPr>
          <a:xfrm>
            <a:off x="8944887" y="3859247"/>
            <a:ext cx="1153769" cy="295182"/>
          </a:xfrm>
          <a:custGeom>
            <a:rect b="b" l="l" r="r" t="t"/>
            <a:pathLst>
              <a:path extrusionOk="0" h="139731" w="546163">
                <a:moveTo>
                  <a:pt x="0" y="71914"/>
                </a:moveTo>
                <a:lnTo>
                  <a:pt x="59341" y="21146"/>
                </a:lnTo>
                <a:lnTo>
                  <a:pt x="546164" y="0"/>
                </a:lnTo>
                <a:lnTo>
                  <a:pt x="546164" y="105823"/>
                </a:lnTo>
                <a:lnTo>
                  <a:pt x="50864" y="139732"/>
                </a:lnTo>
                <a:lnTo>
                  <a:pt x="0" y="71914"/>
                </a:lnTo>
                <a:close/>
              </a:path>
            </a:pathLst>
          </a:custGeom>
          <a:solidFill>
            <a:schemeClr val="accent2"/>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p>
        </p:txBody>
      </p:sp>
      <p:sp>
        <p:nvSpPr>
          <p:cNvPr id="3839" name="Google Shape;3839;p61"/>
          <p:cNvSpPr/>
          <p:nvPr/>
        </p:nvSpPr>
        <p:spPr>
          <a:xfrm>
            <a:off x="10212673" y="3788497"/>
            <a:ext cx="1153769" cy="295182"/>
          </a:xfrm>
          <a:custGeom>
            <a:rect b="b" l="l" r="r" t="t"/>
            <a:pathLst>
              <a:path extrusionOk="0" h="139731" w="546163">
                <a:moveTo>
                  <a:pt x="0" y="71914"/>
                </a:moveTo>
                <a:lnTo>
                  <a:pt x="59341" y="21146"/>
                </a:lnTo>
                <a:lnTo>
                  <a:pt x="546164" y="0"/>
                </a:lnTo>
                <a:lnTo>
                  <a:pt x="546164" y="105823"/>
                </a:lnTo>
                <a:lnTo>
                  <a:pt x="50864" y="139732"/>
                </a:lnTo>
                <a:lnTo>
                  <a:pt x="0" y="71914"/>
                </a:lnTo>
                <a:close/>
              </a:path>
            </a:pathLst>
          </a:custGeom>
          <a:solidFill>
            <a:schemeClr val="accent3"/>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p>
        </p:txBody>
      </p:sp>
      <p:sp>
        <p:nvSpPr>
          <p:cNvPr id="3840" name="Google Shape;3840;p61"/>
          <p:cNvSpPr/>
          <p:nvPr/>
        </p:nvSpPr>
        <p:spPr>
          <a:xfrm>
            <a:off x="7611414" y="4237786"/>
            <a:ext cx="1153769" cy="295182"/>
          </a:xfrm>
          <a:custGeom>
            <a:rect b="b" l="l" r="r" t="t"/>
            <a:pathLst>
              <a:path extrusionOk="0" h="139731" w="546163">
                <a:moveTo>
                  <a:pt x="0" y="71914"/>
                </a:moveTo>
                <a:lnTo>
                  <a:pt x="59341" y="21146"/>
                </a:lnTo>
                <a:lnTo>
                  <a:pt x="546164" y="0"/>
                </a:lnTo>
                <a:lnTo>
                  <a:pt x="546164" y="105823"/>
                </a:lnTo>
                <a:lnTo>
                  <a:pt x="50864" y="139732"/>
                </a:lnTo>
                <a:lnTo>
                  <a:pt x="0" y="71914"/>
                </a:lnTo>
                <a:close/>
              </a:path>
            </a:pathLst>
          </a:custGeom>
          <a:solidFill>
            <a:schemeClr val="accent4"/>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p>
        </p:txBody>
      </p:sp>
      <p:sp>
        <p:nvSpPr>
          <p:cNvPr id="3841" name="Google Shape;3841;p61"/>
          <p:cNvSpPr/>
          <p:nvPr/>
        </p:nvSpPr>
        <p:spPr>
          <a:xfrm>
            <a:off x="8944887" y="4194361"/>
            <a:ext cx="1153769" cy="295182"/>
          </a:xfrm>
          <a:custGeom>
            <a:rect b="b" l="l" r="r" t="t"/>
            <a:pathLst>
              <a:path extrusionOk="0" h="139731" w="546163">
                <a:moveTo>
                  <a:pt x="0" y="71914"/>
                </a:moveTo>
                <a:lnTo>
                  <a:pt x="59341" y="21146"/>
                </a:lnTo>
                <a:lnTo>
                  <a:pt x="546164" y="0"/>
                </a:lnTo>
                <a:lnTo>
                  <a:pt x="546164" y="105823"/>
                </a:lnTo>
                <a:lnTo>
                  <a:pt x="50864" y="139732"/>
                </a:lnTo>
                <a:lnTo>
                  <a:pt x="0" y="71914"/>
                </a:lnTo>
                <a:close/>
              </a:path>
            </a:pathLst>
          </a:custGeom>
          <a:solidFill>
            <a:schemeClr val="accent5"/>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p>
        </p:txBody>
      </p:sp>
      <p:sp>
        <p:nvSpPr>
          <p:cNvPr id="3842" name="Google Shape;3842;p61"/>
          <p:cNvSpPr/>
          <p:nvPr/>
        </p:nvSpPr>
        <p:spPr>
          <a:xfrm>
            <a:off x="7689598" y="4722725"/>
            <a:ext cx="352653" cy="493079"/>
          </a:xfrm>
          <a:custGeom>
            <a:rect b="b" l="l" r="r" t="t"/>
            <a:pathLst>
              <a:path extrusionOk="0" h="1323703" w="792479">
                <a:moveTo>
                  <a:pt x="0" y="17418"/>
                </a:moveTo>
                <a:lnTo>
                  <a:pt x="0" y="1323703"/>
                </a:lnTo>
                <a:lnTo>
                  <a:pt x="400594" y="923109"/>
                </a:lnTo>
                <a:lnTo>
                  <a:pt x="792479" y="1314994"/>
                </a:lnTo>
                <a:lnTo>
                  <a:pt x="792479" y="0"/>
                </a:lnTo>
                <a:lnTo>
                  <a:pt x="0" y="17418"/>
                </a:lnTo>
                <a:close/>
              </a:path>
            </a:pathLst>
          </a:custGeom>
          <a:solidFill>
            <a:schemeClr val="accent1"/>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p>
        </p:txBody>
      </p:sp>
      <p:sp>
        <p:nvSpPr>
          <p:cNvPr id="3843" name="Google Shape;3843;p61"/>
          <p:cNvSpPr/>
          <p:nvPr/>
        </p:nvSpPr>
        <p:spPr>
          <a:xfrm>
            <a:off x="8141709" y="4722725"/>
            <a:ext cx="352653" cy="493079"/>
          </a:xfrm>
          <a:custGeom>
            <a:rect b="b" l="l" r="r" t="t"/>
            <a:pathLst>
              <a:path extrusionOk="0" h="1323703" w="792479">
                <a:moveTo>
                  <a:pt x="0" y="17418"/>
                </a:moveTo>
                <a:lnTo>
                  <a:pt x="0" y="1323703"/>
                </a:lnTo>
                <a:lnTo>
                  <a:pt x="400594" y="923109"/>
                </a:lnTo>
                <a:lnTo>
                  <a:pt x="792479" y="1314994"/>
                </a:lnTo>
                <a:lnTo>
                  <a:pt x="792479" y="0"/>
                </a:lnTo>
                <a:lnTo>
                  <a:pt x="0" y="17418"/>
                </a:lnTo>
                <a:close/>
              </a:path>
            </a:pathLst>
          </a:custGeom>
          <a:solidFill>
            <a:schemeClr val="accent2"/>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p>
        </p:txBody>
      </p:sp>
      <p:sp>
        <p:nvSpPr>
          <p:cNvPr id="3844" name="Google Shape;3844;p61"/>
          <p:cNvSpPr/>
          <p:nvPr/>
        </p:nvSpPr>
        <p:spPr>
          <a:xfrm>
            <a:off x="8593821" y="4722725"/>
            <a:ext cx="352653" cy="493079"/>
          </a:xfrm>
          <a:custGeom>
            <a:rect b="b" l="l" r="r" t="t"/>
            <a:pathLst>
              <a:path extrusionOk="0" h="1323703" w="792479">
                <a:moveTo>
                  <a:pt x="0" y="17418"/>
                </a:moveTo>
                <a:lnTo>
                  <a:pt x="0" y="1323703"/>
                </a:lnTo>
                <a:lnTo>
                  <a:pt x="400594" y="923109"/>
                </a:lnTo>
                <a:lnTo>
                  <a:pt x="792479" y="1314994"/>
                </a:lnTo>
                <a:lnTo>
                  <a:pt x="792479" y="0"/>
                </a:lnTo>
                <a:lnTo>
                  <a:pt x="0" y="17418"/>
                </a:lnTo>
                <a:close/>
              </a:path>
            </a:pathLst>
          </a:custGeom>
          <a:solidFill>
            <a:schemeClr val="accent3"/>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p>
        </p:txBody>
      </p:sp>
      <p:sp>
        <p:nvSpPr>
          <p:cNvPr id="3845" name="Google Shape;3845;p61"/>
          <p:cNvSpPr/>
          <p:nvPr/>
        </p:nvSpPr>
        <p:spPr>
          <a:xfrm>
            <a:off x="9045932" y="4722725"/>
            <a:ext cx="352653" cy="493079"/>
          </a:xfrm>
          <a:custGeom>
            <a:rect b="b" l="l" r="r" t="t"/>
            <a:pathLst>
              <a:path extrusionOk="0" h="1323703" w="792479">
                <a:moveTo>
                  <a:pt x="0" y="17418"/>
                </a:moveTo>
                <a:lnTo>
                  <a:pt x="0" y="1323703"/>
                </a:lnTo>
                <a:lnTo>
                  <a:pt x="400594" y="923109"/>
                </a:lnTo>
                <a:lnTo>
                  <a:pt x="792479" y="1314994"/>
                </a:lnTo>
                <a:lnTo>
                  <a:pt x="792479" y="0"/>
                </a:lnTo>
                <a:lnTo>
                  <a:pt x="0" y="17418"/>
                </a:lnTo>
                <a:close/>
              </a:path>
            </a:pathLst>
          </a:custGeom>
          <a:solidFill>
            <a:schemeClr val="accent4"/>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p>
        </p:txBody>
      </p:sp>
      <p:sp>
        <p:nvSpPr>
          <p:cNvPr id="3846" name="Google Shape;3846;p61"/>
          <p:cNvSpPr/>
          <p:nvPr/>
        </p:nvSpPr>
        <p:spPr>
          <a:xfrm>
            <a:off x="9498044" y="4722725"/>
            <a:ext cx="352653" cy="493079"/>
          </a:xfrm>
          <a:custGeom>
            <a:rect b="b" l="l" r="r" t="t"/>
            <a:pathLst>
              <a:path extrusionOk="0" h="1323703" w="792479">
                <a:moveTo>
                  <a:pt x="0" y="17418"/>
                </a:moveTo>
                <a:lnTo>
                  <a:pt x="0" y="1323703"/>
                </a:lnTo>
                <a:lnTo>
                  <a:pt x="400594" y="923109"/>
                </a:lnTo>
                <a:lnTo>
                  <a:pt x="792479" y="1314994"/>
                </a:lnTo>
                <a:lnTo>
                  <a:pt x="792479" y="0"/>
                </a:lnTo>
                <a:lnTo>
                  <a:pt x="0" y="17418"/>
                </a:lnTo>
                <a:close/>
              </a:path>
            </a:pathLst>
          </a:custGeom>
          <a:solidFill>
            <a:schemeClr val="accent5"/>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sz="1800"/>
          </a:p>
        </p:txBody>
      </p:sp>
      <p:sp>
        <p:nvSpPr>
          <p:cNvPr id="3847" name="Google Shape;3847;p61"/>
          <p:cNvSpPr/>
          <p:nvPr/>
        </p:nvSpPr>
        <p:spPr>
          <a:xfrm>
            <a:off x="3165585" y="2864548"/>
            <a:ext cx="1609117" cy="346299"/>
          </a:xfrm>
          <a:custGeom>
            <a:rect b="b" l="l" r="r" t="t"/>
            <a:pathLst>
              <a:path extrusionOk="0" h="158308" w="597075">
                <a:moveTo>
                  <a:pt x="587611" y="5718"/>
                </a:moveTo>
                <a:cubicBezTo>
                  <a:pt x="566494" y="2384"/>
                  <a:pt x="545024" y="1909"/>
                  <a:pt x="523793" y="4384"/>
                </a:cubicBezTo>
                <a:cubicBezTo>
                  <a:pt x="500457" y="5338"/>
                  <a:pt x="477121" y="5147"/>
                  <a:pt x="453784" y="4384"/>
                </a:cubicBezTo>
                <a:cubicBezTo>
                  <a:pt x="407779" y="3052"/>
                  <a:pt x="361773" y="-188"/>
                  <a:pt x="315767" y="-854"/>
                </a:cubicBezTo>
                <a:cubicBezTo>
                  <a:pt x="222613" y="-2283"/>
                  <a:pt x="129363" y="4099"/>
                  <a:pt x="36399" y="8004"/>
                </a:cubicBezTo>
                <a:cubicBezTo>
                  <a:pt x="28312" y="8385"/>
                  <a:pt x="22083" y="15338"/>
                  <a:pt x="22502" y="23434"/>
                </a:cubicBezTo>
                <a:cubicBezTo>
                  <a:pt x="22568" y="24672"/>
                  <a:pt x="22788" y="25911"/>
                  <a:pt x="23159" y="27054"/>
                </a:cubicBezTo>
                <a:cubicBezTo>
                  <a:pt x="16196" y="30864"/>
                  <a:pt x="13101" y="39151"/>
                  <a:pt x="15920" y="46580"/>
                </a:cubicBezTo>
                <a:lnTo>
                  <a:pt x="10396" y="47723"/>
                </a:lnTo>
                <a:cubicBezTo>
                  <a:pt x="-4940" y="51629"/>
                  <a:pt x="-2177" y="76298"/>
                  <a:pt x="14206" y="76298"/>
                </a:cubicBezTo>
                <a:lnTo>
                  <a:pt x="35637" y="75155"/>
                </a:lnTo>
                <a:cubicBezTo>
                  <a:pt x="30741" y="77346"/>
                  <a:pt x="27607" y="82299"/>
                  <a:pt x="27636" y="87634"/>
                </a:cubicBezTo>
                <a:cubicBezTo>
                  <a:pt x="27788" y="94301"/>
                  <a:pt x="32284" y="100016"/>
                  <a:pt x="38685" y="101731"/>
                </a:cubicBezTo>
                <a:cubicBezTo>
                  <a:pt x="34408" y="108207"/>
                  <a:pt x="36218" y="116970"/>
                  <a:pt x="42723" y="121256"/>
                </a:cubicBezTo>
                <a:cubicBezTo>
                  <a:pt x="43466" y="121733"/>
                  <a:pt x="44247" y="122114"/>
                  <a:pt x="45066" y="122494"/>
                </a:cubicBezTo>
                <a:cubicBezTo>
                  <a:pt x="42495" y="122494"/>
                  <a:pt x="39828" y="123352"/>
                  <a:pt x="37256" y="123923"/>
                </a:cubicBezTo>
                <a:cubicBezTo>
                  <a:pt x="21064" y="127162"/>
                  <a:pt x="25255" y="151737"/>
                  <a:pt x="40971" y="152498"/>
                </a:cubicBezTo>
                <a:cubicBezTo>
                  <a:pt x="50324" y="152689"/>
                  <a:pt x="59669" y="151928"/>
                  <a:pt x="68879" y="150212"/>
                </a:cubicBezTo>
                <a:cubicBezTo>
                  <a:pt x="73146" y="149356"/>
                  <a:pt x="77347" y="148213"/>
                  <a:pt x="81452" y="146784"/>
                </a:cubicBezTo>
                <a:cubicBezTo>
                  <a:pt x="104312" y="144784"/>
                  <a:pt x="127363" y="144498"/>
                  <a:pt x="150127" y="144021"/>
                </a:cubicBezTo>
                <a:cubicBezTo>
                  <a:pt x="187180" y="143259"/>
                  <a:pt x="224327" y="144021"/>
                  <a:pt x="261379" y="144688"/>
                </a:cubicBezTo>
                <a:cubicBezTo>
                  <a:pt x="334627" y="146879"/>
                  <a:pt x="407874" y="152022"/>
                  <a:pt x="481026" y="157166"/>
                </a:cubicBezTo>
                <a:cubicBezTo>
                  <a:pt x="487474" y="157928"/>
                  <a:pt x="493380" y="153451"/>
                  <a:pt x="494361" y="147070"/>
                </a:cubicBezTo>
                <a:cubicBezTo>
                  <a:pt x="505410" y="148022"/>
                  <a:pt x="516459" y="149165"/>
                  <a:pt x="527413" y="150594"/>
                </a:cubicBezTo>
                <a:cubicBezTo>
                  <a:pt x="543129" y="152689"/>
                  <a:pt x="547129" y="124780"/>
                  <a:pt x="531127" y="122590"/>
                </a:cubicBezTo>
                <a:cubicBezTo>
                  <a:pt x="518173" y="120685"/>
                  <a:pt x="505124" y="118970"/>
                  <a:pt x="492075" y="117256"/>
                </a:cubicBezTo>
                <a:lnTo>
                  <a:pt x="505410" y="117256"/>
                </a:lnTo>
                <a:cubicBezTo>
                  <a:pt x="513811" y="116684"/>
                  <a:pt x="520174" y="109445"/>
                  <a:pt x="519621" y="101063"/>
                </a:cubicBezTo>
                <a:cubicBezTo>
                  <a:pt x="519621" y="100968"/>
                  <a:pt x="519612" y="100872"/>
                  <a:pt x="519602" y="100778"/>
                </a:cubicBezTo>
                <a:cubicBezTo>
                  <a:pt x="529127" y="101540"/>
                  <a:pt x="538081" y="102111"/>
                  <a:pt x="547320" y="102969"/>
                </a:cubicBezTo>
                <a:cubicBezTo>
                  <a:pt x="563131" y="104492"/>
                  <a:pt x="567037" y="77346"/>
                  <a:pt x="551035" y="74394"/>
                </a:cubicBezTo>
                <a:lnTo>
                  <a:pt x="540557" y="73060"/>
                </a:lnTo>
                <a:cubicBezTo>
                  <a:pt x="548368" y="66297"/>
                  <a:pt x="547891" y="49628"/>
                  <a:pt x="535604" y="47723"/>
                </a:cubicBezTo>
                <a:cubicBezTo>
                  <a:pt x="527984" y="46580"/>
                  <a:pt x="520459" y="45533"/>
                  <a:pt x="512839" y="44581"/>
                </a:cubicBezTo>
                <a:lnTo>
                  <a:pt x="562179" y="43056"/>
                </a:lnTo>
                <a:cubicBezTo>
                  <a:pt x="568132" y="43056"/>
                  <a:pt x="573399" y="39246"/>
                  <a:pt x="575133" y="33531"/>
                </a:cubicBezTo>
                <a:lnTo>
                  <a:pt x="583801" y="33531"/>
                </a:lnTo>
                <a:cubicBezTo>
                  <a:pt x="591678" y="33150"/>
                  <a:pt x="597736" y="26387"/>
                  <a:pt x="597336" y="18482"/>
                </a:cubicBezTo>
                <a:cubicBezTo>
                  <a:pt x="597031" y="12672"/>
                  <a:pt x="593173" y="7624"/>
                  <a:pt x="587611" y="5718"/>
                </a:cubicBezTo>
                <a:close/>
                <a:moveTo>
                  <a:pt x="153175" y="89348"/>
                </a:moveTo>
                <a:lnTo>
                  <a:pt x="161176" y="89348"/>
                </a:lnTo>
                <a:lnTo>
                  <a:pt x="154033" y="89348"/>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48" name="Google Shape;3848;p61"/>
          <p:cNvSpPr/>
          <p:nvPr/>
        </p:nvSpPr>
        <p:spPr>
          <a:xfrm>
            <a:off x="3165585" y="3373823"/>
            <a:ext cx="1609117" cy="346299"/>
          </a:xfrm>
          <a:custGeom>
            <a:rect b="b" l="l" r="r" t="t"/>
            <a:pathLst>
              <a:path extrusionOk="0" h="158308" w="597075">
                <a:moveTo>
                  <a:pt x="587611" y="5718"/>
                </a:moveTo>
                <a:cubicBezTo>
                  <a:pt x="566494" y="2384"/>
                  <a:pt x="545024" y="1909"/>
                  <a:pt x="523793" y="4384"/>
                </a:cubicBezTo>
                <a:cubicBezTo>
                  <a:pt x="500457" y="5338"/>
                  <a:pt x="477121" y="5147"/>
                  <a:pt x="453784" y="4384"/>
                </a:cubicBezTo>
                <a:cubicBezTo>
                  <a:pt x="407779" y="3052"/>
                  <a:pt x="361773" y="-188"/>
                  <a:pt x="315767" y="-854"/>
                </a:cubicBezTo>
                <a:cubicBezTo>
                  <a:pt x="222613" y="-2283"/>
                  <a:pt x="129363" y="4099"/>
                  <a:pt x="36399" y="8004"/>
                </a:cubicBezTo>
                <a:cubicBezTo>
                  <a:pt x="28312" y="8385"/>
                  <a:pt x="22083" y="15338"/>
                  <a:pt x="22502" y="23434"/>
                </a:cubicBezTo>
                <a:cubicBezTo>
                  <a:pt x="22568" y="24672"/>
                  <a:pt x="22788" y="25911"/>
                  <a:pt x="23159" y="27054"/>
                </a:cubicBezTo>
                <a:cubicBezTo>
                  <a:pt x="16196" y="30864"/>
                  <a:pt x="13101" y="39151"/>
                  <a:pt x="15920" y="46580"/>
                </a:cubicBezTo>
                <a:lnTo>
                  <a:pt x="10396" y="47723"/>
                </a:lnTo>
                <a:cubicBezTo>
                  <a:pt x="-4940" y="51629"/>
                  <a:pt x="-2177" y="76298"/>
                  <a:pt x="14206" y="76298"/>
                </a:cubicBezTo>
                <a:lnTo>
                  <a:pt x="35637" y="75155"/>
                </a:lnTo>
                <a:cubicBezTo>
                  <a:pt x="30741" y="77346"/>
                  <a:pt x="27607" y="82299"/>
                  <a:pt x="27636" y="87634"/>
                </a:cubicBezTo>
                <a:cubicBezTo>
                  <a:pt x="27788" y="94301"/>
                  <a:pt x="32284" y="100016"/>
                  <a:pt x="38685" y="101731"/>
                </a:cubicBezTo>
                <a:cubicBezTo>
                  <a:pt x="34408" y="108207"/>
                  <a:pt x="36218" y="116970"/>
                  <a:pt x="42723" y="121256"/>
                </a:cubicBezTo>
                <a:cubicBezTo>
                  <a:pt x="43466" y="121733"/>
                  <a:pt x="44247" y="122114"/>
                  <a:pt x="45066" y="122494"/>
                </a:cubicBezTo>
                <a:cubicBezTo>
                  <a:pt x="42495" y="122494"/>
                  <a:pt x="39828" y="123352"/>
                  <a:pt x="37256" y="123923"/>
                </a:cubicBezTo>
                <a:cubicBezTo>
                  <a:pt x="21064" y="127162"/>
                  <a:pt x="25255" y="151737"/>
                  <a:pt x="40971" y="152498"/>
                </a:cubicBezTo>
                <a:cubicBezTo>
                  <a:pt x="50324" y="152689"/>
                  <a:pt x="59669" y="151928"/>
                  <a:pt x="68879" y="150212"/>
                </a:cubicBezTo>
                <a:cubicBezTo>
                  <a:pt x="73146" y="149356"/>
                  <a:pt x="77347" y="148213"/>
                  <a:pt x="81452" y="146784"/>
                </a:cubicBezTo>
                <a:cubicBezTo>
                  <a:pt x="104312" y="144784"/>
                  <a:pt x="127363" y="144498"/>
                  <a:pt x="150127" y="144021"/>
                </a:cubicBezTo>
                <a:cubicBezTo>
                  <a:pt x="187180" y="143259"/>
                  <a:pt x="224327" y="144021"/>
                  <a:pt x="261379" y="144688"/>
                </a:cubicBezTo>
                <a:cubicBezTo>
                  <a:pt x="334627" y="146879"/>
                  <a:pt x="407874" y="152022"/>
                  <a:pt x="481026" y="157166"/>
                </a:cubicBezTo>
                <a:cubicBezTo>
                  <a:pt x="487474" y="157928"/>
                  <a:pt x="493380" y="153451"/>
                  <a:pt x="494361" y="147070"/>
                </a:cubicBezTo>
                <a:cubicBezTo>
                  <a:pt x="505410" y="148022"/>
                  <a:pt x="516459" y="149165"/>
                  <a:pt x="527413" y="150594"/>
                </a:cubicBezTo>
                <a:cubicBezTo>
                  <a:pt x="543129" y="152689"/>
                  <a:pt x="547129" y="124780"/>
                  <a:pt x="531127" y="122590"/>
                </a:cubicBezTo>
                <a:cubicBezTo>
                  <a:pt x="518173" y="120685"/>
                  <a:pt x="505124" y="118970"/>
                  <a:pt x="492075" y="117256"/>
                </a:cubicBezTo>
                <a:lnTo>
                  <a:pt x="505410" y="117256"/>
                </a:lnTo>
                <a:cubicBezTo>
                  <a:pt x="513811" y="116684"/>
                  <a:pt x="520174" y="109445"/>
                  <a:pt x="519621" y="101063"/>
                </a:cubicBezTo>
                <a:cubicBezTo>
                  <a:pt x="519621" y="100968"/>
                  <a:pt x="519612" y="100872"/>
                  <a:pt x="519602" y="100778"/>
                </a:cubicBezTo>
                <a:cubicBezTo>
                  <a:pt x="529127" y="101540"/>
                  <a:pt x="538081" y="102111"/>
                  <a:pt x="547320" y="102969"/>
                </a:cubicBezTo>
                <a:cubicBezTo>
                  <a:pt x="563131" y="104492"/>
                  <a:pt x="567037" y="77346"/>
                  <a:pt x="551035" y="74394"/>
                </a:cubicBezTo>
                <a:lnTo>
                  <a:pt x="540557" y="73060"/>
                </a:lnTo>
                <a:cubicBezTo>
                  <a:pt x="548368" y="66297"/>
                  <a:pt x="547891" y="49628"/>
                  <a:pt x="535604" y="47723"/>
                </a:cubicBezTo>
                <a:cubicBezTo>
                  <a:pt x="527984" y="46580"/>
                  <a:pt x="520459" y="45533"/>
                  <a:pt x="512839" y="44581"/>
                </a:cubicBezTo>
                <a:lnTo>
                  <a:pt x="562179" y="43056"/>
                </a:lnTo>
                <a:cubicBezTo>
                  <a:pt x="568132" y="43056"/>
                  <a:pt x="573399" y="39246"/>
                  <a:pt x="575133" y="33531"/>
                </a:cubicBezTo>
                <a:lnTo>
                  <a:pt x="583801" y="33531"/>
                </a:lnTo>
                <a:cubicBezTo>
                  <a:pt x="591678" y="33150"/>
                  <a:pt x="597736" y="26387"/>
                  <a:pt x="597336" y="18482"/>
                </a:cubicBezTo>
                <a:cubicBezTo>
                  <a:pt x="597031" y="12672"/>
                  <a:pt x="593173" y="7624"/>
                  <a:pt x="587611" y="5718"/>
                </a:cubicBezTo>
                <a:close/>
                <a:moveTo>
                  <a:pt x="153175" y="89348"/>
                </a:moveTo>
                <a:lnTo>
                  <a:pt x="161176" y="89348"/>
                </a:lnTo>
                <a:lnTo>
                  <a:pt x="154033" y="89348"/>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49" name="Google Shape;3849;p61"/>
          <p:cNvSpPr/>
          <p:nvPr/>
        </p:nvSpPr>
        <p:spPr>
          <a:xfrm>
            <a:off x="3165585" y="3883097"/>
            <a:ext cx="1609117" cy="346299"/>
          </a:xfrm>
          <a:custGeom>
            <a:rect b="b" l="l" r="r" t="t"/>
            <a:pathLst>
              <a:path extrusionOk="0" h="158308" w="597075">
                <a:moveTo>
                  <a:pt x="587611" y="5718"/>
                </a:moveTo>
                <a:cubicBezTo>
                  <a:pt x="566494" y="2384"/>
                  <a:pt x="545024" y="1909"/>
                  <a:pt x="523793" y="4384"/>
                </a:cubicBezTo>
                <a:cubicBezTo>
                  <a:pt x="500457" y="5338"/>
                  <a:pt x="477121" y="5147"/>
                  <a:pt x="453784" y="4384"/>
                </a:cubicBezTo>
                <a:cubicBezTo>
                  <a:pt x="407779" y="3052"/>
                  <a:pt x="361773" y="-188"/>
                  <a:pt x="315767" y="-854"/>
                </a:cubicBezTo>
                <a:cubicBezTo>
                  <a:pt x="222613" y="-2283"/>
                  <a:pt x="129363" y="4099"/>
                  <a:pt x="36399" y="8004"/>
                </a:cubicBezTo>
                <a:cubicBezTo>
                  <a:pt x="28312" y="8385"/>
                  <a:pt x="22083" y="15338"/>
                  <a:pt x="22502" y="23434"/>
                </a:cubicBezTo>
                <a:cubicBezTo>
                  <a:pt x="22568" y="24672"/>
                  <a:pt x="22788" y="25911"/>
                  <a:pt x="23159" y="27054"/>
                </a:cubicBezTo>
                <a:cubicBezTo>
                  <a:pt x="16196" y="30864"/>
                  <a:pt x="13101" y="39151"/>
                  <a:pt x="15920" y="46580"/>
                </a:cubicBezTo>
                <a:lnTo>
                  <a:pt x="10396" y="47723"/>
                </a:lnTo>
                <a:cubicBezTo>
                  <a:pt x="-4940" y="51629"/>
                  <a:pt x="-2177" y="76298"/>
                  <a:pt x="14206" y="76298"/>
                </a:cubicBezTo>
                <a:lnTo>
                  <a:pt x="35637" y="75155"/>
                </a:lnTo>
                <a:cubicBezTo>
                  <a:pt x="30741" y="77346"/>
                  <a:pt x="27607" y="82299"/>
                  <a:pt x="27636" y="87634"/>
                </a:cubicBezTo>
                <a:cubicBezTo>
                  <a:pt x="27788" y="94301"/>
                  <a:pt x="32284" y="100016"/>
                  <a:pt x="38685" y="101731"/>
                </a:cubicBezTo>
                <a:cubicBezTo>
                  <a:pt x="34408" y="108207"/>
                  <a:pt x="36218" y="116970"/>
                  <a:pt x="42723" y="121256"/>
                </a:cubicBezTo>
                <a:cubicBezTo>
                  <a:pt x="43466" y="121733"/>
                  <a:pt x="44247" y="122114"/>
                  <a:pt x="45066" y="122494"/>
                </a:cubicBezTo>
                <a:cubicBezTo>
                  <a:pt x="42495" y="122494"/>
                  <a:pt x="39828" y="123352"/>
                  <a:pt x="37256" y="123923"/>
                </a:cubicBezTo>
                <a:cubicBezTo>
                  <a:pt x="21064" y="127162"/>
                  <a:pt x="25255" y="151737"/>
                  <a:pt x="40971" y="152498"/>
                </a:cubicBezTo>
                <a:cubicBezTo>
                  <a:pt x="50324" y="152689"/>
                  <a:pt x="59669" y="151928"/>
                  <a:pt x="68879" y="150212"/>
                </a:cubicBezTo>
                <a:cubicBezTo>
                  <a:pt x="73146" y="149356"/>
                  <a:pt x="77347" y="148213"/>
                  <a:pt x="81452" y="146784"/>
                </a:cubicBezTo>
                <a:cubicBezTo>
                  <a:pt x="104312" y="144784"/>
                  <a:pt x="127363" y="144498"/>
                  <a:pt x="150127" y="144021"/>
                </a:cubicBezTo>
                <a:cubicBezTo>
                  <a:pt x="187180" y="143259"/>
                  <a:pt x="224327" y="144021"/>
                  <a:pt x="261379" y="144688"/>
                </a:cubicBezTo>
                <a:cubicBezTo>
                  <a:pt x="334627" y="146879"/>
                  <a:pt x="407874" y="152022"/>
                  <a:pt x="481026" y="157166"/>
                </a:cubicBezTo>
                <a:cubicBezTo>
                  <a:pt x="487474" y="157928"/>
                  <a:pt x="493380" y="153451"/>
                  <a:pt x="494361" y="147070"/>
                </a:cubicBezTo>
                <a:cubicBezTo>
                  <a:pt x="505410" y="148022"/>
                  <a:pt x="516459" y="149165"/>
                  <a:pt x="527413" y="150594"/>
                </a:cubicBezTo>
                <a:cubicBezTo>
                  <a:pt x="543129" y="152689"/>
                  <a:pt x="547129" y="124780"/>
                  <a:pt x="531127" y="122590"/>
                </a:cubicBezTo>
                <a:cubicBezTo>
                  <a:pt x="518173" y="120685"/>
                  <a:pt x="505124" y="118970"/>
                  <a:pt x="492075" y="117256"/>
                </a:cubicBezTo>
                <a:lnTo>
                  <a:pt x="505410" y="117256"/>
                </a:lnTo>
                <a:cubicBezTo>
                  <a:pt x="513811" y="116684"/>
                  <a:pt x="520174" y="109445"/>
                  <a:pt x="519621" y="101063"/>
                </a:cubicBezTo>
                <a:cubicBezTo>
                  <a:pt x="519621" y="100968"/>
                  <a:pt x="519612" y="100872"/>
                  <a:pt x="519602" y="100778"/>
                </a:cubicBezTo>
                <a:cubicBezTo>
                  <a:pt x="529127" y="101540"/>
                  <a:pt x="538081" y="102111"/>
                  <a:pt x="547320" y="102969"/>
                </a:cubicBezTo>
                <a:cubicBezTo>
                  <a:pt x="563131" y="104492"/>
                  <a:pt x="567037" y="77346"/>
                  <a:pt x="551035" y="74394"/>
                </a:cubicBezTo>
                <a:lnTo>
                  <a:pt x="540557" y="73060"/>
                </a:lnTo>
                <a:cubicBezTo>
                  <a:pt x="548368" y="66297"/>
                  <a:pt x="547891" y="49628"/>
                  <a:pt x="535604" y="47723"/>
                </a:cubicBezTo>
                <a:cubicBezTo>
                  <a:pt x="527984" y="46580"/>
                  <a:pt x="520459" y="45533"/>
                  <a:pt x="512839" y="44581"/>
                </a:cubicBezTo>
                <a:lnTo>
                  <a:pt x="562179" y="43056"/>
                </a:lnTo>
                <a:cubicBezTo>
                  <a:pt x="568132" y="43056"/>
                  <a:pt x="573399" y="39246"/>
                  <a:pt x="575133" y="33531"/>
                </a:cubicBezTo>
                <a:lnTo>
                  <a:pt x="583801" y="33531"/>
                </a:lnTo>
                <a:cubicBezTo>
                  <a:pt x="591678" y="33150"/>
                  <a:pt x="597736" y="26387"/>
                  <a:pt x="597336" y="18482"/>
                </a:cubicBezTo>
                <a:cubicBezTo>
                  <a:pt x="597031" y="12672"/>
                  <a:pt x="593173" y="7624"/>
                  <a:pt x="587611" y="5718"/>
                </a:cubicBezTo>
                <a:close/>
                <a:moveTo>
                  <a:pt x="153175" y="89348"/>
                </a:moveTo>
                <a:lnTo>
                  <a:pt x="161176" y="89348"/>
                </a:lnTo>
                <a:lnTo>
                  <a:pt x="154033" y="89348"/>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50" name="Google Shape;3850;p61"/>
          <p:cNvSpPr/>
          <p:nvPr/>
        </p:nvSpPr>
        <p:spPr>
          <a:xfrm>
            <a:off x="3165585" y="4392371"/>
            <a:ext cx="1609117" cy="346299"/>
          </a:xfrm>
          <a:custGeom>
            <a:rect b="b" l="l" r="r" t="t"/>
            <a:pathLst>
              <a:path extrusionOk="0" h="158308" w="597075">
                <a:moveTo>
                  <a:pt x="587611" y="5718"/>
                </a:moveTo>
                <a:cubicBezTo>
                  <a:pt x="566494" y="2384"/>
                  <a:pt x="545024" y="1909"/>
                  <a:pt x="523793" y="4384"/>
                </a:cubicBezTo>
                <a:cubicBezTo>
                  <a:pt x="500457" y="5338"/>
                  <a:pt x="477121" y="5147"/>
                  <a:pt x="453784" y="4384"/>
                </a:cubicBezTo>
                <a:cubicBezTo>
                  <a:pt x="407779" y="3052"/>
                  <a:pt x="361773" y="-188"/>
                  <a:pt x="315767" y="-854"/>
                </a:cubicBezTo>
                <a:cubicBezTo>
                  <a:pt x="222613" y="-2283"/>
                  <a:pt x="129363" y="4099"/>
                  <a:pt x="36399" y="8004"/>
                </a:cubicBezTo>
                <a:cubicBezTo>
                  <a:pt x="28312" y="8385"/>
                  <a:pt x="22083" y="15338"/>
                  <a:pt x="22502" y="23434"/>
                </a:cubicBezTo>
                <a:cubicBezTo>
                  <a:pt x="22568" y="24672"/>
                  <a:pt x="22788" y="25911"/>
                  <a:pt x="23159" y="27054"/>
                </a:cubicBezTo>
                <a:cubicBezTo>
                  <a:pt x="16196" y="30864"/>
                  <a:pt x="13101" y="39151"/>
                  <a:pt x="15920" y="46580"/>
                </a:cubicBezTo>
                <a:lnTo>
                  <a:pt x="10396" y="47723"/>
                </a:lnTo>
                <a:cubicBezTo>
                  <a:pt x="-4940" y="51629"/>
                  <a:pt x="-2177" y="76298"/>
                  <a:pt x="14206" y="76298"/>
                </a:cubicBezTo>
                <a:lnTo>
                  <a:pt x="35637" y="75155"/>
                </a:lnTo>
                <a:cubicBezTo>
                  <a:pt x="30741" y="77346"/>
                  <a:pt x="27607" y="82299"/>
                  <a:pt x="27636" y="87634"/>
                </a:cubicBezTo>
                <a:cubicBezTo>
                  <a:pt x="27788" y="94301"/>
                  <a:pt x="32284" y="100016"/>
                  <a:pt x="38685" y="101731"/>
                </a:cubicBezTo>
                <a:cubicBezTo>
                  <a:pt x="34408" y="108207"/>
                  <a:pt x="36218" y="116970"/>
                  <a:pt x="42723" y="121256"/>
                </a:cubicBezTo>
                <a:cubicBezTo>
                  <a:pt x="43466" y="121733"/>
                  <a:pt x="44247" y="122114"/>
                  <a:pt x="45066" y="122494"/>
                </a:cubicBezTo>
                <a:cubicBezTo>
                  <a:pt x="42495" y="122494"/>
                  <a:pt x="39828" y="123352"/>
                  <a:pt x="37256" y="123923"/>
                </a:cubicBezTo>
                <a:cubicBezTo>
                  <a:pt x="21064" y="127162"/>
                  <a:pt x="25255" y="151737"/>
                  <a:pt x="40971" y="152498"/>
                </a:cubicBezTo>
                <a:cubicBezTo>
                  <a:pt x="50324" y="152689"/>
                  <a:pt x="59669" y="151928"/>
                  <a:pt x="68879" y="150212"/>
                </a:cubicBezTo>
                <a:cubicBezTo>
                  <a:pt x="73146" y="149356"/>
                  <a:pt x="77347" y="148213"/>
                  <a:pt x="81452" y="146784"/>
                </a:cubicBezTo>
                <a:cubicBezTo>
                  <a:pt x="104312" y="144784"/>
                  <a:pt x="127363" y="144498"/>
                  <a:pt x="150127" y="144021"/>
                </a:cubicBezTo>
                <a:cubicBezTo>
                  <a:pt x="187180" y="143259"/>
                  <a:pt x="224327" y="144021"/>
                  <a:pt x="261379" y="144688"/>
                </a:cubicBezTo>
                <a:cubicBezTo>
                  <a:pt x="334627" y="146879"/>
                  <a:pt x="407874" y="152022"/>
                  <a:pt x="481026" y="157166"/>
                </a:cubicBezTo>
                <a:cubicBezTo>
                  <a:pt x="487474" y="157928"/>
                  <a:pt x="493380" y="153451"/>
                  <a:pt x="494361" y="147070"/>
                </a:cubicBezTo>
                <a:cubicBezTo>
                  <a:pt x="505410" y="148022"/>
                  <a:pt x="516459" y="149165"/>
                  <a:pt x="527413" y="150594"/>
                </a:cubicBezTo>
                <a:cubicBezTo>
                  <a:pt x="543129" y="152689"/>
                  <a:pt x="547129" y="124780"/>
                  <a:pt x="531127" y="122590"/>
                </a:cubicBezTo>
                <a:cubicBezTo>
                  <a:pt x="518173" y="120685"/>
                  <a:pt x="505124" y="118970"/>
                  <a:pt x="492075" y="117256"/>
                </a:cubicBezTo>
                <a:lnTo>
                  <a:pt x="505410" y="117256"/>
                </a:lnTo>
                <a:cubicBezTo>
                  <a:pt x="513811" y="116684"/>
                  <a:pt x="520174" y="109445"/>
                  <a:pt x="519621" y="101063"/>
                </a:cubicBezTo>
                <a:cubicBezTo>
                  <a:pt x="519621" y="100968"/>
                  <a:pt x="519612" y="100872"/>
                  <a:pt x="519602" y="100778"/>
                </a:cubicBezTo>
                <a:cubicBezTo>
                  <a:pt x="529127" y="101540"/>
                  <a:pt x="538081" y="102111"/>
                  <a:pt x="547320" y="102969"/>
                </a:cubicBezTo>
                <a:cubicBezTo>
                  <a:pt x="563131" y="104492"/>
                  <a:pt x="567037" y="77346"/>
                  <a:pt x="551035" y="74394"/>
                </a:cubicBezTo>
                <a:lnTo>
                  <a:pt x="540557" y="73060"/>
                </a:lnTo>
                <a:cubicBezTo>
                  <a:pt x="548368" y="66297"/>
                  <a:pt x="547891" y="49628"/>
                  <a:pt x="535604" y="47723"/>
                </a:cubicBezTo>
                <a:cubicBezTo>
                  <a:pt x="527984" y="46580"/>
                  <a:pt x="520459" y="45533"/>
                  <a:pt x="512839" y="44581"/>
                </a:cubicBezTo>
                <a:lnTo>
                  <a:pt x="562179" y="43056"/>
                </a:lnTo>
                <a:cubicBezTo>
                  <a:pt x="568132" y="43056"/>
                  <a:pt x="573399" y="39246"/>
                  <a:pt x="575133" y="33531"/>
                </a:cubicBezTo>
                <a:lnTo>
                  <a:pt x="583801" y="33531"/>
                </a:lnTo>
                <a:cubicBezTo>
                  <a:pt x="591678" y="33150"/>
                  <a:pt x="597736" y="26387"/>
                  <a:pt x="597336" y="18482"/>
                </a:cubicBezTo>
                <a:cubicBezTo>
                  <a:pt x="597031" y="12672"/>
                  <a:pt x="593173" y="7624"/>
                  <a:pt x="587611" y="5718"/>
                </a:cubicBezTo>
                <a:close/>
                <a:moveTo>
                  <a:pt x="153175" y="89348"/>
                </a:moveTo>
                <a:lnTo>
                  <a:pt x="161176" y="89348"/>
                </a:lnTo>
                <a:lnTo>
                  <a:pt x="154033" y="89348"/>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51" name="Google Shape;3851;p61"/>
          <p:cNvSpPr/>
          <p:nvPr/>
        </p:nvSpPr>
        <p:spPr>
          <a:xfrm>
            <a:off x="3165575" y="4901646"/>
            <a:ext cx="1609117" cy="346299"/>
          </a:xfrm>
          <a:custGeom>
            <a:rect b="b" l="l" r="r" t="t"/>
            <a:pathLst>
              <a:path extrusionOk="0" h="158308" w="597075">
                <a:moveTo>
                  <a:pt x="587611" y="5718"/>
                </a:moveTo>
                <a:cubicBezTo>
                  <a:pt x="566494" y="2384"/>
                  <a:pt x="545024" y="1909"/>
                  <a:pt x="523793" y="4384"/>
                </a:cubicBezTo>
                <a:cubicBezTo>
                  <a:pt x="500457" y="5338"/>
                  <a:pt x="477121" y="5147"/>
                  <a:pt x="453784" y="4384"/>
                </a:cubicBezTo>
                <a:cubicBezTo>
                  <a:pt x="407779" y="3052"/>
                  <a:pt x="361773" y="-188"/>
                  <a:pt x="315767" y="-854"/>
                </a:cubicBezTo>
                <a:cubicBezTo>
                  <a:pt x="222613" y="-2283"/>
                  <a:pt x="129363" y="4099"/>
                  <a:pt x="36399" y="8004"/>
                </a:cubicBezTo>
                <a:cubicBezTo>
                  <a:pt x="28312" y="8385"/>
                  <a:pt x="22083" y="15338"/>
                  <a:pt x="22502" y="23434"/>
                </a:cubicBezTo>
                <a:cubicBezTo>
                  <a:pt x="22568" y="24672"/>
                  <a:pt x="22788" y="25911"/>
                  <a:pt x="23159" y="27054"/>
                </a:cubicBezTo>
                <a:cubicBezTo>
                  <a:pt x="16196" y="30864"/>
                  <a:pt x="13101" y="39151"/>
                  <a:pt x="15920" y="46580"/>
                </a:cubicBezTo>
                <a:lnTo>
                  <a:pt x="10396" y="47723"/>
                </a:lnTo>
                <a:cubicBezTo>
                  <a:pt x="-4940" y="51629"/>
                  <a:pt x="-2177" y="76298"/>
                  <a:pt x="14206" y="76298"/>
                </a:cubicBezTo>
                <a:lnTo>
                  <a:pt x="35637" y="75155"/>
                </a:lnTo>
                <a:cubicBezTo>
                  <a:pt x="30741" y="77346"/>
                  <a:pt x="27607" y="82299"/>
                  <a:pt x="27636" y="87634"/>
                </a:cubicBezTo>
                <a:cubicBezTo>
                  <a:pt x="27788" y="94301"/>
                  <a:pt x="32284" y="100016"/>
                  <a:pt x="38685" y="101731"/>
                </a:cubicBezTo>
                <a:cubicBezTo>
                  <a:pt x="34408" y="108207"/>
                  <a:pt x="36218" y="116970"/>
                  <a:pt x="42723" y="121256"/>
                </a:cubicBezTo>
                <a:cubicBezTo>
                  <a:pt x="43466" y="121733"/>
                  <a:pt x="44247" y="122114"/>
                  <a:pt x="45066" y="122494"/>
                </a:cubicBezTo>
                <a:cubicBezTo>
                  <a:pt x="42495" y="122494"/>
                  <a:pt x="39828" y="123352"/>
                  <a:pt x="37256" y="123923"/>
                </a:cubicBezTo>
                <a:cubicBezTo>
                  <a:pt x="21064" y="127162"/>
                  <a:pt x="25255" y="151737"/>
                  <a:pt x="40971" y="152498"/>
                </a:cubicBezTo>
                <a:cubicBezTo>
                  <a:pt x="50324" y="152689"/>
                  <a:pt x="59669" y="151928"/>
                  <a:pt x="68879" y="150212"/>
                </a:cubicBezTo>
                <a:cubicBezTo>
                  <a:pt x="73146" y="149356"/>
                  <a:pt x="77347" y="148213"/>
                  <a:pt x="81452" y="146784"/>
                </a:cubicBezTo>
                <a:cubicBezTo>
                  <a:pt x="104312" y="144784"/>
                  <a:pt x="127363" y="144498"/>
                  <a:pt x="150127" y="144021"/>
                </a:cubicBezTo>
                <a:cubicBezTo>
                  <a:pt x="187180" y="143259"/>
                  <a:pt x="224327" y="144021"/>
                  <a:pt x="261379" y="144688"/>
                </a:cubicBezTo>
                <a:cubicBezTo>
                  <a:pt x="334627" y="146879"/>
                  <a:pt x="407874" y="152022"/>
                  <a:pt x="481026" y="157166"/>
                </a:cubicBezTo>
                <a:cubicBezTo>
                  <a:pt x="487474" y="157928"/>
                  <a:pt x="493380" y="153451"/>
                  <a:pt x="494361" y="147070"/>
                </a:cubicBezTo>
                <a:cubicBezTo>
                  <a:pt x="505410" y="148022"/>
                  <a:pt x="516459" y="149165"/>
                  <a:pt x="527413" y="150594"/>
                </a:cubicBezTo>
                <a:cubicBezTo>
                  <a:pt x="543129" y="152689"/>
                  <a:pt x="547129" y="124780"/>
                  <a:pt x="531127" y="122590"/>
                </a:cubicBezTo>
                <a:cubicBezTo>
                  <a:pt x="518173" y="120685"/>
                  <a:pt x="505124" y="118970"/>
                  <a:pt x="492075" y="117256"/>
                </a:cubicBezTo>
                <a:lnTo>
                  <a:pt x="505410" y="117256"/>
                </a:lnTo>
                <a:cubicBezTo>
                  <a:pt x="513811" y="116684"/>
                  <a:pt x="520174" y="109445"/>
                  <a:pt x="519621" y="101063"/>
                </a:cubicBezTo>
                <a:cubicBezTo>
                  <a:pt x="519621" y="100968"/>
                  <a:pt x="519612" y="100872"/>
                  <a:pt x="519602" y="100778"/>
                </a:cubicBezTo>
                <a:cubicBezTo>
                  <a:pt x="529127" y="101540"/>
                  <a:pt x="538081" y="102111"/>
                  <a:pt x="547320" y="102969"/>
                </a:cubicBezTo>
                <a:cubicBezTo>
                  <a:pt x="563131" y="104492"/>
                  <a:pt x="567037" y="77346"/>
                  <a:pt x="551035" y="74394"/>
                </a:cubicBezTo>
                <a:lnTo>
                  <a:pt x="540557" y="73060"/>
                </a:lnTo>
                <a:cubicBezTo>
                  <a:pt x="548368" y="66297"/>
                  <a:pt x="547891" y="49628"/>
                  <a:pt x="535604" y="47723"/>
                </a:cubicBezTo>
                <a:cubicBezTo>
                  <a:pt x="527984" y="46580"/>
                  <a:pt x="520459" y="45533"/>
                  <a:pt x="512839" y="44581"/>
                </a:cubicBezTo>
                <a:lnTo>
                  <a:pt x="562179" y="43056"/>
                </a:lnTo>
                <a:cubicBezTo>
                  <a:pt x="568132" y="43056"/>
                  <a:pt x="573399" y="39246"/>
                  <a:pt x="575133" y="33531"/>
                </a:cubicBezTo>
                <a:lnTo>
                  <a:pt x="583801" y="33531"/>
                </a:lnTo>
                <a:cubicBezTo>
                  <a:pt x="591678" y="33150"/>
                  <a:pt x="597736" y="26387"/>
                  <a:pt x="597336" y="18482"/>
                </a:cubicBezTo>
                <a:cubicBezTo>
                  <a:pt x="597031" y="12672"/>
                  <a:pt x="593173" y="7624"/>
                  <a:pt x="587611" y="5718"/>
                </a:cubicBezTo>
                <a:close/>
                <a:moveTo>
                  <a:pt x="153175" y="89348"/>
                </a:moveTo>
                <a:lnTo>
                  <a:pt x="161176" y="89348"/>
                </a:lnTo>
                <a:lnTo>
                  <a:pt x="154033" y="89348"/>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nvGrpSpPr>
          <p:cNvPr id="3852" name="Google Shape;3852;p61"/>
          <p:cNvGrpSpPr/>
          <p:nvPr/>
        </p:nvGrpSpPr>
        <p:grpSpPr>
          <a:xfrm>
            <a:off x="4211374" y="5410960"/>
            <a:ext cx="605826" cy="605743"/>
            <a:chOff x="5594592" y="7054650"/>
            <a:chExt cx="831493" cy="831493"/>
          </a:xfrm>
        </p:grpSpPr>
        <p:sp>
          <p:nvSpPr>
            <p:cNvPr id="3853" name="Google Shape;3853;p61"/>
            <p:cNvSpPr/>
            <p:nvPr/>
          </p:nvSpPr>
          <p:spPr>
            <a:xfrm>
              <a:off x="5594592" y="7054650"/>
              <a:ext cx="831493" cy="831493"/>
            </a:xfrm>
            <a:custGeom>
              <a:rect b="b" l="l" r="r" t="t"/>
              <a:pathLst>
                <a:path extrusionOk="0" h="156590" w="156590">
                  <a:moveTo>
                    <a:pt x="156591" y="78295"/>
                  </a:moveTo>
                  <a:cubicBezTo>
                    <a:pt x="156591" y="121537"/>
                    <a:pt x="121537" y="156591"/>
                    <a:pt x="78296" y="156591"/>
                  </a:cubicBezTo>
                  <a:cubicBezTo>
                    <a:pt x="35054" y="156591"/>
                    <a:pt x="0" y="121537"/>
                    <a:pt x="0" y="78295"/>
                  </a:cubicBezTo>
                  <a:cubicBezTo>
                    <a:pt x="0" y="35054"/>
                    <a:pt x="35054" y="0"/>
                    <a:pt x="78296" y="0"/>
                  </a:cubicBezTo>
                  <a:cubicBezTo>
                    <a:pt x="121537" y="0"/>
                    <a:pt x="156591" y="35054"/>
                    <a:pt x="156591" y="78295"/>
                  </a:cubicBezTo>
                  <a:close/>
                </a:path>
              </a:pathLst>
            </a:custGeom>
            <a:solidFill>
              <a:schemeClr val="accent1"/>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descr="Speaker phone with solid fill" id="3854" name="Google Shape;3854;p61"/>
            <p:cNvSpPr/>
            <p:nvPr/>
          </p:nvSpPr>
          <p:spPr>
            <a:xfrm>
              <a:off x="5755881" y="7185649"/>
              <a:ext cx="569875" cy="569496"/>
            </a:xfrm>
            <a:custGeom>
              <a:rect b="b" l="l" r="r" t="t"/>
              <a:pathLst>
                <a:path extrusionOk="0" h="624105" w="633195">
                  <a:moveTo>
                    <a:pt x="404976" y="410837"/>
                  </a:moveTo>
                  <a:cubicBezTo>
                    <a:pt x="412241" y="410837"/>
                    <a:pt x="419507" y="413591"/>
                    <a:pt x="425074" y="419099"/>
                  </a:cubicBezTo>
                  <a:lnTo>
                    <a:pt x="515370" y="509682"/>
                  </a:lnTo>
                  <a:lnTo>
                    <a:pt x="515370" y="510158"/>
                  </a:lnTo>
                  <a:cubicBezTo>
                    <a:pt x="526387" y="521292"/>
                    <a:pt x="526387" y="539220"/>
                    <a:pt x="515370" y="550354"/>
                  </a:cubicBezTo>
                  <a:lnTo>
                    <a:pt x="505274" y="559879"/>
                  </a:lnTo>
                  <a:lnTo>
                    <a:pt x="375353" y="429386"/>
                  </a:lnTo>
                  <a:lnTo>
                    <a:pt x="384878" y="419099"/>
                  </a:lnTo>
                  <a:cubicBezTo>
                    <a:pt x="390445" y="413591"/>
                    <a:pt x="397710" y="410837"/>
                    <a:pt x="404976" y="410837"/>
                  </a:cubicBezTo>
                  <a:close/>
                  <a:moveTo>
                    <a:pt x="309345" y="181737"/>
                  </a:moveTo>
                  <a:cubicBezTo>
                    <a:pt x="383891" y="195079"/>
                    <a:pt x="439577" y="257775"/>
                    <a:pt x="444029" y="333375"/>
                  </a:cubicBezTo>
                  <a:lnTo>
                    <a:pt x="405928" y="333375"/>
                  </a:lnTo>
                  <a:cubicBezTo>
                    <a:pt x="401798" y="278732"/>
                    <a:pt x="362702" y="233082"/>
                    <a:pt x="309345" y="220599"/>
                  </a:cubicBezTo>
                  <a:close/>
                  <a:moveTo>
                    <a:pt x="43883" y="138683"/>
                  </a:moveTo>
                  <a:lnTo>
                    <a:pt x="173709" y="268414"/>
                  </a:lnTo>
                  <a:lnTo>
                    <a:pt x="153516" y="288035"/>
                  </a:lnTo>
                  <a:cubicBezTo>
                    <a:pt x="147945" y="293613"/>
                    <a:pt x="147945" y="302650"/>
                    <a:pt x="153516" y="308228"/>
                  </a:cubicBezTo>
                  <a:lnTo>
                    <a:pt x="315441" y="470153"/>
                  </a:lnTo>
                  <a:cubicBezTo>
                    <a:pt x="315494" y="470207"/>
                    <a:pt x="315549" y="470262"/>
                    <a:pt x="315603" y="470315"/>
                  </a:cubicBezTo>
                  <a:cubicBezTo>
                    <a:pt x="321153" y="475776"/>
                    <a:pt x="330078" y="475703"/>
                    <a:pt x="335539" y="470153"/>
                  </a:cubicBezTo>
                  <a:lnTo>
                    <a:pt x="355160" y="449960"/>
                  </a:lnTo>
                  <a:lnTo>
                    <a:pt x="485462" y="579786"/>
                  </a:lnTo>
                  <a:lnTo>
                    <a:pt x="467555" y="597693"/>
                  </a:lnTo>
                  <a:cubicBezTo>
                    <a:pt x="450447" y="616075"/>
                    <a:pt x="425926" y="625709"/>
                    <a:pt x="400880" y="623887"/>
                  </a:cubicBezTo>
                  <a:cubicBezTo>
                    <a:pt x="364262" y="620866"/>
                    <a:pt x="328629" y="610500"/>
                    <a:pt x="296105" y="593407"/>
                  </a:cubicBezTo>
                  <a:cubicBezTo>
                    <a:pt x="281714" y="585680"/>
                    <a:pt x="267899" y="576926"/>
                    <a:pt x="254767" y="567213"/>
                  </a:cubicBezTo>
                  <a:cubicBezTo>
                    <a:pt x="176112" y="511088"/>
                    <a:pt x="108332" y="441113"/>
                    <a:pt x="54742" y="360711"/>
                  </a:cubicBezTo>
                  <a:cubicBezTo>
                    <a:pt x="39332" y="339280"/>
                    <a:pt x="26152" y="316334"/>
                    <a:pt x="15403" y="292226"/>
                  </a:cubicBezTo>
                  <a:cubicBezTo>
                    <a:pt x="4187" y="265323"/>
                    <a:pt x="-1015" y="236292"/>
                    <a:pt x="163" y="207168"/>
                  </a:cubicBezTo>
                  <a:cubicBezTo>
                    <a:pt x="1093" y="189312"/>
                    <a:pt x="8912" y="172513"/>
                    <a:pt x="21976" y="160305"/>
                  </a:cubicBezTo>
                  <a:cubicBezTo>
                    <a:pt x="27310" y="155256"/>
                    <a:pt x="35501" y="147065"/>
                    <a:pt x="43883" y="138683"/>
                  </a:cubicBezTo>
                  <a:close/>
                  <a:moveTo>
                    <a:pt x="93889" y="100298"/>
                  </a:moveTo>
                  <a:cubicBezTo>
                    <a:pt x="101432" y="100329"/>
                    <a:pt x="108656" y="103343"/>
                    <a:pt x="113987" y="108680"/>
                  </a:cubicBezTo>
                  <a:lnTo>
                    <a:pt x="204284" y="199072"/>
                  </a:lnTo>
                  <a:cubicBezTo>
                    <a:pt x="209616" y="204359"/>
                    <a:pt x="212602" y="211566"/>
                    <a:pt x="212570" y="219075"/>
                  </a:cubicBezTo>
                  <a:cubicBezTo>
                    <a:pt x="212566" y="226465"/>
                    <a:pt x="209698" y="233566"/>
                    <a:pt x="204569" y="238887"/>
                  </a:cubicBezTo>
                  <a:lnTo>
                    <a:pt x="194187" y="248793"/>
                  </a:lnTo>
                  <a:lnTo>
                    <a:pt x="63885" y="118776"/>
                  </a:lnTo>
                  <a:lnTo>
                    <a:pt x="73886" y="108680"/>
                  </a:lnTo>
                  <a:cubicBezTo>
                    <a:pt x="79194" y="103366"/>
                    <a:pt x="86379" y="100355"/>
                    <a:pt x="93889" y="100298"/>
                  </a:cubicBezTo>
                  <a:close/>
                  <a:moveTo>
                    <a:pt x="309345" y="88582"/>
                  </a:moveTo>
                  <a:cubicBezTo>
                    <a:pt x="433976" y="88687"/>
                    <a:pt x="534983" y="189694"/>
                    <a:pt x="535087" y="314325"/>
                  </a:cubicBezTo>
                  <a:cubicBezTo>
                    <a:pt x="535087" y="320706"/>
                    <a:pt x="535087" y="327088"/>
                    <a:pt x="534230" y="333375"/>
                  </a:cubicBezTo>
                  <a:lnTo>
                    <a:pt x="496130" y="333375"/>
                  </a:lnTo>
                  <a:cubicBezTo>
                    <a:pt x="496785" y="327046"/>
                    <a:pt x="497103" y="320687"/>
                    <a:pt x="497083" y="314325"/>
                  </a:cubicBezTo>
                  <a:cubicBezTo>
                    <a:pt x="496926" y="210720"/>
                    <a:pt x="412949" y="126787"/>
                    <a:pt x="309345" y="126682"/>
                  </a:cubicBezTo>
                  <a:close/>
                  <a:moveTo>
                    <a:pt x="309345" y="0"/>
                  </a:moveTo>
                  <a:lnTo>
                    <a:pt x="318870" y="0"/>
                  </a:lnTo>
                  <a:cubicBezTo>
                    <a:pt x="492467" y="0"/>
                    <a:pt x="633195" y="140728"/>
                    <a:pt x="633195" y="314325"/>
                  </a:cubicBezTo>
                  <a:cubicBezTo>
                    <a:pt x="633195" y="320707"/>
                    <a:pt x="633195" y="327089"/>
                    <a:pt x="632528" y="333375"/>
                  </a:cubicBezTo>
                  <a:lnTo>
                    <a:pt x="594428" y="333375"/>
                  </a:lnTo>
                  <a:cubicBezTo>
                    <a:pt x="594428" y="327089"/>
                    <a:pt x="595190" y="320707"/>
                    <a:pt x="595190" y="314325"/>
                  </a:cubicBezTo>
                  <a:cubicBezTo>
                    <a:pt x="595190" y="161770"/>
                    <a:pt x="471521" y="38100"/>
                    <a:pt x="318965" y="38100"/>
                  </a:cubicBezTo>
                  <a:cubicBezTo>
                    <a:pt x="318934" y="38100"/>
                    <a:pt x="318901" y="38100"/>
                    <a:pt x="318870" y="38100"/>
                  </a:cubicBezTo>
                  <a:cubicBezTo>
                    <a:pt x="315631" y="38100"/>
                    <a:pt x="312488" y="38100"/>
                    <a:pt x="309345" y="3810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855" name="Google Shape;3855;p61"/>
          <p:cNvGrpSpPr/>
          <p:nvPr/>
        </p:nvGrpSpPr>
        <p:grpSpPr>
          <a:xfrm>
            <a:off x="889764" y="5410929"/>
            <a:ext cx="605826" cy="605743"/>
            <a:chOff x="1010200" y="8087193"/>
            <a:chExt cx="831493" cy="831493"/>
          </a:xfrm>
        </p:grpSpPr>
        <p:sp>
          <p:nvSpPr>
            <p:cNvPr id="3856" name="Google Shape;3856;p61"/>
            <p:cNvSpPr/>
            <p:nvPr/>
          </p:nvSpPr>
          <p:spPr>
            <a:xfrm>
              <a:off x="1010200" y="8087193"/>
              <a:ext cx="831493" cy="831493"/>
            </a:xfrm>
            <a:custGeom>
              <a:rect b="b" l="l" r="r" t="t"/>
              <a:pathLst>
                <a:path extrusionOk="0" h="156590" w="156590">
                  <a:moveTo>
                    <a:pt x="156591" y="78295"/>
                  </a:moveTo>
                  <a:cubicBezTo>
                    <a:pt x="156591" y="121537"/>
                    <a:pt x="121537" y="156591"/>
                    <a:pt x="78296" y="156591"/>
                  </a:cubicBezTo>
                  <a:cubicBezTo>
                    <a:pt x="35054" y="156591"/>
                    <a:pt x="0" y="121537"/>
                    <a:pt x="0" y="78295"/>
                  </a:cubicBezTo>
                  <a:cubicBezTo>
                    <a:pt x="0" y="35054"/>
                    <a:pt x="35054" y="0"/>
                    <a:pt x="78296" y="0"/>
                  </a:cubicBezTo>
                  <a:cubicBezTo>
                    <a:pt x="121537" y="0"/>
                    <a:pt x="156591" y="35054"/>
                    <a:pt x="156591" y="78295"/>
                  </a:cubicBezTo>
                  <a:close/>
                </a:path>
              </a:pathLst>
            </a:custGeom>
            <a:solidFill>
              <a:schemeClr val="accent2"/>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descr="Speaker phone with solid fill" id="3857" name="Google Shape;3857;p61"/>
            <p:cNvSpPr/>
            <p:nvPr/>
          </p:nvSpPr>
          <p:spPr>
            <a:xfrm>
              <a:off x="1125769" y="8209424"/>
              <a:ext cx="569876" cy="569496"/>
            </a:xfrm>
            <a:custGeom>
              <a:rect b="b" l="l" r="r" t="t"/>
              <a:pathLst>
                <a:path extrusionOk="0" h="624105" w="633195">
                  <a:moveTo>
                    <a:pt x="404976" y="410837"/>
                  </a:moveTo>
                  <a:cubicBezTo>
                    <a:pt x="412241" y="410837"/>
                    <a:pt x="419507" y="413591"/>
                    <a:pt x="425074" y="419099"/>
                  </a:cubicBezTo>
                  <a:lnTo>
                    <a:pt x="515370" y="509682"/>
                  </a:lnTo>
                  <a:lnTo>
                    <a:pt x="515370" y="510158"/>
                  </a:lnTo>
                  <a:cubicBezTo>
                    <a:pt x="526387" y="521292"/>
                    <a:pt x="526387" y="539220"/>
                    <a:pt x="515370" y="550354"/>
                  </a:cubicBezTo>
                  <a:lnTo>
                    <a:pt x="505274" y="559879"/>
                  </a:lnTo>
                  <a:lnTo>
                    <a:pt x="375353" y="429386"/>
                  </a:lnTo>
                  <a:lnTo>
                    <a:pt x="384878" y="419099"/>
                  </a:lnTo>
                  <a:cubicBezTo>
                    <a:pt x="390445" y="413591"/>
                    <a:pt x="397710" y="410837"/>
                    <a:pt x="404976" y="410837"/>
                  </a:cubicBezTo>
                  <a:close/>
                  <a:moveTo>
                    <a:pt x="309345" y="181737"/>
                  </a:moveTo>
                  <a:cubicBezTo>
                    <a:pt x="383891" y="195079"/>
                    <a:pt x="439577" y="257775"/>
                    <a:pt x="444029" y="333375"/>
                  </a:cubicBezTo>
                  <a:lnTo>
                    <a:pt x="405928" y="333375"/>
                  </a:lnTo>
                  <a:cubicBezTo>
                    <a:pt x="401798" y="278732"/>
                    <a:pt x="362702" y="233082"/>
                    <a:pt x="309345" y="220599"/>
                  </a:cubicBezTo>
                  <a:close/>
                  <a:moveTo>
                    <a:pt x="43883" y="138683"/>
                  </a:moveTo>
                  <a:lnTo>
                    <a:pt x="173709" y="268414"/>
                  </a:lnTo>
                  <a:lnTo>
                    <a:pt x="153516" y="288035"/>
                  </a:lnTo>
                  <a:cubicBezTo>
                    <a:pt x="147945" y="293613"/>
                    <a:pt x="147945" y="302650"/>
                    <a:pt x="153516" y="308228"/>
                  </a:cubicBezTo>
                  <a:lnTo>
                    <a:pt x="315441" y="470153"/>
                  </a:lnTo>
                  <a:cubicBezTo>
                    <a:pt x="315494" y="470207"/>
                    <a:pt x="315549" y="470262"/>
                    <a:pt x="315603" y="470315"/>
                  </a:cubicBezTo>
                  <a:cubicBezTo>
                    <a:pt x="321153" y="475776"/>
                    <a:pt x="330078" y="475703"/>
                    <a:pt x="335539" y="470153"/>
                  </a:cubicBezTo>
                  <a:lnTo>
                    <a:pt x="355160" y="449960"/>
                  </a:lnTo>
                  <a:lnTo>
                    <a:pt x="485462" y="579786"/>
                  </a:lnTo>
                  <a:lnTo>
                    <a:pt x="467555" y="597693"/>
                  </a:lnTo>
                  <a:cubicBezTo>
                    <a:pt x="450447" y="616075"/>
                    <a:pt x="425926" y="625709"/>
                    <a:pt x="400880" y="623887"/>
                  </a:cubicBezTo>
                  <a:cubicBezTo>
                    <a:pt x="364262" y="620866"/>
                    <a:pt x="328629" y="610500"/>
                    <a:pt x="296105" y="593407"/>
                  </a:cubicBezTo>
                  <a:cubicBezTo>
                    <a:pt x="281714" y="585680"/>
                    <a:pt x="267899" y="576926"/>
                    <a:pt x="254767" y="567213"/>
                  </a:cubicBezTo>
                  <a:cubicBezTo>
                    <a:pt x="176112" y="511088"/>
                    <a:pt x="108332" y="441113"/>
                    <a:pt x="54742" y="360711"/>
                  </a:cubicBezTo>
                  <a:cubicBezTo>
                    <a:pt x="39332" y="339280"/>
                    <a:pt x="26152" y="316334"/>
                    <a:pt x="15403" y="292226"/>
                  </a:cubicBezTo>
                  <a:cubicBezTo>
                    <a:pt x="4187" y="265323"/>
                    <a:pt x="-1015" y="236292"/>
                    <a:pt x="163" y="207168"/>
                  </a:cubicBezTo>
                  <a:cubicBezTo>
                    <a:pt x="1093" y="189312"/>
                    <a:pt x="8912" y="172513"/>
                    <a:pt x="21976" y="160305"/>
                  </a:cubicBezTo>
                  <a:cubicBezTo>
                    <a:pt x="27310" y="155256"/>
                    <a:pt x="35501" y="147065"/>
                    <a:pt x="43883" y="138683"/>
                  </a:cubicBezTo>
                  <a:close/>
                  <a:moveTo>
                    <a:pt x="93889" y="100298"/>
                  </a:moveTo>
                  <a:cubicBezTo>
                    <a:pt x="101432" y="100329"/>
                    <a:pt x="108656" y="103343"/>
                    <a:pt x="113987" y="108680"/>
                  </a:cubicBezTo>
                  <a:lnTo>
                    <a:pt x="204284" y="199072"/>
                  </a:lnTo>
                  <a:cubicBezTo>
                    <a:pt x="209616" y="204359"/>
                    <a:pt x="212602" y="211566"/>
                    <a:pt x="212570" y="219075"/>
                  </a:cubicBezTo>
                  <a:cubicBezTo>
                    <a:pt x="212566" y="226465"/>
                    <a:pt x="209698" y="233566"/>
                    <a:pt x="204569" y="238887"/>
                  </a:cubicBezTo>
                  <a:lnTo>
                    <a:pt x="194187" y="248793"/>
                  </a:lnTo>
                  <a:lnTo>
                    <a:pt x="63885" y="118776"/>
                  </a:lnTo>
                  <a:lnTo>
                    <a:pt x="73886" y="108680"/>
                  </a:lnTo>
                  <a:cubicBezTo>
                    <a:pt x="79194" y="103366"/>
                    <a:pt x="86379" y="100355"/>
                    <a:pt x="93889" y="100298"/>
                  </a:cubicBezTo>
                  <a:close/>
                  <a:moveTo>
                    <a:pt x="309345" y="88582"/>
                  </a:moveTo>
                  <a:cubicBezTo>
                    <a:pt x="433976" y="88687"/>
                    <a:pt x="534983" y="189694"/>
                    <a:pt x="535087" y="314325"/>
                  </a:cubicBezTo>
                  <a:cubicBezTo>
                    <a:pt x="535087" y="320706"/>
                    <a:pt x="535087" y="327088"/>
                    <a:pt x="534230" y="333375"/>
                  </a:cubicBezTo>
                  <a:lnTo>
                    <a:pt x="496130" y="333375"/>
                  </a:lnTo>
                  <a:cubicBezTo>
                    <a:pt x="496785" y="327046"/>
                    <a:pt x="497103" y="320687"/>
                    <a:pt x="497083" y="314325"/>
                  </a:cubicBezTo>
                  <a:cubicBezTo>
                    <a:pt x="496926" y="210720"/>
                    <a:pt x="412949" y="126787"/>
                    <a:pt x="309345" y="126682"/>
                  </a:cubicBezTo>
                  <a:close/>
                  <a:moveTo>
                    <a:pt x="309345" y="0"/>
                  </a:moveTo>
                  <a:lnTo>
                    <a:pt x="318870" y="0"/>
                  </a:lnTo>
                  <a:cubicBezTo>
                    <a:pt x="492467" y="0"/>
                    <a:pt x="633195" y="140728"/>
                    <a:pt x="633195" y="314325"/>
                  </a:cubicBezTo>
                  <a:cubicBezTo>
                    <a:pt x="633195" y="320707"/>
                    <a:pt x="633195" y="327089"/>
                    <a:pt x="632528" y="333375"/>
                  </a:cubicBezTo>
                  <a:lnTo>
                    <a:pt x="594428" y="333375"/>
                  </a:lnTo>
                  <a:cubicBezTo>
                    <a:pt x="594428" y="327089"/>
                    <a:pt x="595190" y="320707"/>
                    <a:pt x="595190" y="314325"/>
                  </a:cubicBezTo>
                  <a:cubicBezTo>
                    <a:pt x="595190" y="161770"/>
                    <a:pt x="471521" y="38100"/>
                    <a:pt x="318965" y="38100"/>
                  </a:cubicBezTo>
                  <a:cubicBezTo>
                    <a:pt x="318934" y="38100"/>
                    <a:pt x="318901" y="38100"/>
                    <a:pt x="318870" y="38100"/>
                  </a:cubicBezTo>
                  <a:cubicBezTo>
                    <a:pt x="315631" y="38100"/>
                    <a:pt x="312488" y="38100"/>
                    <a:pt x="309345" y="3810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858" name="Google Shape;3858;p61"/>
          <p:cNvGrpSpPr/>
          <p:nvPr/>
        </p:nvGrpSpPr>
        <p:grpSpPr>
          <a:xfrm>
            <a:off x="1720140" y="5410957"/>
            <a:ext cx="605826" cy="605743"/>
            <a:chOff x="1514271" y="7270193"/>
            <a:chExt cx="831493" cy="831493"/>
          </a:xfrm>
        </p:grpSpPr>
        <p:sp>
          <p:nvSpPr>
            <p:cNvPr id="3859" name="Google Shape;3859;p61"/>
            <p:cNvSpPr/>
            <p:nvPr/>
          </p:nvSpPr>
          <p:spPr>
            <a:xfrm>
              <a:off x="1514271" y="7270193"/>
              <a:ext cx="831493" cy="831493"/>
            </a:xfrm>
            <a:custGeom>
              <a:rect b="b" l="l" r="r" t="t"/>
              <a:pathLst>
                <a:path extrusionOk="0" h="156590" w="156590">
                  <a:moveTo>
                    <a:pt x="156591" y="78295"/>
                  </a:moveTo>
                  <a:cubicBezTo>
                    <a:pt x="156591" y="121537"/>
                    <a:pt x="121537" y="156591"/>
                    <a:pt x="78296" y="156591"/>
                  </a:cubicBezTo>
                  <a:cubicBezTo>
                    <a:pt x="35054" y="156591"/>
                    <a:pt x="0" y="121537"/>
                    <a:pt x="0" y="78295"/>
                  </a:cubicBezTo>
                  <a:cubicBezTo>
                    <a:pt x="0" y="35054"/>
                    <a:pt x="35054" y="0"/>
                    <a:pt x="78296" y="0"/>
                  </a:cubicBezTo>
                  <a:cubicBezTo>
                    <a:pt x="121537" y="0"/>
                    <a:pt x="156591" y="35054"/>
                    <a:pt x="156591" y="78295"/>
                  </a:cubicBezTo>
                  <a:close/>
                </a:path>
              </a:pathLst>
            </a:custGeom>
            <a:solidFill>
              <a:schemeClr val="accent3"/>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descr="Speaker phone with solid fill" id="3860" name="Google Shape;3860;p61"/>
            <p:cNvSpPr/>
            <p:nvPr/>
          </p:nvSpPr>
          <p:spPr>
            <a:xfrm>
              <a:off x="1629856" y="7409949"/>
              <a:ext cx="569876" cy="569496"/>
            </a:xfrm>
            <a:custGeom>
              <a:rect b="b" l="l" r="r" t="t"/>
              <a:pathLst>
                <a:path extrusionOk="0" h="624105" w="633195">
                  <a:moveTo>
                    <a:pt x="404976" y="410837"/>
                  </a:moveTo>
                  <a:cubicBezTo>
                    <a:pt x="412241" y="410837"/>
                    <a:pt x="419507" y="413591"/>
                    <a:pt x="425074" y="419099"/>
                  </a:cubicBezTo>
                  <a:lnTo>
                    <a:pt x="515370" y="509682"/>
                  </a:lnTo>
                  <a:lnTo>
                    <a:pt x="515370" y="510158"/>
                  </a:lnTo>
                  <a:cubicBezTo>
                    <a:pt x="526387" y="521292"/>
                    <a:pt x="526387" y="539220"/>
                    <a:pt x="515370" y="550354"/>
                  </a:cubicBezTo>
                  <a:lnTo>
                    <a:pt x="505274" y="559879"/>
                  </a:lnTo>
                  <a:lnTo>
                    <a:pt x="375353" y="429386"/>
                  </a:lnTo>
                  <a:lnTo>
                    <a:pt x="384878" y="419099"/>
                  </a:lnTo>
                  <a:cubicBezTo>
                    <a:pt x="390445" y="413591"/>
                    <a:pt x="397710" y="410837"/>
                    <a:pt x="404976" y="410837"/>
                  </a:cubicBezTo>
                  <a:close/>
                  <a:moveTo>
                    <a:pt x="309345" y="181737"/>
                  </a:moveTo>
                  <a:cubicBezTo>
                    <a:pt x="383891" y="195079"/>
                    <a:pt x="439577" y="257775"/>
                    <a:pt x="444029" y="333375"/>
                  </a:cubicBezTo>
                  <a:lnTo>
                    <a:pt x="405928" y="333375"/>
                  </a:lnTo>
                  <a:cubicBezTo>
                    <a:pt x="401798" y="278732"/>
                    <a:pt x="362702" y="233082"/>
                    <a:pt x="309345" y="220599"/>
                  </a:cubicBezTo>
                  <a:close/>
                  <a:moveTo>
                    <a:pt x="43883" y="138683"/>
                  </a:moveTo>
                  <a:lnTo>
                    <a:pt x="173709" y="268414"/>
                  </a:lnTo>
                  <a:lnTo>
                    <a:pt x="153516" y="288035"/>
                  </a:lnTo>
                  <a:cubicBezTo>
                    <a:pt x="147945" y="293613"/>
                    <a:pt x="147945" y="302650"/>
                    <a:pt x="153516" y="308228"/>
                  </a:cubicBezTo>
                  <a:lnTo>
                    <a:pt x="315441" y="470153"/>
                  </a:lnTo>
                  <a:cubicBezTo>
                    <a:pt x="315494" y="470207"/>
                    <a:pt x="315549" y="470262"/>
                    <a:pt x="315603" y="470315"/>
                  </a:cubicBezTo>
                  <a:cubicBezTo>
                    <a:pt x="321153" y="475776"/>
                    <a:pt x="330078" y="475703"/>
                    <a:pt x="335539" y="470153"/>
                  </a:cubicBezTo>
                  <a:lnTo>
                    <a:pt x="355160" y="449960"/>
                  </a:lnTo>
                  <a:lnTo>
                    <a:pt x="485462" y="579786"/>
                  </a:lnTo>
                  <a:lnTo>
                    <a:pt x="467555" y="597693"/>
                  </a:lnTo>
                  <a:cubicBezTo>
                    <a:pt x="450447" y="616075"/>
                    <a:pt x="425926" y="625709"/>
                    <a:pt x="400880" y="623887"/>
                  </a:cubicBezTo>
                  <a:cubicBezTo>
                    <a:pt x="364262" y="620866"/>
                    <a:pt x="328629" y="610500"/>
                    <a:pt x="296105" y="593407"/>
                  </a:cubicBezTo>
                  <a:cubicBezTo>
                    <a:pt x="281714" y="585680"/>
                    <a:pt x="267899" y="576926"/>
                    <a:pt x="254767" y="567213"/>
                  </a:cubicBezTo>
                  <a:cubicBezTo>
                    <a:pt x="176112" y="511088"/>
                    <a:pt x="108332" y="441113"/>
                    <a:pt x="54742" y="360711"/>
                  </a:cubicBezTo>
                  <a:cubicBezTo>
                    <a:pt x="39332" y="339280"/>
                    <a:pt x="26152" y="316334"/>
                    <a:pt x="15403" y="292226"/>
                  </a:cubicBezTo>
                  <a:cubicBezTo>
                    <a:pt x="4187" y="265323"/>
                    <a:pt x="-1015" y="236292"/>
                    <a:pt x="163" y="207168"/>
                  </a:cubicBezTo>
                  <a:cubicBezTo>
                    <a:pt x="1093" y="189312"/>
                    <a:pt x="8912" y="172513"/>
                    <a:pt x="21976" y="160305"/>
                  </a:cubicBezTo>
                  <a:cubicBezTo>
                    <a:pt x="27310" y="155256"/>
                    <a:pt x="35501" y="147065"/>
                    <a:pt x="43883" y="138683"/>
                  </a:cubicBezTo>
                  <a:close/>
                  <a:moveTo>
                    <a:pt x="93889" y="100298"/>
                  </a:moveTo>
                  <a:cubicBezTo>
                    <a:pt x="101432" y="100329"/>
                    <a:pt x="108656" y="103343"/>
                    <a:pt x="113987" y="108680"/>
                  </a:cubicBezTo>
                  <a:lnTo>
                    <a:pt x="204284" y="199072"/>
                  </a:lnTo>
                  <a:cubicBezTo>
                    <a:pt x="209616" y="204359"/>
                    <a:pt x="212602" y="211566"/>
                    <a:pt x="212570" y="219075"/>
                  </a:cubicBezTo>
                  <a:cubicBezTo>
                    <a:pt x="212566" y="226465"/>
                    <a:pt x="209698" y="233566"/>
                    <a:pt x="204569" y="238887"/>
                  </a:cubicBezTo>
                  <a:lnTo>
                    <a:pt x="194187" y="248793"/>
                  </a:lnTo>
                  <a:lnTo>
                    <a:pt x="63885" y="118776"/>
                  </a:lnTo>
                  <a:lnTo>
                    <a:pt x="73886" y="108680"/>
                  </a:lnTo>
                  <a:cubicBezTo>
                    <a:pt x="79194" y="103366"/>
                    <a:pt x="86379" y="100355"/>
                    <a:pt x="93889" y="100298"/>
                  </a:cubicBezTo>
                  <a:close/>
                  <a:moveTo>
                    <a:pt x="309345" y="88582"/>
                  </a:moveTo>
                  <a:cubicBezTo>
                    <a:pt x="433976" y="88687"/>
                    <a:pt x="534983" y="189694"/>
                    <a:pt x="535087" y="314325"/>
                  </a:cubicBezTo>
                  <a:cubicBezTo>
                    <a:pt x="535087" y="320706"/>
                    <a:pt x="535087" y="327088"/>
                    <a:pt x="534230" y="333375"/>
                  </a:cubicBezTo>
                  <a:lnTo>
                    <a:pt x="496130" y="333375"/>
                  </a:lnTo>
                  <a:cubicBezTo>
                    <a:pt x="496785" y="327046"/>
                    <a:pt x="497103" y="320687"/>
                    <a:pt x="497083" y="314325"/>
                  </a:cubicBezTo>
                  <a:cubicBezTo>
                    <a:pt x="496926" y="210720"/>
                    <a:pt x="412949" y="126787"/>
                    <a:pt x="309345" y="126682"/>
                  </a:cubicBezTo>
                  <a:close/>
                  <a:moveTo>
                    <a:pt x="309345" y="0"/>
                  </a:moveTo>
                  <a:lnTo>
                    <a:pt x="318870" y="0"/>
                  </a:lnTo>
                  <a:cubicBezTo>
                    <a:pt x="492467" y="0"/>
                    <a:pt x="633195" y="140728"/>
                    <a:pt x="633195" y="314325"/>
                  </a:cubicBezTo>
                  <a:cubicBezTo>
                    <a:pt x="633195" y="320707"/>
                    <a:pt x="633195" y="327089"/>
                    <a:pt x="632528" y="333375"/>
                  </a:cubicBezTo>
                  <a:lnTo>
                    <a:pt x="594428" y="333375"/>
                  </a:lnTo>
                  <a:cubicBezTo>
                    <a:pt x="594428" y="327089"/>
                    <a:pt x="595190" y="320707"/>
                    <a:pt x="595190" y="314325"/>
                  </a:cubicBezTo>
                  <a:cubicBezTo>
                    <a:pt x="595190" y="161770"/>
                    <a:pt x="471521" y="38100"/>
                    <a:pt x="318965" y="38100"/>
                  </a:cubicBezTo>
                  <a:cubicBezTo>
                    <a:pt x="318934" y="38100"/>
                    <a:pt x="318901" y="38100"/>
                    <a:pt x="318870" y="38100"/>
                  </a:cubicBezTo>
                  <a:cubicBezTo>
                    <a:pt x="315631" y="38100"/>
                    <a:pt x="312488" y="38100"/>
                    <a:pt x="309345" y="3810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861" name="Google Shape;3861;p61"/>
          <p:cNvGrpSpPr/>
          <p:nvPr/>
        </p:nvGrpSpPr>
        <p:grpSpPr>
          <a:xfrm>
            <a:off x="2550566" y="5410929"/>
            <a:ext cx="605826" cy="605743"/>
            <a:chOff x="3289642" y="8087193"/>
            <a:chExt cx="831493" cy="831493"/>
          </a:xfrm>
        </p:grpSpPr>
        <p:sp>
          <p:nvSpPr>
            <p:cNvPr id="3862" name="Google Shape;3862;p61"/>
            <p:cNvSpPr/>
            <p:nvPr/>
          </p:nvSpPr>
          <p:spPr>
            <a:xfrm>
              <a:off x="3289642" y="8087193"/>
              <a:ext cx="831493" cy="831493"/>
            </a:xfrm>
            <a:custGeom>
              <a:rect b="b" l="l" r="r" t="t"/>
              <a:pathLst>
                <a:path extrusionOk="0" h="156590" w="156590">
                  <a:moveTo>
                    <a:pt x="156591" y="78295"/>
                  </a:moveTo>
                  <a:cubicBezTo>
                    <a:pt x="156591" y="121537"/>
                    <a:pt x="121537" y="156591"/>
                    <a:pt x="78296" y="156591"/>
                  </a:cubicBezTo>
                  <a:cubicBezTo>
                    <a:pt x="35054" y="156591"/>
                    <a:pt x="0" y="121537"/>
                    <a:pt x="0" y="78295"/>
                  </a:cubicBezTo>
                  <a:cubicBezTo>
                    <a:pt x="0" y="35054"/>
                    <a:pt x="35054" y="0"/>
                    <a:pt x="78296" y="0"/>
                  </a:cubicBezTo>
                  <a:cubicBezTo>
                    <a:pt x="121537" y="0"/>
                    <a:pt x="156591" y="35054"/>
                    <a:pt x="156591" y="78295"/>
                  </a:cubicBezTo>
                  <a:close/>
                </a:path>
              </a:pathLst>
            </a:custGeom>
            <a:solidFill>
              <a:schemeClr val="accent4"/>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descr="Speaker phone with solid fill" id="3863" name="Google Shape;3863;p61"/>
            <p:cNvSpPr/>
            <p:nvPr/>
          </p:nvSpPr>
          <p:spPr>
            <a:xfrm>
              <a:off x="3405194" y="8226949"/>
              <a:ext cx="569875" cy="569496"/>
            </a:xfrm>
            <a:custGeom>
              <a:rect b="b" l="l" r="r" t="t"/>
              <a:pathLst>
                <a:path extrusionOk="0" h="624105" w="633195">
                  <a:moveTo>
                    <a:pt x="404976" y="410837"/>
                  </a:moveTo>
                  <a:cubicBezTo>
                    <a:pt x="412241" y="410837"/>
                    <a:pt x="419507" y="413591"/>
                    <a:pt x="425074" y="419099"/>
                  </a:cubicBezTo>
                  <a:lnTo>
                    <a:pt x="515370" y="509682"/>
                  </a:lnTo>
                  <a:lnTo>
                    <a:pt x="515370" y="510158"/>
                  </a:lnTo>
                  <a:cubicBezTo>
                    <a:pt x="526387" y="521292"/>
                    <a:pt x="526387" y="539220"/>
                    <a:pt x="515370" y="550354"/>
                  </a:cubicBezTo>
                  <a:lnTo>
                    <a:pt x="505274" y="559879"/>
                  </a:lnTo>
                  <a:lnTo>
                    <a:pt x="375353" y="429386"/>
                  </a:lnTo>
                  <a:lnTo>
                    <a:pt x="384878" y="419099"/>
                  </a:lnTo>
                  <a:cubicBezTo>
                    <a:pt x="390445" y="413591"/>
                    <a:pt x="397710" y="410837"/>
                    <a:pt x="404976" y="410837"/>
                  </a:cubicBezTo>
                  <a:close/>
                  <a:moveTo>
                    <a:pt x="309345" y="181737"/>
                  </a:moveTo>
                  <a:cubicBezTo>
                    <a:pt x="383891" y="195079"/>
                    <a:pt x="439577" y="257775"/>
                    <a:pt x="444029" y="333375"/>
                  </a:cubicBezTo>
                  <a:lnTo>
                    <a:pt x="405928" y="333375"/>
                  </a:lnTo>
                  <a:cubicBezTo>
                    <a:pt x="401798" y="278732"/>
                    <a:pt x="362702" y="233082"/>
                    <a:pt x="309345" y="220599"/>
                  </a:cubicBezTo>
                  <a:close/>
                  <a:moveTo>
                    <a:pt x="43883" y="138683"/>
                  </a:moveTo>
                  <a:lnTo>
                    <a:pt x="173709" y="268414"/>
                  </a:lnTo>
                  <a:lnTo>
                    <a:pt x="153516" y="288035"/>
                  </a:lnTo>
                  <a:cubicBezTo>
                    <a:pt x="147945" y="293613"/>
                    <a:pt x="147945" y="302650"/>
                    <a:pt x="153516" y="308228"/>
                  </a:cubicBezTo>
                  <a:lnTo>
                    <a:pt x="315441" y="470153"/>
                  </a:lnTo>
                  <a:cubicBezTo>
                    <a:pt x="315494" y="470207"/>
                    <a:pt x="315549" y="470262"/>
                    <a:pt x="315603" y="470315"/>
                  </a:cubicBezTo>
                  <a:cubicBezTo>
                    <a:pt x="321153" y="475776"/>
                    <a:pt x="330078" y="475703"/>
                    <a:pt x="335539" y="470153"/>
                  </a:cubicBezTo>
                  <a:lnTo>
                    <a:pt x="355160" y="449960"/>
                  </a:lnTo>
                  <a:lnTo>
                    <a:pt x="485462" y="579786"/>
                  </a:lnTo>
                  <a:lnTo>
                    <a:pt x="467555" y="597693"/>
                  </a:lnTo>
                  <a:cubicBezTo>
                    <a:pt x="450447" y="616075"/>
                    <a:pt x="425926" y="625709"/>
                    <a:pt x="400880" y="623887"/>
                  </a:cubicBezTo>
                  <a:cubicBezTo>
                    <a:pt x="364262" y="620866"/>
                    <a:pt x="328629" y="610500"/>
                    <a:pt x="296105" y="593407"/>
                  </a:cubicBezTo>
                  <a:cubicBezTo>
                    <a:pt x="281714" y="585680"/>
                    <a:pt x="267899" y="576926"/>
                    <a:pt x="254767" y="567213"/>
                  </a:cubicBezTo>
                  <a:cubicBezTo>
                    <a:pt x="176112" y="511088"/>
                    <a:pt x="108332" y="441113"/>
                    <a:pt x="54742" y="360711"/>
                  </a:cubicBezTo>
                  <a:cubicBezTo>
                    <a:pt x="39332" y="339280"/>
                    <a:pt x="26152" y="316334"/>
                    <a:pt x="15403" y="292226"/>
                  </a:cubicBezTo>
                  <a:cubicBezTo>
                    <a:pt x="4187" y="265323"/>
                    <a:pt x="-1015" y="236292"/>
                    <a:pt x="163" y="207168"/>
                  </a:cubicBezTo>
                  <a:cubicBezTo>
                    <a:pt x="1093" y="189312"/>
                    <a:pt x="8912" y="172513"/>
                    <a:pt x="21976" y="160305"/>
                  </a:cubicBezTo>
                  <a:cubicBezTo>
                    <a:pt x="27310" y="155256"/>
                    <a:pt x="35501" y="147065"/>
                    <a:pt x="43883" y="138683"/>
                  </a:cubicBezTo>
                  <a:close/>
                  <a:moveTo>
                    <a:pt x="93889" y="100298"/>
                  </a:moveTo>
                  <a:cubicBezTo>
                    <a:pt x="101432" y="100329"/>
                    <a:pt x="108656" y="103343"/>
                    <a:pt x="113987" y="108680"/>
                  </a:cubicBezTo>
                  <a:lnTo>
                    <a:pt x="204284" y="199072"/>
                  </a:lnTo>
                  <a:cubicBezTo>
                    <a:pt x="209616" y="204359"/>
                    <a:pt x="212602" y="211566"/>
                    <a:pt x="212570" y="219075"/>
                  </a:cubicBezTo>
                  <a:cubicBezTo>
                    <a:pt x="212566" y="226465"/>
                    <a:pt x="209698" y="233566"/>
                    <a:pt x="204569" y="238887"/>
                  </a:cubicBezTo>
                  <a:lnTo>
                    <a:pt x="194187" y="248793"/>
                  </a:lnTo>
                  <a:lnTo>
                    <a:pt x="63885" y="118776"/>
                  </a:lnTo>
                  <a:lnTo>
                    <a:pt x="73886" y="108680"/>
                  </a:lnTo>
                  <a:cubicBezTo>
                    <a:pt x="79194" y="103366"/>
                    <a:pt x="86379" y="100355"/>
                    <a:pt x="93889" y="100298"/>
                  </a:cubicBezTo>
                  <a:close/>
                  <a:moveTo>
                    <a:pt x="309345" y="88582"/>
                  </a:moveTo>
                  <a:cubicBezTo>
                    <a:pt x="433976" y="88687"/>
                    <a:pt x="534983" y="189694"/>
                    <a:pt x="535087" y="314325"/>
                  </a:cubicBezTo>
                  <a:cubicBezTo>
                    <a:pt x="535087" y="320706"/>
                    <a:pt x="535087" y="327088"/>
                    <a:pt x="534230" y="333375"/>
                  </a:cubicBezTo>
                  <a:lnTo>
                    <a:pt x="496130" y="333375"/>
                  </a:lnTo>
                  <a:cubicBezTo>
                    <a:pt x="496785" y="327046"/>
                    <a:pt x="497103" y="320687"/>
                    <a:pt x="497083" y="314325"/>
                  </a:cubicBezTo>
                  <a:cubicBezTo>
                    <a:pt x="496926" y="210720"/>
                    <a:pt x="412949" y="126787"/>
                    <a:pt x="309345" y="126682"/>
                  </a:cubicBezTo>
                  <a:close/>
                  <a:moveTo>
                    <a:pt x="309345" y="0"/>
                  </a:moveTo>
                  <a:lnTo>
                    <a:pt x="318870" y="0"/>
                  </a:lnTo>
                  <a:cubicBezTo>
                    <a:pt x="492467" y="0"/>
                    <a:pt x="633195" y="140728"/>
                    <a:pt x="633195" y="314325"/>
                  </a:cubicBezTo>
                  <a:cubicBezTo>
                    <a:pt x="633195" y="320707"/>
                    <a:pt x="633195" y="327089"/>
                    <a:pt x="632528" y="333375"/>
                  </a:cubicBezTo>
                  <a:lnTo>
                    <a:pt x="594428" y="333375"/>
                  </a:lnTo>
                  <a:cubicBezTo>
                    <a:pt x="594428" y="327089"/>
                    <a:pt x="595190" y="320707"/>
                    <a:pt x="595190" y="314325"/>
                  </a:cubicBezTo>
                  <a:cubicBezTo>
                    <a:pt x="595190" y="161770"/>
                    <a:pt x="471521" y="38100"/>
                    <a:pt x="318965" y="38100"/>
                  </a:cubicBezTo>
                  <a:cubicBezTo>
                    <a:pt x="318934" y="38100"/>
                    <a:pt x="318901" y="38100"/>
                    <a:pt x="318870" y="38100"/>
                  </a:cubicBezTo>
                  <a:cubicBezTo>
                    <a:pt x="315631" y="38100"/>
                    <a:pt x="312488" y="38100"/>
                    <a:pt x="309345" y="3810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864" name="Google Shape;3864;p61"/>
          <p:cNvGrpSpPr/>
          <p:nvPr/>
        </p:nvGrpSpPr>
        <p:grpSpPr>
          <a:xfrm>
            <a:off x="3380942" y="5410957"/>
            <a:ext cx="605826" cy="605743"/>
            <a:chOff x="3793714" y="7270193"/>
            <a:chExt cx="831493" cy="831493"/>
          </a:xfrm>
        </p:grpSpPr>
        <p:sp>
          <p:nvSpPr>
            <p:cNvPr id="3865" name="Google Shape;3865;p61"/>
            <p:cNvSpPr/>
            <p:nvPr/>
          </p:nvSpPr>
          <p:spPr>
            <a:xfrm>
              <a:off x="3793714" y="7270193"/>
              <a:ext cx="831493" cy="831493"/>
            </a:xfrm>
            <a:custGeom>
              <a:rect b="b" l="l" r="r" t="t"/>
              <a:pathLst>
                <a:path extrusionOk="0" h="156590" w="156590">
                  <a:moveTo>
                    <a:pt x="156591" y="78295"/>
                  </a:moveTo>
                  <a:cubicBezTo>
                    <a:pt x="156591" y="121537"/>
                    <a:pt x="121537" y="156591"/>
                    <a:pt x="78296" y="156591"/>
                  </a:cubicBezTo>
                  <a:cubicBezTo>
                    <a:pt x="35054" y="156591"/>
                    <a:pt x="0" y="121537"/>
                    <a:pt x="0" y="78295"/>
                  </a:cubicBezTo>
                  <a:cubicBezTo>
                    <a:pt x="0" y="35054"/>
                    <a:pt x="35054" y="0"/>
                    <a:pt x="78296" y="0"/>
                  </a:cubicBezTo>
                  <a:cubicBezTo>
                    <a:pt x="121537" y="0"/>
                    <a:pt x="156591" y="35054"/>
                    <a:pt x="156591" y="78295"/>
                  </a:cubicBezTo>
                  <a:close/>
                </a:path>
              </a:pathLst>
            </a:custGeom>
            <a:solidFill>
              <a:schemeClr val="accent5"/>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descr="Speaker phone with solid fill" id="3866" name="Google Shape;3866;p61"/>
            <p:cNvSpPr/>
            <p:nvPr/>
          </p:nvSpPr>
          <p:spPr>
            <a:xfrm>
              <a:off x="3917794" y="7409949"/>
              <a:ext cx="569875" cy="569496"/>
            </a:xfrm>
            <a:custGeom>
              <a:rect b="b" l="l" r="r" t="t"/>
              <a:pathLst>
                <a:path extrusionOk="0" h="624105" w="633195">
                  <a:moveTo>
                    <a:pt x="404976" y="410837"/>
                  </a:moveTo>
                  <a:cubicBezTo>
                    <a:pt x="412241" y="410837"/>
                    <a:pt x="419507" y="413591"/>
                    <a:pt x="425074" y="419099"/>
                  </a:cubicBezTo>
                  <a:lnTo>
                    <a:pt x="515370" y="509682"/>
                  </a:lnTo>
                  <a:lnTo>
                    <a:pt x="515370" y="510158"/>
                  </a:lnTo>
                  <a:cubicBezTo>
                    <a:pt x="526387" y="521292"/>
                    <a:pt x="526387" y="539220"/>
                    <a:pt x="515370" y="550354"/>
                  </a:cubicBezTo>
                  <a:lnTo>
                    <a:pt x="505274" y="559879"/>
                  </a:lnTo>
                  <a:lnTo>
                    <a:pt x="375353" y="429386"/>
                  </a:lnTo>
                  <a:lnTo>
                    <a:pt x="384878" y="419099"/>
                  </a:lnTo>
                  <a:cubicBezTo>
                    <a:pt x="390445" y="413591"/>
                    <a:pt x="397710" y="410837"/>
                    <a:pt x="404976" y="410837"/>
                  </a:cubicBezTo>
                  <a:close/>
                  <a:moveTo>
                    <a:pt x="309345" y="181737"/>
                  </a:moveTo>
                  <a:cubicBezTo>
                    <a:pt x="383891" y="195079"/>
                    <a:pt x="439577" y="257775"/>
                    <a:pt x="444029" y="333375"/>
                  </a:cubicBezTo>
                  <a:lnTo>
                    <a:pt x="405928" y="333375"/>
                  </a:lnTo>
                  <a:cubicBezTo>
                    <a:pt x="401798" y="278732"/>
                    <a:pt x="362702" y="233082"/>
                    <a:pt x="309345" y="220599"/>
                  </a:cubicBezTo>
                  <a:close/>
                  <a:moveTo>
                    <a:pt x="43883" y="138683"/>
                  </a:moveTo>
                  <a:lnTo>
                    <a:pt x="173709" y="268414"/>
                  </a:lnTo>
                  <a:lnTo>
                    <a:pt x="153516" y="288035"/>
                  </a:lnTo>
                  <a:cubicBezTo>
                    <a:pt x="147945" y="293613"/>
                    <a:pt x="147945" y="302650"/>
                    <a:pt x="153516" y="308228"/>
                  </a:cubicBezTo>
                  <a:lnTo>
                    <a:pt x="315441" y="470153"/>
                  </a:lnTo>
                  <a:cubicBezTo>
                    <a:pt x="315494" y="470207"/>
                    <a:pt x="315549" y="470262"/>
                    <a:pt x="315603" y="470315"/>
                  </a:cubicBezTo>
                  <a:cubicBezTo>
                    <a:pt x="321153" y="475776"/>
                    <a:pt x="330078" y="475703"/>
                    <a:pt x="335539" y="470153"/>
                  </a:cubicBezTo>
                  <a:lnTo>
                    <a:pt x="355160" y="449960"/>
                  </a:lnTo>
                  <a:lnTo>
                    <a:pt x="485462" y="579786"/>
                  </a:lnTo>
                  <a:lnTo>
                    <a:pt x="467555" y="597693"/>
                  </a:lnTo>
                  <a:cubicBezTo>
                    <a:pt x="450447" y="616075"/>
                    <a:pt x="425926" y="625709"/>
                    <a:pt x="400880" y="623887"/>
                  </a:cubicBezTo>
                  <a:cubicBezTo>
                    <a:pt x="364262" y="620866"/>
                    <a:pt x="328629" y="610500"/>
                    <a:pt x="296105" y="593407"/>
                  </a:cubicBezTo>
                  <a:cubicBezTo>
                    <a:pt x="281714" y="585680"/>
                    <a:pt x="267899" y="576926"/>
                    <a:pt x="254767" y="567213"/>
                  </a:cubicBezTo>
                  <a:cubicBezTo>
                    <a:pt x="176112" y="511088"/>
                    <a:pt x="108332" y="441113"/>
                    <a:pt x="54742" y="360711"/>
                  </a:cubicBezTo>
                  <a:cubicBezTo>
                    <a:pt x="39332" y="339280"/>
                    <a:pt x="26152" y="316334"/>
                    <a:pt x="15403" y="292226"/>
                  </a:cubicBezTo>
                  <a:cubicBezTo>
                    <a:pt x="4187" y="265323"/>
                    <a:pt x="-1015" y="236292"/>
                    <a:pt x="163" y="207168"/>
                  </a:cubicBezTo>
                  <a:cubicBezTo>
                    <a:pt x="1093" y="189312"/>
                    <a:pt x="8912" y="172513"/>
                    <a:pt x="21976" y="160305"/>
                  </a:cubicBezTo>
                  <a:cubicBezTo>
                    <a:pt x="27310" y="155256"/>
                    <a:pt x="35501" y="147065"/>
                    <a:pt x="43883" y="138683"/>
                  </a:cubicBezTo>
                  <a:close/>
                  <a:moveTo>
                    <a:pt x="93889" y="100298"/>
                  </a:moveTo>
                  <a:cubicBezTo>
                    <a:pt x="101432" y="100329"/>
                    <a:pt x="108656" y="103343"/>
                    <a:pt x="113987" y="108680"/>
                  </a:cubicBezTo>
                  <a:lnTo>
                    <a:pt x="204284" y="199072"/>
                  </a:lnTo>
                  <a:cubicBezTo>
                    <a:pt x="209616" y="204359"/>
                    <a:pt x="212602" y="211566"/>
                    <a:pt x="212570" y="219075"/>
                  </a:cubicBezTo>
                  <a:cubicBezTo>
                    <a:pt x="212566" y="226465"/>
                    <a:pt x="209698" y="233566"/>
                    <a:pt x="204569" y="238887"/>
                  </a:cubicBezTo>
                  <a:lnTo>
                    <a:pt x="194187" y="248793"/>
                  </a:lnTo>
                  <a:lnTo>
                    <a:pt x="63885" y="118776"/>
                  </a:lnTo>
                  <a:lnTo>
                    <a:pt x="73886" y="108680"/>
                  </a:lnTo>
                  <a:cubicBezTo>
                    <a:pt x="79194" y="103366"/>
                    <a:pt x="86379" y="100355"/>
                    <a:pt x="93889" y="100298"/>
                  </a:cubicBezTo>
                  <a:close/>
                  <a:moveTo>
                    <a:pt x="309345" y="88582"/>
                  </a:moveTo>
                  <a:cubicBezTo>
                    <a:pt x="433976" y="88687"/>
                    <a:pt x="534983" y="189694"/>
                    <a:pt x="535087" y="314325"/>
                  </a:cubicBezTo>
                  <a:cubicBezTo>
                    <a:pt x="535087" y="320706"/>
                    <a:pt x="535087" y="327088"/>
                    <a:pt x="534230" y="333375"/>
                  </a:cubicBezTo>
                  <a:lnTo>
                    <a:pt x="496130" y="333375"/>
                  </a:lnTo>
                  <a:cubicBezTo>
                    <a:pt x="496785" y="327046"/>
                    <a:pt x="497103" y="320687"/>
                    <a:pt x="497083" y="314325"/>
                  </a:cubicBezTo>
                  <a:cubicBezTo>
                    <a:pt x="496926" y="210720"/>
                    <a:pt x="412949" y="126787"/>
                    <a:pt x="309345" y="126682"/>
                  </a:cubicBezTo>
                  <a:close/>
                  <a:moveTo>
                    <a:pt x="309345" y="0"/>
                  </a:moveTo>
                  <a:lnTo>
                    <a:pt x="318870" y="0"/>
                  </a:lnTo>
                  <a:cubicBezTo>
                    <a:pt x="492467" y="0"/>
                    <a:pt x="633195" y="140728"/>
                    <a:pt x="633195" y="314325"/>
                  </a:cubicBezTo>
                  <a:cubicBezTo>
                    <a:pt x="633195" y="320707"/>
                    <a:pt x="633195" y="327089"/>
                    <a:pt x="632528" y="333375"/>
                  </a:cubicBezTo>
                  <a:lnTo>
                    <a:pt x="594428" y="333375"/>
                  </a:lnTo>
                  <a:cubicBezTo>
                    <a:pt x="594428" y="327089"/>
                    <a:pt x="595190" y="320707"/>
                    <a:pt x="595190" y="314325"/>
                  </a:cubicBezTo>
                  <a:cubicBezTo>
                    <a:pt x="595190" y="161770"/>
                    <a:pt x="471521" y="38100"/>
                    <a:pt x="318965" y="38100"/>
                  </a:cubicBezTo>
                  <a:cubicBezTo>
                    <a:pt x="318934" y="38100"/>
                    <a:pt x="318901" y="38100"/>
                    <a:pt x="318870" y="38100"/>
                  </a:cubicBezTo>
                  <a:cubicBezTo>
                    <a:pt x="315631" y="38100"/>
                    <a:pt x="312488" y="38100"/>
                    <a:pt x="309345" y="3810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867" name="Google Shape;3867;p61"/>
          <p:cNvGrpSpPr/>
          <p:nvPr/>
        </p:nvGrpSpPr>
        <p:grpSpPr>
          <a:xfrm>
            <a:off x="7618713" y="5405548"/>
            <a:ext cx="756376" cy="775718"/>
            <a:chOff x="7013703" y="705157"/>
            <a:chExt cx="998912" cy="1024456"/>
          </a:xfrm>
        </p:grpSpPr>
        <p:sp>
          <p:nvSpPr>
            <p:cNvPr id="3868" name="Google Shape;3868;p61"/>
            <p:cNvSpPr/>
            <p:nvPr/>
          </p:nvSpPr>
          <p:spPr>
            <a:xfrm>
              <a:off x="7051470" y="705157"/>
              <a:ext cx="961145" cy="792885"/>
            </a:xfrm>
            <a:custGeom>
              <a:rect b="b" l="l" r="r" t="t"/>
              <a:pathLst>
                <a:path extrusionOk="0" h="313084" w="379524">
                  <a:moveTo>
                    <a:pt x="56670" y="226925"/>
                  </a:moveTo>
                  <a:cubicBezTo>
                    <a:pt x="39682" y="232279"/>
                    <a:pt x="21130" y="227344"/>
                    <a:pt x="9045" y="214257"/>
                  </a:cubicBezTo>
                  <a:cubicBezTo>
                    <a:pt x="-5337" y="196731"/>
                    <a:pt x="-2194" y="165680"/>
                    <a:pt x="20666" y="147582"/>
                  </a:cubicBezTo>
                  <a:cubicBezTo>
                    <a:pt x="-1211" y="131872"/>
                    <a:pt x="-6210" y="101400"/>
                    <a:pt x="9501" y="79523"/>
                  </a:cubicBezTo>
                  <a:cubicBezTo>
                    <a:pt x="9696" y="79253"/>
                    <a:pt x="9893" y="78983"/>
                    <a:pt x="10093" y="78716"/>
                  </a:cubicBezTo>
                  <a:cubicBezTo>
                    <a:pt x="25553" y="61065"/>
                    <a:pt x="51450" y="57050"/>
                    <a:pt x="71529" y="69191"/>
                  </a:cubicBezTo>
                  <a:cubicBezTo>
                    <a:pt x="69543" y="45697"/>
                    <a:pt x="83328" y="23720"/>
                    <a:pt x="105343" y="15280"/>
                  </a:cubicBezTo>
                  <a:cubicBezTo>
                    <a:pt x="126038" y="7519"/>
                    <a:pt x="149377" y="13401"/>
                    <a:pt x="163922" y="30044"/>
                  </a:cubicBezTo>
                  <a:cubicBezTo>
                    <a:pt x="173082" y="9545"/>
                    <a:pt x="194620" y="-2501"/>
                    <a:pt x="216881" y="421"/>
                  </a:cubicBezTo>
                  <a:cubicBezTo>
                    <a:pt x="241569" y="4600"/>
                    <a:pt x="259523" y="26153"/>
                    <a:pt x="259172" y="51189"/>
                  </a:cubicBezTo>
                  <a:cubicBezTo>
                    <a:pt x="286502" y="27324"/>
                    <a:pt x="327899" y="29695"/>
                    <a:pt x="352326" y="56523"/>
                  </a:cubicBezTo>
                  <a:cubicBezTo>
                    <a:pt x="370952" y="80647"/>
                    <a:pt x="370518" y="114420"/>
                    <a:pt x="351279" y="138057"/>
                  </a:cubicBezTo>
                  <a:cubicBezTo>
                    <a:pt x="366508" y="138330"/>
                    <a:pt x="378960" y="150284"/>
                    <a:pt x="379854" y="165489"/>
                  </a:cubicBezTo>
                  <a:cubicBezTo>
                    <a:pt x="380196" y="179081"/>
                    <a:pt x="370914" y="191032"/>
                    <a:pt x="357660" y="194064"/>
                  </a:cubicBezTo>
                  <a:cubicBezTo>
                    <a:pt x="368665" y="226332"/>
                    <a:pt x="358040" y="262030"/>
                    <a:pt x="331181" y="283028"/>
                  </a:cubicBezTo>
                  <a:cubicBezTo>
                    <a:pt x="299097" y="306121"/>
                    <a:pt x="254998" y="302530"/>
                    <a:pt x="227073" y="274550"/>
                  </a:cubicBezTo>
                  <a:cubicBezTo>
                    <a:pt x="217363" y="294322"/>
                    <a:pt x="198968" y="308417"/>
                    <a:pt x="177352" y="312650"/>
                  </a:cubicBezTo>
                  <a:cubicBezTo>
                    <a:pt x="147773" y="315942"/>
                    <a:pt x="119476" y="299673"/>
                    <a:pt x="107439" y="272455"/>
                  </a:cubicBezTo>
                  <a:cubicBezTo>
                    <a:pt x="97455" y="279095"/>
                    <a:pt x="84927" y="280647"/>
                    <a:pt x="73625" y="276646"/>
                  </a:cubicBezTo>
                  <a:cubicBezTo>
                    <a:pt x="56114" y="266827"/>
                    <a:pt x="48807" y="245397"/>
                    <a:pt x="56670" y="226925"/>
                  </a:cubicBezTo>
                  <a:close/>
                </a:path>
              </a:pathLst>
            </a:custGeom>
            <a:solidFill>
              <a:schemeClr val="accent1"/>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69" name="Google Shape;3869;p61"/>
            <p:cNvSpPr/>
            <p:nvPr/>
          </p:nvSpPr>
          <p:spPr>
            <a:xfrm>
              <a:off x="7013703" y="1373618"/>
              <a:ext cx="129294" cy="100829"/>
            </a:xfrm>
            <a:custGeom>
              <a:rect b="b" l="l" r="r" t="t"/>
              <a:pathLst>
                <a:path extrusionOk="0" h="39814" w="51054">
                  <a:moveTo>
                    <a:pt x="51054" y="19907"/>
                  </a:moveTo>
                  <a:cubicBezTo>
                    <a:pt x="51054" y="30902"/>
                    <a:pt x="39625" y="39814"/>
                    <a:pt x="25527" y="39814"/>
                  </a:cubicBezTo>
                  <a:cubicBezTo>
                    <a:pt x="11429" y="39814"/>
                    <a:pt x="0" y="30902"/>
                    <a:pt x="0" y="19907"/>
                  </a:cubicBezTo>
                  <a:cubicBezTo>
                    <a:pt x="0" y="8913"/>
                    <a:pt x="11429" y="0"/>
                    <a:pt x="25527" y="0"/>
                  </a:cubicBezTo>
                  <a:cubicBezTo>
                    <a:pt x="39625" y="0"/>
                    <a:pt x="51054" y="8913"/>
                    <a:pt x="51054" y="19907"/>
                  </a:cubicBezTo>
                  <a:close/>
                </a:path>
              </a:pathLst>
            </a:custGeom>
            <a:solidFill>
              <a:schemeClr val="accent1"/>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70" name="Google Shape;3870;p61"/>
            <p:cNvSpPr/>
            <p:nvPr/>
          </p:nvSpPr>
          <p:spPr>
            <a:xfrm>
              <a:off x="7051085" y="1542448"/>
              <a:ext cx="110478" cy="85875"/>
            </a:xfrm>
            <a:custGeom>
              <a:rect b="b" l="l" r="r" t="t"/>
              <a:pathLst>
                <a:path extrusionOk="0" h="33909" w="43624">
                  <a:moveTo>
                    <a:pt x="43624" y="16955"/>
                  </a:moveTo>
                  <a:cubicBezTo>
                    <a:pt x="43624" y="26318"/>
                    <a:pt x="33859" y="33909"/>
                    <a:pt x="21812" y="33909"/>
                  </a:cubicBezTo>
                  <a:cubicBezTo>
                    <a:pt x="9765" y="33909"/>
                    <a:pt x="0" y="26318"/>
                    <a:pt x="0" y="16955"/>
                  </a:cubicBezTo>
                  <a:cubicBezTo>
                    <a:pt x="0" y="7591"/>
                    <a:pt x="9765" y="0"/>
                    <a:pt x="21812" y="0"/>
                  </a:cubicBezTo>
                  <a:cubicBezTo>
                    <a:pt x="33859" y="0"/>
                    <a:pt x="43624" y="7591"/>
                    <a:pt x="43624" y="16955"/>
                  </a:cubicBezTo>
                  <a:close/>
                </a:path>
              </a:pathLst>
            </a:custGeom>
            <a:solidFill>
              <a:schemeClr val="accent1"/>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71" name="Google Shape;3871;p61"/>
            <p:cNvSpPr/>
            <p:nvPr/>
          </p:nvSpPr>
          <p:spPr>
            <a:xfrm>
              <a:off x="7087988" y="1672204"/>
              <a:ext cx="73812" cy="57409"/>
            </a:xfrm>
            <a:custGeom>
              <a:rect b="b" l="l" r="r" t="t"/>
              <a:pathLst>
                <a:path extrusionOk="0" h="22669" w="29146">
                  <a:moveTo>
                    <a:pt x="29147" y="11335"/>
                  </a:moveTo>
                  <a:cubicBezTo>
                    <a:pt x="29147" y="17595"/>
                    <a:pt x="22622" y="22669"/>
                    <a:pt x="14573" y="22669"/>
                  </a:cubicBezTo>
                  <a:cubicBezTo>
                    <a:pt x="6525" y="22669"/>
                    <a:pt x="0" y="17595"/>
                    <a:pt x="0" y="11335"/>
                  </a:cubicBezTo>
                  <a:cubicBezTo>
                    <a:pt x="0" y="5075"/>
                    <a:pt x="6525" y="0"/>
                    <a:pt x="14573" y="0"/>
                  </a:cubicBezTo>
                  <a:cubicBezTo>
                    <a:pt x="22622" y="0"/>
                    <a:pt x="29147" y="5075"/>
                    <a:pt x="29147" y="11335"/>
                  </a:cubicBezTo>
                  <a:close/>
                </a:path>
              </a:pathLst>
            </a:custGeom>
            <a:solidFill>
              <a:schemeClr val="accent1"/>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872" name="Google Shape;3872;p61"/>
          <p:cNvGrpSpPr/>
          <p:nvPr/>
        </p:nvGrpSpPr>
        <p:grpSpPr>
          <a:xfrm>
            <a:off x="8562915" y="5405548"/>
            <a:ext cx="756376" cy="775718"/>
            <a:chOff x="7013703" y="705157"/>
            <a:chExt cx="998912" cy="1024456"/>
          </a:xfrm>
        </p:grpSpPr>
        <p:sp>
          <p:nvSpPr>
            <p:cNvPr id="3873" name="Google Shape;3873;p61"/>
            <p:cNvSpPr/>
            <p:nvPr/>
          </p:nvSpPr>
          <p:spPr>
            <a:xfrm>
              <a:off x="7051470" y="705157"/>
              <a:ext cx="961145" cy="792885"/>
            </a:xfrm>
            <a:custGeom>
              <a:rect b="b" l="l" r="r" t="t"/>
              <a:pathLst>
                <a:path extrusionOk="0" h="313084" w="379524">
                  <a:moveTo>
                    <a:pt x="56670" y="226925"/>
                  </a:moveTo>
                  <a:cubicBezTo>
                    <a:pt x="39682" y="232279"/>
                    <a:pt x="21130" y="227344"/>
                    <a:pt x="9045" y="214257"/>
                  </a:cubicBezTo>
                  <a:cubicBezTo>
                    <a:pt x="-5337" y="196731"/>
                    <a:pt x="-2194" y="165680"/>
                    <a:pt x="20666" y="147582"/>
                  </a:cubicBezTo>
                  <a:cubicBezTo>
                    <a:pt x="-1211" y="131872"/>
                    <a:pt x="-6210" y="101400"/>
                    <a:pt x="9501" y="79523"/>
                  </a:cubicBezTo>
                  <a:cubicBezTo>
                    <a:pt x="9696" y="79253"/>
                    <a:pt x="9893" y="78983"/>
                    <a:pt x="10093" y="78716"/>
                  </a:cubicBezTo>
                  <a:cubicBezTo>
                    <a:pt x="25553" y="61065"/>
                    <a:pt x="51450" y="57050"/>
                    <a:pt x="71529" y="69191"/>
                  </a:cubicBezTo>
                  <a:cubicBezTo>
                    <a:pt x="69543" y="45697"/>
                    <a:pt x="83328" y="23720"/>
                    <a:pt x="105343" y="15280"/>
                  </a:cubicBezTo>
                  <a:cubicBezTo>
                    <a:pt x="126038" y="7519"/>
                    <a:pt x="149377" y="13401"/>
                    <a:pt x="163922" y="30044"/>
                  </a:cubicBezTo>
                  <a:cubicBezTo>
                    <a:pt x="173082" y="9545"/>
                    <a:pt x="194620" y="-2501"/>
                    <a:pt x="216881" y="421"/>
                  </a:cubicBezTo>
                  <a:cubicBezTo>
                    <a:pt x="241569" y="4600"/>
                    <a:pt x="259523" y="26153"/>
                    <a:pt x="259172" y="51189"/>
                  </a:cubicBezTo>
                  <a:cubicBezTo>
                    <a:pt x="286502" y="27324"/>
                    <a:pt x="327899" y="29695"/>
                    <a:pt x="352326" y="56523"/>
                  </a:cubicBezTo>
                  <a:cubicBezTo>
                    <a:pt x="370952" y="80647"/>
                    <a:pt x="370518" y="114420"/>
                    <a:pt x="351279" y="138057"/>
                  </a:cubicBezTo>
                  <a:cubicBezTo>
                    <a:pt x="366508" y="138330"/>
                    <a:pt x="378960" y="150284"/>
                    <a:pt x="379854" y="165489"/>
                  </a:cubicBezTo>
                  <a:cubicBezTo>
                    <a:pt x="380196" y="179081"/>
                    <a:pt x="370914" y="191032"/>
                    <a:pt x="357660" y="194064"/>
                  </a:cubicBezTo>
                  <a:cubicBezTo>
                    <a:pt x="368665" y="226332"/>
                    <a:pt x="358040" y="262030"/>
                    <a:pt x="331181" y="283028"/>
                  </a:cubicBezTo>
                  <a:cubicBezTo>
                    <a:pt x="299097" y="306121"/>
                    <a:pt x="254998" y="302530"/>
                    <a:pt x="227073" y="274550"/>
                  </a:cubicBezTo>
                  <a:cubicBezTo>
                    <a:pt x="217363" y="294322"/>
                    <a:pt x="198968" y="308417"/>
                    <a:pt x="177352" y="312650"/>
                  </a:cubicBezTo>
                  <a:cubicBezTo>
                    <a:pt x="147773" y="315942"/>
                    <a:pt x="119476" y="299673"/>
                    <a:pt x="107439" y="272455"/>
                  </a:cubicBezTo>
                  <a:cubicBezTo>
                    <a:pt x="97455" y="279095"/>
                    <a:pt x="84927" y="280647"/>
                    <a:pt x="73625" y="276646"/>
                  </a:cubicBezTo>
                  <a:cubicBezTo>
                    <a:pt x="56114" y="266827"/>
                    <a:pt x="48807" y="245397"/>
                    <a:pt x="56670" y="226925"/>
                  </a:cubicBezTo>
                  <a:close/>
                </a:path>
              </a:pathLst>
            </a:custGeom>
            <a:solidFill>
              <a:schemeClr val="accent2"/>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74" name="Google Shape;3874;p61"/>
            <p:cNvSpPr/>
            <p:nvPr/>
          </p:nvSpPr>
          <p:spPr>
            <a:xfrm>
              <a:off x="7013703" y="1373618"/>
              <a:ext cx="129294" cy="100829"/>
            </a:xfrm>
            <a:custGeom>
              <a:rect b="b" l="l" r="r" t="t"/>
              <a:pathLst>
                <a:path extrusionOk="0" h="39814" w="51054">
                  <a:moveTo>
                    <a:pt x="51054" y="19907"/>
                  </a:moveTo>
                  <a:cubicBezTo>
                    <a:pt x="51054" y="30902"/>
                    <a:pt x="39625" y="39814"/>
                    <a:pt x="25527" y="39814"/>
                  </a:cubicBezTo>
                  <a:cubicBezTo>
                    <a:pt x="11429" y="39814"/>
                    <a:pt x="0" y="30902"/>
                    <a:pt x="0" y="19907"/>
                  </a:cubicBezTo>
                  <a:cubicBezTo>
                    <a:pt x="0" y="8913"/>
                    <a:pt x="11429" y="0"/>
                    <a:pt x="25527" y="0"/>
                  </a:cubicBezTo>
                  <a:cubicBezTo>
                    <a:pt x="39625" y="0"/>
                    <a:pt x="51054" y="8913"/>
                    <a:pt x="51054" y="19907"/>
                  </a:cubicBezTo>
                  <a:close/>
                </a:path>
              </a:pathLst>
            </a:custGeom>
            <a:solidFill>
              <a:schemeClr val="accent2"/>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75" name="Google Shape;3875;p61"/>
            <p:cNvSpPr/>
            <p:nvPr/>
          </p:nvSpPr>
          <p:spPr>
            <a:xfrm>
              <a:off x="7051085" y="1542448"/>
              <a:ext cx="110478" cy="85875"/>
            </a:xfrm>
            <a:custGeom>
              <a:rect b="b" l="l" r="r" t="t"/>
              <a:pathLst>
                <a:path extrusionOk="0" h="33909" w="43624">
                  <a:moveTo>
                    <a:pt x="43624" y="16955"/>
                  </a:moveTo>
                  <a:cubicBezTo>
                    <a:pt x="43624" y="26318"/>
                    <a:pt x="33859" y="33909"/>
                    <a:pt x="21812" y="33909"/>
                  </a:cubicBezTo>
                  <a:cubicBezTo>
                    <a:pt x="9765" y="33909"/>
                    <a:pt x="0" y="26318"/>
                    <a:pt x="0" y="16955"/>
                  </a:cubicBezTo>
                  <a:cubicBezTo>
                    <a:pt x="0" y="7591"/>
                    <a:pt x="9765" y="0"/>
                    <a:pt x="21812" y="0"/>
                  </a:cubicBezTo>
                  <a:cubicBezTo>
                    <a:pt x="33859" y="0"/>
                    <a:pt x="43624" y="7591"/>
                    <a:pt x="43624" y="16955"/>
                  </a:cubicBezTo>
                  <a:close/>
                </a:path>
              </a:pathLst>
            </a:custGeom>
            <a:solidFill>
              <a:schemeClr val="accent2"/>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76" name="Google Shape;3876;p61"/>
            <p:cNvSpPr/>
            <p:nvPr/>
          </p:nvSpPr>
          <p:spPr>
            <a:xfrm>
              <a:off x="7087988" y="1672204"/>
              <a:ext cx="73812" cy="57409"/>
            </a:xfrm>
            <a:custGeom>
              <a:rect b="b" l="l" r="r" t="t"/>
              <a:pathLst>
                <a:path extrusionOk="0" h="22669" w="29146">
                  <a:moveTo>
                    <a:pt x="29147" y="11335"/>
                  </a:moveTo>
                  <a:cubicBezTo>
                    <a:pt x="29147" y="17595"/>
                    <a:pt x="22622" y="22669"/>
                    <a:pt x="14573" y="22669"/>
                  </a:cubicBezTo>
                  <a:cubicBezTo>
                    <a:pt x="6525" y="22669"/>
                    <a:pt x="0" y="17595"/>
                    <a:pt x="0" y="11335"/>
                  </a:cubicBezTo>
                  <a:cubicBezTo>
                    <a:pt x="0" y="5075"/>
                    <a:pt x="6525" y="0"/>
                    <a:pt x="14573" y="0"/>
                  </a:cubicBezTo>
                  <a:cubicBezTo>
                    <a:pt x="22622" y="0"/>
                    <a:pt x="29147" y="5075"/>
                    <a:pt x="29147" y="11335"/>
                  </a:cubicBezTo>
                  <a:close/>
                </a:path>
              </a:pathLst>
            </a:custGeom>
            <a:solidFill>
              <a:schemeClr val="accent2"/>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877" name="Google Shape;3877;p61"/>
          <p:cNvGrpSpPr/>
          <p:nvPr/>
        </p:nvGrpSpPr>
        <p:grpSpPr>
          <a:xfrm>
            <a:off x="9507118" y="5405548"/>
            <a:ext cx="756376" cy="775718"/>
            <a:chOff x="7013703" y="705157"/>
            <a:chExt cx="998912" cy="1024456"/>
          </a:xfrm>
        </p:grpSpPr>
        <p:sp>
          <p:nvSpPr>
            <p:cNvPr id="3878" name="Google Shape;3878;p61"/>
            <p:cNvSpPr/>
            <p:nvPr/>
          </p:nvSpPr>
          <p:spPr>
            <a:xfrm>
              <a:off x="7051470" y="705157"/>
              <a:ext cx="961145" cy="792885"/>
            </a:xfrm>
            <a:custGeom>
              <a:rect b="b" l="l" r="r" t="t"/>
              <a:pathLst>
                <a:path extrusionOk="0" h="313084" w="379524">
                  <a:moveTo>
                    <a:pt x="56670" y="226925"/>
                  </a:moveTo>
                  <a:cubicBezTo>
                    <a:pt x="39682" y="232279"/>
                    <a:pt x="21130" y="227344"/>
                    <a:pt x="9045" y="214257"/>
                  </a:cubicBezTo>
                  <a:cubicBezTo>
                    <a:pt x="-5337" y="196731"/>
                    <a:pt x="-2194" y="165680"/>
                    <a:pt x="20666" y="147582"/>
                  </a:cubicBezTo>
                  <a:cubicBezTo>
                    <a:pt x="-1211" y="131872"/>
                    <a:pt x="-6210" y="101400"/>
                    <a:pt x="9501" y="79523"/>
                  </a:cubicBezTo>
                  <a:cubicBezTo>
                    <a:pt x="9696" y="79253"/>
                    <a:pt x="9893" y="78983"/>
                    <a:pt x="10093" y="78716"/>
                  </a:cubicBezTo>
                  <a:cubicBezTo>
                    <a:pt x="25553" y="61065"/>
                    <a:pt x="51450" y="57050"/>
                    <a:pt x="71529" y="69191"/>
                  </a:cubicBezTo>
                  <a:cubicBezTo>
                    <a:pt x="69543" y="45697"/>
                    <a:pt x="83328" y="23720"/>
                    <a:pt x="105343" y="15280"/>
                  </a:cubicBezTo>
                  <a:cubicBezTo>
                    <a:pt x="126038" y="7519"/>
                    <a:pt x="149377" y="13401"/>
                    <a:pt x="163922" y="30044"/>
                  </a:cubicBezTo>
                  <a:cubicBezTo>
                    <a:pt x="173082" y="9545"/>
                    <a:pt x="194620" y="-2501"/>
                    <a:pt x="216881" y="421"/>
                  </a:cubicBezTo>
                  <a:cubicBezTo>
                    <a:pt x="241569" y="4600"/>
                    <a:pt x="259523" y="26153"/>
                    <a:pt x="259172" y="51189"/>
                  </a:cubicBezTo>
                  <a:cubicBezTo>
                    <a:pt x="286502" y="27324"/>
                    <a:pt x="327899" y="29695"/>
                    <a:pt x="352326" y="56523"/>
                  </a:cubicBezTo>
                  <a:cubicBezTo>
                    <a:pt x="370952" y="80647"/>
                    <a:pt x="370518" y="114420"/>
                    <a:pt x="351279" y="138057"/>
                  </a:cubicBezTo>
                  <a:cubicBezTo>
                    <a:pt x="366508" y="138330"/>
                    <a:pt x="378960" y="150284"/>
                    <a:pt x="379854" y="165489"/>
                  </a:cubicBezTo>
                  <a:cubicBezTo>
                    <a:pt x="380196" y="179081"/>
                    <a:pt x="370914" y="191032"/>
                    <a:pt x="357660" y="194064"/>
                  </a:cubicBezTo>
                  <a:cubicBezTo>
                    <a:pt x="368665" y="226332"/>
                    <a:pt x="358040" y="262030"/>
                    <a:pt x="331181" y="283028"/>
                  </a:cubicBezTo>
                  <a:cubicBezTo>
                    <a:pt x="299097" y="306121"/>
                    <a:pt x="254998" y="302530"/>
                    <a:pt x="227073" y="274550"/>
                  </a:cubicBezTo>
                  <a:cubicBezTo>
                    <a:pt x="217363" y="294322"/>
                    <a:pt x="198968" y="308417"/>
                    <a:pt x="177352" y="312650"/>
                  </a:cubicBezTo>
                  <a:cubicBezTo>
                    <a:pt x="147773" y="315942"/>
                    <a:pt x="119476" y="299673"/>
                    <a:pt x="107439" y="272455"/>
                  </a:cubicBezTo>
                  <a:cubicBezTo>
                    <a:pt x="97455" y="279095"/>
                    <a:pt x="84927" y="280647"/>
                    <a:pt x="73625" y="276646"/>
                  </a:cubicBezTo>
                  <a:cubicBezTo>
                    <a:pt x="56114" y="266827"/>
                    <a:pt x="48807" y="245397"/>
                    <a:pt x="56670" y="226925"/>
                  </a:cubicBezTo>
                  <a:close/>
                </a:path>
              </a:pathLst>
            </a:custGeom>
            <a:solidFill>
              <a:schemeClr val="accent3"/>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79" name="Google Shape;3879;p61"/>
            <p:cNvSpPr/>
            <p:nvPr/>
          </p:nvSpPr>
          <p:spPr>
            <a:xfrm>
              <a:off x="7013703" y="1373618"/>
              <a:ext cx="129294" cy="100829"/>
            </a:xfrm>
            <a:custGeom>
              <a:rect b="b" l="l" r="r" t="t"/>
              <a:pathLst>
                <a:path extrusionOk="0" h="39814" w="51054">
                  <a:moveTo>
                    <a:pt x="51054" y="19907"/>
                  </a:moveTo>
                  <a:cubicBezTo>
                    <a:pt x="51054" y="30902"/>
                    <a:pt x="39625" y="39814"/>
                    <a:pt x="25527" y="39814"/>
                  </a:cubicBezTo>
                  <a:cubicBezTo>
                    <a:pt x="11429" y="39814"/>
                    <a:pt x="0" y="30902"/>
                    <a:pt x="0" y="19907"/>
                  </a:cubicBezTo>
                  <a:cubicBezTo>
                    <a:pt x="0" y="8913"/>
                    <a:pt x="11429" y="0"/>
                    <a:pt x="25527" y="0"/>
                  </a:cubicBezTo>
                  <a:cubicBezTo>
                    <a:pt x="39625" y="0"/>
                    <a:pt x="51054" y="8913"/>
                    <a:pt x="51054" y="19907"/>
                  </a:cubicBezTo>
                  <a:close/>
                </a:path>
              </a:pathLst>
            </a:custGeom>
            <a:solidFill>
              <a:schemeClr val="accent3"/>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80" name="Google Shape;3880;p61"/>
            <p:cNvSpPr/>
            <p:nvPr/>
          </p:nvSpPr>
          <p:spPr>
            <a:xfrm>
              <a:off x="7051085" y="1542448"/>
              <a:ext cx="110478" cy="85875"/>
            </a:xfrm>
            <a:custGeom>
              <a:rect b="b" l="l" r="r" t="t"/>
              <a:pathLst>
                <a:path extrusionOk="0" h="33909" w="43624">
                  <a:moveTo>
                    <a:pt x="43624" y="16955"/>
                  </a:moveTo>
                  <a:cubicBezTo>
                    <a:pt x="43624" y="26318"/>
                    <a:pt x="33859" y="33909"/>
                    <a:pt x="21812" y="33909"/>
                  </a:cubicBezTo>
                  <a:cubicBezTo>
                    <a:pt x="9765" y="33909"/>
                    <a:pt x="0" y="26318"/>
                    <a:pt x="0" y="16955"/>
                  </a:cubicBezTo>
                  <a:cubicBezTo>
                    <a:pt x="0" y="7591"/>
                    <a:pt x="9765" y="0"/>
                    <a:pt x="21812" y="0"/>
                  </a:cubicBezTo>
                  <a:cubicBezTo>
                    <a:pt x="33859" y="0"/>
                    <a:pt x="43624" y="7591"/>
                    <a:pt x="43624" y="16955"/>
                  </a:cubicBezTo>
                  <a:close/>
                </a:path>
              </a:pathLst>
            </a:custGeom>
            <a:solidFill>
              <a:schemeClr val="accent3"/>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81" name="Google Shape;3881;p61"/>
            <p:cNvSpPr/>
            <p:nvPr/>
          </p:nvSpPr>
          <p:spPr>
            <a:xfrm>
              <a:off x="7087988" y="1672204"/>
              <a:ext cx="73812" cy="57409"/>
            </a:xfrm>
            <a:custGeom>
              <a:rect b="b" l="l" r="r" t="t"/>
              <a:pathLst>
                <a:path extrusionOk="0" h="22669" w="29146">
                  <a:moveTo>
                    <a:pt x="29147" y="11335"/>
                  </a:moveTo>
                  <a:cubicBezTo>
                    <a:pt x="29147" y="17595"/>
                    <a:pt x="22622" y="22669"/>
                    <a:pt x="14573" y="22669"/>
                  </a:cubicBezTo>
                  <a:cubicBezTo>
                    <a:pt x="6525" y="22669"/>
                    <a:pt x="0" y="17595"/>
                    <a:pt x="0" y="11335"/>
                  </a:cubicBezTo>
                  <a:cubicBezTo>
                    <a:pt x="0" y="5075"/>
                    <a:pt x="6525" y="0"/>
                    <a:pt x="14573" y="0"/>
                  </a:cubicBezTo>
                  <a:cubicBezTo>
                    <a:pt x="22622" y="0"/>
                    <a:pt x="29147" y="5075"/>
                    <a:pt x="29147" y="11335"/>
                  </a:cubicBezTo>
                  <a:close/>
                </a:path>
              </a:pathLst>
            </a:custGeom>
            <a:solidFill>
              <a:schemeClr val="accent3"/>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882" name="Google Shape;3882;p61"/>
          <p:cNvGrpSpPr/>
          <p:nvPr/>
        </p:nvGrpSpPr>
        <p:grpSpPr>
          <a:xfrm>
            <a:off x="10451333" y="5405548"/>
            <a:ext cx="756376" cy="775718"/>
            <a:chOff x="7013703" y="705157"/>
            <a:chExt cx="998912" cy="1024456"/>
          </a:xfrm>
        </p:grpSpPr>
        <p:sp>
          <p:nvSpPr>
            <p:cNvPr id="3883" name="Google Shape;3883;p61"/>
            <p:cNvSpPr/>
            <p:nvPr/>
          </p:nvSpPr>
          <p:spPr>
            <a:xfrm>
              <a:off x="7051470" y="705157"/>
              <a:ext cx="961145" cy="792885"/>
            </a:xfrm>
            <a:custGeom>
              <a:rect b="b" l="l" r="r" t="t"/>
              <a:pathLst>
                <a:path extrusionOk="0" h="313084" w="379524">
                  <a:moveTo>
                    <a:pt x="56670" y="226925"/>
                  </a:moveTo>
                  <a:cubicBezTo>
                    <a:pt x="39682" y="232279"/>
                    <a:pt x="21130" y="227344"/>
                    <a:pt x="9045" y="214257"/>
                  </a:cubicBezTo>
                  <a:cubicBezTo>
                    <a:pt x="-5337" y="196731"/>
                    <a:pt x="-2194" y="165680"/>
                    <a:pt x="20666" y="147582"/>
                  </a:cubicBezTo>
                  <a:cubicBezTo>
                    <a:pt x="-1211" y="131872"/>
                    <a:pt x="-6210" y="101400"/>
                    <a:pt x="9501" y="79523"/>
                  </a:cubicBezTo>
                  <a:cubicBezTo>
                    <a:pt x="9696" y="79253"/>
                    <a:pt x="9893" y="78983"/>
                    <a:pt x="10093" y="78716"/>
                  </a:cubicBezTo>
                  <a:cubicBezTo>
                    <a:pt x="25553" y="61065"/>
                    <a:pt x="51450" y="57050"/>
                    <a:pt x="71529" y="69191"/>
                  </a:cubicBezTo>
                  <a:cubicBezTo>
                    <a:pt x="69543" y="45697"/>
                    <a:pt x="83328" y="23720"/>
                    <a:pt x="105343" y="15280"/>
                  </a:cubicBezTo>
                  <a:cubicBezTo>
                    <a:pt x="126038" y="7519"/>
                    <a:pt x="149377" y="13401"/>
                    <a:pt x="163922" y="30044"/>
                  </a:cubicBezTo>
                  <a:cubicBezTo>
                    <a:pt x="173082" y="9545"/>
                    <a:pt x="194620" y="-2501"/>
                    <a:pt x="216881" y="421"/>
                  </a:cubicBezTo>
                  <a:cubicBezTo>
                    <a:pt x="241569" y="4600"/>
                    <a:pt x="259523" y="26153"/>
                    <a:pt x="259172" y="51189"/>
                  </a:cubicBezTo>
                  <a:cubicBezTo>
                    <a:pt x="286502" y="27324"/>
                    <a:pt x="327899" y="29695"/>
                    <a:pt x="352326" y="56523"/>
                  </a:cubicBezTo>
                  <a:cubicBezTo>
                    <a:pt x="370952" y="80647"/>
                    <a:pt x="370518" y="114420"/>
                    <a:pt x="351279" y="138057"/>
                  </a:cubicBezTo>
                  <a:cubicBezTo>
                    <a:pt x="366508" y="138330"/>
                    <a:pt x="378960" y="150284"/>
                    <a:pt x="379854" y="165489"/>
                  </a:cubicBezTo>
                  <a:cubicBezTo>
                    <a:pt x="380196" y="179081"/>
                    <a:pt x="370914" y="191032"/>
                    <a:pt x="357660" y="194064"/>
                  </a:cubicBezTo>
                  <a:cubicBezTo>
                    <a:pt x="368665" y="226332"/>
                    <a:pt x="358040" y="262030"/>
                    <a:pt x="331181" y="283028"/>
                  </a:cubicBezTo>
                  <a:cubicBezTo>
                    <a:pt x="299097" y="306121"/>
                    <a:pt x="254998" y="302530"/>
                    <a:pt x="227073" y="274550"/>
                  </a:cubicBezTo>
                  <a:cubicBezTo>
                    <a:pt x="217363" y="294322"/>
                    <a:pt x="198968" y="308417"/>
                    <a:pt x="177352" y="312650"/>
                  </a:cubicBezTo>
                  <a:cubicBezTo>
                    <a:pt x="147773" y="315942"/>
                    <a:pt x="119476" y="299673"/>
                    <a:pt x="107439" y="272455"/>
                  </a:cubicBezTo>
                  <a:cubicBezTo>
                    <a:pt x="97455" y="279095"/>
                    <a:pt x="84927" y="280647"/>
                    <a:pt x="73625" y="276646"/>
                  </a:cubicBezTo>
                  <a:cubicBezTo>
                    <a:pt x="56114" y="266827"/>
                    <a:pt x="48807" y="245397"/>
                    <a:pt x="56670" y="226925"/>
                  </a:cubicBezTo>
                  <a:close/>
                </a:path>
              </a:pathLst>
            </a:custGeom>
            <a:solidFill>
              <a:schemeClr val="accent4"/>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84" name="Google Shape;3884;p61"/>
            <p:cNvSpPr/>
            <p:nvPr/>
          </p:nvSpPr>
          <p:spPr>
            <a:xfrm>
              <a:off x="7013703" y="1373618"/>
              <a:ext cx="129294" cy="100829"/>
            </a:xfrm>
            <a:custGeom>
              <a:rect b="b" l="l" r="r" t="t"/>
              <a:pathLst>
                <a:path extrusionOk="0" h="39814" w="51054">
                  <a:moveTo>
                    <a:pt x="51054" y="19907"/>
                  </a:moveTo>
                  <a:cubicBezTo>
                    <a:pt x="51054" y="30902"/>
                    <a:pt x="39625" y="39814"/>
                    <a:pt x="25527" y="39814"/>
                  </a:cubicBezTo>
                  <a:cubicBezTo>
                    <a:pt x="11429" y="39814"/>
                    <a:pt x="0" y="30902"/>
                    <a:pt x="0" y="19907"/>
                  </a:cubicBezTo>
                  <a:cubicBezTo>
                    <a:pt x="0" y="8913"/>
                    <a:pt x="11429" y="0"/>
                    <a:pt x="25527" y="0"/>
                  </a:cubicBezTo>
                  <a:cubicBezTo>
                    <a:pt x="39625" y="0"/>
                    <a:pt x="51054" y="8913"/>
                    <a:pt x="51054" y="19907"/>
                  </a:cubicBezTo>
                  <a:close/>
                </a:path>
              </a:pathLst>
            </a:custGeom>
            <a:solidFill>
              <a:schemeClr val="accent4"/>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85" name="Google Shape;3885;p61"/>
            <p:cNvSpPr/>
            <p:nvPr/>
          </p:nvSpPr>
          <p:spPr>
            <a:xfrm>
              <a:off x="7051085" y="1542448"/>
              <a:ext cx="110478" cy="85875"/>
            </a:xfrm>
            <a:custGeom>
              <a:rect b="b" l="l" r="r" t="t"/>
              <a:pathLst>
                <a:path extrusionOk="0" h="33909" w="43624">
                  <a:moveTo>
                    <a:pt x="43624" y="16955"/>
                  </a:moveTo>
                  <a:cubicBezTo>
                    <a:pt x="43624" y="26318"/>
                    <a:pt x="33859" y="33909"/>
                    <a:pt x="21812" y="33909"/>
                  </a:cubicBezTo>
                  <a:cubicBezTo>
                    <a:pt x="9765" y="33909"/>
                    <a:pt x="0" y="26318"/>
                    <a:pt x="0" y="16955"/>
                  </a:cubicBezTo>
                  <a:cubicBezTo>
                    <a:pt x="0" y="7591"/>
                    <a:pt x="9765" y="0"/>
                    <a:pt x="21812" y="0"/>
                  </a:cubicBezTo>
                  <a:cubicBezTo>
                    <a:pt x="33859" y="0"/>
                    <a:pt x="43624" y="7591"/>
                    <a:pt x="43624" y="16955"/>
                  </a:cubicBezTo>
                  <a:close/>
                </a:path>
              </a:pathLst>
            </a:custGeom>
            <a:solidFill>
              <a:schemeClr val="accent4"/>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86" name="Google Shape;3886;p61"/>
            <p:cNvSpPr/>
            <p:nvPr/>
          </p:nvSpPr>
          <p:spPr>
            <a:xfrm>
              <a:off x="7087988" y="1672204"/>
              <a:ext cx="73812" cy="57409"/>
            </a:xfrm>
            <a:custGeom>
              <a:rect b="b" l="l" r="r" t="t"/>
              <a:pathLst>
                <a:path extrusionOk="0" h="22669" w="29146">
                  <a:moveTo>
                    <a:pt x="29147" y="11335"/>
                  </a:moveTo>
                  <a:cubicBezTo>
                    <a:pt x="29147" y="17595"/>
                    <a:pt x="22622" y="22669"/>
                    <a:pt x="14573" y="22669"/>
                  </a:cubicBezTo>
                  <a:cubicBezTo>
                    <a:pt x="6525" y="22669"/>
                    <a:pt x="0" y="17595"/>
                    <a:pt x="0" y="11335"/>
                  </a:cubicBezTo>
                  <a:cubicBezTo>
                    <a:pt x="0" y="5075"/>
                    <a:pt x="6525" y="0"/>
                    <a:pt x="14573" y="0"/>
                  </a:cubicBezTo>
                  <a:cubicBezTo>
                    <a:pt x="22622" y="0"/>
                    <a:pt x="29147" y="5075"/>
                    <a:pt x="29147" y="11335"/>
                  </a:cubicBezTo>
                  <a:close/>
                </a:path>
              </a:pathLst>
            </a:custGeom>
            <a:solidFill>
              <a:schemeClr val="accent4"/>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3887" name="Google Shape;3887;p61"/>
          <p:cNvGrpSpPr/>
          <p:nvPr/>
        </p:nvGrpSpPr>
        <p:grpSpPr>
          <a:xfrm>
            <a:off x="10402263" y="4534782"/>
            <a:ext cx="756376" cy="775718"/>
            <a:chOff x="7013703" y="705157"/>
            <a:chExt cx="998912" cy="1024456"/>
          </a:xfrm>
        </p:grpSpPr>
        <p:sp>
          <p:nvSpPr>
            <p:cNvPr id="3888" name="Google Shape;3888;p61"/>
            <p:cNvSpPr/>
            <p:nvPr/>
          </p:nvSpPr>
          <p:spPr>
            <a:xfrm>
              <a:off x="7051470" y="705157"/>
              <a:ext cx="961145" cy="792885"/>
            </a:xfrm>
            <a:custGeom>
              <a:rect b="b" l="l" r="r" t="t"/>
              <a:pathLst>
                <a:path extrusionOk="0" h="313084" w="379524">
                  <a:moveTo>
                    <a:pt x="56670" y="226925"/>
                  </a:moveTo>
                  <a:cubicBezTo>
                    <a:pt x="39682" y="232279"/>
                    <a:pt x="21130" y="227344"/>
                    <a:pt x="9045" y="214257"/>
                  </a:cubicBezTo>
                  <a:cubicBezTo>
                    <a:pt x="-5337" y="196731"/>
                    <a:pt x="-2194" y="165680"/>
                    <a:pt x="20666" y="147582"/>
                  </a:cubicBezTo>
                  <a:cubicBezTo>
                    <a:pt x="-1211" y="131872"/>
                    <a:pt x="-6210" y="101400"/>
                    <a:pt x="9501" y="79523"/>
                  </a:cubicBezTo>
                  <a:cubicBezTo>
                    <a:pt x="9696" y="79253"/>
                    <a:pt x="9893" y="78983"/>
                    <a:pt x="10093" y="78716"/>
                  </a:cubicBezTo>
                  <a:cubicBezTo>
                    <a:pt x="25553" y="61065"/>
                    <a:pt x="51450" y="57050"/>
                    <a:pt x="71529" y="69191"/>
                  </a:cubicBezTo>
                  <a:cubicBezTo>
                    <a:pt x="69543" y="45697"/>
                    <a:pt x="83328" y="23720"/>
                    <a:pt x="105343" y="15280"/>
                  </a:cubicBezTo>
                  <a:cubicBezTo>
                    <a:pt x="126038" y="7519"/>
                    <a:pt x="149377" y="13401"/>
                    <a:pt x="163922" y="30044"/>
                  </a:cubicBezTo>
                  <a:cubicBezTo>
                    <a:pt x="173082" y="9545"/>
                    <a:pt x="194620" y="-2501"/>
                    <a:pt x="216881" y="421"/>
                  </a:cubicBezTo>
                  <a:cubicBezTo>
                    <a:pt x="241569" y="4600"/>
                    <a:pt x="259523" y="26153"/>
                    <a:pt x="259172" y="51189"/>
                  </a:cubicBezTo>
                  <a:cubicBezTo>
                    <a:pt x="286502" y="27324"/>
                    <a:pt x="327899" y="29695"/>
                    <a:pt x="352326" y="56523"/>
                  </a:cubicBezTo>
                  <a:cubicBezTo>
                    <a:pt x="370952" y="80647"/>
                    <a:pt x="370518" y="114420"/>
                    <a:pt x="351279" y="138057"/>
                  </a:cubicBezTo>
                  <a:cubicBezTo>
                    <a:pt x="366508" y="138330"/>
                    <a:pt x="378960" y="150284"/>
                    <a:pt x="379854" y="165489"/>
                  </a:cubicBezTo>
                  <a:cubicBezTo>
                    <a:pt x="380196" y="179081"/>
                    <a:pt x="370914" y="191032"/>
                    <a:pt x="357660" y="194064"/>
                  </a:cubicBezTo>
                  <a:cubicBezTo>
                    <a:pt x="368665" y="226332"/>
                    <a:pt x="358040" y="262030"/>
                    <a:pt x="331181" y="283028"/>
                  </a:cubicBezTo>
                  <a:cubicBezTo>
                    <a:pt x="299097" y="306121"/>
                    <a:pt x="254998" y="302530"/>
                    <a:pt x="227073" y="274550"/>
                  </a:cubicBezTo>
                  <a:cubicBezTo>
                    <a:pt x="217363" y="294322"/>
                    <a:pt x="198968" y="308417"/>
                    <a:pt x="177352" y="312650"/>
                  </a:cubicBezTo>
                  <a:cubicBezTo>
                    <a:pt x="147773" y="315942"/>
                    <a:pt x="119476" y="299673"/>
                    <a:pt x="107439" y="272455"/>
                  </a:cubicBezTo>
                  <a:cubicBezTo>
                    <a:pt x="97455" y="279095"/>
                    <a:pt x="84927" y="280647"/>
                    <a:pt x="73625" y="276646"/>
                  </a:cubicBezTo>
                  <a:cubicBezTo>
                    <a:pt x="56114" y="266827"/>
                    <a:pt x="48807" y="245397"/>
                    <a:pt x="56670" y="226925"/>
                  </a:cubicBezTo>
                  <a:close/>
                </a:path>
              </a:pathLst>
            </a:custGeom>
            <a:solidFill>
              <a:schemeClr val="accent5"/>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89" name="Google Shape;3889;p61"/>
            <p:cNvSpPr/>
            <p:nvPr/>
          </p:nvSpPr>
          <p:spPr>
            <a:xfrm>
              <a:off x="7013703" y="1373618"/>
              <a:ext cx="129294" cy="100829"/>
            </a:xfrm>
            <a:custGeom>
              <a:rect b="b" l="l" r="r" t="t"/>
              <a:pathLst>
                <a:path extrusionOk="0" h="39814" w="51054">
                  <a:moveTo>
                    <a:pt x="51054" y="19907"/>
                  </a:moveTo>
                  <a:cubicBezTo>
                    <a:pt x="51054" y="30902"/>
                    <a:pt x="39625" y="39814"/>
                    <a:pt x="25527" y="39814"/>
                  </a:cubicBezTo>
                  <a:cubicBezTo>
                    <a:pt x="11429" y="39814"/>
                    <a:pt x="0" y="30902"/>
                    <a:pt x="0" y="19907"/>
                  </a:cubicBezTo>
                  <a:cubicBezTo>
                    <a:pt x="0" y="8913"/>
                    <a:pt x="11429" y="0"/>
                    <a:pt x="25527" y="0"/>
                  </a:cubicBezTo>
                  <a:cubicBezTo>
                    <a:pt x="39625" y="0"/>
                    <a:pt x="51054" y="8913"/>
                    <a:pt x="51054" y="19907"/>
                  </a:cubicBezTo>
                  <a:close/>
                </a:path>
              </a:pathLst>
            </a:custGeom>
            <a:solidFill>
              <a:schemeClr val="accent5"/>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90" name="Google Shape;3890;p61"/>
            <p:cNvSpPr/>
            <p:nvPr/>
          </p:nvSpPr>
          <p:spPr>
            <a:xfrm>
              <a:off x="7051085" y="1542448"/>
              <a:ext cx="110478" cy="85875"/>
            </a:xfrm>
            <a:custGeom>
              <a:rect b="b" l="l" r="r" t="t"/>
              <a:pathLst>
                <a:path extrusionOk="0" h="33909" w="43624">
                  <a:moveTo>
                    <a:pt x="43624" y="16955"/>
                  </a:moveTo>
                  <a:cubicBezTo>
                    <a:pt x="43624" y="26318"/>
                    <a:pt x="33859" y="33909"/>
                    <a:pt x="21812" y="33909"/>
                  </a:cubicBezTo>
                  <a:cubicBezTo>
                    <a:pt x="9765" y="33909"/>
                    <a:pt x="0" y="26318"/>
                    <a:pt x="0" y="16955"/>
                  </a:cubicBezTo>
                  <a:cubicBezTo>
                    <a:pt x="0" y="7591"/>
                    <a:pt x="9765" y="0"/>
                    <a:pt x="21812" y="0"/>
                  </a:cubicBezTo>
                  <a:cubicBezTo>
                    <a:pt x="33859" y="0"/>
                    <a:pt x="43624" y="7591"/>
                    <a:pt x="43624" y="16955"/>
                  </a:cubicBezTo>
                  <a:close/>
                </a:path>
              </a:pathLst>
            </a:custGeom>
            <a:solidFill>
              <a:schemeClr val="accent5"/>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sp>
          <p:nvSpPr>
            <p:cNvPr id="3891" name="Google Shape;3891;p61"/>
            <p:cNvSpPr/>
            <p:nvPr/>
          </p:nvSpPr>
          <p:spPr>
            <a:xfrm>
              <a:off x="7087988" y="1672204"/>
              <a:ext cx="73812" cy="57409"/>
            </a:xfrm>
            <a:custGeom>
              <a:rect b="b" l="l" r="r" t="t"/>
              <a:pathLst>
                <a:path extrusionOk="0" h="22669" w="29146">
                  <a:moveTo>
                    <a:pt x="29147" y="11335"/>
                  </a:moveTo>
                  <a:cubicBezTo>
                    <a:pt x="29147" y="17595"/>
                    <a:pt x="22622" y="22669"/>
                    <a:pt x="14573" y="22669"/>
                  </a:cubicBezTo>
                  <a:cubicBezTo>
                    <a:pt x="6525" y="22669"/>
                    <a:pt x="0" y="17595"/>
                    <a:pt x="0" y="11335"/>
                  </a:cubicBezTo>
                  <a:cubicBezTo>
                    <a:pt x="0" y="5075"/>
                    <a:pt x="6525" y="0"/>
                    <a:pt x="14573" y="0"/>
                  </a:cubicBezTo>
                  <a:cubicBezTo>
                    <a:pt x="22622" y="0"/>
                    <a:pt x="29147" y="5075"/>
                    <a:pt x="29147" y="11335"/>
                  </a:cubicBezTo>
                  <a:close/>
                </a:path>
              </a:pathLst>
            </a:custGeom>
            <a:solidFill>
              <a:schemeClr val="accent5"/>
            </a:solidFill>
            <a:ln>
              <a:noFill/>
            </a:ln>
            <a:effectLst>
              <a:outerShdw blurRad="57150" rotWithShape="0" algn="bl" dir="5400000" dist="19050">
                <a:srgbClr val="000000">
                  <a:alpha val="3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sp>
        <p:nvSpPr>
          <p:cNvPr id="3892" name="Google Shape;3892;p61"/>
          <p:cNvSpPr txBox="1"/>
          <p:nvPr>
            <p:ph type="title"/>
          </p:nvPr>
        </p:nvSpPr>
        <p:spPr>
          <a:xfrm>
            <a:off x="720600" y="610950"/>
            <a:ext cx="105261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Stickers</a:t>
            </a:r>
            <a:endParaRPr/>
          </a:p>
        </p:txBody>
      </p:sp>
      <p:sp>
        <p:nvSpPr>
          <p:cNvPr id="3893" name="Google Shape;3893;p61">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894" name="Google Shape;3894;p61">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895" name="Google Shape;3895;p61">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3896" name="Google Shape;3896;p61">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897" name="Google Shape;3897;p61">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898" name="Google Shape;3898;p61">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899" name="Google Shape;3899;p61">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900" name="Google Shape;3900;p61">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901" name="Google Shape;3901;p61">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902" name="Google Shape;3902;p61">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903" name="Google Shape;3903;p61">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904" name="Google Shape;3904;p61">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3905" name="Google Shape;3905;p61">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906" name="Google Shape;3906;p61">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907" name="Google Shape;3907;p61">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3908" name="Google Shape;3908;p61">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2" name="Shape 3912"/>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0" name="Shape 1880"/>
        <p:cNvGrpSpPr/>
        <p:nvPr/>
      </p:nvGrpSpPr>
      <p:grpSpPr>
        <a:xfrm>
          <a:off x="0" y="0"/>
          <a:ext cx="0" cy="0"/>
          <a:chOff x="0" y="0"/>
          <a:chExt cx="0" cy="0"/>
        </a:xfrm>
      </p:grpSpPr>
      <p:sp>
        <p:nvSpPr>
          <p:cNvPr id="1881" name="Google Shape;1881;p30"/>
          <p:cNvSpPr txBox="1"/>
          <p:nvPr/>
        </p:nvSpPr>
        <p:spPr>
          <a:xfrm>
            <a:off x="72390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82" name="Google Shape;1882;p30"/>
          <p:cNvSpPr txBox="1"/>
          <p:nvPr/>
        </p:nvSpPr>
        <p:spPr>
          <a:xfrm>
            <a:off x="335592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83" name="Google Shape;1883;p30"/>
          <p:cNvSpPr txBox="1"/>
          <p:nvPr/>
        </p:nvSpPr>
        <p:spPr>
          <a:xfrm>
            <a:off x="598795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84" name="Google Shape;1884;p30"/>
          <p:cNvSpPr txBox="1"/>
          <p:nvPr/>
        </p:nvSpPr>
        <p:spPr>
          <a:xfrm>
            <a:off x="861997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85" name="Google Shape;1885;p30"/>
          <p:cNvSpPr txBox="1"/>
          <p:nvPr/>
        </p:nvSpPr>
        <p:spPr>
          <a:xfrm>
            <a:off x="72390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86" name="Google Shape;1886;p30"/>
          <p:cNvSpPr txBox="1"/>
          <p:nvPr/>
        </p:nvSpPr>
        <p:spPr>
          <a:xfrm>
            <a:off x="335592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87" name="Google Shape;1887;p30"/>
          <p:cNvSpPr txBox="1"/>
          <p:nvPr/>
        </p:nvSpPr>
        <p:spPr>
          <a:xfrm>
            <a:off x="598795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88" name="Google Shape;1888;p30"/>
          <p:cNvSpPr txBox="1"/>
          <p:nvPr/>
        </p:nvSpPr>
        <p:spPr>
          <a:xfrm>
            <a:off x="861997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889" name="Google Shape;1889;p30"/>
          <p:cNvSpPr txBox="1"/>
          <p:nvPr/>
        </p:nvSpPr>
        <p:spPr>
          <a:xfrm>
            <a:off x="6715125" y="923925"/>
            <a:ext cx="19050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sz="2000">
                <a:latin typeface="Didact Gothic"/>
                <a:ea typeface="Didact Gothic"/>
                <a:cs typeface="Didact Gothic"/>
                <a:sym typeface="Didact Gothic"/>
              </a:rPr>
              <a:t>January</a:t>
            </a:r>
            <a:endParaRPr b="1" sz="2000">
              <a:latin typeface="Didact Gothic"/>
              <a:ea typeface="Didact Gothic"/>
              <a:cs typeface="Didact Gothic"/>
              <a:sym typeface="Didact Gothic"/>
            </a:endParaRPr>
          </a:p>
        </p:txBody>
      </p:sp>
      <p:sp>
        <p:nvSpPr>
          <p:cNvPr id="1890" name="Google Shape;1890;p30"/>
          <p:cNvSpPr txBox="1"/>
          <p:nvPr/>
        </p:nvSpPr>
        <p:spPr>
          <a:xfrm>
            <a:off x="9239250" y="923925"/>
            <a:ext cx="20001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2000">
              <a:latin typeface="Didact Gothic"/>
              <a:ea typeface="Didact Gothic"/>
              <a:cs typeface="Didact Gothic"/>
              <a:sym typeface="Didact Gothic"/>
            </a:endParaRPr>
          </a:p>
        </p:txBody>
      </p:sp>
      <p:sp>
        <p:nvSpPr>
          <p:cNvPr id="1891" name="Google Shape;1891;p30"/>
          <p:cNvSpPr txBox="1"/>
          <p:nvPr>
            <p:ph type="title"/>
          </p:nvPr>
        </p:nvSpPr>
        <p:spPr>
          <a:xfrm>
            <a:off x="720600" y="610950"/>
            <a:ext cx="52629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Week view</a:t>
            </a:r>
            <a:endParaRPr/>
          </a:p>
        </p:txBody>
      </p:sp>
      <p:sp>
        <p:nvSpPr>
          <p:cNvPr id="1892" name="Google Shape;1892;p30">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93" name="Google Shape;1893;p30">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94" name="Google Shape;1894;p30">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1895" name="Google Shape;1895;p30">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96" name="Google Shape;1896;p30">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97" name="Google Shape;1897;p30">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98" name="Google Shape;1898;p30">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899" name="Google Shape;1899;p30">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900" name="Google Shape;1900;p30">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901" name="Google Shape;1901;p30">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902" name="Google Shape;1902;p30">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903" name="Google Shape;1903;p30">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904" name="Google Shape;1904;p30">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905" name="Google Shape;1905;p30">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906" name="Google Shape;1906;p30">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907" name="Google Shape;1907;p30">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1" name="Shape 1911"/>
        <p:cNvGrpSpPr/>
        <p:nvPr/>
      </p:nvGrpSpPr>
      <p:grpSpPr>
        <a:xfrm>
          <a:off x="0" y="0"/>
          <a:ext cx="0" cy="0"/>
          <a:chOff x="0" y="0"/>
          <a:chExt cx="0" cy="0"/>
        </a:xfrm>
      </p:grpSpPr>
      <p:sp>
        <p:nvSpPr>
          <p:cNvPr id="1912" name="Google Shape;1912;p31"/>
          <p:cNvSpPr txBox="1"/>
          <p:nvPr/>
        </p:nvSpPr>
        <p:spPr>
          <a:xfrm>
            <a:off x="72390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13" name="Google Shape;1913;p31"/>
          <p:cNvSpPr txBox="1"/>
          <p:nvPr/>
        </p:nvSpPr>
        <p:spPr>
          <a:xfrm>
            <a:off x="176053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14" name="Google Shape;1914;p31"/>
          <p:cNvSpPr txBox="1"/>
          <p:nvPr/>
        </p:nvSpPr>
        <p:spPr>
          <a:xfrm>
            <a:off x="279717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15" name="Google Shape;1915;p31"/>
          <p:cNvSpPr txBox="1"/>
          <p:nvPr/>
        </p:nvSpPr>
        <p:spPr>
          <a:xfrm>
            <a:off x="3833813"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16" name="Google Shape;1916;p31"/>
          <p:cNvSpPr txBox="1"/>
          <p:nvPr/>
        </p:nvSpPr>
        <p:spPr>
          <a:xfrm>
            <a:off x="487045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17" name="Google Shape;1917;p31"/>
          <p:cNvSpPr txBox="1"/>
          <p:nvPr/>
        </p:nvSpPr>
        <p:spPr>
          <a:xfrm>
            <a:off x="590708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18" name="Google Shape;1918;p31"/>
          <p:cNvSpPr txBox="1"/>
          <p:nvPr/>
        </p:nvSpPr>
        <p:spPr>
          <a:xfrm>
            <a:off x="694372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19" name="Google Shape;1919;p31"/>
          <p:cNvSpPr txBox="1"/>
          <p:nvPr/>
        </p:nvSpPr>
        <p:spPr>
          <a:xfrm>
            <a:off x="72390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20" name="Google Shape;1920;p31"/>
          <p:cNvSpPr txBox="1"/>
          <p:nvPr/>
        </p:nvSpPr>
        <p:spPr>
          <a:xfrm>
            <a:off x="176053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21" name="Google Shape;1921;p31"/>
          <p:cNvSpPr txBox="1"/>
          <p:nvPr/>
        </p:nvSpPr>
        <p:spPr>
          <a:xfrm>
            <a:off x="279717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22" name="Google Shape;1922;p31"/>
          <p:cNvSpPr txBox="1"/>
          <p:nvPr/>
        </p:nvSpPr>
        <p:spPr>
          <a:xfrm>
            <a:off x="3833813"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23" name="Google Shape;1923;p31"/>
          <p:cNvSpPr txBox="1"/>
          <p:nvPr/>
        </p:nvSpPr>
        <p:spPr>
          <a:xfrm>
            <a:off x="487045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24" name="Google Shape;1924;p31"/>
          <p:cNvSpPr txBox="1"/>
          <p:nvPr/>
        </p:nvSpPr>
        <p:spPr>
          <a:xfrm>
            <a:off x="590708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25" name="Google Shape;1925;p31"/>
          <p:cNvSpPr txBox="1"/>
          <p:nvPr/>
        </p:nvSpPr>
        <p:spPr>
          <a:xfrm>
            <a:off x="694372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26" name="Google Shape;1926;p31"/>
          <p:cNvSpPr txBox="1"/>
          <p:nvPr/>
        </p:nvSpPr>
        <p:spPr>
          <a:xfrm>
            <a:off x="72391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27" name="Google Shape;1927;p31"/>
          <p:cNvSpPr txBox="1"/>
          <p:nvPr/>
        </p:nvSpPr>
        <p:spPr>
          <a:xfrm>
            <a:off x="176055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28" name="Google Shape;1928;p31"/>
          <p:cNvSpPr txBox="1"/>
          <p:nvPr/>
        </p:nvSpPr>
        <p:spPr>
          <a:xfrm>
            <a:off x="279718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29" name="Google Shape;1929;p31"/>
          <p:cNvSpPr txBox="1"/>
          <p:nvPr/>
        </p:nvSpPr>
        <p:spPr>
          <a:xfrm>
            <a:off x="3833825"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30" name="Google Shape;1930;p31"/>
          <p:cNvSpPr txBox="1"/>
          <p:nvPr/>
        </p:nvSpPr>
        <p:spPr>
          <a:xfrm>
            <a:off x="487046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31" name="Google Shape;1931;p31"/>
          <p:cNvSpPr txBox="1"/>
          <p:nvPr/>
        </p:nvSpPr>
        <p:spPr>
          <a:xfrm>
            <a:off x="590710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32" name="Google Shape;1932;p31"/>
          <p:cNvSpPr txBox="1"/>
          <p:nvPr/>
        </p:nvSpPr>
        <p:spPr>
          <a:xfrm>
            <a:off x="694373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33" name="Google Shape;1933;p31"/>
          <p:cNvSpPr txBox="1"/>
          <p:nvPr/>
        </p:nvSpPr>
        <p:spPr>
          <a:xfrm>
            <a:off x="72391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34" name="Google Shape;1934;p31"/>
          <p:cNvSpPr txBox="1"/>
          <p:nvPr/>
        </p:nvSpPr>
        <p:spPr>
          <a:xfrm>
            <a:off x="176055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35" name="Google Shape;1935;p31"/>
          <p:cNvSpPr txBox="1"/>
          <p:nvPr/>
        </p:nvSpPr>
        <p:spPr>
          <a:xfrm>
            <a:off x="279718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36" name="Google Shape;1936;p31"/>
          <p:cNvSpPr txBox="1"/>
          <p:nvPr/>
        </p:nvSpPr>
        <p:spPr>
          <a:xfrm>
            <a:off x="3833825"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37" name="Google Shape;1937;p31"/>
          <p:cNvSpPr txBox="1"/>
          <p:nvPr/>
        </p:nvSpPr>
        <p:spPr>
          <a:xfrm>
            <a:off x="487046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38" name="Google Shape;1938;p31"/>
          <p:cNvSpPr txBox="1"/>
          <p:nvPr/>
        </p:nvSpPr>
        <p:spPr>
          <a:xfrm>
            <a:off x="590710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39" name="Google Shape;1939;p31"/>
          <p:cNvSpPr txBox="1"/>
          <p:nvPr/>
        </p:nvSpPr>
        <p:spPr>
          <a:xfrm>
            <a:off x="694373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40" name="Google Shape;1940;p31"/>
          <p:cNvSpPr txBox="1"/>
          <p:nvPr/>
        </p:nvSpPr>
        <p:spPr>
          <a:xfrm>
            <a:off x="72390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41" name="Google Shape;1941;p31"/>
          <p:cNvSpPr txBox="1"/>
          <p:nvPr/>
        </p:nvSpPr>
        <p:spPr>
          <a:xfrm>
            <a:off x="176053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42" name="Google Shape;1942;p31"/>
          <p:cNvSpPr txBox="1"/>
          <p:nvPr/>
        </p:nvSpPr>
        <p:spPr>
          <a:xfrm>
            <a:off x="279717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43" name="Google Shape;1943;p31"/>
          <p:cNvSpPr txBox="1"/>
          <p:nvPr/>
        </p:nvSpPr>
        <p:spPr>
          <a:xfrm>
            <a:off x="3833813"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44" name="Google Shape;1944;p31"/>
          <p:cNvSpPr txBox="1"/>
          <p:nvPr/>
        </p:nvSpPr>
        <p:spPr>
          <a:xfrm>
            <a:off x="487045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45" name="Google Shape;1945;p31"/>
          <p:cNvSpPr txBox="1"/>
          <p:nvPr/>
        </p:nvSpPr>
        <p:spPr>
          <a:xfrm>
            <a:off x="590708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46" name="Google Shape;1946;p31"/>
          <p:cNvSpPr txBox="1"/>
          <p:nvPr/>
        </p:nvSpPr>
        <p:spPr>
          <a:xfrm>
            <a:off x="694372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47" name="Google Shape;1947;p31"/>
          <p:cNvSpPr txBox="1"/>
          <p:nvPr/>
        </p:nvSpPr>
        <p:spPr>
          <a:xfrm>
            <a:off x="8515350" y="1828800"/>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1948" name="Google Shape;1948;p31"/>
          <p:cNvSpPr txBox="1"/>
          <p:nvPr/>
        </p:nvSpPr>
        <p:spPr>
          <a:xfrm>
            <a:off x="8515350" y="2296678"/>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1949" name="Google Shape;1949;p31"/>
          <p:cNvSpPr txBox="1"/>
          <p:nvPr/>
        </p:nvSpPr>
        <p:spPr>
          <a:xfrm>
            <a:off x="8515350" y="2764556"/>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1950" name="Google Shape;1950;p31"/>
          <p:cNvSpPr txBox="1"/>
          <p:nvPr/>
        </p:nvSpPr>
        <p:spPr>
          <a:xfrm>
            <a:off x="8515350" y="3232434"/>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1951" name="Google Shape;1951;p31"/>
          <p:cNvSpPr txBox="1"/>
          <p:nvPr/>
        </p:nvSpPr>
        <p:spPr>
          <a:xfrm>
            <a:off x="8515350" y="3700313"/>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1952" name="Google Shape;1952;p31"/>
          <p:cNvSpPr txBox="1"/>
          <p:nvPr/>
        </p:nvSpPr>
        <p:spPr>
          <a:xfrm>
            <a:off x="8515350" y="4168191"/>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1953" name="Google Shape;1953;p31"/>
          <p:cNvSpPr txBox="1"/>
          <p:nvPr/>
        </p:nvSpPr>
        <p:spPr>
          <a:xfrm>
            <a:off x="8515350" y="4636069"/>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1954" name="Google Shape;1954;p31"/>
          <p:cNvSpPr txBox="1"/>
          <p:nvPr/>
        </p:nvSpPr>
        <p:spPr>
          <a:xfrm>
            <a:off x="8515350" y="5103947"/>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1955" name="Google Shape;1955;p31"/>
          <p:cNvSpPr txBox="1"/>
          <p:nvPr/>
        </p:nvSpPr>
        <p:spPr>
          <a:xfrm>
            <a:off x="8515350" y="5571825"/>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1956" name="Google Shape;1956;p31"/>
          <p:cNvSpPr txBox="1"/>
          <p:nvPr>
            <p:ph type="title"/>
          </p:nvPr>
        </p:nvSpPr>
        <p:spPr>
          <a:xfrm>
            <a:off x="720600" y="610950"/>
            <a:ext cx="7253400" cy="743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February</a:t>
            </a:r>
            <a:endParaRPr/>
          </a:p>
        </p:txBody>
      </p:sp>
      <p:sp>
        <p:nvSpPr>
          <p:cNvPr id="1957" name="Google Shape;1957;p31">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958" name="Google Shape;1958;p31">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959" name="Google Shape;1959;p31">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1960" name="Google Shape;1960;p31">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961" name="Google Shape;1961;p31">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962" name="Google Shape;1962;p31">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963" name="Google Shape;1963;p31">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964" name="Google Shape;1964;p31">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965" name="Google Shape;1965;p31">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966" name="Google Shape;1966;p31">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967" name="Google Shape;1967;p31">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968" name="Google Shape;1968;p31">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969" name="Google Shape;1969;p31">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970" name="Google Shape;1970;p31">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971" name="Google Shape;1971;p31">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972" name="Google Shape;1972;p31">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6" name="Shape 1976"/>
        <p:cNvGrpSpPr/>
        <p:nvPr/>
      </p:nvGrpSpPr>
      <p:grpSpPr>
        <a:xfrm>
          <a:off x="0" y="0"/>
          <a:ext cx="0" cy="0"/>
          <a:chOff x="0" y="0"/>
          <a:chExt cx="0" cy="0"/>
        </a:xfrm>
      </p:grpSpPr>
      <p:sp>
        <p:nvSpPr>
          <p:cNvPr id="1977" name="Google Shape;1977;p32"/>
          <p:cNvSpPr txBox="1"/>
          <p:nvPr/>
        </p:nvSpPr>
        <p:spPr>
          <a:xfrm>
            <a:off x="72390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78" name="Google Shape;1978;p32"/>
          <p:cNvSpPr txBox="1"/>
          <p:nvPr/>
        </p:nvSpPr>
        <p:spPr>
          <a:xfrm>
            <a:off x="335592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79" name="Google Shape;1979;p32"/>
          <p:cNvSpPr txBox="1"/>
          <p:nvPr/>
        </p:nvSpPr>
        <p:spPr>
          <a:xfrm>
            <a:off x="598795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80" name="Google Shape;1980;p32"/>
          <p:cNvSpPr txBox="1"/>
          <p:nvPr/>
        </p:nvSpPr>
        <p:spPr>
          <a:xfrm>
            <a:off x="861997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81" name="Google Shape;1981;p32"/>
          <p:cNvSpPr txBox="1"/>
          <p:nvPr/>
        </p:nvSpPr>
        <p:spPr>
          <a:xfrm>
            <a:off x="72390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82" name="Google Shape;1982;p32"/>
          <p:cNvSpPr txBox="1"/>
          <p:nvPr/>
        </p:nvSpPr>
        <p:spPr>
          <a:xfrm>
            <a:off x="335592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83" name="Google Shape;1983;p32"/>
          <p:cNvSpPr txBox="1"/>
          <p:nvPr/>
        </p:nvSpPr>
        <p:spPr>
          <a:xfrm>
            <a:off x="598795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84" name="Google Shape;1984;p32"/>
          <p:cNvSpPr txBox="1"/>
          <p:nvPr/>
        </p:nvSpPr>
        <p:spPr>
          <a:xfrm>
            <a:off x="861997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1985" name="Google Shape;1985;p32"/>
          <p:cNvSpPr txBox="1"/>
          <p:nvPr/>
        </p:nvSpPr>
        <p:spPr>
          <a:xfrm>
            <a:off x="6715125" y="923925"/>
            <a:ext cx="19050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sz="2000">
                <a:latin typeface="Didact Gothic"/>
                <a:ea typeface="Didact Gothic"/>
                <a:cs typeface="Didact Gothic"/>
                <a:sym typeface="Didact Gothic"/>
              </a:rPr>
              <a:t>February</a:t>
            </a:r>
            <a:endParaRPr b="1" sz="2000">
              <a:latin typeface="Didact Gothic"/>
              <a:ea typeface="Didact Gothic"/>
              <a:cs typeface="Didact Gothic"/>
              <a:sym typeface="Didact Gothic"/>
            </a:endParaRPr>
          </a:p>
        </p:txBody>
      </p:sp>
      <p:sp>
        <p:nvSpPr>
          <p:cNvPr id="1986" name="Google Shape;1986;p32"/>
          <p:cNvSpPr txBox="1"/>
          <p:nvPr/>
        </p:nvSpPr>
        <p:spPr>
          <a:xfrm>
            <a:off x="9239250" y="923925"/>
            <a:ext cx="20001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2000">
              <a:latin typeface="Didact Gothic"/>
              <a:ea typeface="Didact Gothic"/>
              <a:cs typeface="Didact Gothic"/>
              <a:sym typeface="Didact Gothic"/>
            </a:endParaRPr>
          </a:p>
        </p:txBody>
      </p:sp>
      <p:sp>
        <p:nvSpPr>
          <p:cNvPr id="1987" name="Google Shape;1987;p32"/>
          <p:cNvSpPr txBox="1"/>
          <p:nvPr>
            <p:ph type="title"/>
          </p:nvPr>
        </p:nvSpPr>
        <p:spPr>
          <a:xfrm>
            <a:off x="720600" y="610950"/>
            <a:ext cx="52629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Week view</a:t>
            </a:r>
            <a:endParaRPr/>
          </a:p>
        </p:txBody>
      </p:sp>
      <p:sp>
        <p:nvSpPr>
          <p:cNvPr id="1988" name="Google Shape;1988;p32">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989" name="Google Shape;1989;p32">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990" name="Google Shape;1990;p32">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1991" name="Google Shape;1991;p32">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992" name="Google Shape;1992;p32">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993" name="Google Shape;1993;p32">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994" name="Google Shape;1994;p32">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995" name="Google Shape;1995;p32">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1996" name="Google Shape;1996;p32">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997" name="Google Shape;1997;p32">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998" name="Google Shape;1998;p32">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1999" name="Google Shape;1999;p32">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000" name="Google Shape;2000;p32">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01" name="Google Shape;2001;p32">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02" name="Google Shape;2002;p32">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03" name="Google Shape;2003;p32">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7" name="Shape 2007"/>
        <p:cNvGrpSpPr/>
        <p:nvPr/>
      </p:nvGrpSpPr>
      <p:grpSpPr>
        <a:xfrm>
          <a:off x="0" y="0"/>
          <a:ext cx="0" cy="0"/>
          <a:chOff x="0" y="0"/>
          <a:chExt cx="0" cy="0"/>
        </a:xfrm>
      </p:grpSpPr>
      <p:sp>
        <p:nvSpPr>
          <p:cNvPr id="2008" name="Google Shape;2008;p33"/>
          <p:cNvSpPr txBox="1"/>
          <p:nvPr/>
        </p:nvSpPr>
        <p:spPr>
          <a:xfrm>
            <a:off x="72390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09" name="Google Shape;2009;p33"/>
          <p:cNvSpPr txBox="1"/>
          <p:nvPr/>
        </p:nvSpPr>
        <p:spPr>
          <a:xfrm>
            <a:off x="176053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10" name="Google Shape;2010;p33"/>
          <p:cNvSpPr txBox="1"/>
          <p:nvPr/>
        </p:nvSpPr>
        <p:spPr>
          <a:xfrm>
            <a:off x="279717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11" name="Google Shape;2011;p33"/>
          <p:cNvSpPr txBox="1"/>
          <p:nvPr/>
        </p:nvSpPr>
        <p:spPr>
          <a:xfrm>
            <a:off x="3833813"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12" name="Google Shape;2012;p33"/>
          <p:cNvSpPr txBox="1"/>
          <p:nvPr/>
        </p:nvSpPr>
        <p:spPr>
          <a:xfrm>
            <a:off x="487045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13" name="Google Shape;2013;p33"/>
          <p:cNvSpPr txBox="1"/>
          <p:nvPr/>
        </p:nvSpPr>
        <p:spPr>
          <a:xfrm>
            <a:off x="590708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14" name="Google Shape;2014;p33"/>
          <p:cNvSpPr txBox="1"/>
          <p:nvPr/>
        </p:nvSpPr>
        <p:spPr>
          <a:xfrm>
            <a:off x="694372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15" name="Google Shape;2015;p33"/>
          <p:cNvSpPr txBox="1"/>
          <p:nvPr/>
        </p:nvSpPr>
        <p:spPr>
          <a:xfrm>
            <a:off x="72390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16" name="Google Shape;2016;p33"/>
          <p:cNvSpPr txBox="1"/>
          <p:nvPr/>
        </p:nvSpPr>
        <p:spPr>
          <a:xfrm>
            <a:off x="176053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17" name="Google Shape;2017;p33"/>
          <p:cNvSpPr txBox="1"/>
          <p:nvPr/>
        </p:nvSpPr>
        <p:spPr>
          <a:xfrm>
            <a:off x="279717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18" name="Google Shape;2018;p33"/>
          <p:cNvSpPr txBox="1"/>
          <p:nvPr/>
        </p:nvSpPr>
        <p:spPr>
          <a:xfrm>
            <a:off x="3833813"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19" name="Google Shape;2019;p33"/>
          <p:cNvSpPr txBox="1"/>
          <p:nvPr/>
        </p:nvSpPr>
        <p:spPr>
          <a:xfrm>
            <a:off x="487045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20" name="Google Shape;2020;p33"/>
          <p:cNvSpPr txBox="1"/>
          <p:nvPr/>
        </p:nvSpPr>
        <p:spPr>
          <a:xfrm>
            <a:off x="590708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21" name="Google Shape;2021;p33"/>
          <p:cNvSpPr txBox="1"/>
          <p:nvPr/>
        </p:nvSpPr>
        <p:spPr>
          <a:xfrm>
            <a:off x="694372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22" name="Google Shape;2022;p33"/>
          <p:cNvSpPr txBox="1"/>
          <p:nvPr/>
        </p:nvSpPr>
        <p:spPr>
          <a:xfrm>
            <a:off x="72391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23" name="Google Shape;2023;p33"/>
          <p:cNvSpPr txBox="1"/>
          <p:nvPr/>
        </p:nvSpPr>
        <p:spPr>
          <a:xfrm>
            <a:off x="176055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24" name="Google Shape;2024;p33"/>
          <p:cNvSpPr txBox="1"/>
          <p:nvPr/>
        </p:nvSpPr>
        <p:spPr>
          <a:xfrm>
            <a:off x="279718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25" name="Google Shape;2025;p33"/>
          <p:cNvSpPr txBox="1"/>
          <p:nvPr/>
        </p:nvSpPr>
        <p:spPr>
          <a:xfrm>
            <a:off x="3833825"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26" name="Google Shape;2026;p33"/>
          <p:cNvSpPr txBox="1"/>
          <p:nvPr/>
        </p:nvSpPr>
        <p:spPr>
          <a:xfrm>
            <a:off x="487046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27" name="Google Shape;2027;p33"/>
          <p:cNvSpPr txBox="1"/>
          <p:nvPr/>
        </p:nvSpPr>
        <p:spPr>
          <a:xfrm>
            <a:off x="590710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28" name="Google Shape;2028;p33"/>
          <p:cNvSpPr txBox="1"/>
          <p:nvPr/>
        </p:nvSpPr>
        <p:spPr>
          <a:xfrm>
            <a:off x="694373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29" name="Google Shape;2029;p33"/>
          <p:cNvSpPr txBox="1"/>
          <p:nvPr/>
        </p:nvSpPr>
        <p:spPr>
          <a:xfrm>
            <a:off x="72391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30" name="Google Shape;2030;p33"/>
          <p:cNvSpPr txBox="1"/>
          <p:nvPr/>
        </p:nvSpPr>
        <p:spPr>
          <a:xfrm>
            <a:off x="176055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31" name="Google Shape;2031;p33"/>
          <p:cNvSpPr txBox="1"/>
          <p:nvPr/>
        </p:nvSpPr>
        <p:spPr>
          <a:xfrm>
            <a:off x="279718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32" name="Google Shape;2032;p33"/>
          <p:cNvSpPr txBox="1"/>
          <p:nvPr/>
        </p:nvSpPr>
        <p:spPr>
          <a:xfrm>
            <a:off x="3833825"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33" name="Google Shape;2033;p33"/>
          <p:cNvSpPr txBox="1"/>
          <p:nvPr/>
        </p:nvSpPr>
        <p:spPr>
          <a:xfrm>
            <a:off x="487046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34" name="Google Shape;2034;p33"/>
          <p:cNvSpPr txBox="1"/>
          <p:nvPr/>
        </p:nvSpPr>
        <p:spPr>
          <a:xfrm>
            <a:off x="590710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rPr b="1" lang="en" sz="1000">
                <a:latin typeface="Didact Gothic"/>
                <a:ea typeface="Didact Gothic"/>
                <a:cs typeface="Didact Gothic"/>
                <a:sym typeface="Didact Gothic"/>
              </a:rPr>
              <a:t>vd</a:t>
            </a:r>
            <a:endParaRPr b="1" sz="1000">
              <a:latin typeface="Didact Gothic"/>
              <a:ea typeface="Didact Gothic"/>
              <a:cs typeface="Didact Gothic"/>
              <a:sym typeface="Didact Gothic"/>
            </a:endParaRPr>
          </a:p>
        </p:txBody>
      </p:sp>
      <p:sp>
        <p:nvSpPr>
          <p:cNvPr id="2035" name="Google Shape;2035;p33"/>
          <p:cNvSpPr txBox="1"/>
          <p:nvPr/>
        </p:nvSpPr>
        <p:spPr>
          <a:xfrm>
            <a:off x="694373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36" name="Google Shape;2036;p33"/>
          <p:cNvSpPr txBox="1"/>
          <p:nvPr/>
        </p:nvSpPr>
        <p:spPr>
          <a:xfrm>
            <a:off x="72390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37" name="Google Shape;2037;p33"/>
          <p:cNvSpPr txBox="1"/>
          <p:nvPr/>
        </p:nvSpPr>
        <p:spPr>
          <a:xfrm>
            <a:off x="176053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38" name="Google Shape;2038;p33"/>
          <p:cNvSpPr txBox="1"/>
          <p:nvPr/>
        </p:nvSpPr>
        <p:spPr>
          <a:xfrm>
            <a:off x="279717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39" name="Google Shape;2039;p33"/>
          <p:cNvSpPr txBox="1"/>
          <p:nvPr/>
        </p:nvSpPr>
        <p:spPr>
          <a:xfrm>
            <a:off x="3833813"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40" name="Google Shape;2040;p33"/>
          <p:cNvSpPr txBox="1"/>
          <p:nvPr/>
        </p:nvSpPr>
        <p:spPr>
          <a:xfrm>
            <a:off x="487045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41" name="Google Shape;2041;p33"/>
          <p:cNvSpPr txBox="1"/>
          <p:nvPr/>
        </p:nvSpPr>
        <p:spPr>
          <a:xfrm>
            <a:off x="590708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42" name="Google Shape;2042;p33"/>
          <p:cNvSpPr txBox="1"/>
          <p:nvPr/>
        </p:nvSpPr>
        <p:spPr>
          <a:xfrm>
            <a:off x="694372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43" name="Google Shape;2043;p33"/>
          <p:cNvSpPr txBox="1"/>
          <p:nvPr/>
        </p:nvSpPr>
        <p:spPr>
          <a:xfrm>
            <a:off x="8515350" y="1828800"/>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044" name="Google Shape;2044;p33"/>
          <p:cNvSpPr txBox="1"/>
          <p:nvPr/>
        </p:nvSpPr>
        <p:spPr>
          <a:xfrm>
            <a:off x="8515350" y="2296678"/>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045" name="Google Shape;2045;p33"/>
          <p:cNvSpPr txBox="1"/>
          <p:nvPr/>
        </p:nvSpPr>
        <p:spPr>
          <a:xfrm>
            <a:off x="8515350" y="2764556"/>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046" name="Google Shape;2046;p33"/>
          <p:cNvSpPr txBox="1"/>
          <p:nvPr/>
        </p:nvSpPr>
        <p:spPr>
          <a:xfrm>
            <a:off x="8515350" y="3232434"/>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047" name="Google Shape;2047;p33"/>
          <p:cNvSpPr txBox="1"/>
          <p:nvPr/>
        </p:nvSpPr>
        <p:spPr>
          <a:xfrm>
            <a:off x="8515350" y="3700313"/>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048" name="Google Shape;2048;p33"/>
          <p:cNvSpPr txBox="1"/>
          <p:nvPr/>
        </p:nvSpPr>
        <p:spPr>
          <a:xfrm>
            <a:off x="8515350" y="4168191"/>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049" name="Google Shape;2049;p33"/>
          <p:cNvSpPr txBox="1"/>
          <p:nvPr/>
        </p:nvSpPr>
        <p:spPr>
          <a:xfrm>
            <a:off x="8515350" y="4636069"/>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050" name="Google Shape;2050;p33"/>
          <p:cNvSpPr txBox="1"/>
          <p:nvPr/>
        </p:nvSpPr>
        <p:spPr>
          <a:xfrm>
            <a:off x="8515350" y="5103947"/>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051" name="Google Shape;2051;p33"/>
          <p:cNvSpPr txBox="1"/>
          <p:nvPr/>
        </p:nvSpPr>
        <p:spPr>
          <a:xfrm>
            <a:off x="8515350" y="5571825"/>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052" name="Google Shape;2052;p33"/>
          <p:cNvSpPr txBox="1"/>
          <p:nvPr>
            <p:ph type="title"/>
          </p:nvPr>
        </p:nvSpPr>
        <p:spPr>
          <a:xfrm>
            <a:off x="720600" y="610950"/>
            <a:ext cx="7253400" cy="743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March</a:t>
            </a:r>
            <a:endParaRPr/>
          </a:p>
        </p:txBody>
      </p:sp>
      <p:sp>
        <p:nvSpPr>
          <p:cNvPr id="2053" name="Google Shape;2053;p33">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54" name="Google Shape;2054;p33">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55" name="Google Shape;2055;p33">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2056" name="Google Shape;2056;p33">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57" name="Google Shape;2057;p33">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58" name="Google Shape;2058;p33">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59" name="Google Shape;2059;p33">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60" name="Google Shape;2060;p33">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61" name="Google Shape;2061;p33">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062" name="Google Shape;2062;p33">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063" name="Google Shape;2063;p33">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064" name="Google Shape;2064;p33">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065" name="Google Shape;2065;p33">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66" name="Google Shape;2066;p33">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67" name="Google Shape;2067;p33">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68" name="Google Shape;2068;p33">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2" name="Shape 2072"/>
        <p:cNvGrpSpPr/>
        <p:nvPr/>
      </p:nvGrpSpPr>
      <p:grpSpPr>
        <a:xfrm>
          <a:off x="0" y="0"/>
          <a:ext cx="0" cy="0"/>
          <a:chOff x="0" y="0"/>
          <a:chExt cx="0" cy="0"/>
        </a:xfrm>
      </p:grpSpPr>
      <p:sp>
        <p:nvSpPr>
          <p:cNvPr id="2073" name="Google Shape;2073;p34"/>
          <p:cNvSpPr txBox="1"/>
          <p:nvPr/>
        </p:nvSpPr>
        <p:spPr>
          <a:xfrm>
            <a:off x="72390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74" name="Google Shape;2074;p34"/>
          <p:cNvSpPr txBox="1"/>
          <p:nvPr/>
        </p:nvSpPr>
        <p:spPr>
          <a:xfrm>
            <a:off x="335592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75" name="Google Shape;2075;p34"/>
          <p:cNvSpPr txBox="1"/>
          <p:nvPr/>
        </p:nvSpPr>
        <p:spPr>
          <a:xfrm>
            <a:off x="5987950"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76" name="Google Shape;2076;p34"/>
          <p:cNvSpPr txBox="1"/>
          <p:nvPr/>
        </p:nvSpPr>
        <p:spPr>
          <a:xfrm>
            <a:off x="8619975" y="195262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77" name="Google Shape;2077;p34"/>
          <p:cNvSpPr txBox="1"/>
          <p:nvPr/>
        </p:nvSpPr>
        <p:spPr>
          <a:xfrm>
            <a:off x="72390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78" name="Google Shape;2078;p34"/>
          <p:cNvSpPr txBox="1"/>
          <p:nvPr/>
        </p:nvSpPr>
        <p:spPr>
          <a:xfrm>
            <a:off x="335592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79" name="Google Shape;2079;p34"/>
          <p:cNvSpPr txBox="1"/>
          <p:nvPr/>
        </p:nvSpPr>
        <p:spPr>
          <a:xfrm>
            <a:off x="5987950"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80" name="Google Shape;2080;p34"/>
          <p:cNvSpPr txBox="1"/>
          <p:nvPr/>
        </p:nvSpPr>
        <p:spPr>
          <a:xfrm>
            <a:off x="8619975" y="4181475"/>
            <a:ext cx="2619300" cy="18669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081" name="Google Shape;2081;p34"/>
          <p:cNvSpPr txBox="1"/>
          <p:nvPr/>
        </p:nvSpPr>
        <p:spPr>
          <a:xfrm>
            <a:off x="6715125" y="923925"/>
            <a:ext cx="19050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sz="2000">
                <a:latin typeface="Didact Gothic"/>
                <a:ea typeface="Didact Gothic"/>
                <a:cs typeface="Didact Gothic"/>
                <a:sym typeface="Didact Gothic"/>
              </a:rPr>
              <a:t>March</a:t>
            </a:r>
            <a:endParaRPr b="1" sz="2000">
              <a:latin typeface="Didact Gothic"/>
              <a:ea typeface="Didact Gothic"/>
              <a:cs typeface="Didact Gothic"/>
              <a:sym typeface="Didact Gothic"/>
            </a:endParaRPr>
          </a:p>
        </p:txBody>
      </p:sp>
      <p:sp>
        <p:nvSpPr>
          <p:cNvPr id="2082" name="Google Shape;2082;p34"/>
          <p:cNvSpPr txBox="1"/>
          <p:nvPr/>
        </p:nvSpPr>
        <p:spPr>
          <a:xfrm>
            <a:off x="9239250" y="923925"/>
            <a:ext cx="2000100" cy="37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2000">
              <a:latin typeface="Didact Gothic"/>
              <a:ea typeface="Didact Gothic"/>
              <a:cs typeface="Didact Gothic"/>
              <a:sym typeface="Didact Gothic"/>
            </a:endParaRPr>
          </a:p>
        </p:txBody>
      </p:sp>
      <p:sp>
        <p:nvSpPr>
          <p:cNvPr id="2083" name="Google Shape;2083;p34"/>
          <p:cNvSpPr txBox="1"/>
          <p:nvPr>
            <p:ph type="title"/>
          </p:nvPr>
        </p:nvSpPr>
        <p:spPr>
          <a:xfrm>
            <a:off x="720600" y="610950"/>
            <a:ext cx="52629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Week view</a:t>
            </a:r>
            <a:endParaRPr/>
          </a:p>
        </p:txBody>
      </p:sp>
      <p:sp>
        <p:nvSpPr>
          <p:cNvPr id="2084" name="Google Shape;2084;p34">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85" name="Google Shape;2085;p34">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86" name="Google Shape;2086;p34">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2087" name="Google Shape;2087;p34">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88" name="Google Shape;2088;p34">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89" name="Google Shape;2089;p34">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90" name="Google Shape;2090;p34">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91" name="Google Shape;2091;p34">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92" name="Google Shape;2092;p34">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093" name="Google Shape;2093;p34">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094" name="Google Shape;2094;p34">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095" name="Google Shape;2095;p34">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096" name="Google Shape;2096;p34">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97" name="Google Shape;2097;p34">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98" name="Google Shape;2098;p34">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099" name="Google Shape;2099;p34">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3" name="Shape 2103"/>
        <p:cNvGrpSpPr/>
        <p:nvPr/>
      </p:nvGrpSpPr>
      <p:grpSpPr>
        <a:xfrm>
          <a:off x="0" y="0"/>
          <a:ext cx="0" cy="0"/>
          <a:chOff x="0" y="0"/>
          <a:chExt cx="0" cy="0"/>
        </a:xfrm>
      </p:grpSpPr>
      <p:sp>
        <p:nvSpPr>
          <p:cNvPr id="2104" name="Google Shape;2104;p35"/>
          <p:cNvSpPr txBox="1"/>
          <p:nvPr/>
        </p:nvSpPr>
        <p:spPr>
          <a:xfrm>
            <a:off x="72390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05" name="Google Shape;2105;p35"/>
          <p:cNvSpPr txBox="1"/>
          <p:nvPr/>
        </p:nvSpPr>
        <p:spPr>
          <a:xfrm>
            <a:off x="176053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06" name="Google Shape;2106;p35"/>
          <p:cNvSpPr txBox="1"/>
          <p:nvPr/>
        </p:nvSpPr>
        <p:spPr>
          <a:xfrm>
            <a:off x="279717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07" name="Google Shape;2107;p35"/>
          <p:cNvSpPr txBox="1"/>
          <p:nvPr/>
        </p:nvSpPr>
        <p:spPr>
          <a:xfrm>
            <a:off x="3833813"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08" name="Google Shape;2108;p35"/>
          <p:cNvSpPr txBox="1"/>
          <p:nvPr/>
        </p:nvSpPr>
        <p:spPr>
          <a:xfrm>
            <a:off x="4870450"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09" name="Google Shape;2109;p35"/>
          <p:cNvSpPr txBox="1"/>
          <p:nvPr/>
        </p:nvSpPr>
        <p:spPr>
          <a:xfrm>
            <a:off x="5907088"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10" name="Google Shape;2110;p35"/>
          <p:cNvSpPr txBox="1"/>
          <p:nvPr/>
        </p:nvSpPr>
        <p:spPr>
          <a:xfrm>
            <a:off x="6943725" y="19526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11" name="Google Shape;2111;p35"/>
          <p:cNvSpPr txBox="1"/>
          <p:nvPr/>
        </p:nvSpPr>
        <p:spPr>
          <a:xfrm>
            <a:off x="72390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12" name="Google Shape;2112;p35"/>
          <p:cNvSpPr txBox="1"/>
          <p:nvPr/>
        </p:nvSpPr>
        <p:spPr>
          <a:xfrm>
            <a:off x="176053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13" name="Google Shape;2113;p35"/>
          <p:cNvSpPr txBox="1"/>
          <p:nvPr/>
        </p:nvSpPr>
        <p:spPr>
          <a:xfrm>
            <a:off x="279717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14" name="Google Shape;2114;p35"/>
          <p:cNvSpPr txBox="1"/>
          <p:nvPr/>
        </p:nvSpPr>
        <p:spPr>
          <a:xfrm>
            <a:off x="3833813"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15" name="Google Shape;2115;p35"/>
          <p:cNvSpPr txBox="1"/>
          <p:nvPr/>
        </p:nvSpPr>
        <p:spPr>
          <a:xfrm>
            <a:off x="4870450"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16" name="Google Shape;2116;p35"/>
          <p:cNvSpPr txBox="1"/>
          <p:nvPr/>
        </p:nvSpPr>
        <p:spPr>
          <a:xfrm>
            <a:off x="5907088"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17" name="Google Shape;2117;p35"/>
          <p:cNvSpPr txBox="1"/>
          <p:nvPr/>
        </p:nvSpPr>
        <p:spPr>
          <a:xfrm>
            <a:off x="6943725" y="27908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18" name="Google Shape;2118;p35"/>
          <p:cNvSpPr txBox="1"/>
          <p:nvPr/>
        </p:nvSpPr>
        <p:spPr>
          <a:xfrm>
            <a:off x="72391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19" name="Google Shape;2119;p35"/>
          <p:cNvSpPr txBox="1"/>
          <p:nvPr/>
        </p:nvSpPr>
        <p:spPr>
          <a:xfrm>
            <a:off x="176055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20" name="Google Shape;2120;p35"/>
          <p:cNvSpPr txBox="1"/>
          <p:nvPr/>
        </p:nvSpPr>
        <p:spPr>
          <a:xfrm>
            <a:off x="279718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21" name="Google Shape;2121;p35"/>
          <p:cNvSpPr txBox="1"/>
          <p:nvPr/>
        </p:nvSpPr>
        <p:spPr>
          <a:xfrm>
            <a:off x="3833825"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22" name="Google Shape;2122;p35"/>
          <p:cNvSpPr txBox="1"/>
          <p:nvPr/>
        </p:nvSpPr>
        <p:spPr>
          <a:xfrm>
            <a:off x="4870463"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23" name="Google Shape;2123;p35"/>
          <p:cNvSpPr txBox="1"/>
          <p:nvPr/>
        </p:nvSpPr>
        <p:spPr>
          <a:xfrm>
            <a:off x="5907100"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24" name="Google Shape;2124;p35"/>
          <p:cNvSpPr txBox="1"/>
          <p:nvPr/>
        </p:nvSpPr>
        <p:spPr>
          <a:xfrm>
            <a:off x="6943738" y="36290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25" name="Google Shape;2125;p35"/>
          <p:cNvSpPr txBox="1"/>
          <p:nvPr/>
        </p:nvSpPr>
        <p:spPr>
          <a:xfrm>
            <a:off x="72391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26" name="Google Shape;2126;p35"/>
          <p:cNvSpPr txBox="1"/>
          <p:nvPr/>
        </p:nvSpPr>
        <p:spPr>
          <a:xfrm>
            <a:off x="176055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27" name="Google Shape;2127;p35"/>
          <p:cNvSpPr txBox="1"/>
          <p:nvPr/>
        </p:nvSpPr>
        <p:spPr>
          <a:xfrm>
            <a:off x="279718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28" name="Google Shape;2128;p35"/>
          <p:cNvSpPr txBox="1"/>
          <p:nvPr/>
        </p:nvSpPr>
        <p:spPr>
          <a:xfrm>
            <a:off x="3833825"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29" name="Google Shape;2129;p35"/>
          <p:cNvSpPr txBox="1"/>
          <p:nvPr/>
        </p:nvSpPr>
        <p:spPr>
          <a:xfrm>
            <a:off x="4870463"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30" name="Google Shape;2130;p35"/>
          <p:cNvSpPr txBox="1"/>
          <p:nvPr/>
        </p:nvSpPr>
        <p:spPr>
          <a:xfrm>
            <a:off x="5907100"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31" name="Google Shape;2131;p35"/>
          <p:cNvSpPr txBox="1"/>
          <p:nvPr/>
        </p:nvSpPr>
        <p:spPr>
          <a:xfrm>
            <a:off x="6943738" y="44672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32" name="Google Shape;2132;p35"/>
          <p:cNvSpPr txBox="1"/>
          <p:nvPr/>
        </p:nvSpPr>
        <p:spPr>
          <a:xfrm>
            <a:off x="72390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33" name="Google Shape;2133;p35"/>
          <p:cNvSpPr txBox="1"/>
          <p:nvPr/>
        </p:nvSpPr>
        <p:spPr>
          <a:xfrm>
            <a:off x="176053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34" name="Google Shape;2134;p35"/>
          <p:cNvSpPr txBox="1"/>
          <p:nvPr/>
        </p:nvSpPr>
        <p:spPr>
          <a:xfrm>
            <a:off x="279717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35" name="Google Shape;2135;p35"/>
          <p:cNvSpPr txBox="1"/>
          <p:nvPr/>
        </p:nvSpPr>
        <p:spPr>
          <a:xfrm>
            <a:off x="3833813"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36" name="Google Shape;2136;p35"/>
          <p:cNvSpPr txBox="1"/>
          <p:nvPr/>
        </p:nvSpPr>
        <p:spPr>
          <a:xfrm>
            <a:off x="4870450"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37" name="Google Shape;2137;p35"/>
          <p:cNvSpPr txBox="1"/>
          <p:nvPr/>
        </p:nvSpPr>
        <p:spPr>
          <a:xfrm>
            <a:off x="5907088"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38" name="Google Shape;2138;p35"/>
          <p:cNvSpPr txBox="1"/>
          <p:nvPr/>
        </p:nvSpPr>
        <p:spPr>
          <a:xfrm>
            <a:off x="6943725" y="5305425"/>
            <a:ext cx="1028700" cy="742800"/>
          </a:xfrm>
          <a:prstGeom prst="rect">
            <a:avLst/>
          </a:prstGeom>
          <a:noFill/>
          <a:ln>
            <a:noFill/>
          </a:ln>
        </p:spPr>
        <p:txBody>
          <a:bodyPr anchorCtr="0" anchor="t" bIns="91425" lIns="91425" spcFirstLastPara="1" rIns="91425" wrap="square" tIns="91425">
            <a:normAutofit/>
          </a:bodyPr>
          <a:lstStyle/>
          <a:p>
            <a:pPr indent="0" lvl="0" marL="0" rtl="0" algn="l">
              <a:spcBef>
                <a:spcPts val="0"/>
              </a:spcBef>
              <a:spcAft>
                <a:spcPts val="0"/>
              </a:spcAft>
              <a:buNone/>
            </a:pPr>
            <a:r>
              <a:t/>
            </a:r>
            <a:endParaRPr b="1" sz="1000">
              <a:latin typeface="Didact Gothic"/>
              <a:ea typeface="Didact Gothic"/>
              <a:cs typeface="Didact Gothic"/>
              <a:sym typeface="Didact Gothic"/>
            </a:endParaRPr>
          </a:p>
        </p:txBody>
      </p:sp>
      <p:sp>
        <p:nvSpPr>
          <p:cNvPr id="2139" name="Google Shape;2139;p35"/>
          <p:cNvSpPr txBox="1"/>
          <p:nvPr/>
        </p:nvSpPr>
        <p:spPr>
          <a:xfrm>
            <a:off x="8515350" y="1828800"/>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140" name="Google Shape;2140;p35"/>
          <p:cNvSpPr txBox="1"/>
          <p:nvPr/>
        </p:nvSpPr>
        <p:spPr>
          <a:xfrm>
            <a:off x="8515350" y="2296678"/>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141" name="Google Shape;2141;p35"/>
          <p:cNvSpPr txBox="1"/>
          <p:nvPr/>
        </p:nvSpPr>
        <p:spPr>
          <a:xfrm>
            <a:off x="8515350" y="2764556"/>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142" name="Google Shape;2142;p35"/>
          <p:cNvSpPr txBox="1"/>
          <p:nvPr/>
        </p:nvSpPr>
        <p:spPr>
          <a:xfrm>
            <a:off x="8515350" y="3232434"/>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143" name="Google Shape;2143;p35"/>
          <p:cNvSpPr txBox="1"/>
          <p:nvPr/>
        </p:nvSpPr>
        <p:spPr>
          <a:xfrm>
            <a:off x="8515350" y="3700313"/>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144" name="Google Shape;2144;p35"/>
          <p:cNvSpPr txBox="1"/>
          <p:nvPr/>
        </p:nvSpPr>
        <p:spPr>
          <a:xfrm>
            <a:off x="8515350" y="4168191"/>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145" name="Google Shape;2145;p35"/>
          <p:cNvSpPr txBox="1"/>
          <p:nvPr/>
        </p:nvSpPr>
        <p:spPr>
          <a:xfrm>
            <a:off x="8515350" y="4636069"/>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146" name="Google Shape;2146;p35"/>
          <p:cNvSpPr txBox="1"/>
          <p:nvPr/>
        </p:nvSpPr>
        <p:spPr>
          <a:xfrm>
            <a:off x="8515350" y="5103947"/>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147" name="Google Shape;2147;p35"/>
          <p:cNvSpPr txBox="1"/>
          <p:nvPr/>
        </p:nvSpPr>
        <p:spPr>
          <a:xfrm>
            <a:off x="8515350" y="5571825"/>
            <a:ext cx="2724300" cy="476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Didact Gothic"/>
              <a:ea typeface="Didact Gothic"/>
              <a:cs typeface="Didact Gothic"/>
              <a:sym typeface="Didact Gothic"/>
            </a:endParaRPr>
          </a:p>
        </p:txBody>
      </p:sp>
      <p:sp>
        <p:nvSpPr>
          <p:cNvPr id="2148" name="Google Shape;2148;p35"/>
          <p:cNvSpPr txBox="1"/>
          <p:nvPr>
            <p:ph type="title"/>
          </p:nvPr>
        </p:nvSpPr>
        <p:spPr>
          <a:xfrm>
            <a:off x="720600" y="610950"/>
            <a:ext cx="7253400" cy="7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April</a:t>
            </a:r>
            <a:endParaRPr/>
          </a:p>
        </p:txBody>
      </p:sp>
      <p:sp>
        <p:nvSpPr>
          <p:cNvPr id="2149" name="Google Shape;2149;p35">
            <a:hlinkClick action="ppaction://hlinksldjump" r:id="rId3"/>
          </p:cNvPr>
          <p:cNvSpPr/>
          <p:nvPr/>
        </p:nvSpPr>
        <p:spPr>
          <a:xfrm rot="5400000">
            <a:off x="11288400" y="53703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150" name="Google Shape;2150;p35">
            <a:hlinkClick action="ppaction://hlinksldjump" r:id="rId4"/>
          </p:cNvPr>
          <p:cNvSpPr/>
          <p:nvPr/>
        </p:nvSpPr>
        <p:spPr>
          <a:xfrm rot="5400000">
            <a:off x="11288400" y="950752"/>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151" name="Google Shape;2151;p35">
            <a:hlinkClick action="ppaction://hlinksldjump" r:id="rId5"/>
          </p:cNvPr>
          <p:cNvSpPr/>
          <p:nvPr/>
        </p:nvSpPr>
        <p:spPr>
          <a:xfrm rot="5400000">
            <a:off x="11288400" y="2164291"/>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dk1"/>
              </a:solidFill>
              <a:latin typeface="DM Sans SemiBold"/>
              <a:ea typeface="DM Sans SemiBold"/>
              <a:cs typeface="DM Sans SemiBold"/>
              <a:sym typeface="DM Sans SemiBold"/>
            </a:endParaRPr>
          </a:p>
        </p:txBody>
      </p:sp>
      <p:sp>
        <p:nvSpPr>
          <p:cNvPr id="2152" name="Google Shape;2152;p35">
            <a:hlinkClick action="ppaction://hlinksldjump" r:id="rId6"/>
          </p:cNvPr>
          <p:cNvSpPr/>
          <p:nvPr/>
        </p:nvSpPr>
        <p:spPr>
          <a:xfrm rot="5400000">
            <a:off x="11288400" y="3377830"/>
            <a:ext cx="13554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153" name="Google Shape;2153;p35">
            <a:hlinkClick action="ppaction://hlinksldjump" r:id="rId7"/>
          </p:cNvPr>
          <p:cNvSpPr/>
          <p:nvPr/>
        </p:nvSpPr>
        <p:spPr>
          <a:xfrm>
            <a:off x="17416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154" name="Google Shape;2154;p35">
            <a:hlinkClick action="ppaction://hlinksldjump" r:id="rId8"/>
          </p:cNvPr>
          <p:cNvSpPr/>
          <p:nvPr/>
        </p:nvSpPr>
        <p:spPr>
          <a:xfrm>
            <a:off x="113088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155" name="Google Shape;2155;p35">
            <a:hlinkClick action="ppaction://hlinksldjump" r:id="rId9"/>
          </p:cNvPr>
          <p:cNvSpPr/>
          <p:nvPr/>
        </p:nvSpPr>
        <p:spPr>
          <a:xfrm>
            <a:off x="2087611"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156" name="Google Shape;2156;p35">
            <a:hlinkClick action="ppaction://hlinksldjump" r:id="rId10"/>
          </p:cNvPr>
          <p:cNvSpPr/>
          <p:nvPr/>
        </p:nvSpPr>
        <p:spPr>
          <a:xfrm>
            <a:off x="3044337"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157" name="Google Shape;2157;p35">
            <a:hlinkClick action="ppaction://hlinksldjump" r:id="rId11"/>
          </p:cNvPr>
          <p:cNvSpPr/>
          <p:nvPr/>
        </p:nvSpPr>
        <p:spPr>
          <a:xfrm>
            <a:off x="400106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158" name="Google Shape;2158;p35">
            <a:hlinkClick action="ppaction://hlinksldjump" r:id="rId12"/>
          </p:cNvPr>
          <p:cNvSpPr/>
          <p:nvPr/>
        </p:nvSpPr>
        <p:spPr>
          <a:xfrm>
            <a:off x="4957788"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159" name="Google Shape;2159;p35">
            <a:hlinkClick action="ppaction://hlinksldjump" r:id="rId13"/>
          </p:cNvPr>
          <p:cNvSpPr/>
          <p:nvPr/>
        </p:nvSpPr>
        <p:spPr>
          <a:xfrm>
            <a:off x="5914514"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160" name="Google Shape;2160;p35">
            <a:hlinkClick action="ppaction://hlinksldjump" r:id="rId14"/>
          </p:cNvPr>
          <p:cNvSpPr/>
          <p:nvPr/>
        </p:nvSpPr>
        <p:spPr>
          <a:xfrm>
            <a:off x="6871239"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latin typeface="DM Sans SemiBold"/>
              <a:ea typeface="DM Sans SemiBold"/>
              <a:cs typeface="DM Sans SemiBold"/>
              <a:sym typeface="DM Sans SemiBold"/>
            </a:endParaRPr>
          </a:p>
        </p:txBody>
      </p:sp>
      <p:sp>
        <p:nvSpPr>
          <p:cNvPr id="2161" name="Google Shape;2161;p35">
            <a:hlinkClick action="ppaction://hlinksldjump" r:id="rId15"/>
          </p:cNvPr>
          <p:cNvSpPr/>
          <p:nvPr/>
        </p:nvSpPr>
        <p:spPr>
          <a:xfrm>
            <a:off x="7827965"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162" name="Google Shape;2162;p35">
            <a:hlinkClick action="ppaction://hlinksldjump" r:id="rId16"/>
          </p:cNvPr>
          <p:cNvSpPr/>
          <p:nvPr/>
        </p:nvSpPr>
        <p:spPr>
          <a:xfrm>
            <a:off x="8784690"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163" name="Google Shape;2163;p35">
            <a:hlinkClick action="ppaction://hlinksldjump" r:id="rId17"/>
          </p:cNvPr>
          <p:cNvSpPr/>
          <p:nvPr/>
        </p:nvSpPr>
        <p:spPr>
          <a:xfrm>
            <a:off x="9741416"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
        <p:nvSpPr>
          <p:cNvPr id="2164" name="Google Shape;2164;p35">
            <a:hlinkClick action="ppaction://hlinksldjump" r:id="rId18"/>
          </p:cNvPr>
          <p:cNvSpPr/>
          <p:nvPr/>
        </p:nvSpPr>
        <p:spPr>
          <a:xfrm>
            <a:off x="10698142" y="87050"/>
            <a:ext cx="1068300" cy="371700"/>
          </a:xfrm>
          <a:prstGeom prst="round2SameRect">
            <a:avLst>
              <a:gd fmla="val 16667"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100">
              <a:solidFill>
                <a:schemeClr val="lt1"/>
              </a:solidFill>
              <a:latin typeface="DM Sans SemiBold"/>
              <a:ea typeface="DM Sans SemiBold"/>
              <a:cs typeface="DM Sans SemiBold"/>
              <a:sym typeface="DM Sans SemiBold"/>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lidesMania Template">
  <a:themeElements>
    <a:clrScheme name="Simple Light">
      <a:dk1>
        <a:srgbClr val="000000"/>
      </a:dk1>
      <a:lt1>
        <a:srgbClr val="FFFFFF"/>
      </a:lt1>
      <a:dk2>
        <a:srgbClr val="595959"/>
      </a:dk2>
      <a:lt2>
        <a:srgbClr val="75443D"/>
      </a:lt2>
      <a:accent1>
        <a:srgbClr val="716762"/>
      </a:accent1>
      <a:accent2>
        <a:srgbClr val="E0DFDA"/>
      </a:accent2>
      <a:accent3>
        <a:srgbClr val="8E534A"/>
      </a:accent3>
      <a:accent4>
        <a:srgbClr val="F0D7CD"/>
      </a:accent4>
      <a:accent5>
        <a:srgbClr val="D3B594"/>
      </a:accent5>
      <a:accent6>
        <a:srgbClr val="E4DBD1"/>
      </a:accent6>
      <a:hlink>
        <a:srgbClr val="75443D"/>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