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handoutMasterIdLst>
    <p:handoutMasterId r:id="rId18"/>
  </p:handoutMasterIdLst>
  <p:sldIdLst>
    <p:sldId id="260" r:id="rId2"/>
    <p:sldId id="277" r:id="rId3"/>
    <p:sldId id="283" r:id="rId4"/>
    <p:sldId id="279" r:id="rId5"/>
    <p:sldId id="287" r:id="rId6"/>
    <p:sldId id="281" r:id="rId7"/>
    <p:sldId id="284" r:id="rId8"/>
    <p:sldId id="257" r:id="rId9"/>
    <p:sldId id="271" r:id="rId10"/>
    <p:sldId id="275" r:id="rId11"/>
    <p:sldId id="285" r:id="rId12"/>
    <p:sldId id="269" r:id="rId13"/>
    <p:sldId id="286" r:id="rId14"/>
    <p:sldId id="268" r:id="rId15"/>
    <p:sldId id="278" r:id="rId16"/>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0707"/>
    <a:srgbClr val="383548"/>
    <a:srgbClr val="1693A5"/>
    <a:srgbClr val="0E616C"/>
    <a:srgbClr val="1A9C83"/>
    <a:srgbClr val="2D313D"/>
    <a:srgbClr val="116958"/>
    <a:srgbClr val="E7255A"/>
    <a:srgbClr val="B4D68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3" autoAdjust="0"/>
    <p:restoredTop sz="94291" autoAdjust="0"/>
  </p:normalViewPr>
  <p:slideViewPr>
    <p:cSldViewPr snapToGrid="0">
      <p:cViewPr varScale="1">
        <p:scale>
          <a:sx n="104" d="100"/>
          <a:sy n="104" d="100"/>
        </p:scale>
        <p:origin x="1866" y="7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4" d="100"/>
          <a:sy n="84" d="100"/>
        </p:scale>
        <p:origin x="10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CD5AD0-9D4A-4678-880D-5E059BE9B8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0E00D8E6-4502-46C5-89A8-91321074F7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EFE037-783B-4FE3-80B4-3DA4B2D2C1FC}" type="datetimeFigureOut">
              <a:rPr lang="fr-FR" smtClean="0"/>
              <a:t>20/09/2022</a:t>
            </a:fld>
            <a:endParaRPr lang="fr-FR"/>
          </a:p>
        </p:txBody>
      </p:sp>
      <p:sp>
        <p:nvSpPr>
          <p:cNvPr id="4" name="Footer Placeholder 3">
            <a:extLst>
              <a:ext uri="{FF2B5EF4-FFF2-40B4-BE49-F238E27FC236}">
                <a16:creationId xmlns:a16="http://schemas.microsoft.com/office/drawing/2014/main" id="{FB4BC830-0278-4E60-8452-7EBAD09C4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BB6BBC89-63CA-4CDE-9F35-586CE1D0A9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642C6A-F7CB-4828-823F-5CB84E580E7B}" type="slidenum">
              <a:rPr lang="fr-FR" smtClean="0"/>
              <a:t>‹#›</a:t>
            </a:fld>
            <a:endParaRPr lang="fr-FR"/>
          </a:p>
        </p:txBody>
      </p:sp>
    </p:spTree>
    <p:extLst>
      <p:ext uri="{BB962C8B-B14F-4D97-AF65-F5344CB8AC3E}">
        <p14:creationId xmlns:p14="http://schemas.microsoft.com/office/powerpoint/2010/main" val="694676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CDCBE-BC26-46C9-A87E-C8DF144EC4EB}" type="datetimeFigureOut">
              <a:rPr lang="fr-FR" smtClean="0"/>
              <a:t>20/09/2022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A0F9C-C92F-41E8-880E-79E6BB546BF4}" type="slidenum">
              <a:rPr lang="fr-FR" smtClean="0"/>
              <a:t>‹#›</a:t>
            </a:fld>
            <a:endParaRPr lang="fr-FR"/>
          </a:p>
        </p:txBody>
      </p:sp>
    </p:spTree>
    <p:extLst>
      <p:ext uri="{BB962C8B-B14F-4D97-AF65-F5344CB8AC3E}">
        <p14:creationId xmlns:p14="http://schemas.microsoft.com/office/powerpoint/2010/main" val="304358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1</a:t>
            </a:fld>
            <a:endParaRPr lang="fr-FR"/>
          </a:p>
        </p:txBody>
      </p:sp>
    </p:spTree>
    <p:extLst>
      <p:ext uri="{BB962C8B-B14F-4D97-AF65-F5344CB8AC3E}">
        <p14:creationId xmlns:p14="http://schemas.microsoft.com/office/powerpoint/2010/main" val="3680484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10</a:t>
            </a:fld>
            <a:endParaRPr lang="fr-FR"/>
          </a:p>
        </p:txBody>
      </p:sp>
    </p:spTree>
    <p:extLst>
      <p:ext uri="{BB962C8B-B14F-4D97-AF65-F5344CB8AC3E}">
        <p14:creationId xmlns:p14="http://schemas.microsoft.com/office/powerpoint/2010/main" val="1346392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11</a:t>
            </a:fld>
            <a:endParaRPr lang="fr-FR"/>
          </a:p>
        </p:txBody>
      </p:sp>
    </p:spTree>
    <p:extLst>
      <p:ext uri="{BB962C8B-B14F-4D97-AF65-F5344CB8AC3E}">
        <p14:creationId xmlns:p14="http://schemas.microsoft.com/office/powerpoint/2010/main" val="3049838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12</a:t>
            </a:fld>
            <a:endParaRPr lang="fr-FR"/>
          </a:p>
        </p:txBody>
      </p:sp>
    </p:spTree>
    <p:extLst>
      <p:ext uri="{BB962C8B-B14F-4D97-AF65-F5344CB8AC3E}">
        <p14:creationId xmlns:p14="http://schemas.microsoft.com/office/powerpoint/2010/main" val="4152525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13</a:t>
            </a:fld>
            <a:endParaRPr lang="fr-FR"/>
          </a:p>
        </p:txBody>
      </p:sp>
    </p:spTree>
    <p:extLst>
      <p:ext uri="{BB962C8B-B14F-4D97-AF65-F5344CB8AC3E}">
        <p14:creationId xmlns:p14="http://schemas.microsoft.com/office/powerpoint/2010/main" val="2227584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14</a:t>
            </a:fld>
            <a:endParaRPr lang="fr-FR"/>
          </a:p>
        </p:txBody>
      </p:sp>
    </p:spTree>
    <p:extLst>
      <p:ext uri="{BB962C8B-B14F-4D97-AF65-F5344CB8AC3E}">
        <p14:creationId xmlns:p14="http://schemas.microsoft.com/office/powerpoint/2010/main" val="1317553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15</a:t>
            </a:fld>
            <a:endParaRPr lang="fr-FR"/>
          </a:p>
        </p:txBody>
      </p:sp>
    </p:spTree>
    <p:extLst>
      <p:ext uri="{BB962C8B-B14F-4D97-AF65-F5344CB8AC3E}">
        <p14:creationId xmlns:p14="http://schemas.microsoft.com/office/powerpoint/2010/main" val="1481057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2</a:t>
            </a:fld>
            <a:endParaRPr lang="fr-FR"/>
          </a:p>
        </p:txBody>
      </p:sp>
    </p:spTree>
    <p:extLst>
      <p:ext uri="{BB962C8B-B14F-4D97-AF65-F5344CB8AC3E}">
        <p14:creationId xmlns:p14="http://schemas.microsoft.com/office/powerpoint/2010/main" val="3894382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3</a:t>
            </a:fld>
            <a:endParaRPr lang="fr-FR"/>
          </a:p>
        </p:txBody>
      </p:sp>
    </p:spTree>
    <p:extLst>
      <p:ext uri="{BB962C8B-B14F-4D97-AF65-F5344CB8AC3E}">
        <p14:creationId xmlns:p14="http://schemas.microsoft.com/office/powerpoint/2010/main" val="2597851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4</a:t>
            </a:fld>
            <a:endParaRPr lang="fr-FR"/>
          </a:p>
        </p:txBody>
      </p:sp>
    </p:spTree>
    <p:extLst>
      <p:ext uri="{BB962C8B-B14F-4D97-AF65-F5344CB8AC3E}">
        <p14:creationId xmlns:p14="http://schemas.microsoft.com/office/powerpoint/2010/main" val="1589158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5</a:t>
            </a:fld>
            <a:endParaRPr lang="fr-FR"/>
          </a:p>
        </p:txBody>
      </p:sp>
    </p:spTree>
    <p:extLst>
      <p:ext uri="{BB962C8B-B14F-4D97-AF65-F5344CB8AC3E}">
        <p14:creationId xmlns:p14="http://schemas.microsoft.com/office/powerpoint/2010/main" val="1629046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6</a:t>
            </a:fld>
            <a:endParaRPr lang="fr-FR"/>
          </a:p>
        </p:txBody>
      </p:sp>
    </p:spTree>
    <p:extLst>
      <p:ext uri="{BB962C8B-B14F-4D97-AF65-F5344CB8AC3E}">
        <p14:creationId xmlns:p14="http://schemas.microsoft.com/office/powerpoint/2010/main" val="571282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7</a:t>
            </a:fld>
            <a:endParaRPr lang="fr-FR"/>
          </a:p>
        </p:txBody>
      </p:sp>
    </p:spTree>
    <p:extLst>
      <p:ext uri="{BB962C8B-B14F-4D97-AF65-F5344CB8AC3E}">
        <p14:creationId xmlns:p14="http://schemas.microsoft.com/office/powerpoint/2010/main" val="2938427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8</a:t>
            </a:fld>
            <a:endParaRPr lang="fr-FR"/>
          </a:p>
        </p:txBody>
      </p:sp>
    </p:spTree>
    <p:extLst>
      <p:ext uri="{BB962C8B-B14F-4D97-AF65-F5344CB8AC3E}">
        <p14:creationId xmlns:p14="http://schemas.microsoft.com/office/powerpoint/2010/main" val="417873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9</a:t>
            </a:fld>
            <a:endParaRPr lang="fr-FR"/>
          </a:p>
        </p:txBody>
      </p:sp>
    </p:spTree>
    <p:extLst>
      <p:ext uri="{BB962C8B-B14F-4D97-AF65-F5344CB8AC3E}">
        <p14:creationId xmlns:p14="http://schemas.microsoft.com/office/powerpoint/2010/main" val="2803745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76BD-0D3F-4BCA-81DB-8C18DDB2F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C63C0526-24A2-409B-8AFD-E0AE89F06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8951FC37-4B27-4BA9-AD20-DA8C4BC5AF16}"/>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77E939D0-A10C-46D1-8683-9DBF1F6F4C7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D5647D9-D1E2-433D-8479-DD8CD3F3B032}"/>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296292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5A39-1872-436A-A2E7-6AE42B264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4AE7123B-21CA-47C7-BF08-8FF558E42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B866B924-601B-4A92-9608-A19DB93CA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27328F-A020-48AF-96DA-C426EF70CF12}"/>
              </a:ext>
            </a:extLst>
          </p:cNvPr>
          <p:cNvSpPr>
            <a:spLocks noGrp="1"/>
          </p:cNvSpPr>
          <p:nvPr>
            <p:ph type="dt" sz="half" idx="10"/>
          </p:nvPr>
        </p:nvSpPr>
        <p:spPr/>
        <p:txBody>
          <a:bodyPr/>
          <a:lstStyle/>
          <a:p>
            <a:endParaRPr lang="fr-FR"/>
          </a:p>
        </p:txBody>
      </p:sp>
      <p:sp>
        <p:nvSpPr>
          <p:cNvPr id="6" name="Footer Placeholder 5">
            <a:extLst>
              <a:ext uri="{FF2B5EF4-FFF2-40B4-BE49-F238E27FC236}">
                <a16:creationId xmlns:a16="http://schemas.microsoft.com/office/drawing/2014/main" id="{19C825E5-EC89-46BA-9B6F-A727942CF70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65A5063-46B6-492D-AE1A-B6405AF2F7D4}"/>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66504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6AEE-C8EF-4AA9-B61A-79D6CA3BD88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3DFC3DF-A546-4E3F-9152-33B908655D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7A7316A-F806-436E-ADD8-A66553953C4E}"/>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B282E15C-C58D-473F-BCB3-6DECFC6AE5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638B17D-BA75-47CC-8B3C-08027324EE6B}"/>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574181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F15AA-13D8-4A53-9BB6-E577A61FB6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2550F8BB-58FA-44A6-BE8F-F1E4E02AC1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A9A978A-D527-49B5-B262-4B2AF16D7CA4}"/>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B8000AE6-DEEC-4EFB-A3B3-974B92D58AA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4297A62-10F2-44B8-B049-D70E1D12B15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19980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2E02-3C45-4A0C-BE23-D715A52C4A7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FA153FA-5FE0-4F2A-8F04-050A8D3D75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0D1FE58-D18A-4381-8AAF-AF9A0B5C29EE}"/>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065033D2-B363-4F7A-B56C-5AC7F264C6E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6A85AF3-0172-4DA1-815B-25ADC489F068}"/>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38576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94AC6A9-20D3-462F-BC6B-3920C76CB2E3}"/>
              </a:ext>
            </a:extLst>
          </p:cNvPr>
          <p:cNvSpPr>
            <a:spLocks noGrp="1"/>
          </p:cNvSpPr>
          <p:nvPr>
            <p:ph type="pic" sz="quarter" idx="10"/>
          </p:nvPr>
        </p:nvSpPr>
        <p:spPr>
          <a:xfrm>
            <a:off x="6096000" y="0"/>
            <a:ext cx="6096000" cy="6857999"/>
          </a:xfrm>
        </p:spPr>
        <p:txBody>
          <a:bodyPr/>
          <a:lstStyle/>
          <a:p>
            <a:endParaRPr lang="fr-FR"/>
          </a:p>
        </p:txBody>
      </p:sp>
    </p:spTree>
    <p:extLst>
      <p:ext uri="{BB962C8B-B14F-4D97-AF65-F5344CB8AC3E}">
        <p14:creationId xmlns:p14="http://schemas.microsoft.com/office/powerpoint/2010/main" val="95959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0D3E049-F53F-F0C8-2187-A8829D8C7595}"/>
              </a:ext>
            </a:extLst>
          </p:cNvPr>
          <p:cNvSpPr>
            <a:spLocks noGrp="1"/>
          </p:cNvSpPr>
          <p:nvPr>
            <p:ph type="pic" sz="quarter" idx="10"/>
          </p:nvPr>
        </p:nvSpPr>
        <p:spPr>
          <a:xfrm>
            <a:off x="6020502" y="1969008"/>
            <a:ext cx="5918200" cy="3757612"/>
          </a:xfrm>
        </p:spPr>
        <p:txBody>
          <a:bodyPr/>
          <a:lstStyle/>
          <a:p>
            <a:endParaRPr lang="fr-FR"/>
          </a:p>
        </p:txBody>
      </p:sp>
      <p:cxnSp>
        <p:nvCxnSpPr>
          <p:cNvPr id="11" name="Straight Connector 10">
            <a:extLst>
              <a:ext uri="{FF2B5EF4-FFF2-40B4-BE49-F238E27FC236}">
                <a16:creationId xmlns:a16="http://schemas.microsoft.com/office/drawing/2014/main" id="{1CFA9163-6588-65BA-C197-41E936710155}"/>
              </a:ext>
            </a:extLst>
          </p:cNvPr>
          <p:cNvCxnSpPr>
            <a:cxnSpLocks/>
          </p:cNvCxnSpPr>
          <p:nvPr userDrawn="1"/>
        </p:nvCxnSpPr>
        <p:spPr>
          <a:xfrm>
            <a:off x="6585075" y="1938242"/>
            <a:ext cx="5358063" cy="0"/>
          </a:xfrm>
          <a:prstGeom prst="line">
            <a:avLst/>
          </a:prstGeom>
          <a:ln w="114300">
            <a:solidFill>
              <a:schemeClr val="tx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92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5B1D9C9-A6E4-954C-FFAE-58F60E8F1D02}"/>
              </a:ext>
            </a:extLst>
          </p:cNvPr>
          <p:cNvSpPr>
            <a:spLocks noGrp="1"/>
          </p:cNvSpPr>
          <p:nvPr>
            <p:ph type="pic" sz="quarter" idx="10"/>
          </p:nvPr>
        </p:nvSpPr>
        <p:spPr>
          <a:xfrm>
            <a:off x="952046" y="1819275"/>
            <a:ext cx="2781754" cy="2781754"/>
          </a:xfrm>
        </p:spPr>
        <p:txBody>
          <a:bodyPr/>
          <a:lstStyle/>
          <a:p>
            <a:endParaRPr lang="fr-FR"/>
          </a:p>
        </p:txBody>
      </p:sp>
      <p:sp>
        <p:nvSpPr>
          <p:cNvPr id="9" name="Picture Placeholder 5">
            <a:extLst>
              <a:ext uri="{FF2B5EF4-FFF2-40B4-BE49-F238E27FC236}">
                <a16:creationId xmlns:a16="http://schemas.microsoft.com/office/drawing/2014/main" id="{8023533D-3A5D-80B5-A00C-2A3BA6C50D9C}"/>
              </a:ext>
            </a:extLst>
          </p:cNvPr>
          <p:cNvSpPr>
            <a:spLocks noGrp="1"/>
          </p:cNvSpPr>
          <p:nvPr>
            <p:ph type="pic" sz="quarter" idx="11"/>
          </p:nvPr>
        </p:nvSpPr>
        <p:spPr>
          <a:xfrm>
            <a:off x="4705123" y="1819275"/>
            <a:ext cx="2781754" cy="2781754"/>
          </a:xfrm>
        </p:spPr>
        <p:txBody>
          <a:bodyPr/>
          <a:lstStyle/>
          <a:p>
            <a:endParaRPr lang="fr-FR"/>
          </a:p>
        </p:txBody>
      </p:sp>
      <p:sp>
        <p:nvSpPr>
          <p:cNvPr id="11" name="Picture Placeholder 5">
            <a:extLst>
              <a:ext uri="{FF2B5EF4-FFF2-40B4-BE49-F238E27FC236}">
                <a16:creationId xmlns:a16="http://schemas.microsoft.com/office/drawing/2014/main" id="{748B0E83-8563-5307-4F4C-0AE19EC44180}"/>
              </a:ext>
            </a:extLst>
          </p:cNvPr>
          <p:cNvSpPr>
            <a:spLocks noGrp="1"/>
          </p:cNvSpPr>
          <p:nvPr>
            <p:ph type="pic" sz="quarter" idx="12"/>
          </p:nvPr>
        </p:nvSpPr>
        <p:spPr>
          <a:xfrm>
            <a:off x="8458200" y="1819275"/>
            <a:ext cx="2781754" cy="2781754"/>
          </a:xfrm>
        </p:spPr>
        <p:txBody>
          <a:bodyPr/>
          <a:lstStyle/>
          <a:p>
            <a:endParaRPr lang="fr-FR"/>
          </a:p>
        </p:txBody>
      </p:sp>
      <p:cxnSp>
        <p:nvCxnSpPr>
          <p:cNvPr id="8" name="Straight Connector 7">
            <a:extLst>
              <a:ext uri="{FF2B5EF4-FFF2-40B4-BE49-F238E27FC236}">
                <a16:creationId xmlns:a16="http://schemas.microsoft.com/office/drawing/2014/main" id="{632B0419-45EF-6968-5299-AA86ED227B9D}"/>
              </a:ext>
            </a:extLst>
          </p:cNvPr>
          <p:cNvCxnSpPr>
            <a:cxnSpLocks/>
          </p:cNvCxnSpPr>
          <p:nvPr userDrawn="1"/>
        </p:nvCxnSpPr>
        <p:spPr>
          <a:xfrm flipH="1" flipV="1">
            <a:off x="2096883" y="1775706"/>
            <a:ext cx="492081" cy="1"/>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F3B3A6D-BAEF-D79C-D676-44B1F3BB8A7C}"/>
              </a:ext>
            </a:extLst>
          </p:cNvPr>
          <p:cNvCxnSpPr>
            <a:cxnSpLocks/>
          </p:cNvCxnSpPr>
          <p:nvPr userDrawn="1"/>
        </p:nvCxnSpPr>
        <p:spPr>
          <a:xfrm flipH="1" flipV="1">
            <a:off x="5849960" y="1775706"/>
            <a:ext cx="492081" cy="1"/>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7721E60-60D3-F814-090D-D47A45885608}"/>
              </a:ext>
            </a:extLst>
          </p:cNvPr>
          <p:cNvCxnSpPr>
            <a:cxnSpLocks/>
          </p:cNvCxnSpPr>
          <p:nvPr userDrawn="1"/>
        </p:nvCxnSpPr>
        <p:spPr>
          <a:xfrm flipH="1" flipV="1">
            <a:off x="9603037" y="1775706"/>
            <a:ext cx="492081" cy="1"/>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95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DA5E6B3-984B-AD75-FF3B-4DE1E80BAC67}"/>
              </a:ext>
            </a:extLst>
          </p:cNvPr>
          <p:cNvSpPr>
            <a:spLocks noGrp="1"/>
          </p:cNvSpPr>
          <p:nvPr>
            <p:ph type="pic" sz="quarter" idx="10"/>
          </p:nvPr>
        </p:nvSpPr>
        <p:spPr>
          <a:xfrm>
            <a:off x="685800" y="1291875"/>
            <a:ext cx="4629150" cy="4820745"/>
          </a:xfrm>
          <a:custGeom>
            <a:avLst/>
            <a:gdLst>
              <a:gd name="connsiteX0" fmla="*/ 1656636 w 4629150"/>
              <a:gd name="connsiteY0" fmla="*/ 0 h 4820745"/>
              <a:gd name="connsiteX1" fmla="*/ 2295501 w 4629150"/>
              <a:gd name="connsiteY1" fmla="*/ 694158 h 4820745"/>
              <a:gd name="connsiteX2" fmla="*/ 3112246 w 4629150"/>
              <a:gd name="connsiteY2" fmla="*/ 251174 h 4820745"/>
              <a:gd name="connsiteX3" fmla="*/ 2938439 w 4629150"/>
              <a:gd name="connsiteY3" fmla="*/ 1011341 h 4820745"/>
              <a:gd name="connsiteX4" fmla="*/ 3939064 w 4629150"/>
              <a:gd name="connsiteY4" fmla="*/ 1206365 h 4820745"/>
              <a:gd name="connsiteX5" fmla="*/ 3846052 w 4629150"/>
              <a:gd name="connsiteY5" fmla="*/ 1742575 h 4820745"/>
              <a:gd name="connsiteX6" fmla="*/ 4521351 w 4629150"/>
              <a:gd name="connsiteY6" fmla="*/ 1995035 h 4820745"/>
              <a:gd name="connsiteX7" fmla="*/ 4211455 w 4629150"/>
              <a:gd name="connsiteY7" fmla="*/ 2477024 h 4820745"/>
              <a:gd name="connsiteX8" fmla="*/ 4629150 w 4629150"/>
              <a:gd name="connsiteY8" fmla="*/ 3099387 h 4820745"/>
              <a:gd name="connsiteX9" fmla="*/ 4008501 w 4629150"/>
              <a:gd name="connsiteY9" fmla="*/ 3462861 h 4820745"/>
              <a:gd name="connsiteX10" fmla="*/ 3888700 w 4629150"/>
              <a:gd name="connsiteY10" fmla="*/ 4129159 h 4820745"/>
              <a:gd name="connsiteX11" fmla="*/ 3004661 w 4629150"/>
              <a:gd name="connsiteY11" fmla="*/ 3921061 h 4820745"/>
              <a:gd name="connsiteX12" fmla="*/ 2838998 w 4629150"/>
              <a:gd name="connsiteY12" fmla="*/ 4481060 h 4820745"/>
              <a:gd name="connsiteX13" fmla="*/ 1971461 w 4629150"/>
              <a:gd name="connsiteY13" fmla="*/ 4137731 h 4820745"/>
              <a:gd name="connsiteX14" fmla="*/ 1828300 w 4629150"/>
              <a:gd name="connsiteY14" fmla="*/ 4820745 h 4820745"/>
              <a:gd name="connsiteX15" fmla="*/ 1596200 w 4629150"/>
              <a:gd name="connsiteY15" fmla="*/ 4095512 h 4820745"/>
              <a:gd name="connsiteX16" fmla="*/ 1020556 w 4629150"/>
              <a:gd name="connsiteY16" fmla="*/ 4026717 h 4820745"/>
              <a:gd name="connsiteX17" fmla="*/ 852535 w 4629150"/>
              <a:gd name="connsiteY17" fmla="*/ 3523726 h 4820745"/>
              <a:gd name="connsiteX18" fmla="*/ 28932 w 4629150"/>
              <a:gd name="connsiteY18" fmla="*/ 3377351 h 4820745"/>
              <a:gd name="connsiteX19" fmla="*/ 454771 w 4629150"/>
              <a:gd name="connsiteY19" fmla="*/ 2774704 h 4820745"/>
              <a:gd name="connsiteX20" fmla="*/ 0 w 4629150"/>
              <a:gd name="connsiteY20" fmla="*/ 2097476 h 4820745"/>
              <a:gd name="connsiteX21" fmla="*/ 553569 w 4629150"/>
              <a:gd name="connsiteY21" fmla="*/ 1826371 h 4820745"/>
              <a:gd name="connsiteX22" fmla="*/ 79296 w 4629150"/>
              <a:gd name="connsiteY22" fmla="*/ 743021 h 4820745"/>
              <a:gd name="connsiteX23" fmla="*/ 1357456 w 4629150"/>
              <a:gd name="connsiteY23" fmla="*/ 881682 h 4820745"/>
              <a:gd name="connsiteX24" fmla="*/ 1656636 w 4629150"/>
              <a:gd name="connsiteY24" fmla="*/ 0 h 482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29150" h="4820745">
                <a:moveTo>
                  <a:pt x="1656636" y="0"/>
                </a:moveTo>
                <a:lnTo>
                  <a:pt x="2295501" y="694158"/>
                </a:lnTo>
                <a:lnTo>
                  <a:pt x="3112246" y="251174"/>
                </a:lnTo>
                <a:cubicBezTo>
                  <a:pt x="2962228" y="929259"/>
                  <a:pt x="3109889" y="271320"/>
                  <a:pt x="2938439" y="1011341"/>
                </a:cubicBezTo>
                <a:lnTo>
                  <a:pt x="3939064" y="1206365"/>
                </a:lnTo>
                <a:cubicBezTo>
                  <a:pt x="3907989" y="1385102"/>
                  <a:pt x="3877128" y="1563838"/>
                  <a:pt x="3846052" y="1742575"/>
                </a:cubicBezTo>
                <a:lnTo>
                  <a:pt x="4521351" y="1995035"/>
                </a:lnTo>
                <a:lnTo>
                  <a:pt x="4211455" y="2477024"/>
                </a:lnTo>
                <a:lnTo>
                  <a:pt x="4629150" y="3099387"/>
                </a:lnTo>
                <a:lnTo>
                  <a:pt x="4008501" y="3462861"/>
                </a:lnTo>
                <a:lnTo>
                  <a:pt x="3888700" y="4129159"/>
                </a:lnTo>
                <a:lnTo>
                  <a:pt x="3004661" y="3921061"/>
                </a:lnTo>
                <a:lnTo>
                  <a:pt x="2838998" y="4481060"/>
                </a:lnTo>
                <a:lnTo>
                  <a:pt x="1971461" y="4137731"/>
                </a:lnTo>
                <a:lnTo>
                  <a:pt x="1828300" y="4820745"/>
                </a:lnTo>
                <a:cubicBezTo>
                  <a:pt x="1615059" y="4143303"/>
                  <a:pt x="1828514" y="4810887"/>
                  <a:pt x="1596200" y="4095512"/>
                </a:cubicBezTo>
                <a:cubicBezTo>
                  <a:pt x="1089136" y="4018145"/>
                  <a:pt x="1510475" y="4089297"/>
                  <a:pt x="1020556" y="4026717"/>
                </a:cubicBezTo>
                <a:lnTo>
                  <a:pt x="852535" y="3523726"/>
                </a:lnTo>
                <a:lnTo>
                  <a:pt x="28932" y="3377351"/>
                </a:lnTo>
                <a:lnTo>
                  <a:pt x="454771" y="2774704"/>
                </a:lnTo>
                <a:lnTo>
                  <a:pt x="0" y="2097476"/>
                </a:lnTo>
                <a:lnTo>
                  <a:pt x="553569" y="1826371"/>
                </a:lnTo>
                <a:lnTo>
                  <a:pt x="79296" y="743021"/>
                </a:lnTo>
                <a:lnTo>
                  <a:pt x="1357456" y="881682"/>
                </a:lnTo>
                <a:cubicBezTo>
                  <a:pt x="1644420" y="60865"/>
                  <a:pt x="1367314" y="868609"/>
                  <a:pt x="1656636" y="0"/>
                </a:cubicBezTo>
                <a:close/>
              </a:path>
            </a:pathLst>
          </a:custGeom>
        </p:spPr>
        <p:txBody>
          <a:bodyPr wrap="square">
            <a:noAutofit/>
          </a:bodyPr>
          <a:lstStyle/>
          <a:p>
            <a:endParaRPr lang="fr-FR"/>
          </a:p>
        </p:txBody>
      </p:sp>
    </p:spTree>
    <p:extLst>
      <p:ext uri="{BB962C8B-B14F-4D97-AF65-F5344CB8AC3E}">
        <p14:creationId xmlns:p14="http://schemas.microsoft.com/office/powerpoint/2010/main" val="12559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E2AE1164-6248-AF89-8F90-540C2602B1DA}"/>
              </a:ext>
            </a:extLst>
          </p:cNvPr>
          <p:cNvSpPr>
            <a:spLocks noGrp="1"/>
          </p:cNvSpPr>
          <p:nvPr>
            <p:ph type="pic" sz="quarter" idx="10"/>
          </p:nvPr>
        </p:nvSpPr>
        <p:spPr>
          <a:xfrm>
            <a:off x="304800" y="1333500"/>
            <a:ext cx="3981450" cy="4838700"/>
          </a:xfrm>
          <a:custGeom>
            <a:avLst/>
            <a:gdLst>
              <a:gd name="connsiteX0" fmla="*/ 2443164 w 3981450"/>
              <a:gd name="connsiteY0" fmla="*/ 247650 h 4838700"/>
              <a:gd name="connsiteX1" fmla="*/ 3167064 w 3981450"/>
              <a:gd name="connsiteY1" fmla="*/ 247650 h 4838700"/>
              <a:gd name="connsiteX2" fmla="*/ 3167064 w 3981450"/>
              <a:gd name="connsiteY2" fmla="*/ 4838700 h 4838700"/>
              <a:gd name="connsiteX3" fmla="*/ 2443164 w 3981450"/>
              <a:gd name="connsiteY3" fmla="*/ 4838700 h 4838700"/>
              <a:gd name="connsiteX4" fmla="*/ 814388 w 3981450"/>
              <a:gd name="connsiteY4" fmla="*/ 247650 h 4838700"/>
              <a:gd name="connsiteX5" fmla="*/ 1538288 w 3981450"/>
              <a:gd name="connsiteY5" fmla="*/ 247650 h 4838700"/>
              <a:gd name="connsiteX6" fmla="*/ 1538288 w 3981450"/>
              <a:gd name="connsiteY6" fmla="*/ 4838700 h 4838700"/>
              <a:gd name="connsiteX7" fmla="*/ 814388 w 3981450"/>
              <a:gd name="connsiteY7" fmla="*/ 4838700 h 4838700"/>
              <a:gd name="connsiteX8" fmla="*/ 3257550 w 3981450"/>
              <a:gd name="connsiteY8" fmla="*/ 0 h 4838700"/>
              <a:gd name="connsiteX9" fmla="*/ 3981450 w 3981450"/>
              <a:gd name="connsiteY9" fmla="*/ 0 h 4838700"/>
              <a:gd name="connsiteX10" fmla="*/ 3981450 w 3981450"/>
              <a:gd name="connsiteY10" fmla="*/ 4591050 h 4838700"/>
              <a:gd name="connsiteX11" fmla="*/ 3257550 w 3981450"/>
              <a:gd name="connsiteY11" fmla="*/ 4591050 h 4838700"/>
              <a:gd name="connsiteX12" fmla="*/ 1628776 w 3981450"/>
              <a:gd name="connsiteY12" fmla="*/ 0 h 4838700"/>
              <a:gd name="connsiteX13" fmla="*/ 2352676 w 3981450"/>
              <a:gd name="connsiteY13" fmla="*/ 0 h 4838700"/>
              <a:gd name="connsiteX14" fmla="*/ 2352676 w 3981450"/>
              <a:gd name="connsiteY14" fmla="*/ 4591050 h 4838700"/>
              <a:gd name="connsiteX15" fmla="*/ 1628776 w 3981450"/>
              <a:gd name="connsiteY15" fmla="*/ 4591050 h 4838700"/>
              <a:gd name="connsiteX16" fmla="*/ 0 w 3981450"/>
              <a:gd name="connsiteY16" fmla="*/ 0 h 4838700"/>
              <a:gd name="connsiteX17" fmla="*/ 723900 w 3981450"/>
              <a:gd name="connsiteY17" fmla="*/ 0 h 4838700"/>
              <a:gd name="connsiteX18" fmla="*/ 723900 w 3981450"/>
              <a:gd name="connsiteY18" fmla="*/ 4591050 h 4838700"/>
              <a:gd name="connsiteX19" fmla="*/ 0 w 3981450"/>
              <a:gd name="connsiteY19" fmla="*/ 4591050 h 483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81450" h="4838700">
                <a:moveTo>
                  <a:pt x="2443164" y="247650"/>
                </a:moveTo>
                <a:lnTo>
                  <a:pt x="3167064" y="247650"/>
                </a:lnTo>
                <a:lnTo>
                  <a:pt x="3167064" y="4838700"/>
                </a:lnTo>
                <a:lnTo>
                  <a:pt x="2443164" y="4838700"/>
                </a:lnTo>
                <a:close/>
                <a:moveTo>
                  <a:pt x="814388" y="247650"/>
                </a:moveTo>
                <a:lnTo>
                  <a:pt x="1538288" y="247650"/>
                </a:lnTo>
                <a:lnTo>
                  <a:pt x="1538288" y="4838700"/>
                </a:lnTo>
                <a:lnTo>
                  <a:pt x="814388" y="4838700"/>
                </a:lnTo>
                <a:close/>
                <a:moveTo>
                  <a:pt x="3257550" y="0"/>
                </a:moveTo>
                <a:lnTo>
                  <a:pt x="3981450" y="0"/>
                </a:lnTo>
                <a:lnTo>
                  <a:pt x="3981450" y="4591050"/>
                </a:lnTo>
                <a:lnTo>
                  <a:pt x="3257550" y="4591050"/>
                </a:lnTo>
                <a:close/>
                <a:moveTo>
                  <a:pt x="1628776" y="0"/>
                </a:moveTo>
                <a:lnTo>
                  <a:pt x="2352676" y="0"/>
                </a:lnTo>
                <a:lnTo>
                  <a:pt x="2352676" y="4591050"/>
                </a:lnTo>
                <a:lnTo>
                  <a:pt x="1628776" y="4591050"/>
                </a:lnTo>
                <a:close/>
                <a:moveTo>
                  <a:pt x="0" y="0"/>
                </a:moveTo>
                <a:lnTo>
                  <a:pt x="723900" y="0"/>
                </a:lnTo>
                <a:lnTo>
                  <a:pt x="723900" y="4591050"/>
                </a:lnTo>
                <a:lnTo>
                  <a:pt x="0" y="4591050"/>
                </a:lnTo>
                <a:close/>
              </a:path>
            </a:pathLst>
          </a:custGeom>
        </p:spPr>
        <p:txBody>
          <a:bodyPr wrap="square">
            <a:noAutofit/>
          </a:bodyPr>
          <a:lstStyle/>
          <a:p>
            <a:endParaRPr lang="fr-FR"/>
          </a:p>
        </p:txBody>
      </p:sp>
    </p:spTree>
    <p:extLst>
      <p:ext uri="{BB962C8B-B14F-4D97-AF65-F5344CB8AC3E}">
        <p14:creationId xmlns:p14="http://schemas.microsoft.com/office/powerpoint/2010/main" val="1077801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48526-0FC6-40F4-95D5-481DE4E00EDC}"/>
              </a:ext>
            </a:extLst>
          </p:cNvPr>
          <p:cNvSpPr>
            <a:spLocks noGrp="1"/>
          </p:cNvSpPr>
          <p:nvPr>
            <p:ph type="dt" sz="half" idx="10"/>
          </p:nvPr>
        </p:nvSpPr>
        <p:spPr/>
        <p:txBody>
          <a:bodyPr/>
          <a:lstStyle/>
          <a:p>
            <a:endParaRPr lang="fr-FR"/>
          </a:p>
        </p:txBody>
      </p:sp>
      <p:sp>
        <p:nvSpPr>
          <p:cNvPr id="3" name="Footer Placeholder 2">
            <a:extLst>
              <a:ext uri="{FF2B5EF4-FFF2-40B4-BE49-F238E27FC236}">
                <a16:creationId xmlns:a16="http://schemas.microsoft.com/office/drawing/2014/main" id="{886E3F22-2035-43BE-92D8-303B85908E47}"/>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72971BF2-377C-46F3-8EBD-20E33B5E5159}"/>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99309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980F-F21D-49ED-9926-FDD4C24C5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899BEC7-76AD-4E77-84F2-59E6072F0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D5E856A9-39DE-405D-B78F-33B91F234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EAA0A-B49F-4FE5-98AF-5FEA800481B9}"/>
              </a:ext>
            </a:extLst>
          </p:cNvPr>
          <p:cNvSpPr>
            <a:spLocks noGrp="1"/>
          </p:cNvSpPr>
          <p:nvPr>
            <p:ph type="dt" sz="half" idx="10"/>
          </p:nvPr>
        </p:nvSpPr>
        <p:spPr/>
        <p:txBody>
          <a:bodyPr/>
          <a:lstStyle/>
          <a:p>
            <a:endParaRPr lang="fr-FR"/>
          </a:p>
        </p:txBody>
      </p:sp>
      <p:sp>
        <p:nvSpPr>
          <p:cNvPr id="6" name="Footer Placeholder 5">
            <a:extLst>
              <a:ext uri="{FF2B5EF4-FFF2-40B4-BE49-F238E27FC236}">
                <a16:creationId xmlns:a16="http://schemas.microsoft.com/office/drawing/2014/main" id="{C45438D8-A749-47CE-9964-610C2FA665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ABB8298-6EC3-4C52-AD76-94E000F751B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410228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presentation-powerpoint.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8612C2-DF99-4C83-B1D8-1458F2042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E519BEF3-2E1F-423D-A1DB-C01D5A5B2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CC1A97E-557E-44D4-998F-519E1C91D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a:extLst>
              <a:ext uri="{FF2B5EF4-FFF2-40B4-BE49-F238E27FC236}">
                <a16:creationId xmlns:a16="http://schemas.microsoft.com/office/drawing/2014/main" id="{EE6E225C-D54C-4CD4-B985-401D163C8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D2E36B32-161C-46F4-9DC0-0606ACE88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66DE6-6023-4F1B-83B8-5B1409609C05}" type="slidenum">
              <a:rPr lang="fr-FR" smtClean="0"/>
              <a:t>‹#›</a:t>
            </a:fld>
            <a:endParaRPr lang="fr-FR"/>
          </a:p>
        </p:txBody>
      </p:sp>
      <p:sp>
        <p:nvSpPr>
          <p:cNvPr id="7" name="TextBox 6">
            <a:extLst>
              <a:ext uri="{FF2B5EF4-FFF2-40B4-BE49-F238E27FC236}">
                <a16:creationId xmlns:a16="http://schemas.microsoft.com/office/drawing/2014/main" id="{2F9D7B99-E2E0-429C-9209-B6AF022A5C11}"/>
              </a:ext>
            </a:extLst>
          </p:cNvPr>
          <p:cNvSpPr txBox="1"/>
          <p:nvPr userDrawn="1"/>
        </p:nvSpPr>
        <p:spPr>
          <a:xfrm>
            <a:off x="-76200" y="6900862"/>
            <a:ext cx="4114800" cy="369332"/>
          </a:xfrm>
          <a:prstGeom prst="rect">
            <a:avLst/>
          </a:prstGeom>
          <a:noFill/>
        </p:spPr>
        <p:txBody>
          <a:bodyPr wrap="square" rtlCol="0">
            <a:spAutoFit/>
          </a:bodyPr>
          <a:lstStyle/>
          <a:p>
            <a:r>
              <a:rPr lang="fr-FR" dirty="0">
                <a:hlinkClick r:id="rId14"/>
              </a:rPr>
              <a:t>www.presentation-powerpoint.com</a:t>
            </a:r>
            <a:endParaRPr lang="fr-FR" dirty="0"/>
          </a:p>
        </p:txBody>
      </p:sp>
    </p:spTree>
    <p:extLst>
      <p:ext uri="{BB962C8B-B14F-4D97-AF65-F5344CB8AC3E}">
        <p14:creationId xmlns:p14="http://schemas.microsoft.com/office/powerpoint/2010/main" val="12566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12AC48F-1A94-28C0-63DD-9E80CE611124}"/>
              </a:ext>
            </a:extLst>
          </p:cNvPr>
          <p:cNvGrpSpPr/>
          <p:nvPr/>
        </p:nvGrpSpPr>
        <p:grpSpPr>
          <a:xfrm>
            <a:off x="2374791" y="2367171"/>
            <a:ext cx="7442422" cy="2134616"/>
            <a:chOff x="4368670" y="2367171"/>
            <a:chExt cx="7442422" cy="2134616"/>
          </a:xfrm>
        </p:grpSpPr>
        <p:sp>
          <p:nvSpPr>
            <p:cNvPr id="16" name="Rectangle 15">
              <a:extLst>
                <a:ext uri="{FF2B5EF4-FFF2-40B4-BE49-F238E27FC236}">
                  <a16:creationId xmlns:a16="http://schemas.microsoft.com/office/drawing/2014/main" id="{F464CEBC-86D0-452B-8115-C66A6B6276DF}"/>
                </a:ext>
              </a:extLst>
            </p:cNvPr>
            <p:cNvSpPr/>
            <p:nvPr/>
          </p:nvSpPr>
          <p:spPr>
            <a:xfrm>
              <a:off x="4368670" y="2367171"/>
              <a:ext cx="7442422" cy="212365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algn="ctr" rtl="1"/>
              <a:r>
                <a:rPr lang="fr-FR" sz="6600" b="1" dirty="0">
                  <a:solidFill>
                    <a:schemeClr val="bg1"/>
                  </a:solidFill>
                  <a:latin typeface="Arial" panose="020B0604020202020204" pitchFamily="34" charset="0"/>
                  <a:ea typeface="Open Sans" panose="020B0606030504020204" pitchFamily="34" charset="0"/>
                  <a:cs typeface="Arial" panose="020B0604020202020204" pitchFamily="34" charset="0"/>
                </a:rPr>
                <a:t>TITRE DE </a:t>
              </a:r>
            </a:p>
            <a:p>
              <a:pPr algn="ctr" rtl="1"/>
              <a:r>
                <a:rPr lang="fr-FR" sz="6600" b="1" dirty="0">
                  <a:solidFill>
                    <a:schemeClr val="bg1"/>
                  </a:solidFill>
                  <a:latin typeface="Arial" panose="020B0604020202020204" pitchFamily="34" charset="0"/>
                  <a:ea typeface="Open Sans" panose="020B0606030504020204" pitchFamily="34" charset="0"/>
                  <a:cs typeface="Arial" panose="020B0604020202020204" pitchFamily="34" charset="0"/>
                </a:rPr>
                <a:t> PRÉSENTATION </a:t>
              </a:r>
            </a:p>
          </p:txBody>
        </p:sp>
        <p:cxnSp>
          <p:nvCxnSpPr>
            <p:cNvPr id="5" name="Straight Connector 4">
              <a:extLst>
                <a:ext uri="{FF2B5EF4-FFF2-40B4-BE49-F238E27FC236}">
                  <a16:creationId xmlns:a16="http://schemas.microsoft.com/office/drawing/2014/main" id="{FFE9F16D-3A3B-6C7B-B9BE-7D259354F90E}"/>
                </a:ext>
              </a:extLst>
            </p:cNvPr>
            <p:cNvCxnSpPr>
              <a:cxnSpLocks/>
            </p:cNvCxnSpPr>
            <p:nvPr/>
          </p:nvCxnSpPr>
          <p:spPr>
            <a:xfrm>
              <a:off x="5410848" y="4501787"/>
              <a:ext cx="5358063" cy="0"/>
            </a:xfrm>
            <a:prstGeom prst="line">
              <a:avLst/>
            </a:prstGeom>
            <a:ln w="114300">
              <a:solidFill>
                <a:schemeClr val="bg1"/>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3675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2CDA4F7-5171-42A6-968F-2EDF1209B47D}"/>
              </a:ext>
            </a:extLst>
          </p:cNvPr>
          <p:cNvSpPr txBox="1"/>
          <p:nvPr/>
        </p:nvSpPr>
        <p:spPr>
          <a:xfrm>
            <a:off x="541647" y="1884508"/>
            <a:ext cx="7202352" cy="369332"/>
          </a:xfrm>
          <a:prstGeom prst="rect">
            <a:avLst/>
          </a:prstGeom>
          <a:noFill/>
        </p:spPr>
        <p:txBody>
          <a:bodyPr wrap="square">
            <a:spAutoFit/>
          </a:bodyPr>
          <a:lstStyle/>
          <a:p>
            <a:r>
              <a:rPr lang="fr-FR" sz="1800" b="1" dirty="0">
                <a:solidFill>
                  <a:srgbClr val="000000"/>
                </a:solidFill>
                <a:effectLst/>
                <a:latin typeface="Arial" panose="020B0604020202020204" pitchFamily="34" charset="0"/>
                <a:cs typeface="Arial" panose="020B0604020202020204" pitchFamily="34" charset="0"/>
              </a:rPr>
              <a:t>faux texte employé dans la composition </a:t>
            </a:r>
            <a:endParaRPr lang="fr-FR"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CA47C2F-F835-422D-9A15-698E35330948}"/>
              </a:ext>
            </a:extLst>
          </p:cNvPr>
          <p:cNvSpPr/>
          <p:nvPr/>
        </p:nvSpPr>
        <p:spPr>
          <a:xfrm>
            <a:off x="541646" y="2535506"/>
            <a:ext cx="7253613"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a:t>
            </a:r>
          </a:p>
        </p:txBody>
      </p:sp>
      <p:sp>
        <p:nvSpPr>
          <p:cNvPr id="10" name="Rectangle 9">
            <a:extLst>
              <a:ext uri="{FF2B5EF4-FFF2-40B4-BE49-F238E27FC236}">
                <a16:creationId xmlns:a16="http://schemas.microsoft.com/office/drawing/2014/main" id="{3FA7C606-D41E-475F-A1CB-709829346C5E}"/>
              </a:ext>
            </a:extLst>
          </p:cNvPr>
          <p:cNvSpPr/>
          <p:nvPr/>
        </p:nvSpPr>
        <p:spPr>
          <a:xfrm>
            <a:off x="541646" y="4135947"/>
            <a:ext cx="7253614"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a:t>
            </a:r>
          </a:p>
        </p:txBody>
      </p:sp>
      <p:sp>
        <p:nvSpPr>
          <p:cNvPr id="5" name="Rectangle 4">
            <a:extLst>
              <a:ext uri="{FF2B5EF4-FFF2-40B4-BE49-F238E27FC236}">
                <a16:creationId xmlns:a16="http://schemas.microsoft.com/office/drawing/2014/main" id="{43985440-A216-3545-444E-ADD77CADD362}"/>
              </a:ext>
            </a:extLst>
          </p:cNvPr>
          <p:cNvSpPr/>
          <p:nvPr/>
        </p:nvSpPr>
        <p:spPr>
          <a:xfrm>
            <a:off x="3860548" y="446861"/>
            <a:ext cx="44709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TITRE DE PAGE</a:t>
            </a:r>
          </a:p>
        </p:txBody>
      </p:sp>
      <p:cxnSp>
        <p:nvCxnSpPr>
          <p:cNvPr id="6" name="Straight Connector 5">
            <a:extLst>
              <a:ext uri="{FF2B5EF4-FFF2-40B4-BE49-F238E27FC236}">
                <a16:creationId xmlns:a16="http://schemas.microsoft.com/office/drawing/2014/main" id="{4615D75C-0341-EDCB-ED0E-745081D415D7}"/>
              </a:ext>
            </a:extLst>
          </p:cNvPr>
          <p:cNvCxnSpPr>
            <a:cxnSpLocks/>
          </p:cNvCxnSpPr>
          <p:nvPr/>
        </p:nvCxnSpPr>
        <p:spPr>
          <a:xfrm>
            <a:off x="3416969" y="57150"/>
            <a:ext cx="5358063" cy="0"/>
          </a:xfrm>
          <a:prstGeom prst="line">
            <a:avLst/>
          </a:prstGeom>
          <a:ln w="1143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1" name="Slide Number Placeholder 2">
            <a:extLst>
              <a:ext uri="{FF2B5EF4-FFF2-40B4-BE49-F238E27FC236}">
                <a16:creationId xmlns:a16="http://schemas.microsoft.com/office/drawing/2014/main" id="{54393DB4-1BEC-345D-0AFF-03C82FC12BC5}"/>
              </a:ext>
            </a:extLst>
          </p:cNvPr>
          <p:cNvSpPr txBox="1">
            <a:spLocks/>
          </p:cNvSpPr>
          <p:nvPr/>
        </p:nvSpPr>
        <p:spPr>
          <a:xfrm>
            <a:off x="5701381" y="6538369"/>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10</a:t>
            </a:fld>
            <a:endParaRPr lang="fr-FR" sz="2000" b="1"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34F3C87D-205D-64E7-F193-CA31D4C9DB4E}"/>
              </a:ext>
            </a:extLst>
          </p:cNvPr>
          <p:cNvCxnSpPr>
            <a:cxnSpLocks/>
          </p:cNvCxnSpPr>
          <p:nvPr/>
        </p:nvCxnSpPr>
        <p:spPr>
          <a:xfrm>
            <a:off x="5646000" y="6843005"/>
            <a:ext cx="900000" cy="0"/>
          </a:xfrm>
          <a:prstGeom prst="line">
            <a:avLst/>
          </a:prstGeom>
          <a:ln w="31750">
            <a:solidFill>
              <a:schemeClr val="tx1"/>
            </a:solidFill>
          </a:ln>
          <a:effectLst/>
        </p:spPr>
        <p:style>
          <a:lnRef idx="1">
            <a:schemeClr val="accent1"/>
          </a:lnRef>
          <a:fillRef idx="0">
            <a:schemeClr val="accent1"/>
          </a:fillRef>
          <a:effectRef idx="0">
            <a:schemeClr val="accent1"/>
          </a:effectRef>
          <a:fontRef idx="minor">
            <a:schemeClr val="tx1"/>
          </a:fontRef>
        </p:style>
      </p:cxnSp>
      <p:graphicFrame>
        <p:nvGraphicFramePr>
          <p:cNvPr id="13" name="Table 13">
            <a:extLst>
              <a:ext uri="{FF2B5EF4-FFF2-40B4-BE49-F238E27FC236}">
                <a16:creationId xmlns:a16="http://schemas.microsoft.com/office/drawing/2014/main" id="{ADAD7CB7-1A20-5868-63A4-7782E1DD0373}"/>
              </a:ext>
            </a:extLst>
          </p:cNvPr>
          <p:cNvGraphicFramePr>
            <a:graphicFrameLocks noGrp="1"/>
          </p:cNvGraphicFramePr>
          <p:nvPr>
            <p:extLst>
              <p:ext uri="{D42A27DB-BD31-4B8C-83A1-F6EECF244321}">
                <p14:modId xmlns:p14="http://schemas.microsoft.com/office/powerpoint/2010/main" val="3003179569"/>
              </p:ext>
            </p:extLst>
          </p:nvPr>
        </p:nvGraphicFramePr>
        <p:xfrm>
          <a:off x="7944786" y="1807017"/>
          <a:ext cx="3597640" cy="3652367"/>
        </p:xfrm>
        <a:graphic>
          <a:graphicData uri="http://schemas.openxmlformats.org/drawingml/2006/table">
            <a:tbl>
              <a:tblPr firstRow="1" bandRow="1">
                <a:tableStyleId>{5C22544A-7EE6-4342-B048-85BDC9FD1C3A}</a:tableStyleId>
              </a:tblPr>
              <a:tblGrid>
                <a:gridCol w="1798820">
                  <a:extLst>
                    <a:ext uri="{9D8B030D-6E8A-4147-A177-3AD203B41FA5}">
                      <a16:colId xmlns:a16="http://schemas.microsoft.com/office/drawing/2014/main" val="2922468767"/>
                    </a:ext>
                  </a:extLst>
                </a:gridCol>
                <a:gridCol w="1798820">
                  <a:extLst>
                    <a:ext uri="{9D8B030D-6E8A-4147-A177-3AD203B41FA5}">
                      <a16:colId xmlns:a16="http://schemas.microsoft.com/office/drawing/2014/main" val="1154866566"/>
                    </a:ext>
                  </a:extLst>
                </a:gridCol>
              </a:tblGrid>
              <a:tr h="803003">
                <a:tc>
                  <a:txBody>
                    <a:bodyPr/>
                    <a:lstStyle/>
                    <a:p>
                      <a:pPr algn="ctr"/>
                      <a:r>
                        <a:rPr lang="fr-FR" dirty="0"/>
                        <a:t>Colonne 1</a:t>
                      </a:r>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fr-FR" dirty="0"/>
                        <a:t>Colonne 2</a:t>
                      </a:r>
                    </a:p>
                  </a:txBody>
                  <a:tcPr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585072343"/>
                  </a:ext>
                </a:extLst>
              </a:tr>
              <a:tr h="474894">
                <a:tc>
                  <a:txBody>
                    <a:bodyPr/>
                    <a:lstStyle/>
                    <a:p>
                      <a:pPr algn="ctr"/>
                      <a:r>
                        <a:rPr lang="fr-FR" dirty="0"/>
                        <a:t>Texte</a:t>
                      </a: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lang="fr-FR" dirty="0"/>
                        <a:t>12</a:t>
                      </a: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75630747"/>
                  </a:ext>
                </a:extLst>
              </a:tr>
              <a:tr h="474894">
                <a:tc>
                  <a:txBody>
                    <a:bodyPr/>
                    <a:lstStyle/>
                    <a:p>
                      <a:pPr algn="ctr"/>
                      <a:r>
                        <a:rPr lang="fr-FR" dirty="0"/>
                        <a:t>Texte</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ctr"/>
                      <a:r>
                        <a:rPr lang="fr-FR" dirty="0"/>
                        <a:t>25</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266340893"/>
                  </a:ext>
                </a:extLst>
              </a:tr>
              <a:tr h="474894">
                <a:tc>
                  <a:txBody>
                    <a:bodyPr/>
                    <a:lstStyle/>
                    <a:p>
                      <a:pPr algn="ctr"/>
                      <a:r>
                        <a:rPr lang="fr-FR" dirty="0"/>
                        <a:t>Texte</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lang="fr-FR" dirty="0"/>
                        <a:t>20</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600022123"/>
                  </a:ext>
                </a:extLst>
              </a:tr>
              <a:tr h="474894">
                <a:tc>
                  <a:txBody>
                    <a:bodyPr/>
                    <a:lstStyle/>
                    <a:p>
                      <a:pPr algn="ctr"/>
                      <a:r>
                        <a:rPr lang="fr-FR" dirty="0"/>
                        <a:t>Texte</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ctr"/>
                      <a:r>
                        <a:rPr lang="fr-FR" dirty="0"/>
                        <a:t>56</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905541397"/>
                  </a:ext>
                </a:extLst>
              </a:tr>
              <a:tr h="474894">
                <a:tc>
                  <a:txBody>
                    <a:bodyPr/>
                    <a:lstStyle/>
                    <a:p>
                      <a:pPr algn="ctr"/>
                      <a:r>
                        <a:rPr lang="fr-FR" dirty="0"/>
                        <a:t>Texte</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lang="fr-FR" dirty="0"/>
                        <a:t>20</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441456142"/>
                  </a:ext>
                </a:extLst>
              </a:tr>
              <a:tr h="474894">
                <a:tc>
                  <a:txBody>
                    <a:bodyPr/>
                    <a:lstStyle/>
                    <a:p>
                      <a:pPr algn="ctr"/>
                      <a:r>
                        <a:rPr lang="fr-FR" b="1" dirty="0">
                          <a:solidFill>
                            <a:schemeClr val="bg1"/>
                          </a:solidFill>
                        </a:rPr>
                        <a:t>Total</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fr-FR" b="1" dirty="0">
                          <a:solidFill>
                            <a:schemeClr val="bg1"/>
                          </a:solidFill>
                        </a:rPr>
                        <a:t>123</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57773136"/>
                  </a:ext>
                </a:extLst>
              </a:tr>
            </a:tbl>
          </a:graphicData>
        </a:graphic>
      </p:graphicFrame>
      <p:sp>
        <p:nvSpPr>
          <p:cNvPr id="2" name="Rectangle 1">
            <a:extLst>
              <a:ext uri="{FF2B5EF4-FFF2-40B4-BE49-F238E27FC236}">
                <a16:creationId xmlns:a16="http://schemas.microsoft.com/office/drawing/2014/main" id="{7DB4679C-45C3-00E9-AC65-F1E4F7DB7C00}"/>
              </a:ext>
            </a:extLst>
          </p:cNvPr>
          <p:cNvSpPr/>
          <p:nvPr/>
        </p:nvSpPr>
        <p:spPr>
          <a:xfrm>
            <a:off x="649574" y="2392859"/>
            <a:ext cx="3218481" cy="132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78782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B1B2A1-F701-4478-A58E-1311B092C758}"/>
              </a:ext>
            </a:extLst>
          </p:cNvPr>
          <p:cNvSpPr/>
          <p:nvPr/>
        </p:nvSpPr>
        <p:spPr>
          <a:xfrm>
            <a:off x="3860548" y="3044279"/>
            <a:ext cx="44709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TITRE DE PAGE</a:t>
            </a:r>
          </a:p>
        </p:txBody>
      </p:sp>
      <p:sp>
        <p:nvSpPr>
          <p:cNvPr id="7" name="Slide Number Placeholder 2">
            <a:extLst>
              <a:ext uri="{FF2B5EF4-FFF2-40B4-BE49-F238E27FC236}">
                <a16:creationId xmlns:a16="http://schemas.microsoft.com/office/drawing/2014/main" id="{F2C38BA6-D371-4EA3-8BFA-0249A4F043B1}"/>
              </a:ext>
            </a:extLst>
          </p:cNvPr>
          <p:cNvSpPr txBox="1">
            <a:spLocks/>
          </p:cNvSpPr>
          <p:nvPr/>
        </p:nvSpPr>
        <p:spPr>
          <a:xfrm>
            <a:off x="5701381" y="6538369"/>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11</a:t>
            </a:fld>
            <a:endParaRPr lang="fr-FR" sz="2000" b="1"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62379BC7-35C8-9E68-8985-F8A7A8B3B098}"/>
              </a:ext>
            </a:extLst>
          </p:cNvPr>
          <p:cNvCxnSpPr>
            <a:cxnSpLocks/>
          </p:cNvCxnSpPr>
          <p:nvPr/>
        </p:nvCxnSpPr>
        <p:spPr>
          <a:xfrm>
            <a:off x="3416969" y="57150"/>
            <a:ext cx="5358063" cy="0"/>
          </a:xfrm>
          <a:prstGeom prst="line">
            <a:avLst/>
          </a:prstGeom>
          <a:ln w="1143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D852D7-BBBE-96BD-1BE3-9758F5FD7CDD}"/>
              </a:ext>
            </a:extLst>
          </p:cNvPr>
          <p:cNvCxnSpPr>
            <a:cxnSpLocks/>
          </p:cNvCxnSpPr>
          <p:nvPr/>
        </p:nvCxnSpPr>
        <p:spPr>
          <a:xfrm>
            <a:off x="5646000" y="6843005"/>
            <a:ext cx="900000" cy="0"/>
          </a:xfrm>
          <a:prstGeom prst="line">
            <a:avLst/>
          </a:prstGeom>
          <a:ln w="31750">
            <a:solidFill>
              <a:schemeClr val="tx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05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0CA958-B672-46F5-B1C2-CC571CE6E6B8}"/>
              </a:ext>
            </a:extLst>
          </p:cNvPr>
          <p:cNvSpPr/>
          <p:nvPr/>
        </p:nvSpPr>
        <p:spPr>
          <a:xfrm>
            <a:off x="452977" y="1569541"/>
            <a:ext cx="3208379" cy="4031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a:t>
            </a:r>
          </a:p>
        </p:txBody>
      </p:sp>
      <p:sp>
        <p:nvSpPr>
          <p:cNvPr id="9" name="Rectangle 8">
            <a:extLst>
              <a:ext uri="{FF2B5EF4-FFF2-40B4-BE49-F238E27FC236}">
                <a16:creationId xmlns:a16="http://schemas.microsoft.com/office/drawing/2014/main" id="{374A250E-F519-4D1B-A719-BB867E3690D8}"/>
              </a:ext>
            </a:extLst>
          </p:cNvPr>
          <p:cNvSpPr/>
          <p:nvPr/>
        </p:nvSpPr>
        <p:spPr>
          <a:xfrm>
            <a:off x="4491810" y="1569542"/>
            <a:ext cx="3208379" cy="4031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a:t>
            </a:r>
          </a:p>
        </p:txBody>
      </p:sp>
      <p:sp>
        <p:nvSpPr>
          <p:cNvPr id="10" name="Rectangle 9">
            <a:extLst>
              <a:ext uri="{FF2B5EF4-FFF2-40B4-BE49-F238E27FC236}">
                <a16:creationId xmlns:a16="http://schemas.microsoft.com/office/drawing/2014/main" id="{DBED6EFD-A398-4E8E-A63B-38F002E49B3F}"/>
              </a:ext>
            </a:extLst>
          </p:cNvPr>
          <p:cNvSpPr/>
          <p:nvPr/>
        </p:nvSpPr>
        <p:spPr>
          <a:xfrm>
            <a:off x="8530642" y="1569541"/>
            <a:ext cx="3208379" cy="4031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a:t>
            </a:r>
          </a:p>
        </p:txBody>
      </p:sp>
      <p:sp>
        <p:nvSpPr>
          <p:cNvPr id="3" name="Rectangle 2">
            <a:extLst>
              <a:ext uri="{FF2B5EF4-FFF2-40B4-BE49-F238E27FC236}">
                <a16:creationId xmlns:a16="http://schemas.microsoft.com/office/drawing/2014/main" id="{4EA25AB8-13B4-BE80-3E7C-912D3CB1139F}"/>
              </a:ext>
            </a:extLst>
          </p:cNvPr>
          <p:cNvSpPr/>
          <p:nvPr/>
        </p:nvSpPr>
        <p:spPr>
          <a:xfrm>
            <a:off x="3841216" y="446861"/>
            <a:ext cx="44709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a:defRPr/>
            </a:pPr>
            <a:r>
              <a:rPr kumimoji="0" lang="fr-FR" sz="44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TITRE DE PAGE</a:t>
            </a:r>
          </a:p>
        </p:txBody>
      </p:sp>
      <p:cxnSp>
        <p:nvCxnSpPr>
          <p:cNvPr id="4" name="Straight Connector 3">
            <a:extLst>
              <a:ext uri="{FF2B5EF4-FFF2-40B4-BE49-F238E27FC236}">
                <a16:creationId xmlns:a16="http://schemas.microsoft.com/office/drawing/2014/main" id="{88BCA9AB-AC12-85BD-9A9F-A051A35486AA}"/>
              </a:ext>
            </a:extLst>
          </p:cNvPr>
          <p:cNvCxnSpPr>
            <a:cxnSpLocks/>
          </p:cNvCxnSpPr>
          <p:nvPr/>
        </p:nvCxnSpPr>
        <p:spPr>
          <a:xfrm>
            <a:off x="3416969" y="57150"/>
            <a:ext cx="5358063" cy="0"/>
          </a:xfrm>
          <a:prstGeom prst="line">
            <a:avLst/>
          </a:prstGeom>
          <a:ln w="1143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5" name="Slide Number Placeholder 2">
            <a:extLst>
              <a:ext uri="{FF2B5EF4-FFF2-40B4-BE49-F238E27FC236}">
                <a16:creationId xmlns:a16="http://schemas.microsoft.com/office/drawing/2014/main" id="{AD800319-1AE1-C1C8-8B8B-B7F562186A0D}"/>
              </a:ext>
            </a:extLst>
          </p:cNvPr>
          <p:cNvSpPr txBox="1">
            <a:spLocks/>
          </p:cNvSpPr>
          <p:nvPr/>
        </p:nvSpPr>
        <p:spPr>
          <a:xfrm>
            <a:off x="5701381" y="6538369"/>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12</a:t>
            </a:fld>
            <a:endParaRPr lang="fr-FR" sz="2000" b="1"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F83AE1D-788F-ACEC-5318-551534B68F6B}"/>
              </a:ext>
            </a:extLst>
          </p:cNvPr>
          <p:cNvCxnSpPr>
            <a:cxnSpLocks/>
          </p:cNvCxnSpPr>
          <p:nvPr/>
        </p:nvCxnSpPr>
        <p:spPr>
          <a:xfrm>
            <a:off x="5646000" y="6843005"/>
            <a:ext cx="900000" cy="0"/>
          </a:xfrm>
          <a:prstGeom prst="line">
            <a:avLst/>
          </a:prstGeom>
          <a:ln w="317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A6D95A1-1AB6-0FEB-103D-C13318A1408D}"/>
              </a:ext>
            </a:extLst>
          </p:cNvPr>
          <p:cNvSpPr/>
          <p:nvPr/>
        </p:nvSpPr>
        <p:spPr>
          <a:xfrm>
            <a:off x="545245" y="1390771"/>
            <a:ext cx="2412000" cy="132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DF28CCAF-9765-1D3A-4579-F0A5D62B6C87}"/>
              </a:ext>
            </a:extLst>
          </p:cNvPr>
          <p:cNvSpPr/>
          <p:nvPr/>
        </p:nvSpPr>
        <p:spPr>
          <a:xfrm>
            <a:off x="4572871" y="1390771"/>
            <a:ext cx="2412000" cy="132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E6F1D8BA-04EB-2202-3D44-267B08868119}"/>
              </a:ext>
            </a:extLst>
          </p:cNvPr>
          <p:cNvSpPr/>
          <p:nvPr/>
        </p:nvSpPr>
        <p:spPr>
          <a:xfrm>
            <a:off x="8615995" y="1390771"/>
            <a:ext cx="2412000" cy="132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26982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A25AB8-13B4-BE80-3E7C-912D3CB1139F}"/>
              </a:ext>
            </a:extLst>
          </p:cNvPr>
          <p:cNvSpPr/>
          <p:nvPr/>
        </p:nvSpPr>
        <p:spPr>
          <a:xfrm>
            <a:off x="3841216" y="446861"/>
            <a:ext cx="44709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a:defRPr/>
            </a:pPr>
            <a:r>
              <a:rPr kumimoji="0" lang="fr-FR" sz="44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TITRE DE PAGE</a:t>
            </a:r>
          </a:p>
        </p:txBody>
      </p:sp>
      <p:cxnSp>
        <p:nvCxnSpPr>
          <p:cNvPr id="4" name="Straight Connector 3">
            <a:extLst>
              <a:ext uri="{FF2B5EF4-FFF2-40B4-BE49-F238E27FC236}">
                <a16:creationId xmlns:a16="http://schemas.microsoft.com/office/drawing/2014/main" id="{88BCA9AB-AC12-85BD-9A9F-A051A35486AA}"/>
              </a:ext>
            </a:extLst>
          </p:cNvPr>
          <p:cNvCxnSpPr>
            <a:cxnSpLocks/>
          </p:cNvCxnSpPr>
          <p:nvPr/>
        </p:nvCxnSpPr>
        <p:spPr>
          <a:xfrm>
            <a:off x="3416969" y="57150"/>
            <a:ext cx="5358063" cy="0"/>
          </a:xfrm>
          <a:prstGeom prst="line">
            <a:avLst/>
          </a:prstGeom>
          <a:ln w="1143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5" name="Slide Number Placeholder 2">
            <a:extLst>
              <a:ext uri="{FF2B5EF4-FFF2-40B4-BE49-F238E27FC236}">
                <a16:creationId xmlns:a16="http://schemas.microsoft.com/office/drawing/2014/main" id="{AD800319-1AE1-C1C8-8B8B-B7F562186A0D}"/>
              </a:ext>
            </a:extLst>
          </p:cNvPr>
          <p:cNvSpPr txBox="1">
            <a:spLocks/>
          </p:cNvSpPr>
          <p:nvPr/>
        </p:nvSpPr>
        <p:spPr>
          <a:xfrm>
            <a:off x="5701381" y="6538369"/>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13</a:t>
            </a:fld>
            <a:endParaRPr lang="fr-FR" sz="2000" b="1"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F83AE1D-788F-ACEC-5318-551534B68F6B}"/>
              </a:ext>
            </a:extLst>
          </p:cNvPr>
          <p:cNvCxnSpPr>
            <a:cxnSpLocks/>
          </p:cNvCxnSpPr>
          <p:nvPr/>
        </p:nvCxnSpPr>
        <p:spPr>
          <a:xfrm>
            <a:off x="5646000" y="6843005"/>
            <a:ext cx="900000" cy="0"/>
          </a:xfrm>
          <a:prstGeom prst="line">
            <a:avLst/>
          </a:prstGeom>
          <a:ln w="31750">
            <a:solidFill>
              <a:schemeClr val="tx1"/>
            </a:solidFill>
          </a:ln>
          <a:effectLst/>
        </p:spPr>
        <p:style>
          <a:lnRef idx="1">
            <a:schemeClr val="accent1"/>
          </a:lnRef>
          <a:fillRef idx="0">
            <a:schemeClr val="accent1"/>
          </a:fillRef>
          <a:effectRef idx="0">
            <a:schemeClr val="accent1"/>
          </a:effectRef>
          <a:fontRef idx="minor">
            <a:schemeClr val="tx1"/>
          </a:fontRef>
        </p:style>
      </p:cxnSp>
      <p:graphicFrame>
        <p:nvGraphicFramePr>
          <p:cNvPr id="2" name="Table 6">
            <a:extLst>
              <a:ext uri="{FF2B5EF4-FFF2-40B4-BE49-F238E27FC236}">
                <a16:creationId xmlns:a16="http://schemas.microsoft.com/office/drawing/2014/main" id="{96ABD145-84DA-208A-DED7-4F274266F329}"/>
              </a:ext>
            </a:extLst>
          </p:cNvPr>
          <p:cNvGraphicFramePr>
            <a:graphicFrameLocks noGrp="1"/>
          </p:cNvGraphicFramePr>
          <p:nvPr>
            <p:extLst>
              <p:ext uri="{D42A27DB-BD31-4B8C-83A1-F6EECF244321}">
                <p14:modId xmlns:p14="http://schemas.microsoft.com/office/powerpoint/2010/main" val="3098649436"/>
              </p:ext>
            </p:extLst>
          </p:nvPr>
        </p:nvGraphicFramePr>
        <p:xfrm>
          <a:off x="647030" y="1420243"/>
          <a:ext cx="10897272" cy="4572000"/>
        </p:xfrm>
        <a:graphic>
          <a:graphicData uri="http://schemas.openxmlformats.org/drawingml/2006/table">
            <a:tbl>
              <a:tblPr firstRow="1" bandRow="1">
                <a:tableStyleId>{5C22544A-7EE6-4342-B048-85BDC9FD1C3A}</a:tableStyleId>
              </a:tblPr>
              <a:tblGrid>
                <a:gridCol w="1816212">
                  <a:extLst>
                    <a:ext uri="{9D8B030D-6E8A-4147-A177-3AD203B41FA5}">
                      <a16:colId xmlns:a16="http://schemas.microsoft.com/office/drawing/2014/main" val="1908391713"/>
                    </a:ext>
                  </a:extLst>
                </a:gridCol>
                <a:gridCol w="1816212">
                  <a:extLst>
                    <a:ext uri="{9D8B030D-6E8A-4147-A177-3AD203B41FA5}">
                      <a16:colId xmlns:a16="http://schemas.microsoft.com/office/drawing/2014/main" val="1170368754"/>
                    </a:ext>
                  </a:extLst>
                </a:gridCol>
                <a:gridCol w="1816212">
                  <a:extLst>
                    <a:ext uri="{9D8B030D-6E8A-4147-A177-3AD203B41FA5}">
                      <a16:colId xmlns:a16="http://schemas.microsoft.com/office/drawing/2014/main" val="282244118"/>
                    </a:ext>
                  </a:extLst>
                </a:gridCol>
                <a:gridCol w="1816212">
                  <a:extLst>
                    <a:ext uri="{9D8B030D-6E8A-4147-A177-3AD203B41FA5}">
                      <a16:colId xmlns:a16="http://schemas.microsoft.com/office/drawing/2014/main" val="3508290420"/>
                    </a:ext>
                  </a:extLst>
                </a:gridCol>
                <a:gridCol w="1816212">
                  <a:extLst>
                    <a:ext uri="{9D8B030D-6E8A-4147-A177-3AD203B41FA5}">
                      <a16:colId xmlns:a16="http://schemas.microsoft.com/office/drawing/2014/main" val="2492081859"/>
                    </a:ext>
                  </a:extLst>
                </a:gridCol>
                <a:gridCol w="1816212">
                  <a:extLst>
                    <a:ext uri="{9D8B030D-6E8A-4147-A177-3AD203B41FA5}">
                      <a16:colId xmlns:a16="http://schemas.microsoft.com/office/drawing/2014/main" val="1866230612"/>
                    </a:ext>
                  </a:extLst>
                </a:gridCol>
              </a:tblGrid>
              <a:tr h="828000">
                <a:tc>
                  <a:txBody>
                    <a:bodyPr/>
                    <a:lstStyle/>
                    <a:p>
                      <a:pPr algn="ctr"/>
                      <a:r>
                        <a:rPr lang="fr-FR" b="1" dirty="0">
                          <a:latin typeface="Arial" panose="020B0604020202020204" pitchFamily="34" charset="0"/>
                          <a:cs typeface="Arial" panose="020B0604020202020204" pitchFamily="34" charset="0"/>
                        </a:rPr>
                        <a:t>Col 1</a:t>
                      </a:r>
                    </a:p>
                  </a:txBody>
                  <a:tcPr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tx1"/>
                    </a:solidFill>
                  </a:tcPr>
                </a:tc>
                <a:tc>
                  <a:txBody>
                    <a:bodyPr/>
                    <a:lstStyle/>
                    <a:p>
                      <a:pPr algn="ctr"/>
                      <a:r>
                        <a:rPr lang="fr-FR" b="1" dirty="0">
                          <a:latin typeface="Arial" panose="020B0604020202020204" pitchFamily="34" charset="0"/>
                          <a:cs typeface="Arial" panose="020B0604020202020204" pitchFamily="34" charset="0"/>
                        </a:rPr>
                        <a:t>Col 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tx1"/>
                    </a:solidFill>
                  </a:tcPr>
                </a:tc>
                <a:tc>
                  <a:txBody>
                    <a:bodyPr/>
                    <a:lstStyle/>
                    <a:p>
                      <a:pPr algn="ctr"/>
                      <a:r>
                        <a:rPr lang="fr-FR" b="1" dirty="0">
                          <a:latin typeface="Arial" panose="020B0604020202020204" pitchFamily="34" charset="0"/>
                          <a:cs typeface="Arial" panose="020B0604020202020204" pitchFamily="34" charset="0"/>
                        </a:rPr>
                        <a:t>Col 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tx1"/>
                    </a:solidFill>
                  </a:tcPr>
                </a:tc>
                <a:tc>
                  <a:txBody>
                    <a:bodyPr/>
                    <a:lstStyle/>
                    <a:p>
                      <a:pPr algn="ctr"/>
                      <a:r>
                        <a:rPr lang="fr-FR" b="1" dirty="0">
                          <a:latin typeface="Arial" panose="020B0604020202020204" pitchFamily="34" charset="0"/>
                          <a:cs typeface="Arial" panose="020B0604020202020204" pitchFamily="34" charset="0"/>
                        </a:rPr>
                        <a:t>Col 4</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tx1"/>
                    </a:solidFill>
                  </a:tcPr>
                </a:tc>
                <a:tc>
                  <a:txBody>
                    <a:bodyPr/>
                    <a:lstStyle/>
                    <a:p>
                      <a:pPr algn="ctr"/>
                      <a:r>
                        <a:rPr lang="fr-FR" b="1" dirty="0">
                          <a:latin typeface="Arial" panose="020B0604020202020204" pitchFamily="34" charset="0"/>
                          <a:cs typeface="Arial" panose="020B0604020202020204" pitchFamily="34" charset="0"/>
                        </a:rPr>
                        <a:t>Col 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tx1"/>
                    </a:solidFill>
                  </a:tcPr>
                </a:tc>
                <a:tc>
                  <a:txBody>
                    <a:bodyPr/>
                    <a:lstStyle/>
                    <a:p>
                      <a:pPr algn="ctr"/>
                      <a:r>
                        <a:rPr lang="fr-FR" b="1" dirty="0">
                          <a:latin typeface="Arial" panose="020B0604020202020204" pitchFamily="34" charset="0"/>
                          <a:cs typeface="Arial" panose="020B0604020202020204" pitchFamily="34" charset="0"/>
                        </a:rPr>
                        <a:t>Col 6</a:t>
                      </a:r>
                    </a:p>
                  </a:txBody>
                  <a:tcPr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253604124"/>
                  </a:ext>
                </a:extLst>
              </a:tr>
              <a:tr h="468000">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12</a:t>
                      </a:r>
                    </a:p>
                  </a:txBody>
                  <a:tcPr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12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12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12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15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16</a:t>
                      </a:r>
                    </a:p>
                  </a:txBody>
                  <a:tcPr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443815623"/>
                  </a:ext>
                </a:extLst>
              </a:tr>
              <a:tr h="468000">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10</a:t>
                      </a:r>
                    </a:p>
                  </a:txBody>
                  <a:tcPr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20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11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12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51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36</a:t>
                      </a:r>
                    </a:p>
                  </a:txBody>
                  <a:tcPr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985624942"/>
                  </a:ext>
                </a:extLst>
              </a:tr>
              <a:tr h="468000">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14</a:t>
                      </a:r>
                    </a:p>
                  </a:txBody>
                  <a:tcPr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15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25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62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54</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15</a:t>
                      </a:r>
                    </a:p>
                  </a:txBody>
                  <a:tcPr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407116194"/>
                  </a:ext>
                </a:extLst>
              </a:tr>
              <a:tr h="468000">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18</a:t>
                      </a:r>
                    </a:p>
                  </a:txBody>
                  <a:tcPr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19</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17</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15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14</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12</a:t>
                      </a:r>
                    </a:p>
                  </a:txBody>
                  <a:tcPr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555523552"/>
                  </a:ext>
                </a:extLst>
              </a:tr>
              <a:tr h="468000">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11</a:t>
                      </a:r>
                    </a:p>
                  </a:txBody>
                  <a:tcPr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20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20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10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10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20</a:t>
                      </a:r>
                    </a:p>
                  </a:txBody>
                  <a:tcPr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865881536"/>
                  </a:ext>
                </a:extLst>
              </a:tr>
              <a:tr h="468000">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20</a:t>
                      </a:r>
                    </a:p>
                  </a:txBody>
                  <a:tcPr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10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20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20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10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20</a:t>
                      </a:r>
                    </a:p>
                  </a:txBody>
                  <a:tcPr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211002752"/>
                  </a:ext>
                </a:extLst>
              </a:tr>
              <a:tr h="468000">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50</a:t>
                      </a:r>
                    </a:p>
                  </a:txBody>
                  <a:tcPr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52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51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95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65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45</a:t>
                      </a:r>
                    </a:p>
                  </a:txBody>
                  <a:tcPr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85173592"/>
                  </a:ext>
                </a:extLst>
              </a:tr>
              <a:tr h="468000">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85</a:t>
                      </a:r>
                    </a:p>
                  </a:txBody>
                  <a:tcPr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75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95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45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lang="fr-FR" sz="1600" b="0" dirty="0">
                          <a:ln>
                            <a:solidFill>
                              <a:schemeClr val="bg1"/>
                            </a:solidFill>
                          </a:ln>
                          <a:solidFill>
                            <a:schemeClr val="bg1"/>
                          </a:solidFill>
                          <a:latin typeface="Arial" panose="020B0604020202020204" pitchFamily="34" charset="0"/>
                          <a:cs typeface="Arial" panose="020B0604020202020204" pitchFamily="34" charset="0"/>
                        </a:rPr>
                        <a:t>62</a:t>
                      </a:r>
                    </a:p>
                  </a:txBody>
                  <a:tcPr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44289506"/>
                  </a:ext>
                </a:extLst>
              </a:tr>
            </a:tbl>
          </a:graphicData>
        </a:graphic>
      </p:graphicFrame>
    </p:spTree>
    <p:extLst>
      <p:ext uri="{BB962C8B-B14F-4D97-AF65-F5344CB8AC3E}">
        <p14:creationId xmlns:p14="http://schemas.microsoft.com/office/powerpoint/2010/main" val="3127271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5EA44C-B48B-481D-B081-77ACD04E62EE}"/>
              </a:ext>
            </a:extLst>
          </p:cNvPr>
          <p:cNvSpPr/>
          <p:nvPr/>
        </p:nvSpPr>
        <p:spPr>
          <a:xfrm>
            <a:off x="441649" y="1845051"/>
            <a:ext cx="5492034" cy="3785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dirty="0" err="1">
                <a:solidFill>
                  <a:srgbClr val="000000"/>
                </a:solidFill>
                <a:effectLst/>
                <a:latin typeface="Arial" panose="020B0604020202020204" pitchFamily="34" charset="0"/>
                <a:cs typeface="Arial" panose="020B0604020202020204" pitchFamily="34" charset="0"/>
              </a:rPr>
              <a:t>Letraset</a:t>
            </a:r>
            <a:r>
              <a:rPr lang="fr-FR" sz="1600" b="0" dirty="0">
                <a:solidFill>
                  <a:srgbClr val="000000"/>
                </a:solidFill>
                <a:effectLst/>
                <a:latin typeface="Arial" panose="020B0604020202020204" pitchFamily="34" charset="0"/>
                <a:cs typeface="Arial" panose="020B0604020202020204" pitchFamily="34" charset="0"/>
              </a:rPr>
              <a:t> contenant des passages du Lorem Ipsum, et, plus récemment, par son inclusion dans des applications de mise en page de texte, comme </a:t>
            </a:r>
            <a:r>
              <a:rPr lang="fr-FR" sz="1600" b="0" dirty="0" err="1">
                <a:solidFill>
                  <a:srgbClr val="000000"/>
                </a:solidFill>
                <a:effectLst/>
                <a:latin typeface="Arial" panose="020B0604020202020204" pitchFamily="34" charset="0"/>
                <a:cs typeface="Arial" panose="020B0604020202020204" pitchFamily="34" charset="0"/>
              </a:rPr>
              <a:t>Aldus</a:t>
            </a:r>
            <a:r>
              <a:rPr lang="fr-FR" sz="1600" b="0" dirty="0">
                <a:solidFill>
                  <a:srgbClr val="000000"/>
                </a:solidFill>
                <a:effectLst/>
                <a:latin typeface="Arial" panose="020B0604020202020204" pitchFamily="34" charset="0"/>
                <a:cs typeface="Arial" panose="020B0604020202020204" pitchFamily="34" charset="0"/>
              </a:rPr>
              <a:t> </a:t>
            </a:r>
            <a:r>
              <a:rPr lang="fr-FR" sz="1600" b="0" dirty="0" err="1">
                <a:solidFill>
                  <a:srgbClr val="000000"/>
                </a:solidFill>
                <a:effectLst/>
                <a:latin typeface="Arial" panose="020B0604020202020204" pitchFamily="34" charset="0"/>
                <a:cs typeface="Arial" panose="020B0604020202020204" pitchFamily="34" charset="0"/>
              </a:rPr>
              <a:t>PageMaker</a:t>
            </a:r>
            <a:r>
              <a:rPr lang="fr-FR" sz="1600" b="0" dirty="0">
                <a:solidFill>
                  <a:srgbClr val="000000"/>
                </a:solidFill>
                <a:effectLst/>
                <a:latin typeface="Arial" panose="020B0604020202020204" pitchFamily="34" charset="0"/>
                <a:cs typeface="Arial" panose="020B0604020202020204" pitchFamily="34" charset="0"/>
              </a:rPr>
              <a:t>.</a:t>
            </a:r>
            <a:r>
              <a:rPr lang="fr-FR" sz="1600" dirty="0">
                <a:solidFill>
                  <a:srgbClr val="000000"/>
                </a:solidFill>
                <a:latin typeface="Arial" panose="020B0604020202020204" pitchFamily="34" charset="0"/>
                <a:cs typeface="Arial" panose="020B0604020202020204" pitchFamily="34" charset="0"/>
              </a:rPr>
              <a:t> </a:t>
            </a:r>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a:t>
            </a:r>
          </a:p>
        </p:txBody>
      </p:sp>
      <p:sp>
        <p:nvSpPr>
          <p:cNvPr id="14" name="Rectangle 13">
            <a:extLst>
              <a:ext uri="{FF2B5EF4-FFF2-40B4-BE49-F238E27FC236}">
                <a16:creationId xmlns:a16="http://schemas.microsoft.com/office/drawing/2014/main" id="{A08F3D79-AA15-49A0-99E7-7B51D57AAA0D}"/>
              </a:ext>
            </a:extLst>
          </p:cNvPr>
          <p:cNvSpPr/>
          <p:nvPr/>
        </p:nvSpPr>
        <p:spPr>
          <a:xfrm>
            <a:off x="6209666" y="1845051"/>
            <a:ext cx="5492034" cy="3785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dirty="0" err="1">
                <a:solidFill>
                  <a:srgbClr val="000000"/>
                </a:solidFill>
                <a:effectLst/>
                <a:latin typeface="Arial" panose="020B0604020202020204" pitchFamily="34" charset="0"/>
                <a:cs typeface="Arial" panose="020B0604020202020204" pitchFamily="34" charset="0"/>
              </a:rPr>
              <a:t>Letraset</a:t>
            </a:r>
            <a:r>
              <a:rPr lang="fr-FR" sz="1600" b="0" dirty="0">
                <a:solidFill>
                  <a:srgbClr val="000000"/>
                </a:solidFill>
                <a:effectLst/>
                <a:latin typeface="Arial" panose="020B0604020202020204" pitchFamily="34" charset="0"/>
                <a:cs typeface="Arial" panose="020B0604020202020204" pitchFamily="34" charset="0"/>
              </a:rPr>
              <a:t> contenant des passages du Lorem Ipsum, et, plus récemment, par son inclusion dans des applications de mise en page de texte, comme </a:t>
            </a:r>
            <a:r>
              <a:rPr lang="fr-FR" sz="1600" b="0" dirty="0" err="1">
                <a:solidFill>
                  <a:srgbClr val="000000"/>
                </a:solidFill>
                <a:effectLst/>
                <a:latin typeface="Arial" panose="020B0604020202020204" pitchFamily="34" charset="0"/>
                <a:cs typeface="Arial" panose="020B0604020202020204" pitchFamily="34" charset="0"/>
              </a:rPr>
              <a:t>Aldus</a:t>
            </a:r>
            <a:r>
              <a:rPr lang="fr-FR" sz="1600" b="0" dirty="0">
                <a:solidFill>
                  <a:srgbClr val="000000"/>
                </a:solidFill>
                <a:effectLst/>
                <a:latin typeface="Arial" panose="020B0604020202020204" pitchFamily="34" charset="0"/>
                <a:cs typeface="Arial" panose="020B0604020202020204" pitchFamily="34" charset="0"/>
              </a:rPr>
              <a:t> </a:t>
            </a:r>
            <a:r>
              <a:rPr lang="fr-FR" sz="1600" b="0" dirty="0" err="1">
                <a:solidFill>
                  <a:srgbClr val="000000"/>
                </a:solidFill>
                <a:effectLst/>
                <a:latin typeface="Arial" panose="020B0604020202020204" pitchFamily="34" charset="0"/>
                <a:cs typeface="Arial" panose="020B0604020202020204" pitchFamily="34" charset="0"/>
              </a:rPr>
              <a:t>PageMaker</a:t>
            </a:r>
            <a:r>
              <a:rPr lang="fr-FR" sz="1600" b="0" dirty="0">
                <a:solidFill>
                  <a:srgbClr val="000000"/>
                </a:solidFill>
                <a:effectLst/>
                <a:latin typeface="Arial" panose="020B0604020202020204" pitchFamily="34" charset="0"/>
                <a:cs typeface="Arial" panose="020B0604020202020204" pitchFamily="34" charset="0"/>
              </a:rPr>
              <a:t>.</a:t>
            </a:r>
            <a:r>
              <a:rPr lang="fr-FR" sz="1600" dirty="0">
                <a:solidFill>
                  <a:srgbClr val="000000"/>
                </a:solidFill>
                <a:latin typeface="Arial" panose="020B0604020202020204" pitchFamily="34" charset="0"/>
                <a:cs typeface="Arial" panose="020B0604020202020204" pitchFamily="34" charset="0"/>
              </a:rPr>
              <a:t> </a:t>
            </a:r>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a:t>
            </a:r>
          </a:p>
        </p:txBody>
      </p:sp>
      <p:sp>
        <p:nvSpPr>
          <p:cNvPr id="3" name="Rectangle 2">
            <a:extLst>
              <a:ext uri="{FF2B5EF4-FFF2-40B4-BE49-F238E27FC236}">
                <a16:creationId xmlns:a16="http://schemas.microsoft.com/office/drawing/2014/main" id="{3A144E86-9320-0D0D-F6B3-877AC3CA7879}"/>
              </a:ext>
            </a:extLst>
          </p:cNvPr>
          <p:cNvSpPr/>
          <p:nvPr/>
        </p:nvSpPr>
        <p:spPr>
          <a:xfrm>
            <a:off x="3841216" y="446861"/>
            <a:ext cx="44709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a:defRPr/>
            </a:pPr>
            <a:r>
              <a:rPr kumimoji="0" lang="fr-FR" sz="44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TITRE DE PAGE</a:t>
            </a:r>
          </a:p>
        </p:txBody>
      </p:sp>
      <p:cxnSp>
        <p:nvCxnSpPr>
          <p:cNvPr id="4" name="Straight Connector 3">
            <a:extLst>
              <a:ext uri="{FF2B5EF4-FFF2-40B4-BE49-F238E27FC236}">
                <a16:creationId xmlns:a16="http://schemas.microsoft.com/office/drawing/2014/main" id="{0D90EC14-9820-F54A-AB22-F5B8FAE34F3A}"/>
              </a:ext>
            </a:extLst>
          </p:cNvPr>
          <p:cNvCxnSpPr>
            <a:cxnSpLocks/>
          </p:cNvCxnSpPr>
          <p:nvPr/>
        </p:nvCxnSpPr>
        <p:spPr>
          <a:xfrm>
            <a:off x="3416969" y="57150"/>
            <a:ext cx="5358063" cy="0"/>
          </a:xfrm>
          <a:prstGeom prst="line">
            <a:avLst/>
          </a:prstGeom>
          <a:ln w="1143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5" name="Slide Number Placeholder 2">
            <a:extLst>
              <a:ext uri="{FF2B5EF4-FFF2-40B4-BE49-F238E27FC236}">
                <a16:creationId xmlns:a16="http://schemas.microsoft.com/office/drawing/2014/main" id="{FFEB6144-ED3C-454A-EF7C-F674EBFFBD4C}"/>
              </a:ext>
            </a:extLst>
          </p:cNvPr>
          <p:cNvSpPr txBox="1">
            <a:spLocks/>
          </p:cNvSpPr>
          <p:nvPr/>
        </p:nvSpPr>
        <p:spPr>
          <a:xfrm>
            <a:off x="5701381" y="6538369"/>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14</a:t>
            </a:fld>
            <a:endParaRPr lang="fr-FR" sz="2000"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F7D193D-27D4-934F-44EB-B09276EF4929}"/>
              </a:ext>
            </a:extLst>
          </p:cNvPr>
          <p:cNvCxnSpPr>
            <a:cxnSpLocks/>
          </p:cNvCxnSpPr>
          <p:nvPr/>
        </p:nvCxnSpPr>
        <p:spPr>
          <a:xfrm>
            <a:off x="5646000" y="6843005"/>
            <a:ext cx="900000" cy="0"/>
          </a:xfrm>
          <a:prstGeom prst="line">
            <a:avLst/>
          </a:prstGeom>
          <a:ln w="317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65BC1A3-FA2F-FBC4-A6DF-02E5F2D2B7B1}"/>
              </a:ext>
            </a:extLst>
          </p:cNvPr>
          <p:cNvSpPr/>
          <p:nvPr/>
        </p:nvSpPr>
        <p:spPr>
          <a:xfrm>
            <a:off x="545245" y="1603997"/>
            <a:ext cx="3218481" cy="132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1E994F2C-1672-7BAA-1A54-F03D7C4B11DC}"/>
              </a:ext>
            </a:extLst>
          </p:cNvPr>
          <p:cNvSpPr/>
          <p:nvPr/>
        </p:nvSpPr>
        <p:spPr>
          <a:xfrm>
            <a:off x="6292533" y="1603997"/>
            <a:ext cx="3218481" cy="132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52012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D8FA9C-EF6E-A01D-BC3B-27E24FD684DB}"/>
              </a:ext>
            </a:extLst>
          </p:cNvPr>
          <p:cNvSpPr txBox="1"/>
          <p:nvPr/>
        </p:nvSpPr>
        <p:spPr>
          <a:xfrm>
            <a:off x="1207378" y="5282763"/>
            <a:ext cx="2264472" cy="369332"/>
          </a:xfrm>
          <a:prstGeom prst="rect">
            <a:avLst/>
          </a:prstGeom>
          <a:noFill/>
        </p:spPr>
        <p:txBody>
          <a:bodyPr wrap="square" rtlCol="0" anchor="t" anchorCtr="0">
            <a:spAutoFit/>
          </a:bodyPr>
          <a:lstStyle/>
          <a:p>
            <a:pPr algn="ctr"/>
            <a:r>
              <a:rPr lang="fr-FR" i="1" dirty="0">
                <a:latin typeface="Arial" panose="020B0604020202020204" pitchFamily="34" charset="0"/>
                <a:cs typeface="Arial" panose="020B0604020202020204" pitchFamily="34" charset="0"/>
              </a:rPr>
              <a:t>/</a:t>
            </a:r>
            <a:r>
              <a:rPr lang="fr-FR" i="1" dirty="0" err="1">
                <a:latin typeface="Arial" panose="020B0604020202020204" pitchFamily="34" charset="0"/>
                <a:cs typeface="Arial" panose="020B0604020202020204" pitchFamily="34" charset="0"/>
              </a:rPr>
              <a:t>link</a:t>
            </a:r>
            <a:endParaRPr lang="fr-FR" i="1" dirty="0">
              <a:latin typeface="Arial" panose="020B0604020202020204" pitchFamily="34" charset="0"/>
              <a:cs typeface="Arial" panose="020B0604020202020204" pitchFamily="34" charset="0"/>
            </a:endParaRPr>
          </a:p>
        </p:txBody>
      </p:sp>
      <p:sp>
        <p:nvSpPr>
          <p:cNvPr id="6" name="Rounded Rectangle 8">
            <a:extLst>
              <a:ext uri="{FF2B5EF4-FFF2-40B4-BE49-F238E27FC236}">
                <a16:creationId xmlns:a16="http://schemas.microsoft.com/office/drawing/2014/main" id="{EF798FF2-D18E-44F0-BFCC-DFB9DA590AF7}"/>
              </a:ext>
            </a:extLst>
          </p:cNvPr>
          <p:cNvSpPr/>
          <p:nvPr/>
        </p:nvSpPr>
        <p:spPr>
          <a:xfrm>
            <a:off x="1566495" y="4864648"/>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7" name="Rounded Rectangle 2">
            <a:extLst>
              <a:ext uri="{FF2B5EF4-FFF2-40B4-BE49-F238E27FC236}">
                <a16:creationId xmlns:a16="http://schemas.microsoft.com/office/drawing/2014/main" id="{0F065AFD-B69E-9B67-C689-662D464E22D2}"/>
              </a:ext>
            </a:extLst>
          </p:cNvPr>
          <p:cNvSpPr/>
          <p:nvPr/>
        </p:nvSpPr>
        <p:spPr>
          <a:xfrm>
            <a:off x="2721648" y="4864648"/>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1EB296"/>
              </a:solidFill>
              <a:latin typeface="Arial" panose="020B0604020202020204" pitchFamily="34" charset="0"/>
              <a:cs typeface="Arial" panose="020B0604020202020204" pitchFamily="34" charset="0"/>
            </a:endParaRPr>
          </a:p>
        </p:txBody>
      </p:sp>
      <p:sp>
        <p:nvSpPr>
          <p:cNvPr id="8" name="Rounded Rectangle 3">
            <a:extLst>
              <a:ext uri="{FF2B5EF4-FFF2-40B4-BE49-F238E27FC236}">
                <a16:creationId xmlns:a16="http://schemas.microsoft.com/office/drawing/2014/main" id="{B8A4C575-BD9E-36C6-8A01-CB603B94D0D5}"/>
              </a:ext>
            </a:extLst>
          </p:cNvPr>
          <p:cNvSpPr>
            <a:spLocks noChangeAspect="1"/>
          </p:cNvSpPr>
          <p:nvPr/>
        </p:nvSpPr>
        <p:spPr>
          <a:xfrm>
            <a:off x="2144091" y="4864648"/>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42B8EFC-5C70-A2B5-742A-4DB41B8EDBB9}"/>
              </a:ext>
            </a:extLst>
          </p:cNvPr>
          <p:cNvSpPr/>
          <p:nvPr/>
        </p:nvSpPr>
        <p:spPr>
          <a:xfrm>
            <a:off x="1424527" y="5634423"/>
            <a:ext cx="1791901"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algn="ctr"/>
            <a:r>
              <a:rPr lang="fr-FR" sz="2400" b="1" dirty="0">
                <a:solidFill>
                  <a:schemeClr val="tx1"/>
                </a:solidFill>
                <a:latin typeface="Arial" panose="020B0604020202020204" pitchFamily="34" charset="0"/>
                <a:ea typeface="Open Sans" panose="020B0606030504020204" pitchFamily="34" charset="0"/>
                <a:cs typeface="Arial" panose="020B0604020202020204" pitchFamily="34" charset="0"/>
              </a:rPr>
              <a:t>LINA </a:t>
            </a:r>
            <a:r>
              <a:rPr lang="fr-FR" sz="2400" b="1" dirty="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rPr>
              <a:t>KATY</a:t>
            </a:r>
          </a:p>
        </p:txBody>
      </p:sp>
      <p:sp>
        <p:nvSpPr>
          <p:cNvPr id="10" name="TextBox 9">
            <a:extLst>
              <a:ext uri="{FF2B5EF4-FFF2-40B4-BE49-F238E27FC236}">
                <a16:creationId xmlns:a16="http://schemas.microsoft.com/office/drawing/2014/main" id="{08F05A4D-19DC-9202-607A-C29E770D72E9}"/>
              </a:ext>
            </a:extLst>
          </p:cNvPr>
          <p:cNvSpPr txBox="1"/>
          <p:nvPr/>
        </p:nvSpPr>
        <p:spPr>
          <a:xfrm>
            <a:off x="5012626" y="5282763"/>
            <a:ext cx="2264472" cy="369332"/>
          </a:xfrm>
          <a:prstGeom prst="rect">
            <a:avLst/>
          </a:prstGeom>
          <a:noFill/>
        </p:spPr>
        <p:txBody>
          <a:bodyPr wrap="square" rtlCol="0" anchor="t" anchorCtr="0">
            <a:spAutoFit/>
          </a:bodyPr>
          <a:lstStyle/>
          <a:p>
            <a:pPr algn="ctr"/>
            <a:r>
              <a:rPr lang="fr-FR" i="1" dirty="0">
                <a:latin typeface="Arial" panose="020B0604020202020204" pitchFamily="34" charset="0"/>
                <a:cs typeface="Arial" panose="020B0604020202020204" pitchFamily="34" charset="0"/>
              </a:rPr>
              <a:t>/</a:t>
            </a:r>
            <a:r>
              <a:rPr lang="fr-FR" i="1" dirty="0" err="1">
                <a:latin typeface="Arial" panose="020B0604020202020204" pitchFamily="34" charset="0"/>
                <a:cs typeface="Arial" panose="020B0604020202020204" pitchFamily="34" charset="0"/>
              </a:rPr>
              <a:t>link</a:t>
            </a:r>
            <a:endParaRPr lang="fr-FR" i="1" dirty="0">
              <a:latin typeface="Arial" panose="020B0604020202020204" pitchFamily="34" charset="0"/>
              <a:cs typeface="Arial" panose="020B0604020202020204" pitchFamily="34" charset="0"/>
            </a:endParaRPr>
          </a:p>
        </p:txBody>
      </p:sp>
      <p:sp>
        <p:nvSpPr>
          <p:cNvPr id="11" name="Rounded Rectangle 8">
            <a:extLst>
              <a:ext uri="{FF2B5EF4-FFF2-40B4-BE49-F238E27FC236}">
                <a16:creationId xmlns:a16="http://schemas.microsoft.com/office/drawing/2014/main" id="{EDDB0500-5DF0-D317-D16C-E3DD5D473984}"/>
              </a:ext>
            </a:extLst>
          </p:cNvPr>
          <p:cNvSpPr/>
          <p:nvPr/>
        </p:nvSpPr>
        <p:spPr>
          <a:xfrm>
            <a:off x="5371743" y="4864648"/>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1EB296"/>
              </a:solidFill>
              <a:latin typeface="Arial" panose="020B0604020202020204" pitchFamily="34" charset="0"/>
              <a:cs typeface="Arial" panose="020B0604020202020204" pitchFamily="34" charset="0"/>
            </a:endParaRPr>
          </a:p>
        </p:txBody>
      </p:sp>
      <p:sp>
        <p:nvSpPr>
          <p:cNvPr id="12" name="Rounded Rectangle 2">
            <a:extLst>
              <a:ext uri="{FF2B5EF4-FFF2-40B4-BE49-F238E27FC236}">
                <a16:creationId xmlns:a16="http://schemas.microsoft.com/office/drawing/2014/main" id="{303E540E-43ED-67FE-0A40-1D504C94737B}"/>
              </a:ext>
            </a:extLst>
          </p:cNvPr>
          <p:cNvSpPr/>
          <p:nvPr/>
        </p:nvSpPr>
        <p:spPr>
          <a:xfrm>
            <a:off x="6526896" y="4864648"/>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13" name="Rounded Rectangle 3">
            <a:extLst>
              <a:ext uri="{FF2B5EF4-FFF2-40B4-BE49-F238E27FC236}">
                <a16:creationId xmlns:a16="http://schemas.microsoft.com/office/drawing/2014/main" id="{3072622A-F8DB-68BD-01E9-D014C1916194}"/>
              </a:ext>
            </a:extLst>
          </p:cNvPr>
          <p:cNvSpPr>
            <a:spLocks noChangeAspect="1"/>
          </p:cNvSpPr>
          <p:nvPr/>
        </p:nvSpPr>
        <p:spPr>
          <a:xfrm>
            <a:off x="5949339" y="4864648"/>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A3431547-2BDB-11C4-34AC-705CD3B2081E}"/>
              </a:ext>
            </a:extLst>
          </p:cNvPr>
          <p:cNvSpPr/>
          <p:nvPr/>
        </p:nvSpPr>
        <p:spPr>
          <a:xfrm>
            <a:off x="4716525" y="5634423"/>
            <a:ext cx="281840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algn="ctr"/>
            <a:r>
              <a:rPr lang="fr-FR" sz="2400" b="1" dirty="0">
                <a:solidFill>
                  <a:schemeClr val="tx1"/>
                </a:solidFill>
                <a:latin typeface="Arial" panose="020B0604020202020204" pitchFamily="34" charset="0"/>
                <a:ea typeface="Open Sans" panose="020B0606030504020204" pitchFamily="34" charset="0"/>
                <a:cs typeface="Arial" panose="020B0604020202020204" pitchFamily="34" charset="0"/>
              </a:rPr>
              <a:t>YOUSSEF </a:t>
            </a:r>
            <a:r>
              <a:rPr lang="fr-FR" sz="2400" b="1" dirty="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rPr>
              <a:t>BAHLA</a:t>
            </a:r>
          </a:p>
        </p:txBody>
      </p:sp>
      <p:sp>
        <p:nvSpPr>
          <p:cNvPr id="15" name="TextBox 14">
            <a:extLst>
              <a:ext uri="{FF2B5EF4-FFF2-40B4-BE49-F238E27FC236}">
                <a16:creationId xmlns:a16="http://schemas.microsoft.com/office/drawing/2014/main" id="{7047C3B7-8DF2-521C-57DA-D1806111185B}"/>
              </a:ext>
            </a:extLst>
          </p:cNvPr>
          <p:cNvSpPr txBox="1"/>
          <p:nvPr/>
        </p:nvSpPr>
        <p:spPr>
          <a:xfrm>
            <a:off x="8775032" y="5282763"/>
            <a:ext cx="2264472" cy="369332"/>
          </a:xfrm>
          <a:prstGeom prst="rect">
            <a:avLst/>
          </a:prstGeom>
          <a:noFill/>
        </p:spPr>
        <p:txBody>
          <a:bodyPr wrap="square" rtlCol="0" anchor="t" anchorCtr="0">
            <a:spAutoFit/>
          </a:bodyPr>
          <a:lstStyle/>
          <a:p>
            <a:pPr algn="ctr"/>
            <a:r>
              <a:rPr lang="fr-FR" i="1" dirty="0">
                <a:latin typeface="Arial" panose="020B0604020202020204" pitchFamily="34" charset="0"/>
                <a:cs typeface="Arial" panose="020B0604020202020204" pitchFamily="34" charset="0"/>
              </a:rPr>
              <a:t>/</a:t>
            </a:r>
            <a:r>
              <a:rPr lang="fr-FR" i="1" dirty="0" err="1">
                <a:latin typeface="Arial" panose="020B0604020202020204" pitchFamily="34" charset="0"/>
                <a:cs typeface="Arial" panose="020B0604020202020204" pitchFamily="34" charset="0"/>
              </a:rPr>
              <a:t>link</a:t>
            </a:r>
            <a:endParaRPr lang="fr-FR" i="1" dirty="0">
              <a:latin typeface="Arial" panose="020B0604020202020204" pitchFamily="34" charset="0"/>
              <a:cs typeface="Arial" panose="020B0604020202020204" pitchFamily="34" charset="0"/>
            </a:endParaRPr>
          </a:p>
        </p:txBody>
      </p:sp>
      <p:sp>
        <p:nvSpPr>
          <p:cNvPr id="16" name="Rounded Rectangle 8">
            <a:extLst>
              <a:ext uri="{FF2B5EF4-FFF2-40B4-BE49-F238E27FC236}">
                <a16:creationId xmlns:a16="http://schemas.microsoft.com/office/drawing/2014/main" id="{7867F667-836E-0485-202D-1F9747974FC6}"/>
              </a:ext>
            </a:extLst>
          </p:cNvPr>
          <p:cNvSpPr/>
          <p:nvPr/>
        </p:nvSpPr>
        <p:spPr>
          <a:xfrm>
            <a:off x="9134149" y="4864648"/>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17" name="Rounded Rectangle 2">
            <a:extLst>
              <a:ext uri="{FF2B5EF4-FFF2-40B4-BE49-F238E27FC236}">
                <a16:creationId xmlns:a16="http://schemas.microsoft.com/office/drawing/2014/main" id="{FB6F7AE6-4E7F-39E8-301C-33AB3AB24B16}"/>
              </a:ext>
            </a:extLst>
          </p:cNvPr>
          <p:cNvSpPr/>
          <p:nvPr/>
        </p:nvSpPr>
        <p:spPr>
          <a:xfrm>
            <a:off x="10289302" y="4864648"/>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18" name="Rounded Rectangle 3">
            <a:extLst>
              <a:ext uri="{FF2B5EF4-FFF2-40B4-BE49-F238E27FC236}">
                <a16:creationId xmlns:a16="http://schemas.microsoft.com/office/drawing/2014/main" id="{24DD6247-8B34-4241-5ABD-0D1A209DE660}"/>
              </a:ext>
            </a:extLst>
          </p:cNvPr>
          <p:cNvSpPr>
            <a:spLocks noChangeAspect="1"/>
          </p:cNvSpPr>
          <p:nvPr/>
        </p:nvSpPr>
        <p:spPr>
          <a:xfrm>
            <a:off x="9711745" y="4864648"/>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69F5987E-D4AB-FB89-941F-8BDCACDA294E}"/>
              </a:ext>
            </a:extLst>
          </p:cNvPr>
          <p:cNvSpPr/>
          <p:nvPr/>
        </p:nvSpPr>
        <p:spPr>
          <a:xfrm>
            <a:off x="8999910" y="5634423"/>
            <a:ext cx="1776448"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algn="ctr"/>
            <a:r>
              <a:rPr lang="fr-FR" sz="2400" b="1" dirty="0">
                <a:solidFill>
                  <a:schemeClr val="tx1"/>
                </a:solidFill>
                <a:latin typeface="Arial" panose="020B0604020202020204" pitchFamily="34" charset="0"/>
                <a:ea typeface="Open Sans" panose="020B0606030504020204" pitchFamily="34" charset="0"/>
                <a:cs typeface="Arial" panose="020B0604020202020204" pitchFamily="34" charset="0"/>
              </a:rPr>
              <a:t>JHON </a:t>
            </a:r>
            <a:r>
              <a:rPr lang="fr-FR" sz="2400" b="1" dirty="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rPr>
              <a:t>BEN</a:t>
            </a:r>
          </a:p>
        </p:txBody>
      </p:sp>
      <p:sp>
        <p:nvSpPr>
          <p:cNvPr id="20" name="Rectangle 19">
            <a:extLst>
              <a:ext uri="{FF2B5EF4-FFF2-40B4-BE49-F238E27FC236}">
                <a16:creationId xmlns:a16="http://schemas.microsoft.com/office/drawing/2014/main" id="{70088D71-A755-2E70-43B3-C899F0A0C25D}"/>
              </a:ext>
            </a:extLst>
          </p:cNvPr>
          <p:cNvSpPr/>
          <p:nvPr/>
        </p:nvSpPr>
        <p:spPr>
          <a:xfrm>
            <a:off x="4936869" y="446861"/>
            <a:ext cx="2318263"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a:defRPr/>
            </a:pPr>
            <a:r>
              <a:rPr kumimoji="0" lang="fr-FR" sz="44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ÉQUIPE</a:t>
            </a:r>
          </a:p>
        </p:txBody>
      </p:sp>
      <p:cxnSp>
        <p:nvCxnSpPr>
          <p:cNvPr id="21" name="Straight Connector 20">
            <a:extLst>
              <a:ext uri="{FF2B5EF4-FFF2-40B4-BE49-F238E27FC236}">
                <a16:creationId xmlns:a16="http://schemas.microsoft.com/office/drawing/2014/main" id="{9549983C-DB80-A4DC-8412-EDB94EC0515C}"/>
              </a:ext>
            </a:extLst>
          </p:cNvPr>
          <p:cNvCxnSpPr>
            <a:cxnSpLocks/>
          </p:cNvCxnSpPr>
          <p:nvPr/>
        </p:nvCxnSpPr>
        <p:spPr>
          <a:xfrm>
            <a:off x="3416969" y="57150"/>
            <a:ext cx="5358063" cy="0"/>
          </a:xfrm>
          <a:prstGeom prst="line">
            <a:avLst/>
          </a:prstGeom>
          <a:ln w="1143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06ADF44E-0523-32A6-411F-45E8B20B8539}"/>
              </a:ext>
            </a:extLst>
          </p:cNvPr>
          <p:cNvSpPr>
            <a:spLocks noGrp="1"/>
          </p:cNvSpPr>
          <p:nvPr>
            <p:ph type="pic" sz="quarter" idx="12"/>
          </p:nvPr>
        </p:nvSpPr>
        <p:spPr/>
      </p:sp>
      <p:sp>
        <p:nvSpPr>
          <p:cNvPr id="22" name="Picture Placeholder 21">
            <a:extLst>
              <a:ext uri="{FF2B5EF4-FFF2-40B4-BE49-F238E27FC236}">
                <a16:creationId xmlns:a16="http://schemas.microsoft.com/office/drawing/2014/main" id="{D06859DC-4666-6348-B400-716C8CBA23D7}"/>
              </a:ext>
            </a:extLst>
          </p:cNvPr>
          <p:cNvSpPr>
            <a:spLocks noGrp="1"/>
          </p:cNvSpPr>
          <p:nvPr>
            <p:ph type="pic" sz="quarter" idx="11"/>
          </p:nvPr>
        </p:nvSpPr>
        <p:spPr/>
      </p:sp>
      <p:sp>
        <p:nvSpPr>
          <p:cNvPr id="25" name="Picture Placeholder 24">
            <a:extLst>
              <a:ext uri="{FF2B5EF4-FFF2-40B4-BE49-F238E27FC236}">
                <a16:creationId xmlns:a16="http://schemas.microsoft.com/office/drawing/2014/main" id="{18E66009-EC7B-F830-9327-87D0974ED614}"/>
              </a:ext>
            </a:extLst>
          </p:cNvPr>
          <p:cNvSpPr>
            <a:spLocks noGrp="1"/>
          </p:cNvSpPr>
          <p:nvPr>
            <p:ph type="pic" sz="quarter" idx="10"/>
          </p:nvPr>
        </p:nvSpPr>
        <p:spPr/>
      </p:sp>
    </p:spTree>
    <p:extLst>
      <p:ext uri="{BB962C8B-B14F-4D97-AF65-F5344CB8AC3E}">
        <p14:creationId xmlns:p14="http://schemas.microsoft.com/office/powerpoint/2010/main" val="855126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B1B2A1-F701-4478-A58E-1311B092C758}"/>
              </a:ext>
            </a:extLst>
          </p:cNvPr>
          <p:cNvSpPr/>
          <p:nvPr/>
        </p:nvSpPr>
        <p:spPr>
          <a:xfrm>
            <a:off x="5235829" y="446861"/>
            <a:ext cx="1720343"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PLAN</a:t>
            </a:r>
          </a:p>
        </p:txBody>
      </p:sp>
      <p:sp>
        <p:nvSpPr>
          <p:cNvPr id="7" name="Slide Number Placeholder 2">
            <a:extLst>
              <a:ext uri="{FF2B5EF4-FFF2-40B4-BE49-F238E27FC236}">
                <a16:creationId xmlns:a16="http://schemas.microsoft.com/office/drawing/2014/main" id="{F2C38BA6-D371-4EA3-8BFA-0249A4F043B1}"/>
              </a:ext>
            </a:extLst>
          </p:cNvPr>
          <p:cNvSpPr txBox="1">
            <a:spLocks/>
          </p:cNvSpPr>
          <p:nvPr/>
        </p:nvSpPr>
        <p:spPr>
          <a:xfrm>
            <a:off x="5701381" y="6538369"/>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2</a:t>
            </a:fld>
            <a:endParaRPr lang="fr-FR" sz="2000" b="1"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62379BC7-35C8-9E68-8985-F8A7A8B3B098}"/>
              </a:ext>
            </a:extLst>
          </p:cNvPr>
          <p:cNvCxnSpPr>
            <a:cxnSpLocks/>
          </p:cNvCxnSpPr>
          <p:nvPr/>
        </p:nvCxnSpPr>
        <p:spPr>
          <a:xfrm>
            <a:off x="3416969" y="57150"/>
            <a:ext cx="5358063" cy="0"/>
          </a:xfrm>
          <a:prstGeom prst="line">
            <a:avLst/>
          </a:prstGeom>
          <a:ln w="1143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D852D7-BBBE-96BD-1BE3-9758F5FD7CDD}"/>
              </a:ext>
            </a:extLst>
          </p:cNvPr>
          <p:cNvCxnSpPr>
            <a:cxnSpLocks/>
          </p:cNvCxnSpPr>
          <p:nvPr/>
        </p:nvCxnSpPr>
        <p:spPr>
          <a:xfrm>
            <a:off x="5646000" y="6843005"/>
            <a:ext cx="900000" cy="0"/>
          </a:xfrm>
          <a:prstGeom prst="line">
            <a:avLst/>
          </a:prstGeom>
          <a:ln w="317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FEC2402-B30F-3363-F668-8012F5085E44}"/>
              </a:ext>
            </a:extLst>
          </p:cNvPr>
          <p:cNvSpPr/>
          <p:nvPr/>
        </p:nvSpPr>
        <p:spPr>
          <a:xfrm>
            <a:off x="522827" y="1821268"/>
            <a:ext cx="164810" cy="1100327"/>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159E446-37A9-8996-5C06-732F20DD8678}"/>
              </a:ext>
            </a:extLst>
          </p:cNvPr>
          <p:cNvSpPr/>
          <p:nvPr/>
        </p:nvSpPr>
        <p:spPr>
          <a:xfrm>
            <a:off x="1746794" y="2048264"/>
            <a:ext cx="3631122"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Lorem Ipsum</a:t>
            </a:r>
            <a:r>
              <a:rPr kumimoji="0" lang="en-US" sz="2000" b="0"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i="0" dirty="0">
                <a:solidFill>
                  <a:srgbClr val="000000"/>
                </a:solidFill>
                <a:effectLst/>
                <a:latin typeface="Arial" panose="020B0604020202020204" pitchFamily="34" charset="0"/>
                <a:cs typeface="Arial" panose="020B0604020202020204" pitchFamily="34" charset="0"/>
              </a:rPr>
              <a:t>est simplement du faux texte employé</a:t>
            </a:r>
            <a:endParaRPr kumimoji="0" lang="en-US" sz="16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D88BB4EE-94F6-A119-99C3-528DA25F16C0}"/>
              </a:ext>
            </a:extLst>
          </p:cNvPr>
          <p:cNvSpPr/>
          <p:nvPr/>
        </p:nvSpPr>
        <p:spPr>
          <a:xfrm>
            <a:off x="910881" y="1863597"/>
            <a:ext cx="612668"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1</a:t>
            </a:r>
          </a:p>
        </p:txBody>
      </p:sp>
      <p:sp>
        <p:nvSpPr>
          <p:cNvPr id="21" name="Rectangle 20">
            <a:extLst>
              <a:ext uri="{FF2B5EF4-FFF2-40B4-BE49-F238E27FC236}">
                <a16:creationId xmlns:a16="http://schemas.microsoft.com/office/drawing/2014/main" id="{48359D1C-C31A-9332-1A1E-9A5F2068CC27}"/>
              </a:ext>
            </a:extLst>
          </p:cNvPr>
          <p:cNvSpPr/>
          <p:nvPr/>
        </p:nvSpPr>
        <p:spPr>
          <a:xfrm>
            <a:off x="522827" y="3252494"/>
            <a:ext cx="164810" cy="1100327"/>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DCBE46B3-8B7F-7C03-2A7B-F1CF390F4307}"/>
              </a:ext>
            </a:extLst>
          </p:cNvPr>
          <p:cNvSpPr/>
          <p:nvPr/>
        </p:nvSpPr>
        <p:spPr>
          <a:xfrm>
            <a:off x="1746794" y="3479490"/>
            <a:ext cx="3631122"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Lorem Ipsum</a:t>
            </a:r>
            <a:r>
              <a:rPr kumimoji="0" lang="en-US" sz="2000" b="0"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i="0" dirty="0">
                <a:solidFill>
                  <a:srgbClr val="000000"/>
                </a:solidFill>
                <a:effectLst/>
                <a:latin typeface="Arial" panose="020B0604020202020204" pitchFamily="34" charset="0"/>
                <a:cs typeface="Arial" panose="020B0604020202020204" pitchFamily="34" charset="0"/>
              </a:rPr>
              <a:t>est simplement du faux texte employé</a:t>
            </a:r>
            <a:endParaRPr kumimoji="0" lang="en-US" sz="16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8E9655EF-280D-4726-0F93-596F3AFA3B15}"/>
              </a:ext>
            </a:extLst>
          </p:cNvPr>
          <p:cNvSpPr/>
          <p:nvPr/>
        </p:nvSpPr>
        <p:spPr>
          <a:xfrm>
            <a:off x="910881" y="3294823"/>
            <a:ext cx="612668"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2</a:t>
            </a:r>
          </a:p>
        </p:txBody>
      </p:sp>
      <p:sp>
        <p:nvSpPr>
          <p:cNvPr id="24" name="Rectangle 23">
            <a:extLst>
              <a:ext uri="{FF2B5EF4-FFF2-40B4-BE49-F238E27FC236}">
                <a16:creationId xmlns:a16="http://schemas.microsoft.com/office/drawing/2014/main" id="{E8463AA8-4DA0-A38F-805A-124A1EC5E3A8}"/>
              </a:ext>
            </a:extLst>
          </p:cNvPr>
          <p:cNvSpPr/>
          <p:nvPr/>
        </p:nvSpPr>
        <p:spPr>
          <a:xfrm>
            <a:off x="522827" y="4683720"/>
            <a:ext cx="164810" cy="1100327"/>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C65B65D-A016-1983-E828-07D7E3E27274}"/>
              </a:ext>
            </a:extLst>
          </p:cNvPr>
          <p:cNvSpPr/>
          <p:nvPr/>
        </p:nvSpPr>
        <p:spPr>
          <a:xfrm>
            <a:off x="1746794" y="4910716"/>
            <a:ext cx="3631122"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Lorem Ipsum</a:t>
            </a:r>
            <a:r>
              <a:rPr kumimoji="0" lang="en-US" sz="2000" b="0"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i="0" dirty="0">
                <a:solidFill>
                  <a:srgbClr val="000000"/>
                </a:solidFill>
                <a:effectLst/>
                <a:latin typeface="Arial" panose="020B0604020202020204" pitchFamily="34" charset="0"/>
                <a:cs typeface="Arial" panose="020B0604020202020204" pitchFamily="34" charset="0"/>
              </a:rPr>
              <a:t>est simplement du faux texte employé</a:t>
            </a:r>
            <a:endParaRPr kumimoji="0" lang="en-US" sz="16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9CBE2316-DBD4-4420-9FD2-637971A39D14}"/>
              </a:ext>
            </a:extLst>
          </p:cNvPr>
          <p:cNvSpPr/>
          <p:nvPr/>
        </p:nvSpPr>
        <p:spPr>
          <a:xfrm>
            <a:off x="910881" y="4726049"/>
            <a:ext cx="612668"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3</a:t>
            </a:r>
          </a:p>
        </p:txBody>
      </p:sp>
      <p:sp>
        <p:nvSpPr>
          <p:cNvPr id="27" name="Rectangle 26">
            <a:extLst>
              <a:ext uri="{FF2B5EF4-FFF2-40B4-BE49-F238E27FC236}">
                <a16:creationId xmlns:a16="http://schemas.microsoft.com/office/drawing/2014/main" id="{23F8A1C1-45A3-82B9-3781-DB6111CFC960}"/>
              </a:ext>
            </a:extLst>
          </p:cNvPr>
          <p:cNvSpPr/>
          <p:nvPr/>
        </p:nvSpPr>
        <p:spPr>
          <a:xfrm>
            <a:off x="6814459" y="1821268"/>
            <a:ext cx="164810" cy="1100327"/>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5A9D62E5-8628-BEF6-5E20-1B1416B36D48}"/>
              </a:ext>
            </a:extLst>
          </p:cNvPr>
          <p:cNvSpPr/>
          <p:nvPr/>
        </p:nvSpPr>
        <p:spPr>
          <a:xfrm>
            <a:off x="8038426" y="2048264"/>
            <a:ext cx="3631122"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Lorem Ipsum</a:t>
            </a:r>
            <a:r>
              <a:rPr kumimoji="0" lang="en-US" sz="2000" b="0"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i="0" dirty="0">
                <a:solidFill>
                  <a:srgbClr val="000000"/>
                </a:solidFill>
                <a:effectLst/>
                <a:latin typeface="Arial" panose="020B0604020202020204" pitchFamily="34" charset="0"/>
                <a:cs typeface="Arial" panose="020B0604020202020204" pitchFamily="34" charset="0"/>
              </a:rPr>
              <a:t>est simplement du faux texte employé</a:t>
            </a:r>
            <a:endParaRPr kumimoji="0" lang="en-US" sz="16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0D343D80-1E84-762E-22D2-EDC96F15EC58}"/>
              </a:ext>
            </a:extLst>
          </p:cNvPr>
          <p:cNvSpPr/>
          <p:nvPr/>
        </p:nvSpPr>
        <p:spPr>
          <a:xfrm>
            <a:off x="7202513" y="1863597"/>
            <a:ext cx="612668"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4</a:t>
            </a:r>
          </a:p>
        </p:txBody>
      </p:sp>
      <p:sp>
        <p:nvSpPr>
          <p:cNvPr id="30" name="Rectangle 29">
            <a:extLst>
              <a:ext uri="{FF2B5EF4-FFF2-40B4-BE49-F238E27FC236}">
                <a16:creationId xmlns:a16="http://schemas.microsoft.com/office/drawing/2014/main" id="{25A6E5A0-8755-5873-5C4D-8509FE3AEA29}"/>
              </a:ext>
            </a:extLst>
          </p:cNvPr>
          <p:cNvSpPr/>
          <p:nvPr/>
        </p:nvSpPr>
        <p:spPr>
          <a:xfrm>
            <a:off x="6814459" y="3252494"/>
            <a:ext cx="164810" cy="1100327"/>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18A77A9E-F456-CB5F-A8A9-CB2537A8FAD3}"/>
              </a:ext>
            </a:extLst>
          </p:cNvPr>
          <p:cNvSpPr/>
          <p:nvPr/>
        </p:nvSpPr>
        <p:spPr>
          <a:xfrm>
            <a:off x="8038426" y="3479490"/>
            <a:ext cx="3631122"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Lorem Ipsum</a:t>
            </a:r>
            <a:r>
              <a:rPr kumimoji="0" lang="en-US" sz="2000" b="0"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i="0" dirty="0">
                <a:solidFill>
                  <a:srgbClr val="000000"/>
                </a:solidFill>
                <a:effectLst/>
                <a:latin typeface="Arial" panose="020B0604020202020204" pitchFamily="34" charset="0"/>
                <a:cs typeface="Arial" panose="020B0604020202020204" pitchFamily="34" charset="0"/>
              </a:rPr>
              <a:t>est simplement du faux texte employé</a:t>
            </a:r>
            <a:endParaRPr kumimoji="0" lang="en-US" sz="16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D956C571-5DAC-A7FC-AF1D-713E2DA1976C}"/>
              </a:ext>
            </a:extLst>
          </p:cNvPr>
          <p:cNvSpPr/>
          <p:nvPr/>
        </p:nvSpPr>
        <p:spPr>
          <a:xfrm>
            <a:off x="7202513" y="3294823"/>
            <a:ext cx="612668"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5</a:t>
            </a:r>
          </a:p>
        </p:txBody>
      </p:sp>
      <p:sp>
        <p:nvSpPr>
          <p:cNvPr id="33" name="Rectangle 32">
            <a:extLst>
              <a:ext uri="{FF2B5EF4-FFF2-40B4-BE49-F238E27FC236}">
                <a16:creationId xmlns:a16="http://schemas.microsoft.com/office/drawing/2014/main" id="{C733F3C7-8C3D-F047-F83C-F8BCB6A93E0C}"/>
              </a:ext>
            </a:extLst>
          </p:cNvPr>
          <p:cNvSpPr/>
          <p:nvPr/>
        </p:nvSpPr>
        <p:spPr>
          <a:xfrm>
            <a:off x="6814459" y="4683720"/>
            <a:ext cx="164810" cy="1100327"/>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C6487ADF-F4AC-73DD-1061-73858C8A034D}"/>
              </a:ext>
            </a:extLst>
          </p:cNvPr>
          <p:cNvSpPr/>
          <p:nvPr/>
        </p:nvSpPr>
        <p:spPr>
          <a:xfrm>
            <a:off x="8038426" y="4910716"/>
            <a:ext cx="3631122"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Lorem Ipsum</a:t>
            </a:r>
            <a:r>
              <a:rPr kumimoji="0" lang="en-US" sz="2000" b="0"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i="0" dirty="0">
                <a:solidFill>
                  <a:srgbClr val="000000"/>
                </a:solidFill>
                <a:effectLst/>
                <a:latin typeface="Arial" panose="020B0604020202020204" pitchFamily="34" charset="0"/>
                <a:cs typeface="Arial" panose="020B0604020202020204" pitchFamily="34" charset="0"/>
              </a:rPr>
              <a:t>est simplement du faux texte employé</a:t>
            </a:r>
            <a:endParaRPr kumimoji="0" lang="en-US" sz="16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51FEBD8B-942D-E1D4-FEB0-1FE98B12D01E}"/>
              </a:ext>
            </a:extLst>
          </p:cNvPr>
          <p:cNvSpPr/>
          <p:nvPr/>
        </p:nvSpPr>
        <p:spPr>
          <a:xfrm>
            <a:off x="7202513" y="4726049"/>
            <a:ext cx="612668"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6</a:t>
            </a:r>
          </a:p>
        </p:txBody>
      </p:sp>
    </p:spTree>
    <p:extLst>
      <p:ext uri="{BB962C8B-B14F-4D97-AF65-F5344CB8AC3E}">
        <p14:creationId xmlns:p14="http://schemas.microsoft.com/office/powerpoint/2010/main" val="244149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5A115C-AA0A-FAD3-A6BE-A988BB31CF82}"/>
              </a:ext>
            </a:extLst>
          </p:cNvPr>
          <p:cNvSpPr/>
          <p:nvPr/>
        </p:nvSpPr>
        <p:spPr>
          <a:xfrm>
            <a:off x="6096000" y="1738288"/>
            <a:ext cx="5358063" cy="4278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dirty="0" err="1">
                <a:solidFill>
                  <a:srgbClr val="000000"/>
                </a:solidFill>
                <a:effectLst/>
                <a:latin typeface="Arial" panose="020B0604020202020204" pitchFamily="34" charset="0"/>
                <a:cs typeface="Arial" panose="020B0604020202020204" pitchFamily="34" charset="0"/>
              </a:rPr>
              <a:t>Letraset</a:t>
            </a:r>
            <a:r>
              <a:rPr lang="fr-FR" sz="1600" b="0" dirty="0">
                <a:solidFill>
                  <a:srgbClr val="000000"/>
                </a:solidFill>
                <a:effectLst/>
                <a:latin typeface="Arial" panose="020B0604020202020204" pitchFamily="34" charset="0"/>
                <a:cs typeface="Arial" panose="020B0604020202020204" pitchFamily="34" charset="0"/>
              </a:rPr>
              <a:t> contenant des passages du Lorem Ipsum, et, plus récemment, par son inclusion dans des applications de mise en page de texte, comme </a:t>
            </a:r>
            <a:r>
              <a:rPr lang="fr-FR" sz="1600" b="0" dirty="0" err="1">
                <a:solidFill>
                  <a:srgbClr val="000000"/>
                </a:solidFill>
                <a:effectLst/>
                <a:latin typeface="Arial" panose="020B0604020202020204" pitchFamily="34" charset="0"/>
                <a:cs typeface="Arial" panose="020B0604020202020204" pitchFamily="34" charset="0"/>
              </a:rPr>
              <a:t>Aldus</a:t>
            </a:r>
            <a:r>
              <a:rPr lang="fr-FR" sz="1600" b="0" dirty="0">
                <a:solidFill>
                  <a:srgbClr val="000000"/>
                </a:solidFill>
                <a:effectLst/>
                <a:latin typeface="Arial" panose="020B0604020202020204" pitchFamily="34" charset="0"/>
                <a:cs typeface="Arial" panose="020B0604020202020204" pitchFamily="34" charset="0"/>
              </a:rPr>
              <a:t> </a:t>
            </a:r>
            <a:r>
              <a:rPr lang="fr-FR" sz="1600" b="0" dirty="0" err="1">
                <a:solidFill>
                  <a:srgbClr val="000000"/>
                </a:solidFill>
                <a:effectLst/>
                <a:latin typeface="Arial" panose="020B0604020202020204" pitchFamily="34" charset="0"/>
                <a:cs typeface="Arial" panose="020B0604020202020204" pitchFamily="34" charset="0"/>
              </a:rPr>
              <a:t>PageMaker</a:t>
            </a:r>
            <a:r>
              <a:rPr lang="fr-FR" sz="1600" dirty="0">
                <a:solidFill>
                  <a:srgbClr val="000000"/>
                </a:solidFill>
                <a:latin typeface="Arial" panose="020B0604020202020204" pitchFamily="34" charset="0"/>
                <a:cs typeface="Arial" panose="020B0604020202020204" pitchFamily="34" charset="0"/>
              </a:rPr>
              <a:t>. Il a été popularisé dans les années 1960 grâce à la vente de feuilles </a:t>
            </a:r>
            <a:r>
              <a:rPr lang="fr-FR" sz="1600" dirty="0" err="1">
                <a:solidFill>
                  <a:srgbClr val="000000"/>
                </a:solidFill>
                <a:latin typeface="Arial" panose="020B0604020202020204" pitchFamily="34" charset="0"/>
                <a:cs typeface="Arial" panose="020B0604020202020204" pitchFamily="34" charset="0"/>
              </a:rPr>
              <a:t>Letraset</a:t>
            </a:r>
            <a:r>
              <a:rPr lang="fr-FR" sz="1600" dirty="0">
                <a:solidFill>
                  <a:srgbClr val="000000"/>
                </a:solidFill>
                <a:latin typeface="Arial" panose="020B0604020202020204" pitchFamily="34" charset="0"/>
                <a:cs typeface="Arial" panose="020B0604020202020204" pitchFamily="34" charset="0"/>
              </a:rPr>
              <a:t> contenant des passages du Lorem Ipsum, et, plus récemment, par son inclusion dans des applications de mise en page de texte, comme </a:t>
            </a:r>
            <a:r>
              <a:rPr lang="fr-FR" sz="1600" dirty="0" err="1">
                <a:solidFill>
                  <a:srgbClr val="000000"/>
                </a:solidFill>
                <a:latin typeface="Arial" panose="020B0604020202020204" pitchFamily="34" charset="0"/>
                <a:cs typeface="Arial" panose="020B0604020202020204" pitchFamily="34" charset="0"/>
              </a:rPr>
              <a:t>Aldus</a:t>
            </a:r>
            <a:r>
              <a:rPr lang="fr-FR" sz="1600" dirty="0">
                <a:solidFill>
                  <a:srgbClr val="000000"/>
                </a:solidFill>
                <a:latin typeface="Arial" panose="020B0604020202020204" pitchFamily="34" charset="0"/>
                <a:cs typeface="Arial" panose="020B0604020202020204" pitchFamily="34" charset="0"/>
              </a:rPr>
              <a:t> </a:t>
            </a:r>
            <a:r>
              <a:rPr lang="fr-FR" sz="1600" dirty="0" err="1">
                <a:solidFill>
                  <a:srgbClr val="000000"/>
                </a:solidFill>
                <a:latin typeface="Arial" panose="020B0604020202020204" pitchFamily="34" charset="0"/>
                <a:cs typeface="Arial" panose="020B0604020202020204" pitchFamily="34" charset="0"/>
              </a:rPr>
              <a:t>PageMaker</a:t>
            </a:r>
            <a:r>
              <a:rPr lang="fr-FR" sz="1600" dirty="0">
                <a:solidFill>
                  <a:srgbClr val="000000"/>
                </a:solidFill>
                <a:latin typeface="Arial" panose="020B0604020202020204" pitchFamily="34" charset="0"/>
                <a:cs typeface="Arial" panose="020B0604020202020204" pitchFamily="34" charset="0"/>
              </a:rPr>
              <a:t>.</a:t>
            </a:r>
            <a:endParaRPr lang="fr-FR" sz="1600" b="0" dirty="0">
              <a:solidFill>
                <a:srgbClr val="0000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C099FEC-C17C-DADD-E23B-B0729949AA59}"/>
              </a:ext>
            </a:extLst>
          </p:cNvPr>
          <p:cNvSpPr/>
          <p:nvPr/>
        </p:nvSpPr>
        <p:spPr>
          <a:xfrm>
            <a:off x="3841216" y="446861"/>
            <a:ext cx="4509568"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INTRODUCTION</a:t>
            </a:r>
          </a:p>
        </p:txBody>
      </p:sp>
      <p:sp>
        <p:nvSpPr>
          <p:cNvPr id="5" name="Slide Number Placeholder 2">
            <a:extLst>
              <a:ext uri="{FF2B5EF4-FFF2-40B4-BE49-F238E27FC236}">
                <a16:creationId xmlns:a16="http://schemas.microsoft.com/office/drawing/2014/main" id="{A1010261-0D82-A6E8-3D87-B77993C52572}"/>
              </a:ext>
            </a:extLst>
          </p:cNvPr>
          <p:cNvSpPr txBox="1">
            <a:spLocks/>
          </p:cNvSpPr>
          <p:nvPr/>
        </p:nvSpPr>
        <p:spPr>
          <a:xfrm>
            <a:off x="5701381" y="6538369"/>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3</a:t>
            </a:fld>
            <a:endParaRPr lang="fr-FR" sz="2000" b="1"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86962269-3B18-C462-46F7-35469787C971}"/>
              </a:ext>
            </a:extLst>
          </p:cNvPr>
          <p:cNvCxnSpPr>
            <a:cxnSpLocks/>
          </p:cNvCxnSpPr>
          <p:nvPr/>
        </p:nvCxnSpPr>
        <p:spPr>
          <a:xfrm>
            <a:off x="3416969" y="57150"/>
            <a:ext cx="5358063" cy="0"/>
          </a:xfrm>
          <a:prstGeom prst="line">
            <a:avLst/>
          </a:prstGeom>
          <a:ln w="1143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1DA71F-097C-E734-4C91-A357186D485E}"/>
              </a:ext>
            </a:extLst>
          </p:cNvPr>
          <p:cNvCxnSpPr>
            <a:cxnSpLocks/>
          </p:cNvCxnSpPr>
          <p:nvPr/>
        </p:nvCxnSpPr>
        <p:spPr>
          <a:xfrm>
            <a:off x="5646000" y="6843005"/>
            <a:ext cx="900000" cy="0"/>
          </a:xfrm>
          <a:prstGeom prst="line">
            <a:avLst/>
          </a:prstGeom>
          <a:ln w="317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46EF50-36BE-BDED-5581-8ABC87443F03}"/>
              </a:ext>
            </a:extLst>
          </p:cNvPr>
          <p:cNvSpPr/>
          <p:nvPr/>
        </p:nvSpPr>
        <p:spPr>
          <a:xfrm>
            <a:off x="6204489" y="1575016"/>
            <a:ext cx="3218481" cy="132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Picture Placeholder 7">
            <a:extLst>
              <a:ext uri="{FF2B5EF4-FFF2-40B4-BE49-F238E27FC236}">
                <a16:creationId xmlns:a16="http://schemas.microsoft.com/office/drawing/2014/main" id="{584023A3-8BD5-C5A6-760A-D32E6B68A411}"/>
              </a:ext>
            </a:extLst>
          </p:cNvPr>
          <p:cNvSpPr>
            <a:spLocks noGrp="1"/>
          </p:cNvSpPr>
          <p:nvPr>
            <p:ph type="pic" sz="quarter" idx="10"/>
          </p:nvPr>
        </p:nvSpPr>
        <p:spPr/>
      </p:sp>
    </p:spTree>
    <p:extLst>
      <p:ext uri="{BB962C8B-B14F-4D97-AF65-F5344CB8AC3E}">
        <p14:creationId xmlns:p14="http://schemas.microsoft.com/office/powerpoint/2010/main" val="103737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B1B2A1-F701-4478-A58E-1311B092C758}"/>
              </a:ext>
            </a:extLst>
          </p:cNvPr>
          <p:cNvSpPr/>
          <p:nvPr/>
        </p:nvSpPr>
        <p:spPr>
          <a:xfrm>
            <a:off x="3860548" y="3044279"/>
            <a:ext cx="44709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TITRE DE PAGE</a:t>
            </a:r>
          </a:p>
        </p:txBody>
      </p:sp>
      <p:sp>
        <p:nvSpPr>
          <p:cNvPr id="7" name="Slide Number Placeholder 2">
            <a:extLst>
              <a:ext uri="{FF2B5EF4-FFF2-40B4-BE49-F238E27FC236}">
                <a16:creationId xmlns:a16="http://schemas.microsoft.com/office/drawing/2014/main" id="{F2C38BA6-D371-4EA3-8BFA-0249A4F043B1}"/>
              </a:ext>
            </a:extLst>
          </p:cNvPr>
          <p:cNvSpPr txBox="1">
            <a:spLocks/>
          </p:cNvSpPr>
          <p:nvPr/>
        </p:nvSpPr>
        <p:spPr>
          <a:xfrm>
            <a:off x="5701381" y="6538369"/>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4</a:t>
            </a:fld>
            <a:endParaRPr lang="fr-FR" sz="2000" b="1"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62379BC7-35C8-9E68-8985-F8A7A8B3B098}"/>
              </a:ext>
            </a:extLst>
          </p:cNvPr>
          <p:cNvCxnSpPr>
            <a:cxnSpLocks/>
          </p:cNvCxnSpPr>
          <p:nvPr/>
        </p:nvCxnSpPr>
        <p:spPr>
          <a:xfrm>
            <a:off x="3416969" y="57150"/>
            <a:ext cx="5358063" cy="0"/>
          </a:xfrm>
          <a:prstGeom prst="line">
            <a:avLst/>
          </a:prstGeom>
          <a:ln w="1143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D852D7-BBBE-96BD-1BE3-9758F5FD7CDD}"/>
              </a:ext>
            </a:extLst>
          </p:cNvPr>
          <p:cNvCxnSpPr>
            <a:cxnSpLocks/>
          </p:cNvCxnSpPr>
          <p:nvPr/>
        </p:nvCxnSpPr>
        <p:spPr>
          <a:xfrm>
            <a:off x="5646000" y="6843005"/>
            <a:ext cx="900000" cy="0"/>
          </a:xfrm>
          <a:prstGeom prst="line">
            <a:avLst/>
          </a:prstGeom>
          <a:ln w="31750">
            <a:solidFill>
              <a:schemeClr val="tx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822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AFD048-F350-D119-9CE5-AFD7930387A2}"/>
              </a:ext>
            </a:extLst>
          </p:cNvPr>
          <p:cNvSpPr/>
          <p:nvPr/>
        </p:nvSpPr>
        <p:spPr>
          <a:xfrm>
            <a:off x="6213846" y="2029344"/>
            <a:ext cx="5407090" cy="4278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dirty="0" err="1">
                <a:solidFill>
                  <a:srgbClr val="000000"/>
                </a:solidFill>
                <a:effectLst/>
                <a:latin typeface="Arial" panose="020B0604020202020204" pitchFamily="34" charset="0"/>
                <a:cs typeface="Arial" panose="020B0604020202020204" pitchFamily="34" charset="0"/>
              </a:rPr>
              <a:t>Letraset</a:t>
            </a:r>
            <a:r>
              <a:rPr lang="fr-FR" sz="1600" b="0" dirty="0">
                <a:solidFill>
                  <a:srgbClr val="000000"/>
                </a:solidFill>
                <a:effectLst/>
                <a:latin typeface="Arial" panose="020B0604020202020204" pitchFamily="34" charset="0"/>
                <a:cs typeface="Arial" panose="020B0604020202020204" pitchFamily="34" charset="0"/>
              </a:rPr>
              <a:t> contenant des passages du Lorem Ipsum, et, plus récemment, par son inclusion dans des applications de mise en page de texte, comme </a:t>
            </a:r>
            <a:r>
              <a:rPr lang="fr-FR" sz="1600" b="0" dirty="0" err="1">
                <a:solidFill>
                  <a:srgbClr val="000000"/>
                </a:solidFill>
                <a:effectLst/>
                <a:latin typeface="Arial" panose="020B0604020202020204" pitchFamily="34" charset="0"/>
                <a:cs typeface="Arial" panose="020B0604020202020204" pitchFamily="34" charset="0"/>
              </a:rPr>
              <a:t>Aldus</a:t>
            </a:r>
            <a:r>
              <a:rPr lang="fr-FR" sz="1600" b="0" dirty="0">
                <a:solidFill>
                  <a:srgbClr val="000000"/>
                </a:solidFill>
                <a:effectLst/>
                <a:latin typeface="Arial" panose="020B0604020202020204" pitchFamily="34" charset="0"/>
                <a:cs typeface="Arial" panose="020B0604020202020204" pitchFamily="34" charset="0"/>
              </a:rPr>
              <a:t> </a:t>
            </a:r>
            <a:r>
              <a:rPr lang="fr-FR" sz="1600" b="0" dirty="0" err="1">
                <a:solidFill>
                  <a:srgbClr val="000000"/>
                </a:solidFill>
                <a:effectLst/>
                <a:latin typeface="Arial" panose="020B0604020202020204" pitchFamily="34" charset="0"/>
                <a:cs typeface="Arial" panose="020B0604020202020204" pitchFamily="34" charset="0"/>
              </a:rPr>
              <a:t>PageMaker</a:t>
            </a:r>
            <a:r>
              <a:rPr lang="fr-FR" sz="1600" dirty="0">
                <a:solidFill>
                  <a:srgbClr val="000000"/>
                </a:solidFill>
                <a:latin typeface="Arial" panose="020B0604020202020204" pitchFamily="34" charset="0"/>
                <a:cs typeface="Arial" panose="020B0604020202020204" pitchFamily="34" charset="0"/>
              </a:rPr>
              <a:t>. Il a été popularisé dans les années 1960 grâce à la vente de feuilles </a:t>
            </a:r>
            <a:r>
              <a:rPr lang="fr-FR" sz="1600" dirty="0" err="1">
                <a:solidFill>
                  <a:srgbClr val="000000"/>
                </a:solidFill>
                <a:latin typeface="Arial" panose="020B0604020202020204" pitchFamily="34" charset="0"/>
                <a:cs typeface="Arial" panose="020B0604020202020204" pitchFamily="34" charset="0"/>
              </a:rPr>
              <a:t>Letraset</a:t>
            </a:r>
            <a:r>
              <a:rPr lang="fr-FR" sz="1600" dirty="0">
                <a:solidFill>
                  <a:srgbClr val="000000"/>
                </a:solidFill>
                <a:latin typeface="Arial" panose="020B0604020202020204" pitchFamily="34" charset="0"/>
                <a:cs typeface="Arial" panose="020B0604020202020204" pitchFamily="34" charset="0"/>
              </a:rPr>
              <a:t> contenant des passages du Lorem Ipsum, et, plus récemment, par son inclusion dans des applications de mise en page de texte, comme </a:t>
            </a:r>
            <a:r>
              <a:rPr lang="fr-FR" sz="1600" dirty="0" err="1">
                <a:solidFill>
                  <a:srgbClr val="000000"/>
                </a:solidFill>
                <a:latin typeface="Arial" panose="020B0604020202020204" pitchFamily="34" charset="0"/>
                <a:cs typeface="Arial" panose="020B0604020202020204" pitchFamily="34" charset="0"/>
              </a:rPr>
              <a:t>Aldus</a:t>
            </a:r>
            <a:r>
              <a:rPr lang="fr-FR" sz="1600" dirty="0">
                <a:solidFill>
                  <a:srgbClr val="000000"/>
                </a:solidFill>
                <a:latin typeface="Arial" panose="020B0604020202020204" pitchFamily="34" charset="0"/>
                <a:cs typeface="Arial" panose="020B0604020202020204" pitchFamily="34" charset="0"/>
              </a:rPr>
              <a:t> </a:t>
            </a:r>
            <a:r>
              <a:rPr lang="fr-FR" sz="1600" dirty="0" err="1">
                <a:solidFill>
                  <a:srgbClr val="000000"/>
                </a:solidFill>
                <a:latin typeface="Arial" panose="020B0604020202020204" pitchFamily="34" charset="0"/>
                <a:cs typeface="Arial" panose="020B0604020202020204" pitchFamily="34" charset="0"/>
              </a:rPr>
              <a:t>PageMaker</a:t>
            </a:r>
            <a:r>
              <a:rPr lang="fr-FR" sz="1600" dirty="0">
                <a:solidFill>
                  <a:srgbClr val="000000"/>
                </a:solidFill>
                <a:latin typeface="Arial" panose="020B0604020202020204" pitchFamily="34" charset="0"/>
                <a:cs typeface="Arial" panose="020B0604020202020204" pitchFamily="34" charset="0"/>
              </a:rPr>
              <a:t>.</a:t>
            </a:r>
            <a:endParaRPr lang="fr-FR" sz="1600" b="0" dirty="0">
              <a:solidFill>
                <a:srgbClr val="000000"/>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5688468-9B97-EB87-B98C-5BA9E9625EEE}"/>
              </a:ext>
            </a:extLst>
          </p:cNvPr>
          <p:cNvSpPr/>
          <p:nvPr/>
        </p:nvSpPr>
        <p:spPr>
          <a:xfrm>
            <a:off x="3860548" y="446861"/>
            <a:ext cx="44709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chemeClr val="tx1"/>
                </a:solidFill>
                <a:latin typeface="Arial" panose="020B0604020202020204" pitchFamily="34" charset="0"/>
                <a:ea typeface="Open Sans" panose="020B0606030504020204" pitchFamily="34" charset="0"/>
                <a:cs typeface="Arial" panose="020B0604020202020204" pitchFamily="34" charset="0"/>
              </a:rPr>
              <a:t>TITRE DE PAGE</a:t>
            </a:r>
            <a:endParaRPr kumimoji="0" lang="fr-FR" sz="44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3778DF75-A9E3-6440-E325-DD33E09D9C1A}"/>
              </a:ext>
            </a:extLst>
          </p:cNvPr>
          <p:cNvCxnSpPr>
            <a:cxnSpLocks/>
          </p:cNvCxnSpPr>
          <p:nvPr/>
        </p:nvCxnSpPr>
        <p:spPr>
          <a:xfrm>
            <a:off x="3416969" y="57150"/>
            <a:ext cx="5358063" cy="0"/>
          </a:xfrm>
          <a:prstGeom prst="line">
            <a:avLst/>
          </a:prstGeom>
          <a:ln w="1143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7" name="Slide Number Placeholder 2">
            <a:extLst>
              <a:ext uri="{FF2B5EF4-FFF2-40B4-BE49-F238E27FC236}">
                <a16:creationId xmlns:a16="http://schemas.microsoft.com/office/drawing/2014/main" id="{9EF07607-C917-C2D0-0467-360BD05B22CC}"/>
              </a:ext>
            </a:extLst>
          </p:cNvPr>
          <p:cNvSpPr txBox="1">
            <a:spLocks/>
          </p:cNvSpPr>
          <p:nvPr/>
        </p:nvSpPr>
        <p:spPr>
          <a:xfrm>
            <a:off x="5701381" y="6538369"/>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5</a:t>
            </a:fld>
            <a:endParaRPr lang="fr-FR" sz="20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087D6700-2263-60B3-6B07-A6FB04D3C231}"/>
              </a:ext>
            </a:extLst>
          </p:cNvPr>
          <p:cNvCxnSpPr>
            <a:cxnSpLocks/>
          </p:cNvCxnSpPr>
          <p:nvPr/>
        </p:nvCxnSpPr>
        <p:spPr>
          <a:xfrm>
            <a:off x="5646000" y="6843005"/>
            <a:ext cx="900000" cy="0"/>
          </a:xfrm>
          <a:prstGeom prst="line">
            <a:avLst/>
          </a:prstGeom>
          <a:ln w="317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10E4B3F-936B-5317-896E-AF200E85F4CE}"/>
              </a:ext>
            </a:extLst>
          </p:cNvPr>
          <p:cNvSpPr/>
          <p:nvPr/>
        </p:nvSpPr>
        <p:spPr>
          <a:xfrm>
            <a:off x="6312978" y="1852724"/>
            <a:ext cx="3218481" cy="132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Picture Placeholder 8">
            <a:extLst>
              <a:ext uri="{FF2B5EF4-FFF2-40B4-BE49-F238E27FC236}">
                <a16:creationId xmlns:a16="http://schemas.microsoft.com/office/drawing/2014/main" id="{F3CCF357-175A-0702-B594-D9A77D1069C3}"/>
              </a:ext>
            </a:extLst>
          </p:cNvPr>
          <p:cNvSpPr>
            <a:spLocks noGrp="1"/>
          </p:cNvSpPr>
          <p:nvPr>
            <p:ph type="pic" sz="quarter" idx="10"/>
          </p:nvPr>
        </p:nvSpPr>
        <p:spPr/>
      </p:sp>
    </p:spTree>
    <p:extLst>
      <p:ext uri="{BB962C8B-B14F-4D97-AF65-F5344CB8AC3E}">
        <p14:creationId xmlns:p14="http://schemas.microsoft.com/office/powerpoint/2010/main" val="4161243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D33733-A9BE-FC10-8971-85EC54156C27}"/>
              </a:ext>
            </a:extLst>
          </p:cNvPr>
          <p:cNvSpPr txBox="1"/>
          <p:nvPr/>
        </p:nvSpPr>
        <p:spPr>
          <a:xfrm>
            <a:off x="557319" y="1764303"/>
            <a:ext cx="5073183" cy="461665"/>
          </a:xfrm>
          <a:prstGeom prst="rect">
            <a:avLst/>
          </a:prstGeom>
          <a:noFill/>
        </p:spPr>
        <p:txBody>
          <a:bodyPr wrap="square">
            <a:spAutoFit/>
          </a:bodyPr>
          <a:lstStyle/>
          <a:p>
            <a:r>
              <a:rPr lang="fr-FR" sz="2400" b="1" dirty="0">
                <a:solidFill>
                  <a:srgbClr val="000000"/>
                </a:solidFill>
                <a:effectLst/>
                <a:latin typeface="Arial" panose="020B0604020202020204" pitchFamily="34" charset="0"/>
                <a:cs typeface="Arial" panose="020B0604020202020204" pitchFamily="34" charset="0"/>
              </a:rPr>
              <a:t>FAUX TEXTE EMPLOYÉ</a:t>
            </a:r>
            <a:endParaRPr lang="fr-FR" sz="24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C350A61-40F5-E449-5CB4-8C9BF963C07D}"/>
              </a:ext>
            </a:extLst>
          </p:cNvPr>
          <p:cNvSpPr/>
          <p:nvPr/>
        </p:nvSpPr>
        <p:spPr>
          <a:xfrm>
            <a:off x="572817" y="2368470"/>
            <a:ext cx="5073183" cy="3539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dirty="0" err="1">
                <a:solidFill>
                  <a:srgbClr val="000000"/>
                </a:solidFill>
                <a:effectLst/>
                <a:latin typeface="Arial" panose="020B0604020202020204" pitchFamily="34" charset="0"/>
                <a:cs typeface="Arial" panose="020B0604020202020204" pitchFamily="34" charset="0"/>
              </a:rPr>
              <a:t>Letraset</a:t>
            </a:r>
            <a:r>
              <a:rPr lang="fr-FR" sz="1600" b="0" dirty="0">
                <a:solidFill>
                  <a:srgbClr val="000000"/>
                </a:solidFill>
                <a:effectLst/>
                <a:latin typeface="Arial" panose="020B0604020202020204" pitchFamily="34" charset="0"/>
                <a:cs typeface="Arial" panose="020B0604020202020204" pitchFamily="34" charset="0"/>
              </a:rPr>
              <a:t> contenant des passages du Lorem Ipsum, et, plus récemment, par son inclusion dans des applications de mise en page de texte, comme </a:t>
            </a:r>
            <a:r>
              <a:rPr lang="fr-FR" sz="1600" b="0" dirty="0" err="1">
                <a:solidFill>
                  <a:srgbClr val="000000"/>
                </a:solidFill>
                <a:effectLst/>
                <a:latin typeface="Arial" panose="020B0604020202020204" pitchFamily="34" charset="0"/>
                <a:cs typeface="Arial" panose="020B0604020202020204" pitchFamily="34" charset="0"/>
              </a:rPr>
              <a:t>Aldus</a:t>
            </a:r>
            <a:r>
              <a:rPr lang="fr-FR" sz="1600" b="0" dirty="0">
                <a:solidFill>
                  <a:srgbClr val="000000"/>
                </a:solidFill>
                <a:effectLst/>
                <a:latin typeface="Arial" panose="020B0604020202020204" pitchFamily="34" charset="0"/>
                <a:cs typeface="Arial" panose="020B0604020202020204" pitchFamily="34" charset="0"/>
              </a:rPr>
              <a:t> </a:t>
            </a:r>
            <a:r>
              <a:rPr lang="fr-FR" sz="1600" b="0" dirty="0" err="1">
                <a:solidFill>
                  <a:srgbClr val="000000"/>
                </a:solidFill>
                <a:effectLst/>
                <a:latin typeface="Arial" panose="020B0604020202020204" pitchFamily="34" charset="0"/>
                <a:cs typeface="Arial" panose="020B0604020202020204" pitchFamily="34" charset="0"/>
              </a:rPr>
              <a:t>PageMaker</a:t>
            </a:r>
            <a:r>
              <a:rPr lang="fr-FR" sz="1600" b="0" dirty="0">
                <a:solidFill>
                  <a:srgbClr val="000000"/>
                </a:solidFill>
                <a:effectLst/>
                <a:latin typeface="Arial" panose="020B0604020202020204" pitchFamily="34" charset="0"/>
                <a:cs typeface="Arial" panose="020B0604020202020204" pitchFamily="34" charset="0"/>
              </a:rPr>
              <a:t>.</a:t>
            </a:r>
          </a:p>
        </p:txBody>
      </p:sp>
      <p:sp>
        <p:nvSpPr>
          <p:cNvPr id="5" name="Rectangle 4">
            <a:extLst>
              <a:ext uri="{FF2B5EF4-FFF2-40B4-BE49-F238E27FC236}">
                <a16:creationId xmlns:a16="http://schemas.microsoft.com/office/drawing/2014/main" id="{77A7A6D7-AC4D-DBB3-1D10-F2734B56F581}"/>
              </a:ext>
            </a:extLst>
          </p:cNvPr>
          <p:cNvSpPr/>
          <p:nvPr/>
        </p:nvSpPr>
        <p:spPr>
          <a:xfrm>
            <a:off x="3841216" y="446861"/>
            <a:ext cx="4509568"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INTRODUCTION</a:t>
            </a:r>
          </a:p>
        </p:txBody>
      </p:sp>
      <p:cxnSp>
        <p:nvCxnSpPr>
          <p:cNvPr id="6" name="Straight Connector 5">
            <a:extLst>
              <a:ext uri="{FF2B5EF4-FFF2-40B4-BE49-F238E27FC236}">
                <a16:creationId xmlns:a16="http://schemas.microsoft.com/office/drawing/2014/main" id="{79FD610C-4630-166B-7E18-9850E4F0D3D1}"/>
              </a:ext>
            </a:extLst>
          </p:cNvPr>
          <p:cNvCxnSpPr>
            <a:cxnSpLocks/>
          </p:cNvCxnSpPr>
          <p:nvPr/>
        </p:nvCxnSpPr>
        <p:spPr>
          <a:xfrm>
            <a:off x="3416969" y="57150"/>
            <a:ext cx="5358063" cy="0"/>
          </a:xfrm>
          <a:prstGeom prst="line">
            <a:avLst/>
          </a:prstGeom>
          <a:ln w="1143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7" name="Slide Number Placeholder 2">
            <a:extLst>
              <a:ext uri="{FF2B5EF4-FFF2-40B4-BE49-F238E27FC236}">
                <a16:creationId xmlns:a16="http://schemas.microsoft.com/office/drawing/2014/main" id="{FA9D4953-3422-04A3-91B4-7CE21DB2BEB0}"/>
              </a:ext>
            </a:extLst>
          </p:cNvPr>
          <p:cNvSpPr txBox="1">
            <a:spLocks/>
          </p:cNvSpPr>
          <p:nvPr/>
        </p:nvSpPr>
        <p:spPr>
          <a:xfrm>
            <a:off x="5701381" y="6538369"/>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6</a:t>
            </a:fld>
            <a:endParaRPr lang="fr-FR" sz="20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17655428-418D-AB84-7C9B-228171464759}"/>
              </a:ext>
            </a:extLst>
          </p:cNvPr>
          <p:cNvCxnSpPr>
            <a:cxnSpLocks/>
          </p:cNvCxnSpPr>
          <p:nvPr/>
        </p:nvCxnSpPr>
        <p:spPr>
          <a:xfrm>
            <a:off x="5646000" y="6843005"/>
            <a:ext cx="900000" cy="0"/>
          </a:xfrm>
          <a:prstGeom prst="line">
            <a:avLst/>
          </a:prstGeom>
          <a:ln w="317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13319DC-9B4A-66ED-2171-F7F34D266ABB}"/>
              </a:ext>
            </a:extLst>
          </p:cNvPr>
          <p:cNvSpPr/>
          <p:nvPr/>
        </p:nvSpPr>
        <p:spPr>
          <a:xfrm>
            <a:off x="653731" y="2248672"/>
            <a:ext cx="3218481" cy="132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Picture Placeholder 9">
            <a:extLst>
              <a:ext uri="{FF2B5EF4-FFF2-40B4-BE49-F238E27FC236}">
                <a16:creationId xmlns:a16="http://schemas.microsoft.com/office/drawing/2014/main" id="{D8E6B4C9-AE31-A7AF-68C6-D3E0C30C9184}"/>
              </a:ext>
            </a:extLst>
          </p:cNvPr>
          <p:cNvSpPr>
            <a:spLocks noGrp="1"/>
          </p:cNvSpPr>
          <p:nvPr>
            <p:ph type="pic" sz="quarter" idx="10"/>
          </p:nvPr>
        </p:nvSpPr>
        <p:spPr/>
      </p:sp>
    </p:spTree>
    <p:extLst>
      <p:ext uri="{BB962C8B-B14F-4D97-AF65-F5344CB8AC3E}">
        <p14:creationId xmlns:p14="http://schemas.microsoft.com/office/powerpoint/2010/main" val="3190736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B1B2A1-F701-4478-A58E-1311B092C758}"/>
              </a:ext>
            </a:extLst>
          </p:cNvPr>
          <p:cNvSpPr/>
          <p:nvPr/>
        </p:nvSpPr>
        <p:spPr>
          <a:xfrm>
            <a:off x="3860548" y="3044279"/>
            <a:ext cx="44709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TITRE DE PAGE</a:t>
            </a:r>
          </a:p>
        </p:txBody>
      </p:sp>
      <p:sp>
        <p:nvSpPr>
          <p:cNvPr id="7" name="Slide Number Placeholder 2">
            <a:extLst>
              <a:ext uri="{FF2B5EF4-FFF2-40B4-BE49-F238E27FC236}">
                <a16:creationId xmlns:a16="http://schemas.microsoft.com/office/drawing/2014/main" id="{F2C38BA6-D371-4EA3-8BFA-0249A4F043B1}"/>
              </a:ext>
            </a:extLst>
          </p:cNvPr>
          <p:cNvSpPr txBox="1">
            <a:spLocks/>
          </p:cNvSpPr>
          <p:nvPr/>
        </p:nvSpPr>
        <p:spPr>
          <a:xfrm>
            <a:off x="5701381" y="6538369"/>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7</a:t>
            </a:fld>
            <a:endParaRPr lang="fr-FR" sz="2000" b="1"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62379BC7-35C8-9E68-8985-F8A7A8B3B098}"/>
              </a:ext>
            </a:extLst>
          </p:cNvPr>
          <p:cNvCxnSpPr>
            <a:cxnSpLocks/>
          </p:cNvCxnSpPr>
          <p:nvPr/>
        </p:nvCxnSpPr>
        <p:spPr>
          <a:xfrm>
            <a:off x="3416969" y="57150"/>
            <a:ext cx="5358063" cy="0"/>
          </a:xfrm>
          <a:prstGeom prst="line">
            <a:avLst/>
          </a:prstGeom>
          <a:ln w="1143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D852D7-BBBE-96BD-1BE3-9758F5FD7CDD}"/>
              </a:ext>
            </a:extLst>
          </p:cNvPr>
          <p:cNvCxnSpPr>
            <a:cxnSpLocks/>
          </p:cNvCxnSpPr>
          <p:nvPr/>
        </p:nvCxnSpPr>
        <p:spPr>
          <a:xfrm>
            <a:off x="5646000" y="6843005"/>
            <a:ext cx="900000" cy="0"/>
          </a:xfrm>
          <a:prstGeom prst="line">
            <a:avLst/>
          </a:prstGeom>
          <a:ln w="31750">
            <a:solidFill>
              <a:schemeClr val="tx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590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CCFB561-70BA-4B5C-A217-E95A15389929}"/>
              </a:ext>
            </a:extLst>
          </p:cNvPr>
          <p:cNvSpPr/>
          <p:nvPr/>
        </p:nvSpPr>
        <p:spPr>
          <a:xfrm>
            <a:off x="522827" y="1821268"/>
            <a:ext cx="164810" cy="1100327"/>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9F71E1E4-55A9-4A42-9308-7FE4CB190BC8}"/>
              </a:ext>
            </a:extLst>
          </p:cNvPr>
          <p:cNvSpPr/>
          <p:nvPr/>
        </p:nvSpPr>
        <p:spPr>
          <a:xfrm>
            <a:off x="522828" y="3223441"/>
            <a:ext cx="164810" cy="1100327"/>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03E75DA1-56B1-4235-8B1C-0008F9C72369}"/>
              </a:ext>
            </a:extLst>
          </p:cNvPr>
          <p:cNvSpPr/>
          <p:nvPr/>
        </p:nvSpPr>
        <p:spPr>
          <a:xfrm>
            <a:off x="522829" y="4625614"/>
            <a:ext cx="164810" cy="1100327"/>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5B00703-CBF3-479C-A38C-2CF6657CF789}"/>
              </a:ext>
            </a:extLst>
          </p:cNvPr>
          <p:cNvSpPr/>
          <p:nvPr/>
        </p:nvSpPr>
        <p:spPr>
          <a:xfrm>
            <a:off x="1746794" y="1802043"/>
            <a:ext cx="9757570" cy="1138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Lorem Ipsum</a:t>
            </a:r>
            <a:r>
              <a:rPr kumimoji="0" lang="en-US" sz="2000" b="0"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 simply dummy text of the printing and typesetting industry. Lorem Ipsum has been the industry's standard dummy text ever since the 1500s, when an unknown printer took a galley of type and scrambled it to make a type specimen book.</a:t>
            </a:r>
          </a:p>
        </p:txBody>
      </p:sp>
      <p:sp>
        <p:nvSpPr>
          <p:cNvPr id="17" name="Rectangle 16">
            <a:extLst>
              <a:ext uri="{FF2B5EF4-FFF2-40B4-BE49-F238E27FC236}">
                <a16:creationId xmlns:a16="http://schemas.microsoft.com/office/drawing/2014/main" id="{9B4E3385-46FB-4C28-8DA5-1FD5E98AECBB}"/>
              </a:ext>
            </a:extLst>
          </p:cNvPr>
          <p:cNvSpPr/>
          <p:nvPr/>
        </p:nvSpPr>
        <p:spPr>
          <a:xfrm>
            <a:off x="1746794" y="3204215"/>
            <a:ext cx="9757570" cy="1138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Lorem Ipsum</a:t>
            </a:r>
            <a:r>
              <a:rPr kumimoji="0" lang="en-US" sz="2000" b="0"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 simply dummy text of the printing and typesetting industry. Lorem Ipsum has been the industry's standard dummy text ever since the 1500s, when an unknown printer took a galley of type and scrambled it to make a type specimen book.</a:t>
            </a:r>
          </a:p>
        </p:txBody>
      </p:sp>
      <p:sp>
        <p:nvSpPr>
          <p:cNvPr id="19" name="Rectangle 18">
            <a:extLst>
              <a:ext uri="{FF2B5EF4-FFF2-40B4-BE49-F238E27FC236}">
                <a16:creationId xmlns:a16="http://schemas.microsoft.com/office/drawing/2014/main" id="{D18E654B-FD1E-419F-AEA7-AA84A5EA3838}"/>
              </a:ext>
            </a:extLst>
          </p:cNvPr>
          <p:cNvSpPr/>
          <p:nvPr/>
        </p:nvSpPr>
        <p:spPr>
          <a:xfrm>
            <a:off x="1746794" y="4606387"/>
            <a:ext cx="9757570" cy="1138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Lorem Ipsum</a:t>
            </a:r>
            <a:r>
              <a:rPr kumimoji="0" lang="en-US" sz="2000" b="0"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 simply dummy text of the printing and typesetting industry. Lorem Ipsum has been the industry's standard dummy text ever since the 1500s, when an unknown printer took a galley of type and scrambled it to make a type specimen book.</a:t>
            </a:r>
          </a:p>
        </p:txBody>
      </p:sp>
      <p:sp>
        <p:nvSpPr>
          <p:cNvPr id="2" name="Rectangle 1">
            <a:extLst>
              <a:ext uri="{FF2B5EF4-FFF2-40B4-BE49-F238E27FC236}">
                <a16:creationId xmlns:a16="http://schemas.microsoft.com/office/drawing/2014/main" id="{84C67E82-CAEF-34A2-7EFF-6F26D4C16720}"/>
              </a:ext>
            </a:extLst>
          </p:cNvPr>
          <p:cNvSpPr/>
          <p:nvPr/>
        </p:nvSpPr>
        <p:spPr>
          <a:xfrm>
            <a:off x="3841216" y="446861"/>
            <a:ext cx="44709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a:defRPr/>
            </a:pPr>
            <a:r>
              <a:rPr lang="fr-FR" sz="4400" b="1" dirty="0">
                <a:solidFill>
                  <a:schemeClr val="tx1"/>
                </a:solidFill>
                <a:latin typeface="Arial" panose="020B0604020202020204" pitchFamily="34" charset="0"/>
                <a:ea typeface="Open Sans" panose="020B0606030504020204" pitchFamily="34" charset="0"/>
                <a:cs typeface="Arial" panose="020B0604020202020204" pitchFamily="34" charset="0"/>
              </a:rPr>
              <a:t>TITRE DE PAGE</a:t>
            </a:r>
            <a:endParaRPr kumimoji="0" lang="fr-FR" sz="44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A42631F-2695-2294-D048-715F18A3DAD8}"/>
              </a:ext>
            </a:extLst>
          </p:cNvPr>
          <p:cNvCxnSpPr>
            <a:cxnSpLocks/>
          </p:cNvCxnSpPr>
          <p:nvPr/>
        </p:nvCxnSpPr>
        <p:spPr>
          <a:xfrm>
            <a:off x="3416969" y="57150"/>
            <a:ext cx="5358063" cy="0"/>
          </a:xfrm>
          <a:prstGeom prst="line">
            <a:avLst/>
          </a:prstGeom>
          <a:ln w="1143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066D529-4441-CB39-A2D6-61C08A50A1AA}"/>
              </a:ext>
            </a:extLst>
          </p:cNvPr>
          <p:cNvSpPr/>
          <p:nvPr/>
        </p:nvSpPr>
        <p:spPr>
          <a:xfrm>
            <a:off x="910881" y="1863597"/>
            <a:ext cx="612668"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1</a:t>
            </a:r>
          </a:p>
        </p:txBody>
      </p:sp>
      <p:sp>
        <p:nvSpPr>
          <p:cNvPr id="6" name="Rectangle 5">
            <a:extLst>
              <a:ext uri="{FF2B5EF4-FFF2-40B4-BE49-F238E27FC236}">
                <a16:creationId xmlns:a16="http://schemas.microsoft.com/office/drawing/2014/main" id="{0CC6FC7A-2A1D-76A4-BD3D-3804A99F6197}"/>
              </a:ext>
            </a:extLst>
          </p:cNvPr>
          <p:cNvSpPr/>
          <p:nvPr/>
        </p:nvSpPr>
        <p:spPr>
          <a:xfrm>
            <a:off x="910881" y="3265769"/>
            <a:ext cx="612668"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2</a:t>
            </a:r>
          </a:p>
        </p:txBody>
      </p:sp>
      <p:sp>
        <p:nvSpPr>
          <p:cNvPr id="7" name="Rectangle 6">
            <a:extLst>
              <a:ext uri="{FF2B5EF4-FFF2-40B4-BE49-F238E27FC236}">
                <a16:creationId xmlns:a16="http://schemas.microsoft.com/office/drawing/2014/main" id="{F10AE73D-320C-A837-8B49-DB3E36B79045}"/>
              </a:ext>
            </a:extLst>
          </p:cNvPr>
          <p:cNvSpPr/>
          <p:nvPr/>
        </p:nvSpPr>
        <p:spPr>
          <a:xfrm>
            <a:off x="910881" y="4667941"/>
            <a:ext cx="612668"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3</a:t>
            </a:r>
          </a:p>
        </p:txBody>
      </p:sp>
      <p:sp>
        <p:nvSpPr>
          <p:cNvPr id="8" name="Slide Number Placeholder 2">
            <a:extLst>
              <a:ext uri="{FF2B5EF4-FFF2-40B4-BE49-F238E27FC236}">
                <a16:creationId xmlns:a16="http://schemas.microsoft.com/office/drawing/2014/main" id="{EB0AE73A-8002-EDB7-7D75-A26A2E8C9E82}"/>
              </a:ext>
            </a:extLst>
          </p:cNvPr>
          <p:cNvSpPr txBox="1">
            <a:spLocks/>
          </p:cNvSpPr>
          <p:nvPr/>
        </p:nvSpPr>
        <p:spPr>
          <a:xfrm>
            <a:off x="5701381" y="6538369"/>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8</a:t>
            </a:fld>
            <a:endParaRPr lang="fr-FR" sz="2000" b="1"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297ACCCB-57F5-15FE-20D6-AAC60BB2927D}"/>
              </a:ext>
            </a:extLst>
          </p:cNvPr>
          <p:cNvCxnSpPr>
            <a:cxnSpLocks/>
          </p:cNvCxnSpPr>
          <p:nvPr/>
        </p:nvCxnSpPr>
        <p:spPr>
          <a:xfrm>
            <a:off x="5646000" y="6843005"/>
            <a:ext cx="900000" cy="0"/>
          </a:xfrm>
          <a:prstGeom prst="line">
            <a:avLst/>
          </a:prstGeom>
          <a:ln w="31750">
            <a:solidFill>
              <a:schemeClr val="tx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019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F0B9140-4A39-441E-8988-B5FCE3EB110E}"/>
              </a:ext>
            </a:extLst>
          </p:cNvPr>
          <p:cNvSpPr txBox="1"/>
          <p:nvPr/>
        </p:nvSpPr>
        <p:spPr>
          <a:xfrm>
            <a:off x="536362" y="1858792"/>
            <a:ext cx="8633528" cy="369332"/>
          </a:xfrm>
          <a:prstGeom prst="rect">
            <a:avLst/>
          </a:prstGeom>
          <a:noFill/>
        </p:spPr>
        <p:txBody>
          <a:bodyPr wrap="square">
            <a:spAutoFit/>
          </a:bodyPr>
          <a:lstStyle/>
          <a:p>
            <a:r>
              <a:rPr lang="fr-FR" sz="1800" b="1" dirty="0">
                <a:solidFill>
                  <a:srgbClr val="000000"/>
                </a:solidFill>
                <a:effectLst/>
                <a:latin typeface="Arial" panose="020B0604020202020204" pitchFamily="34" charset="0"/>
                <a:cs typeface="Arial" panose="020B0604020202020204" pitchFamily="34" charset="0"/>
              </a:rPr>
              <a:t>Le Lorem Ipsum est simplement du faux texte employé dans la composition </a:t>
            </a:r>
            <a:endParaRPr lang="fr-FR" b="1"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7F273011-4746-4303-8ABA-AE6BFE827B34}"/>
              </a:ext>
            </a:extLst>
          </p:cNvPr>
          <p:cNvSpPr/>
          <p:nvPr/>
        </p:nvSpPr>
        <p:spPr>
          <a:xfrm>
            <a:off x="541647" y="2382559"/>
            <a:ext cx="11108705"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dirty="0" err="1">
                <a:solidFill>
                  <a:srgbClr val="000000"/>
                </a:solidFill>
                <a:effectLst/>
                <a:latin typeface="Arial" panose="020B0604020202020204" pitchFamily="34" charset="0"/>
                <a:cs typeface="Arial" panose="020B0604020202020204" pitchFamily="34" charset="0"/>
              </a:rPr>
              <a:t>Letraset</a:t>
            </a:r>
            <a:r>
              <a:rPr lang="fr-FR" sz="1600" b="0" dirty="0">
                <a:solidFill>
                  <a:srgbClr val="000000"/>
                </a:solidFill>
                <a:effectLst/>
                <a:latin typeface="Arial" panose="020B0604020202020204" pitchFamily="34" charset="0"/>
                <a:cs typeface="Arial" panose="020B0604020202020204" pitchFamily="34" charset="0"/>
              </a:rPr>
              <a:t> contenant des passages du Lorem Ipsum, et, plus récemment, par son inclusion dans des applications de mise en page de texte, comme </a:t>
            </a:r>
            <a:r>
              <a:rPr lang="fr-FR" sz="1600" b="0" dirty="0" err="1">
                <a:solidFill>
                  <a:srgbClr val="000000"/>
                </a:solidFill>
                <a:effectLst/>
                <a:latin typeface="Arial" panose="020B0604020202020204" pitchFamily="34" charset="0"/>
                <a:cs typeface="Arial" panose="020B0604020202020204" pitchFamily="34" charset="0"/>
              </a:rPr>
              <a:t>Aldus</a:t>
            </a:r>
            <a:r>
              <a:rPr lang="fr-FR" sz="1600" b="0" dirty="0">
                <a:solidFill>
                  <a:srgbClr val="000000"/>
                </a:solidFill>
                <a:effectLst/>
                <a:latin typeface="Arial" panose="020B0604020202020204" pitchFamily="34" charset="0"/>
                <a:cs typeface="Arial" panose="020B0604020202020204" pitchFamily="34" charset="0"/>
              </a:rPr>
              <a:t> </a:t>
            </a:r>
            <a:r>
              <a:rPr lang="fr-FR" sz="1600" b="0" dirty="0" err="1">
                <a:solidFill>
                  <a:srgbClr val="000000"/>
                </a:solidFill>
                <a:effectLst/>
                <a:latin typeface="Arial" panose="020B0604020202020204" pitchFamily="34" charset="0"/>
                <a:cs typeface="Arial" panose="020B0604020202020204" pitchFamily="34" charset="0"/>
              </a:rPr>
              <a:t>PageMaker</a:t>
            </a:r>
            <a:r>
              <a:rPr lang="fr-FR" sz="1600" b="0" dirty="0">
                <a:solidFill>
                  <a:srgbClr val="000000"/>
                </a:solidFill>
                <a:effectLst/>
                <a:latin typeface="Arial" panose="020B0604020202020204" pitchFamily="34" charset="0"/>
                <a:cs typeface="Arial" panose="020B0604020202020204" pitchFamily="34" charset="0"/>
              </a:rPr>
              <a:t>.</a:t>
            </a:r>
          </a:p>
        </p:txBody>
      </p:sp>
      <p:sp>
        <p:nvSpPr>
          <p:cNvPr id="16" name="Rectangle 15">
            <a:extLst>
              <a:ext uri="{FF2B5EF4-FFF2-40B4-BE49-F238E27FC236}">
                <a16:creationId xmlns:a16="http://schemas.microsoft.com/office/drawing/2014/main" id="{81DC59D8-617C-42DB-A803-5757CC9442C3}"/>
              </a:ext>
            </a:extLst>
          </p:cNvPr>
          <p:cNvSpPr/>
          <p:nvPr/>
        </p:nvSpPr>
        <p:spPr>
          <a:xfrm>
            <a:off x="541646" y="4072973"/>
            <a:ext cx="11108705"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dirty="0" err="1">
                <a:solidFill>
                  <a:srgbClr val="000000"/>
                </a:solidFill>
                <a:effectLst/>
                <a:latin typeface="Arial" panose="020B0604020202020204" pitchFamily="34" charset="0"/>
                <a:cs typeface="Arial" panose="020B0604020202020204" pitchFamily="34" charset="0"/>
              </a:rPr>
              <a:t>Letraset</a:t>
            </a:r>
            <a:r>
              <a:rPr lang="fr-FR" sz="1600" b="0" dirty="0">
                <a:solidFill>
                  <a:srgbClr val="000000"/>
                </a:solidFill>
                <a:effectLst/>
                <a:latin typeface="Arial" panose="020B0604020202020204" pitchFamily="34" charset="0"/>
                <a:cs typeface="Arial" panose="020B0604020202020204" pitchFamily="34" charset="0"/>
              </a:rPr>
              <a:t> contenant des passages du Lorem Ipsum, et, plus récemment, par son inclusion dans des applications de mise en page de texte, comme </a:t>
            </a:r>
            <a:r>
              <a:rPr lang="fr-FR" sz="1600" b="0" dirty="0" err="1">
                <a:solidFill>
                  <a:srgbClr val="000000"/>
                </a:solidFill>
                <a:effectLst/>
                <a:latin typeface="Arial" panose="020B0604020202020204" pitchFamily="34" charset="0"/>
                <a:cs typeface="Arial" panose="020B0604020202020204" pitchFamily="34" charset="0"/>
              </a:rPr>
              <a:t>Aldus</a:t>
            </a:r>
            <a:r>
              <a:rPr lang="fr-FR" sz="1600" b="0" dirty="0">
                <a:solidFill>
                  <a:srgbClr val="000000"/>
                </a:solidFill>
                <a:effectLst/>
                <a:latin typeface="Arial" panose="020B0604020202020204" pitchFamily="34" charset="0"/>
                <a:cs typeface="Arial" panose="020B0604020202020204" pitchFamily="34" charset="0"/>
              </a:rPr>
              <a:t> </a:t>
            </a:r>
            <a:r>
              <a:rPr lang="fr-FR" sz="1600" b="0" dirty="0" err="1">
                <a:solidFill>
                  <a:srgbClr val="000000"/>
                </a:solidFill>
                <a:effectLst/>
                <a:latin typeface="Arial" panose="020B0604020202020204" pitchFamily="34" charset="0"/>
                <a:cs typeface="Arial" panose="020B0604020202020204" pitchFamily="34" charset="0"/>
              </a:rPr>
              <a:t>PageMaker</a:t>
            </a:r>
            <a:r>
              <a:rPr lang="fr-FR" sz="1600" b="0" dirty="0">
                <a:solidFill>
                  <a:srgbClr val="000000"/>
                </a:solidFill>
                <a:effectLst/>
                <a:latin typeface="Arial" panose="020B0604020202020204" pitchFamily="34" charset="0"/>
                <a:cs typeface="Arial" panose="020B0604020202020204" pitchFamily="34" charset="0"/>
              </a:rPr>
              <a:t>.</a:t>
            </a:r>
          </a:p>
        </p:txBody>
      </p:sp>
      <p:sp>
        <p:nvSpPr>
          <p:cNvPr id="3" name="Rectangle 2">
            <a:extLst>
              <a:ext uri="{FF2B5EF4-FFF2-40B4-BE49-F238E27FC236}">
                <a16:creationId xmlns:a16="http://schemas.microsoft.com/office/drawing/2014/main" id="{D8C4723B-B2B1-CAD7-2A15-EC9F54E2A289}"/>
              </a:ext>
            </a:extLst>
          </p:cNvPr>
          <p:cNvSpPr/>
          <p:nvPr/>
        </p:nvSpPr>
        <p:spPr>
          <a:xfrm>
            <a:off x="3841216" y="446861"/>
            <a:ext cx="44709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a:defRPr/>
            </a:pPr>
            <a:r>
              <a:rPr lang="fr-FR" sz="4400" b="1" dirty="0">
                <a:solidFill>
                  <a:schemeClr val="tx1"/>
                </a:solidFill>
                <a:latin typeface="Arial" panose="020B0604020202020204" pitchFamily="34" charset="0"/>
                <a:ea typeface="Open Sans" panose="020B0606030504020204" pitchFamily="34" charset="0"/>
                <a:cs typeface="Arial" panose="020B0604020202020204" pitchFamily="34" charset="0"/>
              </a:rPr>
              <a:t>TITRE DE PAGE</a:t>
            </a:r>
            <a:endParaRPr kumimoji="0" lang="fr-FR" sz="44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33CC53D4-0DC9-028E-3A5E-78224284DB05}"/>
              </a:ext>
            </a:extLst>
          </p:cNvPr>
          <p:cNvCxnSpPr>
            <a:cxnSpLocks/>
          </p:cNvCxnSpPr>
          <p:nvPr/>
        </p:nvCxnSpPr>
        <p:spPr>
          <a:xfrm>
            <a:off x="3416969" y="57150"/>
            <a:ext cx="5358063" cy="0"/>
          </a:xfrm>
          <a:prstGeom prst="line">
            <a:avLst/>
          </a:prstGeom>
          <a:ln w="1143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5" name="Slide Number Placeholder 2">
            <a:extLst>
              <a:ext uri="{FF2B5EF4-FFF2-40B4-BE49-F238E27FC236}">
                <a16:creationId xmlns:a16="http://schemas.microsoft.com/office/drawing/2014/main" id="{551992BE-3FCE-AF53-A6F0-18A7C4005A24}"/>
              </a:ext>
            </a:extLst>
          </p:cNvPr>
          <p:cNvSpPr txBox="1">
            <a:spLocks/>
          </p:cNvSpPr>
          <p:nvPr/>
        </p:nvSpPr>
        <p:spPr>
          <a:xfrm>
            <a:off x="5701381" y="6538369"/>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9</a:t>
            </a:fld>
            <a:endParaRPr lang="fr-FR" sz="2000" b="1"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36247797-CF1C-8CC7-27CF-DAA259FC51B1}"/>
              </a:ext>
            </a:extLst>
          </p:cNvPr>
          <p:cNvCxnSpPr>
            <a:cxnSpLocks/>
          </p:cNvCxnSpPr>
          <p:nvPr/>
        </p:nvCxnSpPr>
        <p:spPr>
          <a:xfrm>
            <a:off x="5646000" y="6843005"/>
            <a:ext cx="900000" cy="0"/>
          </a:xfrm>
          <a:prstGeom prst="line">
            <a:avLst/>
          </a:prstGeom>
          <a:ln w="317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88368DE-B190-45F5-81C9-73E738EDBE72}"/>
              </a:ext>
            </a:extLst>
          </p:cNvPr>
          <p:cNvSpPr/>
          <p:nvPr/>
        </p:nvSpPr>
        <p:spPr>
          <a:xfrm>
            <a:off x="638233" y="2247598"/>
            <a:ext cx="3218481" cy="132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4908682"/>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TotalTime>
  <Words>1801</Words>
  <Application>Microsoft Office PowerPoint</Application>
  <PresentationFormat>Widescreen</PresentationFormat>
  <Paragraphs>175</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www.presentation-powerpoint.com</dc:title>
  <dc:creator>YUSF</dc:creator>
  <cp:keywords>www.presentation-powerpoint.com</cp:keywords>
  <cp:lastModifiedBy>YUSF</cp:lastModifiedBy>
  <cp:revision>101</cp:revision>
  <dcterms:created xsi:type="dcterms:W3CDTF">2018-11-30T14:16:14Z</dcterms:created>
  <dcterms:modified xsi:type="dcterms:W3CDTF">2022-09-20T14:58:35Z</dcterms:modified>
  <cp:category>www.presentation-powerpoint.com</cp:category>
</cp:coreProperties>
</file>