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  <p:sldMasterId id="2147483756" r:id="rId2"/>
    <p:sldMasterId id="2147483768" r:id="rId3"/>
    <p:sldMasterId id="2147483780" r:id="rId4"/>
  </p:sldMasterIdLst>
  <p:notesMasterIdLst>
    <p:notesMasterId r:id="rId45"/>
  </p:notesMasterIdLst>
  <p:sldIdLst>
    <p:sldId id="295" r:id="rId5"/>
    <p:sldId id="259" r:id="rId6"/>
    <p:sldId id="258" r:id="rId7"/>
    <p:sldId id="257" r:id="rId8"/>
    <p:sldId id="281" r:id="rId9"/>
    <p:sldId id="296" r:id="rId10"/>
    <p:sldId id="297" r:id="rId11"/>
    <p:sldId id="298" r:id="rId12"/>
    <p:sldId id="299" r:id="rId13"/>
    <p:sldId id="300" r:id="rId14"/>
    <p:sldId id="301" r:id="rId15"/>
    <p:sldId id="270" r:id="rId16"/>
    <p:sldId id="302" r:id="rId17"/>
    <p:sldId id="303" r:id="rId18"/>
    <p:sldId id="304" r:id="rId19"/>
    <p:sldId id="306" r:id="rId20"/>
    <p:sldId id="307" r:id="rId21"/>
    <p:sldId id="305" r:id="rId22"/>
    <p:sldId id="260" r:id="rId23"/>
    <p:sldId id="310" r:id="rId24"/>
    <p:sldId id="308" r:id="rId25"/>
    <p:sldId id="309" r:id="rId26"/>
    <p:sldId id="311" r:id="rId27"/>
    <p:sldId id="312" r:id="rId28"/>
    <p:sldId id="313" r:id="rId29"/>
    <p:sldId id="288" r:id="rId30"/>
    <p:sldId id="314" r:id="rId31"/>
    <p:sldId id="315" r:id="rId32"/>
    <p:sldId id="316" r:id="rId33"/>
    <p:sldId id="317" r:id="rId34"/>
    <p:sldId id="318" r:id="rId35"/>
    <p:sldId id="319" r:id="rId36"/>
    <p:sldId id="265" r:id="rId37"/>
    <p:sldId id="320" r:id="rId38"/>
    <p:sldId id="321" r:id="rId39"/>
    <p:sldId id="322" r:id="rId40"/>
    <p:sldId id="323" r:id="rId41"/>
    <p:sldId id="324" r:id="rId42"/>
    <p:sldId id="325" r:id="rId43"/>
    <p:sldId id="326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50" autoAdjust="0"/>
    <p:restoredTop sz="94660"/>
  </p:normalViewPr>
  <p:slideViewPr>
    <p:cSldViewPr>
      <p:cViewPr varScale="1">
        <p:scale>
          <a:sx n="109" d="100"/>
          <a:sy n="109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5D7494-9A73-40C8-891D-9838BBBD2C86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9C398-92AB-42FF-97A8-C20748B1743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9337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9C398-92AB-42FF-97A8-C20748B1743A}" type="slidenum">
              <a:rPr lang="uk-UA" smtClean="0"/>
              <a:t>33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5302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D7646C9-2539-493F-94E3-21E1CDD7D335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59E0D2B-F84D-47ED-93D8-797CDD25373A}" type="slidenum">
              <a:rPr lang="uk-UA" smtClean="0"/>
              <a:t>‹№›</a:t>
            </a:fld>
            <a:endParaRPr lang="uk-UA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646C9-2539-493F-94E3-21E1CDD7D335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0D2B-F84D-47ED-93D8-797CDD25373A}" type="slidenum">
              <a:rPr lang="uk-UA" smtClean="0"/>
              <a:t>‹№›</a:t>
            </a:fld>
            <a:endParaRPr lang="uk-UA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646C9-2539-493F-94E3-21E1CDD7D335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0D2B-F84D-47ED-93D8-797CDD25373A}" type="slidenum">
              <a:rPr lang="uk-UA" smtClean="0"/>
              <a:t>‹№›</a:t>
            </a:fld>
            <a:endParaRPr lang="uk-UA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0A66AE-81F5-474A-B74B-EE41E9320F19}" type="datetimeFigureOut">
              <a:rPr lang="uk-UA" smtClean="0">
                <a:solidFill>
                  <a:srgbClr val="FEFAC9"/>
                </a:solidFill>
              </a:rPr>
              <a:pPr/>
              <a:t>26.07.2026</a:t>
            </a:fld>
            <a:endParaRPr lang="uk-UA">
              <a:solidFill>
                <a:srgbClr val="FEFA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uk-UA">
              <a:solidFill>
                <a:srgbClr val="FEFA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64F593F-0D5B-4CF0-BEE2-6583C73E7271}" type="slidenum">
              <a:rPr lang="uk-UA" smtClean="0">
                <a:solidFill>
                  <a:srgbClr val="FEFAC9"/>
                </a:solidFill>
              </a:rPr>
              <a:pPr/>
              <a:t>‹№›</a:t>
            </a:fld>
            <a:endParaRPr lang="uk-UA">
              <a:solidFill>
                <a:srgbClr val="FEFAC9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rgbClr val="FEFAC9">
                        <a:alpha val="60000"/>
                      </a:srgbClr>
                    </a:solidFill>
                  </a:ln>
                  <a:solidFill>
                    <a:srgbClr val="FEFAC9">
                      <a:lumMod val="90000"/>
                    </a:srgb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rgbClr val="FEFAC9">
                      <a:alpha val="60000"/>
                    </a:srgbClr>
                  </a:solidFill>
                </a:ln>
                <a:solidFill>
                  <a:srgbClr val="FEFAC9">
                    <a:lumMod val="90000"/>
                  </a:srgb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5826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570407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434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0482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994578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593660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6727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300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646C9-2539-493F-94E3-21E1CDD7D335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0D2B-F84D-47ED-93D8-797CDD25373A}" type="slidenum">
              <a:rPr lang="uk-UA" smtClean="0"/>
              <a:t>‹№›</a:t>
            </a:fld>
            <a:endParaRPr lang="uk-UA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8247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442099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257885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0A66AE-81F5-474A-B74B-EE41E9320F19}" type="datetimeFigureOut">
              <a:rPr lang="uk-UA" smtClean="0">
                <a:solidFill>
                  <a:srgbClr val="FEFAC9"/>
                </a:solidFill>
              </a:rPr>
              <a:pPr/>
              <a:t>26.07.2026</a:t>
            </a:fld>
            <a:endParaRPr lang="uk-UA">
              <a:solidFill>
                <a:srgbClr val="FEFA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uk-UA">
              <a:solidFill>
                <a:srgbClr val="FEFA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64F593F-0D5B-4CF0-BEE2-6583C73E7271}" type="slidenum">
              <a:rPr lang="uk-UA" smtClean="0">
                <a:solidFill>
                  <a:srgbClr val="FEFAC9"/>
                </a:solidFill>
              </a:rPr>
              <a:pPr/>
              <a:t>‹№›</a:t>
            </a:fld>
            <a:endParaRPr lang="uk-UA">
              <a:solidFill>
                <a:srgbClr val="FEFAC9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rgbClr val="FEFAC9">
                        <a:alpha val="60000"/>
                      </a:srgbClr>
                    </a:solidFill>
                  </a:ln>
                  <a:solidFill>
                    <a:srgbClr val="FEFAC9">
                      <a:lumMod val="90000"/>
                    </a:srgb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rgbClr val="FEFAC9">
                      <a:alpha val="60000"/>
                    </a:srgbClr>
                  </a:solidFill>
                </a:ln>
                <a:solidFill>
                  <a:srgbClr val="FEFAC9">
                    <a:lumMod val="90000"/>
                  </a:srgb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0356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151085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3644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4626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508415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29530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325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646C9-2539-493F-94E3-21E1CDD7D335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0D2B-F84D-47ED-93D8-797CDD25373A}" type="slidenum">
              <a:rPr lang="uk-UA" smtClean="0"/>
              <a:t>‹№›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5370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5718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427006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203265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0A66AE-81F5-474A-B74B-EE41E9320F19}" type="datetimeFigureOut">
              <a:rPr lang="uk-UA" smtClean="0">
                <a:solidFill>
                  <a:srgbClr val="FEFAC9"/>
                </a:solidFill>
              </a:rPr>
              <a:pPr/>
              <a:t>26.07.2026</a:t>
            </a:fld>
            <a:endParaRPr lang="uk-UA">
              <a:solidFill>
                <a:srgbClr val="FEFA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uk-UA">
              <a:solidFill>
                <a:srgbClr val="FEFA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64F593F-0D5B-4CF0-BEE2-6583C73E7271}" type="slidenum">
              <a:rPr lang="uk-UA" smtClean="0">
                <a:solidFill>
                  <a:srgbClr val="FEFAC9"/>
                </a:solidFill>
              </a:rPr>
              <a:pPr/>
              <a:t>‹№›</a:t>
            </a:fld>
            <a:endParaRPr lang="uk-UA">
              <a:solidFill>
                <a:srgbClr val="FEFAC9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rgbClr val="FEFAC9">
                        <a:alpha val="60000"/>
                      </a:srgbClr>
                    </a:solidFill>
                  </a:ln>
                  <a:solidFill>
                    <a:srgbClr val="FEFAC9">
                      <a:lumMod val="90000"/>
                    </a:srgb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rgbClr val="FEFAC9">
                      <a:alpha val="60000"/>
                    </a:srgbClr>
                  </a:solidFill>
                </a:ln>
                <a:solidFill>
                  <a:srgbClr val="FEFAC9">
                    <a:lumMod val="90000"/>
                  </a:srgb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545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716033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9848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1639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811216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00670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646C9-2539-493F-94E3-21E1CDD7D335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0D2B-F84D-47ED-93D8-797CDD25373A}" type="slidenum">
              <a:rPr lang="uk-UA" smtClean="0"/>
              <a:t>‹№›</a:t>
            </a:fld>
            <a:endParaRPr lang="uk-UA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5148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4096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3110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623920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29977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646C9-2539-493F-94E3-21E1CDD7D335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0D2B-F84D-47ED-93D8-797CDD25373A}" type="slidenum">
              <a:rPr lang="uk-UA" smtClean="0"/>
              <a:t>‹№›</a:t>
            </a:fld>
            <a:endParaRPr lang="uk-UA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646C9-2539-493F-94E3-21E1CDD7D335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0D2B-F84D-47ED-93D8-797CDD25373A}" type="slidenum">
              <a:rPr lang="uk-UA" smtClean="0"/>
              <a:t>‹№›</a:t>
            </a:fld>
            <a:endParaRPr lang="uk-UA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646C9-2539-493F-94E3-21E1CDD7D335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0D2B-F84D-47ED-93D8-797CDD25373A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646C9-2539-493F-94E3-21E1CDD7D335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0D2B-F84D-47ED-93D8-797CDD25373A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646C9-2539-493F-94E3-21E1CDD7D335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0D2B-F84D-47ED-93D8-797CDD25373A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D7646C9-2539-493F-94E3-21E1CDD7D335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59E0D2B-F84D-47ED-93D8-797CDD25373A}" type="slidenum">
              <a:rPr lang="uk-UA" smtClean="0"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073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384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943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7.png"/><Relationship Id="rId4" Type="http://schemas.openxmlformats.org/officeDocument/2006/relationships/slide" Target="slide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" Target="slide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" Target="slide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" Target="slide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" Target="slide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" Target="slide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" Target="slide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slide" Target="slide24.xml"/><Relationship Id="rId18" Type="http://schemas.openxmlformats.org/officeDocument/2006/relationships/slide" Target="slide14.xml"/><Relationship Id="rId26" Type="http://schemas.openxmlformats.org/officeDocument/2006/relationships/slide" Target="slide21.xml"/><Relationship Id="rId21" Type="http://schemas.openxmlformats.org/officeDocument/2006/relationships/slide" Target="slide33.xml"/><Relationship Id="rId34" Type="http://schemas.openxmlformats.org/officeDocument/2006/relationships/slide" Target="slide9.xml"/><Relationship Id="rId7" Type="http://schemas.openxmlformats.org/officeDocument/2006/relationships/slide" Target="slide19.xml"/><Relationship Id="rId12" Type="http://schemas.openxmlformats.org/officeDocument/2006/relationships/slide" Target="slide22.xml"/><Relationship Id="rId17" Type="http://schemas.openxmlformats.org/officeDocument/2006/relationships/slide" Target="slide26.xml"/><Relationship Id="rId25" Type="http://schemas.openxmlformats.org/officeDocument/2006/relationships/slide" Target="slide10.xml"/><Relationship Id="rId33" Type="http://schemas.openxmlformats.org/officeDocument/2006/relationships/slide" Target="slide37.xml"/><Relationship Id="rId2" Type="http://schemas.openxmlformats.org/officeDocument/2006/relationships/slide" Target="slide5.xml"/><Relationship Id="rId16" Type="http://schemas.openxmlformats.org/officeDocument/2006/relationships/slide" Target="slide20.xml"/><Relationship Id="rId20" Type="http://schemas.openxmlformats.org/officeDocument/2006/relationships/slide" Target="slide32.xml"/><Relationship Id="rId29" Type="http://schemas.openxmlformats.org/officeDocument/2006/relationships/slide" Target="slide39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1.xml"/><Relationship Id="rId11" Type="http://schemas.openxmlformats.org/officeDocument/2006/relationships/slide" Target="slide12.xml"/><Relationship Id="rId24" Type="http://schemas.openxmlformats.org/officeDocument/2006/relationships/slide" Target="slide30.xml"/><Relationship Id="rId32" Type="http://schemas.openxmlformats.org/officeDocument/2006/relationships/slide" Target="slide27.xml"/><Relationship Id="rId37" Type="http://schemas.openxmlformats.org/officeDocument/2006/relationships/slide" Target="slide3.xml"/><Relationship Id="rId5" Type="http://schemas.openxmlformats.org/officeDocument/2006/relationships/slide" Target="slide15.xml"/><Relationship Id="rId15" Type="http://schemas.openxmlformats.org/officeDocument/2006/relationships/slide" Target="slide17.xml"/><Relationship Id="rId23" Type="http://schemas.openxmlformats.org/officeDocument/2006/relationships/slide" Target="slide28.xml"/><Relationship Id="rId28" Type="http://schemas.openxmlformats.org/officeDocument/2006/relationships/slide" Target="slide8.xml"/><Relationship Id="rId36" Type="http://schemas.openxmlformats.org/officeDocument/2006/relationships/slide" Target="slide16.xml"/><Relationship Id="rId10" Type="http://schemas.openxmlformats.org/officeDocument/2006/relationships/slide" Target="slide29.xml"/><Relationship Id="rId19" Type="http://schemas.openxmlformats.org/officeDocument/2006/relationships/slide" Target="slide38.xml"/><Relationship Id="rId31" Type="http://schemas.openxmlformats.org/officeDocument/2006/relationships/slide" Target="slide6.xml"/><Relationship Id="rId4" Type="http://schemas.openxmlformats.org/officeDocument/2006/relationships/slide" Target="slide36.xml"/><Relationship Id="rId9" Type="http://schemas.openxmlformats.org/officeDocument/2006/relationships/slide" Target="slide7.xml"/><Relationship Id="rId14" Type="http://schemas.openxmlformats.org/officeDocument/2006/relationships/slide" Target="slide25.xml"/><Relationship Id="rId22" Type="http://schemas.openxmlformats.org/officeDocument/2006/relationships/slide" Target="slide35.xml"/><Relationship Id="rId27" Type="http://schemas.openxmlformats.org/officeDocument/2006/relationships/slide" Target="slide23.xml"/><Relationship Id="rId30" Type="http://schemas.openxmlformats.org/officeDocument/2006/relationships/slide" Target="slide18.xml"/><Relationship Id="rId35" Type="http://schemas.openxmlformats.org/officeDocument/2006/relationships/slide" Target="slide11.xml"/><Relationship Id="rId8" Type="http://schemas.openxmlformats.org/officeDocument/2006/relationships/slide" Target="slide13.xml"/><Relationship Id="rId3" Type="http://schemas.openxmlformats.org/officeDocument/2006/relationships/slide" Target="slide3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slide" Target="slide4.xml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ПК\Downloads\pngwing.com (8).png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1000"/>
            <a:ext cx="9144000" cy="70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ілка вправо 3">
            <a:hlinkClick r:id="" action="ppaction://hlinkshowjump?jump=nextslide"/>
          </p:cNvPr>
          <p:cNvSpPr/>
          <p:nvPr/>
        </p:nvSpPr>
        <p:spPr>
          <a:xfrm>
            <a:off x="7740352" y="5760640"/>
            <a:ext cx="1224136" cy="908720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Дата 7"/>
          <p:cNvSpPr txBox="1">
            <a:spLocks/>
          </p:cNvSpPr>
          <p:nvPr/>
        </p:nvSpPr>
        <p:spPr>
          <a:xfrm>
            <a:off x="179512" y="1052736"/>
            <a:ext cx="8784976" cy="4176464"/>
          </a:xfrm>
          <a:prstGeom prst="rect">
            <a:avLst/>
          </a:prstGeom>
        </p:spPr>
        <p:txBody>
          <a:bodyPr vert="horz" anchor="t"/>
          <a:lstStyle>
            <a:defPPr>
              <a:defRPr lang="uk-UA"/>
            </a:defPPr>
            <a:lvl1pPr marL="0" algn="l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0" cap="none" spc="0" normalizeH="0" baseline="0" noProof="0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t>Класна робота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1" i="0" u="none" strike="noStrike" kern="0" cap="none" spc="0" normalizeH="0" baseline="0" noProof="0" dirty="0" smtClean="0">
              <a:ln>
                <a:solidFill>
                  <a:prstClr val="black"/>
                </a:solidFill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  <a:p>
            <a:pPr lvl="0" algn="ctr"/>
            <a:r>
              <a:rPr lang="ru-RU" sz="36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Узагальнення</a:t>
            </a:r>
            <a:r>
              <a:rPr lang="ru-RU" sz="36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за </a:t>
            </a:r>
            <a:r>
              <a:rPr lang="ru-RU" sz="3600" b="1" kern="0" dirty="0" err="1" smtClea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розділом</a:t>
            </a:r>
            <a:r>
              <a:rPr lang="ru-RU" sz="36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sz="3600" b="1" kern="0" dirty="0" smtClea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«</a:t>
            </a:r>
            <a:r>
              <a:rPr lang="ru-RU" sz="3600" b="1" kern="0" dirty="0" err="1" smtClea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Модернізаційні</a:t>
            </a:r>
            <a:r>
              <a:rPr lang="ru-RU" sz="3600" b="1" kern="0" dirty="0" smtClea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sz="36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процеси</a:t>
            </a:r>
            <a:r>
              <a:rPr lang="ru-RU" sz="36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в державах </a:t>
            </a:r>
            <a:r>
              <a:rPr lang="ru-RU" sz="36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Європи</a:t>
            </a:r>
            <a:r>
              <a:rPr lang="ru-RU" sz="36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та в </a:t>
            </a:r>
            <a:r>
              <a:rPr lang="ru-RU" sz="36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Сполучених</a:t>
            </a:r>
            <a:r>
              <a:rPr lang="ru-RU" sz="36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Штатах Америки в </a:t>
            </a:r>
            <a:r>
              <a:rPr lang="ru-RU" sz="36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останній</a:t>
            </a:r>
            <a:r>
              <a:rPr lang="ru-RU" sz="36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sz="36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третині</a:t>
            </a:r>
            <a:r>
              <a:rPr lang="ru-RU" sz="36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ХІХ – на початку ХХ ст. </a:t>
            </a:r>
            <a:r>
              <a:rPr lang="ru-RU" sz="3600" b="1" kern="0" dirty="0" err="1" smtClea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Держави</a:t>
            </a:r>
            <a:r>
              <a:rPr lang="ru-RU" sz="3600" b="1" kern="0" dirty="0" smtClea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sz="36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Азії</a:t>
            </a:r>
            <a:r>
              <a:rPr lang="ru-RU" sz="3600" b="1" kern="0" dirty="0" smtClea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»</a:t>
            </a:r>
            <a:endParaRPr kumimoji="0" lang="ru-RU" sz="3600" b="1" i="0" u="none" strike="noStrike" kern="0" cap="none" spc="0" normalizeH="0" baseline="0" noProof="0" dirty="0">
              <a:ln w="1270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</a:endParaRPr>
          </a:p>
        </p:txBody>
      </p:sp>
      <p:sp>
        <p:nvSpPr>
          <p:cNvPr id="8" name="Дата 7"/>
          <p:cNvSpPr>
            <a:spLocks noGrp="1"/>
          </p:cNvSpPr>
          <p:nvPr/>
        </p:nvSpPr>
        <p:spPr>
          <a:xfrm>
            <a:off x="179512" y="188640"/>
            <a:ext cx="8784976" cy="1080120"/>
          </a:xfrm>
          <a:prstGeom prst="rect">
            <a:avLst/>
          </a:prstGeom>
        </p:spPr>
        <p:txBody>
          <a:bodyPr vert="horz" anchor="t"/>
          <a:lstStyle>
            <a:defPPr>
              <a:defRPr lang="uk-UA"/>
            </a:defPPr>
            <a:lvl1pPr marL="0" algn="l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90AD36-CE98-462E-A84E-3F7F7EB00585}" type="datetime4">
              <a:rPr kumimoji="0" lang="uk-UA" sz="4000" b="1" i="0" u="none" strike="noStrike" kern="0" cap="none" spc="0" normalizeH="0" baseline="0" noProof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 липня 2026 р.</a:t>
            </a:fld>
            <a:endParaRPr kumimoji="0" lang="uk-UA" sz="4000" b="1" i="0" u="none" strike="noStrike" kern="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0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755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0" y="1857819"/>
            <a:ext cx="91386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prstClr val="black"/>
                </a:solidFill>
              </a:rPr>
              <a:t>Коли </a:t>
            </a:r>
            <a:r>
              <a:rPr lang="ru-RU" sz="4800" b="1" dirty="0">
                <a:solidFill>
                  <a:prstClr val="black"/>
                </a:solidFill>
              </a:rPr>
              <a:t>в </a:t>
            </a:r>
            <a:r>
              <a:rPr lang="ru-RU" sz="4800" b="1" dirty="0" err="1">
                <a:solidFill>
                  <a:prstClr val="black"/>
                </a:solidFill>
              </a:rPr>
              <a:t>Англії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відбувся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палацовий</a:t>
            </a:r>
            <a:r>
              <a:rPr lang="ru-RU" sz="4800" b="1" dirty="0">
                <a:solidFill>
                  <a:prstClr val="black"/>
                </a:solidFill>
              </a:rPr>
              <a:t> переворот, </a:t>
            </a:r>
            <a:r>
              <a:rPr lang="ru-RU" sz="4800" b="1" dirty="0" err="1">
                <a:solidFill>
                  <a:prstClr val="black"/>
                </a:solidFill>
              </a:rPr>
              <a:t>що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отримав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назву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endParaRPr lang="ru-RU" sz="4800" b="1" dirty="0" smtClean="0">
              <a:solidFill>
                <a:prstClr val="black"/>
              </a:solidFill>
            </a:endParaRPr>
          </a:p>
          <a:p>
            <a:pPr algn="ctr"/>
            <a:r>
              <a:rPr lang="ru-RU" sz="4800" b="1" i="1" dirty="0" smtClean="0">
                <a:solidFill>
                  <a:prstClr val="black"/>
                </a:solidFill>
              </a:rPr>
              <a:t>"</a:t>
            </a:r>
            <a:r>
              <a:rPr lang="ru-RU" sz="4800" b="1" i="1" dirty="0">
                <a:solidFill>
                  <a:prstClr val="black"/>
                </a:solidFill>
              </a:rPr>
              <a:t>Славна </a:t>
            </a:r>
            <a:r>
              <a:rPr lang="ru-RU" sz="4800" b="1" i="1" dirty="0" err="1">
                <a:solidFill>
                  <a:prstClr val="black"/>
                </a:solidFill>
              </a:rPr>
              <a:t>революція</a:t>
            </a:r>
            <a:r>
              <a:rPr lang="ru-RU" sz="4800" b="1" i="1" dirty="0">
                <a:solidFill>
                  <a:prstClr val="black"/>
                </a:solidFill>
              </a:rPr>
              <a:t>"</a:t>
            </a:r>
            <a:r>
              <a:rPr lang="ru-RU" sz="4800" b="1" dirty="0">
                <a:solidFill>
                  <a:prstClr val="black"/>
                </a:solidFill>
              </a:rPr>
              <a:t>?</a:t>
            </a:r>
            <a:endParaRPr lang="uk-UA" sz="48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1" y="5918213"/>
            <a:ext cx="52920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>
                <a:solidFill>
                  <a:srgbClr val="000000"/>
                </a:solidFill>
              </a:rPr>
              <a:t>1908 р.</a:t>
            </a:r>
            <a:endParaRPr lang="uk-UA" sz="4800" b="1" i="1" dirty="0" smtClean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0" name="Кнопка дії: повернення 9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653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755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8881" y="2204864"/>
            <a:ext cx="91475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prstClr val="black"/>
                </a:solidFill>
              </a:rPr>
              <a:t>Коли </a:t>
            </a:r>
            <a:r>
              <a:rPr lang="ru-RU" sz="4800" b="1" dirty="0" err="1">
                <a:solidFill>
                  <a:prstClr val="black"/>
                </a:solidFill>
              </a:rPr>
              <a:t>розпочалася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Сіньхайська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революція</a:t>
            </a:r>
            <a:r>
              <a:rPr lang="ru-RU" sz="4800" b="1" dirty="0">
                <a:solidFill>
                  <a:prstClr val="black"/>
                </a:solidFill>
              </a:rPr>
              <a:t> в </a:t>
            </a:r>
            <a:r>
              <a:rPr lang="ru-RU" sz="4800" b="1" dirty="0" err="1">
                <a:solidFill>
                  <a:prstClr val="black"/>
                </a:solidFill>
              </a:rPr>
              <a:t>Китаї</a:t>
            </a:r>
            <a:r>
              <a:rPr lang="ru-RU" sz="4800" b="1" dirty="0">
                <a:solidFill>
                  <a:prstClr val="black"/>
                </a:solidFill>
              </a:rPr>
              <a:t>?</a:t>
            </a:r>
            <a:endParaRPr lang="uk-UA" sz="48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1" y="5918213"/>
            <a:ext cx="52920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b="1" dirty="0">
                <a:solidFill>
                  <a:prstClr val="black"/>
                </a:solidFill>
              </a:rPr>
              <a:t>1911 р.</a:t>
            </a:r>
            <a:endParaRPr lang="uk-UA" sz="4800" b="1" i="1" dirty="0" smtClean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0" name="Кнопка дії: повернення 9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2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FFFF0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24656" y="1124744"/>
            <a:ext cx="91792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prstClr val="black"/>
                </a:solidFill>
              </a:rPr>
              <a:t>Як </a:t>
            </a:r>
            <a:r>
              <a:rPr lang="ru-RU" sz="4000" b="1" dirty="0" err="1">
                <a:solidFill>
                  <a:prstClr val="black"/>
                </a:solidFill>
              </a:rPr>
              <a:t>називається</a:t>
            </a:r>
            <a:r>
              <a:rPr lang="ru-RU" sz="4000" b="1" dirty="0">
                <a:solidFill>
                  <a:prstClr val="black"/>
                </a:solidFill>
              </a:rPr>
              <a:t> форма </a:t>
            </a:r>
            <a:r>
              <a:rPr lang="ru-RU" sz="4000" b="1" dirty="0" err="1">
                <a:solidFill>
                  <a:prstClr val="black"/>
                </a:solidFill>
              </a:rPr>
              <a:t>монополії</a:t>
            </a:r>
            <a:r>
              <a:rPr lang="ru-RU" sz="4000" b="1" dirty="0">
                <a:solidFill>
                  <a:prstClr val="black"/>
                </a:solidFill>
              </a:rPr>
              <a:t>, </a:t>
            </a:r>
            <a:r>
              <a:rPr lang="ru-RU" sz="4000" b="1" dirty="0" err="1">
                <a:solidFill>
                  <a:prstClr val="black"/>
                </a:solidFill>
              </a:rPr>
              <a:t>учасники</a:t>
            </a:r>
            <a:r>
              <a:rPr lang="ru-RU" sz="4000" b="1" dirty="0">
                <a:solidFill>
                  <a:prstClr val="black"/>
                </a:solidFill>
              </a:rPr>
              <a:t> </a:t>
            </a:r>
            <a:r>
              <a:rPr lang="ru-RU" sz="4000" b="1" dirty="0" err="1">
                <a:solidFill>
                  <a:prstClr val="black"/>
                </a:solidFill>
              </a:rPr>
              <a:t>якої</a:t>
            </a:r>
            <a:r>
              <a:rPr lang="ru-RU" sz="4000" b="1" dirty="0">
                <a:solidFill>
                  <a:prstClr val="black"/>
                </a:solidFill>
              </a:rPr>
              <a:t> </a:t>
            </a:r>
            <a:r>
              <a:rPr lang="ru-RU" sz="4000" b="1" dirty="0" err="1">
                <a:solidFill>
                  <a:prstClr val="black"/>
                </a:solidFill>
              </a:rPr>
              <a:t>домовляються</a:t>
            </a:r>
            <a:r>
              <a:rPr lang="ru-RU" sz="4000" b="1" dirty="0">
                <a:solidFill>
                  <a:prstClr val="black"/>
                </a:solidFill>
              </a:rPr>
              <a:t> про </a:t>
            </a:r>
            <a:r>
              <a:rPr lang="ru-RU" sz="4000" b="1" dirty="0" err="1">
                <a:solidFill>
                  <a:prstClr val="black"/>
                </a:solidFill>
              </a:rPr>
              <a:t>обсяги</a:t>
            </a:r>
            <a:r>
              <a:rPr lang="ru-RU" sz="4000" b="1" dirty="0">
                <a:solidFill>
                  <a:prstClr val="black"/>
                </a:solidFill>
              </a:rPr>
              <a:t> </a:t>
            </a:r>
            <a:r>
              <a:rPr lang="ru-RU" sz="4000" b="1" dirty="0" err="1">
                <a:solidFill>
                  <a:prstClr val="black"/>
                </a:solidFill>
              </a:rPr>
              <a:t>виробництва</a:t>
            </a:r>
            <a:r>
              <a:rPr lang="ru-RU" sz="4000" b="1" dirty="0">
                <a:solidFill>
                  <a:prstClr val="black"/>
                </a:solidFill>
              </a:rPr>
              <a:t>, </a:t>
            </a:r>
            <a:r>
              <a:rPr lang="ru-RU" sz="4000" b="1" dirty="0" err="1">
                <a:solidFill>
                  <a:prstClr val="black"/>
                </a:solidFill>
              </a:rPr>
              <a:t>ціни</a:t>
            </a:r>
            <a:r>
              <a:rPr lang="ru-RU" sz="4000" b="1" dirty="0">
                <a:solidFill>
                  <a:prstClr val="black"/>
                </a:solidFill>
              </a:rPr>
              <a:t> та </a:t>
            </a:r>
            <a:r>
              <a:rPr lang="ru-RU" sz="4000" b="1" dirty="0" err="1">
                <a:solidFill>
                  <a:prstClr val="black"/>
                </a:solidFill>
              </a:rPr>
              <a:t>поділ</a:t>
            </a:r>
            <a:r>
              <a:rPr lang="ru-RU" sz="4000" b="1" dirty="0">
                <a:solidFill>
                  <a:prstClr val="black"/>
                </a:solidFill>
              </a:rPr>
              <a:t> </a:t>
            </a:r>
            <a:r>
              <a:rPr lang="ru-RU" sz="4000" b="1" dirty="0" err="1">
                <a:solidFill>
                  <a:prstClr val="black"/>
                </a:solidFill>
              </a:rPr>
              <a:t>ринків</a:t>
            </a:r>
            <a:r>
              <a:rPr lang="ru-RU" sz="4000" b="1" dirty="0">
                <a:solidFill>
                  <a:prstClr val="black"/>
                </a:solidFill>
              </a:rPr>
              <a:t> </a:t>
            </a:r>
            <a:r>
              <a:rPr lang="ru-RU" sz="4000" b="1" dirty="0" err="1">
                <a:solidFill>
                  <a:prstClr val="black"/>
                </a:solidFill>
              </a:rPr>
              <a:t>збуту</a:t>
            </a:r>
            <a:r>
              <a:rPr lang="ru-RU" sz="4000" b="1" dirty="0">
                <a:solidFill>
                  <a:prstClr val="black"/>
                </a:solidFill>
              </a:rPr>
              <a:t>?</a:t>
            </a:r>
            <a:endParaRPr lang="uk-UA" sz="40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2" y="5792733"/>
            <a:ext cx="529208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>
                <a:solidFill>
                  <a:srgbClr val="000000"/>
                </a:solidFill>
              </a:rPr>
              <a:t>Картель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0" name="Кнопка дії: повернення 9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91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FFFF0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36082" y="1031245"/>
            <a:ext cx="917922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prstClr val="black"/>
                </a:solidFill>
              </a:rPr>
              <a:t>Як </a:t>
            </a:r>
            <a:r>
              <a:rPr lang="ru-RU" sz="4400" b="1" dirty="0" err="1">
                <a:solidFill>
                  <a:prstClr val="black"/>
                </a:solidFill>
              </a:rPr>
              <a:t>називається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державна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зовнішня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політика</a:t>
            </a:r>
            <a:r>
              <a:rPr lang="ru-RU" sz="4400" b="1" dirty="0">
                <a:solidFill>
                  <a:prstClr val="black"/>
                </a:solidFill>
              </a:rPr>
              <a:t>, </a:t>
            </a:r>
            <a:r>
              <a:rPr lang="ru-RU" sz="4400" b="1" dirty="0" err="1">
                <a:solidFill>
                  <a:prstClr val="black"/>
                </a:solidFill>
              </a:rPr>
              <a:t>спрямована</a:t>
            </a:r>
            <a:r>
              <a:rPr lang="ru-RU" sz="4400" b="1" dirty="0">
                <a:solidFill>
                  <a:prstClr val="black"/>
                </a:solidFill>
              </a:rPr>
              <a:t> на </a:t>
            </a:r>
            <a:r>
              <a:rPr lang="ru-RU" sz="4400" b="1" dirty="0" err="1">
                <a:solidFill>
                  <a:prstClr val="black"/>
                </a:solidFill>
              </a:rPr>
              <a:t>поширення</a:t>
            </a:r>
            <a:r>
              <a:rPr lang="ru-RU" sz="4400" b="1" dirty="0">
                <a:solidFill>
                  <a:prstClr val="black"/>
                </a:solidFill>
              </a:rPr>
              <a:t> та </a:t>
            </a:r>
            <a:r>
              <a:rPr lang="ru-RU" sz="4400" b="1" dirty="0" err="1">
                <a:solidFill>
                  <a:prstClr val="black"/>
                </a:solidFill>
              </a:rPr>
              <a:t>зміцнення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панування</a:t>
            </a:r>
            <a:r>
              <a:rPr lang="ru-RU" sz="4400" b="1" dirty="0">
                <a:solidFill>
                  <a:prstClr val="black"/>
                </a:solidFill>
              </a:rPr>
              <a:t> над </a:t>
            </a:r>
            <a:r>
              <a:rPr lang="ru-RU" sz="4400" b="1" dirty="0" err="1">
                <a:solidFill>
                  <a:prstClr val="black"/>
                </a:solidFill>
              </a:rPr>
              <a:t>іншими</a:t>
            </a:r>
            <a:r>
              <a:rPr lang="ru-RU" sz="4400" b="1" dirty="0">
                <a:solidFill>
                  <a:prstClr val="black"/>
                </a:solidFill>
              </a:rPr>
              <a:t> державами й </a:t>
            </a:r>
            <a:r>
              <a:rPr lang="ru-RU" sz="4400" b="1" dirty="0" err="1">
                <a:solidFill>
                  <a:prstClr val="black"/>
                </a:solidFill>
              </a:rPr>
              <a:t>регіонами</a:t>
            </a:r>
            <a:r>
              <a:rPr lang="ru-RU" sz="4400" b="1" dirty="0">
                <a:solidFill>
                  <a:prstClr val="black"/>
                </a:solidFill>
              </a:rPr>
              <a:t>?</a:t>
            </a:r>
            <a:endParaRPr lang="uk-UA" sz="44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-36082" y="4819799"/>
            <a:ext cx="917474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i="1" dirty="0">
                <a:solidFill>
                  <a:srgbClr val="000000"/>
                </a:solidFill>
              </a:rPr>
              <a:t>Експансіонізм</a:t>
            </a:r>
            <a:endParaRPr lang="uk-UA" sz="4400" i="1" dirty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0" name="Кнопка дії: повернення 9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02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FFFF0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36082" y="1403479"/>
            <a:ext cx="917922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800" b="1" dirty="0">
                <a:solidFill>
                  <a:prstClr val="black"/>
                </a:solidFill>
              </a:rPr>
              <a:t>Як </a:t>
            </a:r>
            <a:r>
              <a:rPr lang="ru-RU" sz="3800" b="1" dirty="0" err="1">
                <a:solidFill>
                  <a:prstClr val="black"/>
                </a:solidFill>
              </a:rPr>
              <a:t>називається</a:t>
            </a:r>
            <a:r>
              <a:rPr lang="ru-RU" sz="3800" b="1" dirty="0">
                <a:solidFill>
                  <a:prstClr val="black"/>
                </a:solidFill>
              </a:rPr>
              <a:t> </a:t>
            </a:r>
            <a:r>
              <a:rPr lang="ru-RU" sz="3800" b="1" dirty="0" err="1">
                <a:solidFill>
                  <a:prstClr val="black"/>
                </a:solidFill>
              </a:rPr>
              <a:t>відокремлення</a:t>
            </a:r>
            <a:r>
              <a:rPr lang="ru-RU" sz="3800" b="1" dirty="0">
                <a:solidFill>
                  <a:prstClr val="black"/>
                </a:solidFill>
              </a:rPr>
              <a:t> </a:t>
            </a:r>
            <a:r>
              <a:rPr lang="ru-RU" sz="3800" b="1" dirty="0" err="1">
                <a:solidFill>
                  <a:prstClr val="black"/>
                </a:solidFill>
              </a:rPr>
              <a:t>суспільних</a:t>
            </a:r>
            <a:r>
              <a:rPr lang="ru-RU" sz="3800" b="1" dirty="0">
                <a:solidFill>
                  <a:prstClr val="black"/>
                </a:solidFill>
              </a:rPr>
              <a:t> </a:t>
            </a:r>
            <a:r>
              <a:rPr lang="ru-RU" sz="3800" b="1" dirty="0" err="1">
                <a:solidFill>
                  <a:prstClr val="black"/>
                </a:solidFill>
              </a:rPr>
              <a:t>груп</a:t>
            </a:r>
            <a:r>
              <a:rPr lang="ru-RU" sz="3800" b="1" dirty="0">
                <a:solidFill>
                  <a:prstClr val="black"/>
                </a:solidFill>
              </a:rPr>
              <a:t> за </a:t>
            </a:r>
            <a:r>
              <a:rPr lang="ru-RU" sz="3800" b="1" dirty="0" err="1">
                <a:solidFill>
                  <a:prstClr val="black"/>
                </a:solidFill>
              </a:rPr>
              <a:t>расовими</a:t>
            </a:r>
            <a:r>
              <a:rPr lang="ru-RU" sz="3800" b="1" dirty="0">
                <a:solidFill>
                  <a:prstClr val="black"/>
                </a:solidFill>
              </a:rPr>
              <a:t>, </a:t>
            </a:r>
            <a:r>
              <a:rPr lang="ru-RU" sz="3800" b="1" dirty="0" err="1">
                <a:solidFill>
                  <a:prstClr val="black"/>
                </a:solidFill>
              </a:rPr>
              <a:t>соціальними</a:t>
            </a:r>
            <a:r>
              <a:rPr lang="ru-RU" sz="3800" b="1" dirty="0">
                <a:solidFill>
                  <a:prstClr val="black"/>
                </a:solidFill>
              </a:rPr>
              <a:t>, </a:t>
            </a:r>
            <a:r>
              <a:rPr lang="ru-RU" sz="3800" b="1" dirty="0" err="1">
                <a:solidFill>
                  <a:prstClr val="black"/>
                </a:solidFill>
              </a:rPr>
              <a:t>релігійними</a:t>
            </a:r>
            <a:r>
              <a:rPr lang="ru-RU" sz="3800" b="1" dirty="0">
                <a:solidFill>
                  <a:prstClr val="black"/>
                </a:solidFill>
              </a:rPr>
              <a:t> </a:t>
            </a:r>
            <a:r>
              <a:rPr lang="ru-RU" sz="3800" b="1" dirty="0" err="1">
                <a:solidFill>
                  <a:prstClr val="black"/>
                </a:solidFill>
              </a:rPr>
              <a:t>чи</a:t>
            </a:r>
            <a:r>
              <a:rPr lang="ru-RU" sz="3800" b="1" dirty="0">
                <a:solidFill>
                  <a:prstClr val="black"/>
                </a:solidFill>
              </a:rPr>
              <a:t> </a:t>
            </a:r>
            <a:r>
              <a:rPr lang="ru-RU" sz="3800" b="1" dirty="0" err="1">
                <a:solidFill>
                  <a:prstClr val="black"/>
                </a:solidFill>
              </a:rPr>
              <a:t>іншими</a:t>
            </a:r>
            <a:r>
              <a:rPr lang="ru-RU" sz="3800" b="1" dirty="0">
                <a:solidFill>
                  <a:prstClr val="black"/>
                </a:solidFill>
              </a:rPr>
              <a:t> </a:t>
            </a:r>
            <a:r>
              <a:rPr lang="ru-RU" sz="3800" b="1" dirty="0" err="1">
                <a:solidFill>
                  <a:prstClr val="black"/>
                </a:solidFill>
              </a:rPr>
              <a:t>ознаками</a:t>
            </a:r>
            <a:r>
              <a:rPr lang="ru-RU" sz="3800" b="1" dirty="0">
                <a:solidFill>
                  <a:prstClr val="black"/>
                </a:solidFill>
              </a:rPr>
              <a:t> з </a:t>
            </a:r>
            <a:r>
              <a:rPr lang="ru-RU" sz="3800" b="1" dirty="0" err="1">
                <a:solidFill>
                  <a:prstClr val="black"/>
                </a:solidFill>
              </a:rPr>
              <a:t>обмеженням</a:t>
            </a:r>
            <a:r>
              <a:rPr lang="ru-RU" sz="3800" b="1" dirty="0">
                <a:solidFill>
                  <a:prstClr val="black"/>
                </a:solidFill>
              </a:rPr>
              <a:t> </a:t>
            </a:r>
            <a:r>
              <a:rPr lang="ru-RU" sz="3800" b="1" dirty="0" err="1">
                <a:solidFill>
                  <a:prstClr val="black"/>
                </a:solidFill>
              </a:rPr>
              <a:t>їхніх</a:t>
            </a:r>
            <a:r>
              <a:rPr lang="ru-RU" sz="3800" b="1" dirty="0">
                <a:solidFill>
                  <a:prstClr val="black"/>
                </a:solidFill>
              </a:rPr>
              <a:t> прав?</a:t>
            </a:r>
            <a:endParaRPr lang="uk-UA" sz="38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2" y="5807586"/>
            <a:ext cx="529208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>
                <a:solidFill>
                  <a:srgbClr val="000000"/>
                </a:solidFill>
              </a:rPr>
              <a:t>Сегрегація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0" name="Кнопка дії: повернення 9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61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FFFF0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36082" y="1142265"/>
            <a:ext cx="917922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prstClr val="black"/>
                </a:solidFill>
              </a:rPr>
              <a:t>Як </a:t>
            </a:r>
            <a:r>
              <a:rPr lang="ru-RU" sz="4800" b="1" dirty="0" err="1">
                <a:solidFill>
                  <a:prstClr val="black"/>
                </a:solidFill>
              </a:rPr>
              <a:t>називається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самоврядна</a:t>
            </a:r>
            <a:r>
              <a:rPr lang="ru-RU" sz="4800" b="1" dirty="0">
                <a:solidFill>
                  <a:prstClr val="black"/>
                </a:solidFill>
              </a:rPr>
              <a:t> держава, </a:t>
            </a:r>
            <a:r>
              <a:rPr lang="ru-RU" sz="4800" b="1" dirty="0" err="1">
                <a:solidFill>
                  <a:prstClr val="black"/>
                </a:solidFill>
              </a:rPr>
              <a:t>що</a:t>
            </a:r>
            <a:r>
              <a:rPr lang="ru-RU" sz="4800" b="1" dirty="0">
                <a:solidFill>
                  <a:prstClr val="black"/>
                </a:solidFill>
              </a:rPr>
              <a:t> входить до складу </a:t>
            </a:r>
            <a:r>
              <a:rPr lang="ru-RU" sz="4800" b="1" dirty="0" err="1">
                <a:solidFill>
                  <a:prstClr val="black"/>
                </a:solidFill>
              </a:rPr>
              <a:t>Співдружності</a:t>
            </a:r>
            <a:r>
              <a:rPr lang="ru-RU" sz="4800" b="1" dirty="0">
                <a:solidFill>
                  <a:prstClr val="black"/>
                </a:solidFill>
              </a:rPr>
              <a:t>, </a:t>
            </a:r>
            <a:r>
              <a:rPr lang="ru-RU" sz="4800" b="1" dirty="0" err="1">
                <a:solidFill>
                  <a:prstClr val="black"/>
                </a:solidFill>
              </a:rPr>
              <a:t>очолюваної</a:t>
            </a:r>
            <a:r>
              <a:rPr lang="ru-RU" sz="4800" b="1" dirty="0">
                <a:solidFill>
                  <a:prstClr val="black"/>
                </a:solidFill>
              </a:rPr>
              <a:t> Великою </a:t>
            </a:r>
            <a:r>
              <a:rPr lang="ru-RU" sz="4800" b="1" dirty="0" err="1">
                <a:solidFill>
                  <a:prstClr val="black"/>
                </a:solidFill>
              </a:rPr>
              <a:t>Британією</a:t>
            </a:r>
            <a:r>
              <a:rPr lang="ru-RU" sz="4800" b="1" dirty="0">
                <a:solidFill>
                  <a:prstClr val="black"/>
                </a:solidFill>
              </a:rPr>
              <a:t>?</a:t>
            </a:r>
            <a:endParaRPr lang="uk-UA" sz="48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2" y="5792733"/>
            <a:ext cx="529208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>
                <a:solidFill>
                  <a:srgbClr val="000000"/>
                </a:solidFill>
              </a:rPr>
              <a:t>Домініон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0" name="Кнопка дії: повернення 9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11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FFFF0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46211" y="1124744"/>
            <a:ext cx="917922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prstClr val="black"/>
                </a:solidFill>
              </a:rPr>
              <a:t>Як </a:t>
            </a:r>
            <a:r>
              <a:rPr lang="ru-RU" sz="4400" b="1" dirty="0" err="1">
                <a:solidFill>
                  <a:prstClr val="black"/>
                </a:solidFill>
              </a:rPr>
              <a:t>називається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державне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правління</a:t>
            </a:r>
            <a:r>
              <a:rPr lang="ru-RU" sz="4400" b="1" dirty="0">
                <a:solidFill>
                  <a:prstClr val="black"/>
                </a:solidFill>
              </a:rPr>
              <a:t>, за </a:t>
            </a:r>
            <a:r>
              <a:rPr lang="ru-RU" sz="4400" b="1" dirty="0" err="1">
                <a:solidFill>
                  <a:prstClr val="black"/>
                </a:solidFill>
              </a:rPr>
              <a:t>якого</a:t>
            </a:r>
            <a:r>
              <a:rPr lang="ru-RU" sz="4400" b="1" dirty="0">
                <a:solidFill>
                  <a:prstClr val="black"/>
                </a:solidFill>
              </a:rPr>
              <a:t> разом </a:t>
            </a:r>
            <a:r>
              <a:rPr lang="ru-RU" sz="4400" b="1" dirty="0" err="1">
                <a:solidFill>
                  <a:prstClr val="black"/>
                </a:solidFill>
              </a:rPr>
              <a:t>із</a:t>
            </a:r>
            <a:r>
              <a:rPr lang="ru-RU" sz="4400" b="1" dirty="0">
                <a:solidFill>
                  <a:prstClr val="black"/>
                </a:solidFill>
              </a:rPr>
              <a:t> монархом </a:t>
            </a:r>
            <a:r>
              <a:rPr lang="ru-RU" sz="4400" b="1" dirty="0" err="1">
                <a:solidFill>
                  <a:prstClr val="black"/>
                </a:solidFill>
              </a:rPr>
              <a:t>правлять</a:t>
            </a:r>
            <a:r>
              <a:rPr lang="ru-RU" sz="4400" b="1" dirty="0">
                <a:solidFill>
                  <a:prstClr val="black"/>
                </a:solidFill>
              </a:rPr>
              <a:t> парламент і уряд, а монарх </a:t>
            </a:r>
            <a:r>
              <a:rPr lang="ru-RU" sz="4400" b="1" dirty="0" err="1">
                <a:solidFill>
                  <a:prstClr val="black"/>
                </a:solidFill>
              </a:rPr>
              <a:t>зберігає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значні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повноваження</a:t>
            </a:r>
            <a:r>
              <a:rPr lang="ru-RU" sz="4400" b="1" dirty="0">
                <a:solidFill>
                  <a:prstClr val="black"/>
                </a:solidFill>
              </a:rPr>
              <a:t>?</a:t>
            </a:r>
            <a:endParaRPr lang="uk-UA" sz="44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-7901" y="4725144"/>
            <a:ext cx="912285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>
                <a:solidFill>
                  <a:srgbClr val="000000"/>
                </a:solidFill>
              </a:rPr>
              <a:t>Дуалістична монархія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0" name="Кнопка дії: повернення 9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78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FFFF0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42817" y="1268760"/>
            <a:ext cx="917922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prstClr val="black"/>
                </a:solidFill>
              </a:rPr>
              <a:t>Як </a:t>
            </a:r>
            <a:r>
              <a:rPr lang="ru-RU" sz="4800" b="1" dirty="0" err="1">
                <a:solidFill>
                  <a:prstClr val="black"/>
                </a:solidFill>
              </a:rPr>
              <a:t>називається</a:t>
            </a:r>
            <a:r>
              <a:rPr lang="ru-RU" sz="4800" b="1" dirty="0">
                <a:solidFill>
                  <a:prstClr val="black"/>
                </a:solidFill>
              </a:rPr>
              <a:t> форма </a:t>
            </a:r>
            <a:r>
              <a:rPr lang="ru-RU" sz="4800" b="1" dirty="0" err="1">
                <a:solidFill>
                  <a:prstClr val="black"/>
                </a:solidFill>
              </a:rPr>
              <a:t>монополії</a:t>
            </a:r>
            <a:r>
              <a:rPr lang="ru-RU" sz="4800" b="1" dirty="0">
                <a:solidFill>
                  <a:prstClr val="black"/>
                </a:solidFill>
              </a:rPr>
              <a:t>, </a:t>
            </a:r>
            <a:r>
              <a:rPr lang="ru-RU" sz="4800" b="1" dirty="0" err="1">
                <a:solidFill>
                  <a:prstClr val="black"/>
                </a:solidFill>
              </a:rPr>
              <a:t>що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забезпечує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надприбутки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завдяки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централізованому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збуту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продукції</a:t>
            </a:r>
            <a:r>
              <a:rPr lang="ru-RU" sz="4800" b="1" dirty="0">
                <a:solidFill>
                  <a:prstClr val="black"/>
                </a:solidFill>
              </a:rPr>
              <a:t>?</a:t>
            </a:r>
            <a:endParaRPr lang="uk-UA" sz="48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2" y="5733256"/>
            <a:ext cx="529208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>
                <a:solidFill>
                  <a:srgbClr val="000000"/>
                </a:solidFill>
              </a:rPr>
              <a:t>Синдикат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0" name="Кнопка дії: повернення 9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76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FFFF0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36082" y="1628800"/>
            <a:ext cx="917922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prstClr val="black"/>
                </a:solidFill>
              </a:rPr>
              <a:t>Як </a:t>
            </a:r>
            <a:r>
              <a:rPr lang="ru-RU" sz="4400" b="1" dirty="0" err="1">
                <a:solidFill>
                  <a:prstClr val="black"/>
                </a:solidFill>
              </a:rPr>
              <a:t>називається</a:t>
            </a:r>
            <a:r>
              <a:rPr lang="ru-RU" sz="4400" b="1" dirty="0">
                <a:solidFill>
                  <a:prstClr val="black"/>
                </a:solidFill>
              </a:rPr>
              <a:t> держава-</a:t>
            </a:r>
            <a:r>
              <a:rPr lang="ru-RU" sz="4400" b="1" dirty="0" err="1">
                <a:solidFill>
                  <a:prstClr val="black"/>
                </a:solidFill>
              </a:rPr>
              <a:t>імперія</a:t>
            </a:r>
            <a:r>
              <a:rPr lang="ru-RU" sz="4400" b="1" dirty="0">
                <a:solidFill>
                  <a:prstClr val="black"/>
                </a:solidFill>
              </a:rPr>
              <a:t>, яка </a:t>
            </a:r>
            <a:r>
              <a:rPr lang="ru-RU" sz="4400" b="1" dirty="0" err="1">
                <a:solidFill>
                  <a:prstClr val="black"/>
                </a:solidFill>
              </a:rPr>
              <a:t>володіє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колоніями</a:t>
            </a:r>
            <a:r>
              <a:rPr lang="ru-RU" sz="4400" b="1" dirty="0">
                <a:solidFill>
                  <a:prstClr val="black"/>
                </a:solidFill>
              </a:rPr>
              <a:t> та </a:t>
            </a:r>
            <a:r>
              <a:rPr lang="ru-RU" sz="4400" b="1" dirty="0" err="1">
                <a:solidFill>
                  <a:prstClr val="black"/>
                </a:solidFill>
              </a:rPr>
              <a:t>використовує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їхні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ресурси</a:t>
            </a:r>
            <a:r>
              <a:rPr lang="ru-RU" sz="4400" b="1" dirty="0">
                <a:solidFill>
                  <a:prstClr val="black"/>
                </a:solidFill>
              </a:rPr>
              <a:t>?</a:t>
            </a:r>
            <a:endParaRPr lang="uk-UA" sz="44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-36082" y="4509120"/>
            <a:ext cx="917474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>
                <a:solidFill>
                  <a:srgbClr val="000000"/>
                </a:solidFill>
              </a:rPr>
              <a:t>Колоніальна імперія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0" name="Кнопка дії: повернення 9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62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00B0F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2" y="1073636"/>
            <a:ext cx="9138659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000" b="1" dirty="0" err="1">
                <a:solidFill>
                  <a:prstClr val="black"/>
                </a:solidFill>
              </a:rPr>
              <a:t>Японський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імператор</a:t>
            </a:r>
            <a:r>
              <a:rPr lang="ru-RU" sz="5000" b="1" dirty="0">
                <a:solidFill>
                  <a:prstClr val="black"/>
                </a:solidFill>
              </a:rPr>
              <a:t>, за </a:t>
            </a:r>
            <a:r>
              <a:rPr lang="ru-RU" sz="5000" b="1" dirty="0" err="1">
                <a:solidFill>
                  <a:prstClr val="black"/>
                </a:solidFill>
              </a:rPr>
              <a:t>правління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якого</a:t>
            </a:r>
            <a:r>
              <a:rPr lang="ru-RU" sz="5000" b="1" dirty="0">
                <a:solidFill>
                  <a:prstClr val="black"/>
                </a:solidFill>
              </a:rPr>
              <a:t> в 1868 р. </a:t>
            </a:r>
            <a:r>
              <a:rPr lang="ru-RU" sz="5000" b="1" dirty="0" err="1">
                <a:solidFill>
                  <a:prstClr val="black"/>
                </a:solidFill>
              </a:rPr>
              <a:t>розпочалися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масштабні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реформи</a:t>
            </a:r>
            <a:r>
              <a:rPr lang="ru-RU" sz="5000" b="1" dirty="0">
                <a:solidFill>
                  <a:prstClr val="black"/>
                </a:solidFill>
              </a:rPr>
              <a:t>, </a:t>
            </a:r>
            <a:r>
              <a:rPr lang="ru-RU" sz="5000" b="1" dirty="0" err="1">
                <a:solidFill>
                  <a:prstClr val="black"/>
                </a:solidFill>
              </a:rPr>
              <a:t>що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перетворили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країну</a:t>
            </a:r>
            <a:r>
              <a:rPr lang="ru-RU" sz="5000" b="1" dirty="0">
                <a:solidFill>
                  <a:prstClr val="black"/>
                </a:solidFill>
              </a:rPr>
              <a:t> на модерну державу.</a:t>
            </a:r>
            <a:endParaRPr lang="uk-UA" sz="5000" i="1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2" y="5792733"/>
            <a:ext cx="529208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 err="1">
                <a:solidFill>
                  <a:srgbClr val="000000"/>
                </a:solidFill>
              </a:rPr>
              <a:t>Муцухіто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3564357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495" y="-81390"/>
            <a:ext cx="914400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Місце для вмісту 3"/>
          <p:cNvSpPr>
            <a:spLocks noGrp="1"/>
          </p:cNvSpPr>
          <p:nvPr>
            <p:ph sz="quarter" idx="13"/>
          </p:nvPr>
        </p:nvSpPr>
        <p:spPr>
          <a:xfrm>
            <a:off x="-26495" y="1043735"/>
            <a:ext cx="9144000" cy="693665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uk-UA" sz="4800" b="1" dirty="0" smtClean="0"/>
              <a:t>ТЕМИ</a:t>
            </a:r>
            <a:endParaRPr lang="uk-UA" sz="4800" b="1" dirty="0"/>
          </a:p>
        </p:txBody>
      </p:sp>
      <p:sp>
        <p:nvSpPr>
          <p:cNvPr id="8" name="Кнопка дії: настроювана 7">
            <a:hlinkClick r:id="" action="ppaction://noaction" highlightClick="1"/>
          </p:cNvPr>
          <p:cNvSpPr/>
          <p:nvPr/>
        </p:nvSpPr>
        <p:spPr>
          <a:xfrm>
            <a:off x="198022" y="3897152"/>
            <a:ext cx="4301970" cy="900000"/>
          </a:xfrm>
          <a:prstGeom prst="actionButtonBlank">
            <a:avLst/>
          </a:prstGeom>
          <a:solidFill>
            <a:srgbClr val="00B0F0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000" dirty="0" smtClean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Вгадай героя</a:t>
            </a:r>
            <a:endParaRPr lang="uk-UA" sz="4000" dirty="0">
              <a:ln w="3175">
                <a:solidFill>
                  <a:prstClr val="black"/>
                </a:solidFill>
              </a:ln>
              <a:solidFill>
                <a:prstClr val="white"/>
              </a:solidFill>
              <a:latin typeface="Impact" pitchFamily="34" charset="0"/>
            </a:endParaRPr>
          </a:p>
        </p:txBody>
      </p:sp>
      <p:sp>
        <p:nvSpPr>
          <p:cNvPr id="9" name="Кнопка дії: настроювана 8">
            <a:hlinkClick r:id="" action="ppaction://noaction" highlightClick="1"/>
          </p:cNvPr>
          <p:cNvSpPr/>
          <p:nvPr/>
        </p:nvSpPr>
        <p:spPr>
          <a:xfrm>
            <a:off x="4707260" y="3897152"/>
            <a:ext cx="4301970" cy="900000"/>
          </a:xfrm>
          <a:prstGeom prst="actionButtonBlank">
            <a:avLst/>
          </a:prstGeom>
          <a:solidFill>
            <a:srgbClr val="7030A0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000" dirty="0" smtClean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Карта</a:t>
            </a:r>
            <a:endParaRPr lang="uk-UA" sz="4000" dirty="0">
              <a:ln w="3175">
                <a:solidFill>
                  <a:prstClr val="black"/>
                </a:solidFill>
              </a:ln>
              <a:solidFill>
                <a:prstClr val="white"/>
              </a:solidFill>
              <a:latin typeface="Impact" pitchFamily="34" charset="0"/>
            </a:endParaRPr>
          </a:p>
        </p:txBody>
      </p:sp>
      <p:sp>
        <p:nvSpPr>
          <p:cNvPr id="10" name="Кнопка дії: настроювана 9">
            <a:hlinkClick r:id="" action="ppaction://noaction" highlightClick="1"/>
          </p:cNvPr>
          <p:cNvSpPr/>
          <p:nvPr/>
        </p:nvSpPr>
        <p:spPr>
          <a:xfrm>
            <a:off x="198022" y="2240968"/>
            <a:ext cx="4301970" cy="900000"/>
          </a:xfrm>
          <a:prstGeom prst="actionButtonBlank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000" dirty="0" smtClean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Хронологія</a:t>
            </a:r>
            <a:endParaRPr lang="uk-UA" sz="4000" dirty="0">
              <a:ln w="3175">
                <a:solidFill>
                  <a:prstClr val="black"/>
                </a:solidFill>
              </a:ln>
              <a:solidFill>
                <a:prstClr val="white"/>
              </a:solidFill>
              <a:latin typeface="Impact" pitchFamily="34" charset="0"/>
            </a:endParaRPr>
          </a:p>
        </p:txBody>
      </p:sp>
      <p:sp>
        <p:nvSpPr>
          <p:cNvPr id="11" name="Кнопка дії: настроювана 10">
            <a:hlinkClick r:id="" action="ppaction://noaction" highlightClick="1"/>
          </p:cNvPr>
          <p:cNvSpPr/>
          <p:nvPr/>
        </p:nvSpPr>
        <p:spPr>
          <a:xfrm>
            <a:off x="4716016" y="2240968"/>
            <a:ext cx="4293214" cy="900000"/>
          </a:xfrm>
          <a:prstGeom prst="actionButtonBlank">
            <a:avLst/>
          </a:prstGeom>
          <a:solidFill>
            <a:srgbClr val="FFFF00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000" dirty="0" smtClean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Поняття</a:t>
            </a:r>
            <a:endParaRPr lang="uk-UA" sz="4000" dirty="0">
              <a:ln w="3175">
                <a:solidFill>
                  <a:prstClr val="black"/>
                </a:solidFill>
              </a:ln>
              <a:solidFill>
                <a:prstClr val="white"/>
              </a:solidFill>
              <a:latin typeface="Impact" pitchFamily="34" charset="0"/>
            </a:endParaRPr>
          </a:p>
        </p:txBody>
      </p:sp>
      <p:sp>
        <p:nvSpPr>
          <p:cNvPr id="12" name="Кнопка дії: настроювана 11">
            <a:hlinkClick r:id="" action="ppaction://noaction" highlightClick="1"/>
          </p:cNvPr>
          <p:cNvSpPr/>
          <p:nvPr/>
        </p:nvSpPr>
        <p:spPr>
          <a:xfrm>
            <a:off x="2428304" y="5337312"/>
            <a:ext cx="4301970" cy="900000"/>
          </a:xfrm>
          <a:prstGeom prst="actionButtonBlank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000" dirty="0" smtClean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Загальні питання</a:t>
            </a:r>
            <a:endParaRPr lang="uk-UA" sz="4000" dirty="0">
              <a:ln w="3175">
                <a:solidFill>
                  <a:prstClr val="black"/>
                </a:solidFill>
              </a:ln>
              <a:solidFill>
                <a:prstClr val="white"/>
              </a:solidFill>
              <a:latin typeface="Impact" pitchFamily="34" charset="0"/>
            </a:endParaRPr>
          </a:p>
        </p:txBody>
      </p:sp>
      <p:sp>
        <p:nvSpPr>
          <p:cNvPr id="13" name="Стрілка вправо 12">
            <a:hlinkClick r:id="" action="ppaction://hlinkshowjump?jump=nextslide"/>
          </p:cNvPr>
          <p:cNvSpPr/>
          <p:nvPr/>
        </p:nvSpPr>
        <p:spPr>
          <a:xfrm>
            <a:off x="7876592" y="5949280"/>
            <a:ext cx="1224136" cy="908720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4834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00B0F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0" y="1522527"/>
            <a:ext cx="915740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>
                <a:solidFill>
                  <a:prstClr val="black"/>
                </a:solidFill>
              </a:rPr>
              <a:t>Американський</a:t>
            </a:r>
            <a:r>
              <a:rPr lang="ru-RU" sz="4000" b="1" dirty="0">
                <a:solidFill>
                  <a:prstClr val="black"/>
                </a:solidFill>
              </a:rPr>
              <a:t> президент, </a:t>
            </a:r>
            <a:r>
              <a:rPr lang="ru-RU" sz="4000" b="1" dirty="0" err="1">
                <a:solidFill>
                  <a:prstClr val="black"/>
                </a:solidFill>
              </a:rPr>
              <a:t>який</a:t>
            </a:r>
            <a:r>
              <a:rPr lang="ru-RU" sz="4000" b="1" dirty="0">
                <a:solidFill>
                  <a:prstClr val="black"/>
                </a:solidFill>
              </a:rPr>
              <a:t> проводив </a:t>
            </a:r>
            <a:r>
              <a:rPr lang="ru-RU" sz="4000" b="1" dirty="0" err="1">
                <a:solidFill>
                  <a:prstClr val="black"/>
                </a:solidFill>
              </a:rPr>
              <a:t>політику</a:t>
            </a:r>
            <a:r>
              <a:rPr lang="ru-RU" sz="4000" b="1" dirty="0">
                <a:solidFill>
                  <a:prstClr val="black"/>
                </a:solidFill>
              </a:rPr>
              <a:t> «справедливого курсу» та </a:t>
            </a:r>
            <a:r>
              <a:rPr lang="ru-RU" sz="4000" b="1" dirty="0" err="1">
                <a:solidFill>
                  <a:prstClr val="black"/>
                </a:solidFill>
              </a:rPr>
              <a:t>отримав</a:t>
            </a:r>
            <a:r>
              <a:rPr lang="ru-RU" sz="4000" b="1" dirty="0">
                <a:solidFill>
                  <a:prstClr val="black"/>
                </a:solidFill>
              </a:rPr>
              <a:t> </a:t>
            </a:r>
            <a:r>
              <a:rPr lang="ru-RU" sz="4000" b="1" dirty="0" err="1">
                <a:solidFill>
                  <a:prstClr val="black"/>
                </a:solidFill>
              </a:rPr>
              <a:t>репутацію</a:t>
            </a:r>
            <a:r>
              <a:rPr lang="ru-RU" sz="4000" b="1" dirty="0">
                <a:solidFill>
                  <a:prstClr val="black"/>
                </a:solidFill>
              </a:rPr>
              <a:t> «</a:t>
            </a:r>
            <a:r>
              <a:rPr lang="ru-RU" sz="4000" b="1" dirty="0" err="1">
                <a:solidFill>
                  <a:prstClr val="black"/>
                </a:solidFill>
              </a:rPr>
              <a:t>руйнівника</a:t>
            </a:r>
            <a:r>
              <a:rPr lang="ru-RU" sz="4000" b="1" dirty="0">
                <a:solidFill>
                  <a:prstClr val="black"/>
                </a:solidFill>
              </a:rPr>
              <a:t> </a:t>
            </a:r>
            <a:r>
              <a:rPr lang="ru-RU" sz="4000" b="1" dirty="0" err="1">
                <a:solidFill>
                  <a:prstClr val="black"/>
                </a:solidFill>
              </a:rPr>
              <a:t>трестів</a:t>
            </a:r>
            <a:r>
              <a:rPr lang="ru-RU" sz="4000" b="1" dirty="0">
                <a:solidFill>
                  <a:prstClr val="black"/>
                </a:solidFill>
              </a:rPr>
              <a:t>».</a:t>
            </a:r>
            <a:endParaRPr lang="uk-UA" sz="4000" i="1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2" y="5877272"/>
            <a:ext cx="529208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i="1" dirty="0">
                <a:solidFill>
                  <a:srgbClr val="000000"/>
                </a:solidFill>
              </a:rPr>
              <a:t>Теодор Рузвельт</a:t>
            </a:r>
            <a:endParaRPr lang="uk-UA" sz="4400" i="1" dirty="0">
              <a:solidFill>
                <a:srgbClr val="000000"/>
              </a:solidFill>
            </a:endParaRP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75585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00B0F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1" y="1052736"/>
            <a:ext cx="9122453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000" b="1" dirty="0">
                <a:solidFill>
                  <a:prstClr val="black"/>
                </a:solidFill>
              </a:rPr>
              <a:t>Президент США, </a:t>
            </a:r>
            <a:r>
              <a:rPr lang="ru-RU" sz="5000" b="1" dirty="0" err="1">
                <a:solidFill>
                  <a:prstClr val="black"/>
                </a:solidFill>
              </a:rPr>
              <a:t>реформи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якого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отримали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назву</a:t>
            </a:r>
            <a:r>
              <a:rPr lang="ru-RU" sz="5000" b="1" dirty="0">
                <a:solidFill>
                  <a:prstClr val="black"/>
                </a:solidFill>
              </a:rPr>
              <a:t> «нова </a:t>
            </a:r>
            <a:r>
              <a:rPr lang="ru-RU" sz="5000" b="1" dirty="0" err="1">
                <a:solidFill>
                  <a:prstClr val="black"/>
                </a:solidFill>
              </a:rPr>
              <a:t>демократія</a:t>
            </a:r>
            <a:r>
              <a:rPr lang="ru-RU" sz="5000" b="1" dirty="0">
                <a:solidFill>
                  <a:prstClr val="black"/>
                </a:solidFill>
              </a:rPr>
              <a:t>», а сам </a:t>
            </a:r>
            <a:r>
              <a:rPr lang="ru-RU" sz="5000" b="1" dirty="0" err="1">
                <a:solidFill>
                  <a:prstClr val="black"/>
                </a:solidFill>
              </a:rPr>
              <a:t>він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був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представником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Демократичної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партії</a:t>
            </a:r>
            <a:r>
              <a:rPr lang="ru-RU" sz="5000" b="1" dirty="0">
                <a:solidFill>
                  <a:prstClr val="black"/>
                </a:solidFill>
              </a:rPr>
              <a:t>.</a:t>
            </a:r>
            <a:endParaRPr lang="uk-UA" sz="50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2" y="5789691"/>
            <a:ext cx="529208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 err="1">
                <a:solidFill>
                  <a:srgbClr val="000000"/>
                </a:solidFill>
              </a:rPr>
              <a:t>Вудро</a:t>
            </a:r>
            <a:r>
              <a:rPr lang="uk-UA" sz="5000" b="1" i="1" dirty="0">
                <a:solidFill>
                  <a:srgbClr val="000000"/>
                </a:solidFill>
              </a:rPr>
              <a:t> </a:t>
            </a:r>
            <a:r>
              <a:rPr lang="uk-UA" sz="5000" b="1" i="1" dirty="0" smtClean="0">
                <a:solidFill>
                  <a:srgbClr val="000000"/>
                </a:solidFill>
              </a:rPr>
              <a:t>Вільсон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150405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00B0F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0" y="1284567"/>
            <a:ext cx="8957905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000" b="1" dirty="0" err="1" smtClean="0">
                <a:solidFill>
                  <a:prstClr val="black"/>
                </a:solidFill>
              </a:rPr>
              <a:t>Найбільшої</a:t>
            </a:r>
            <a:r>
              <a:rPr lang="ru-RU" sz="5000" b="1" dirty="0" smtClean="0">
                <a:solidFill>
                  <a:prstClr val="black"/>
                </a:solidFill>
              </a:rPr>
              <a:t> </a:t>
            </a:r>
            <a:r>
              <a:rPr lang="ru-RU" sz="5000" b="1" dirty="0" err="1" smtClean="0">
                <a:solidFill>
                  <a:prstClr val="black"/>
                </a:solidFill>
              </a:rPr>
              <a:t>могутності</a:t>
            </a:r>
            <a:r>
              <a:rPr lang="ru-RU" sz="5000" b="1" dirty="0" smtClean="0">
                <a:solidFill>
                  <a:prstClr val="black"/>
                </a:solidFill>
              </a:rPr>
              <a:t> </a:t>
            </a:r>
            <a:r>
              <a:rPr lang="ru-RU" sz="5000" b="1" dirty="0" err="1" smtClean="0">
                <a:solidFill>
                  <a:prstClr val="black"/>
                </a:solidFill>
              </a:rPr>
              <a:t>Іспанія</a:t>
            </a:r>
            <a:r>
              <a:rPr lang="ru-RU" sz="5000" b="1" dirty="0" smtClean="0">
                <a:solidFill>
                  <a:prstClr val="black"/>
                </a:solidFill>
              </a:rPr>
              <a:t> </a:t>
            </a:r>
            <a:r>
              <a:rPr lang="ru-RU" sz="5000" b="1" dirty="0" err="1" smtClean="0">
                <a:solidFill>
                  <a:prstClr val="black"/>
                </a:solidFill>
              </a:rPr>
              <a:t>досягла</a:t>
            </a:r>
            <a:r>
              <a:rPr lang="ru-RU" sz="5000" b="1" dirty="0" smtClean="0">
                <a:solidFill>
                  <a:prstClr val="black"/>
                </a:solidFill>
              </a:rPr>
              <a:t> за </a:t>
            </a:r>
            <a:r>
              <a:rPr lang="ru-RU" sz="5000" b="1" dirty="0" err="1" smtClean="0">
                <a:solidFill>
                  <a:prstClr val="black"/>
                </a:solidFill>
              </a:rPr>
              <a:t>правління</a:t>
            </a:r>
            <a:r>
              <a:rPr lang="ru-RU" sz="5000" b="1" dirty="0" smtClean="0">
                <a:solidFill>
                  <a:prstClr val="black"/>
                </a:solidFill>
              </a:rPr>
              <a:t> короля …</a:t>
            </a:r>
            <a:endParaRPr lang="uk-UA" sz="50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2" y="5792733"/>
            <a:ext cx="529208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 smtClean="0">
                <a:solidFill>
                  <a:srgbClr val="000000"/>
                </a:solidFill>
              </a:rPr>
              <a:t>Філіпа ІІ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156240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00B0F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1" y="1052736"/>
            <a:ext cx="913865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>
                <a:solidFill>
                  <a:prstClr val="black"/>
                </a:solidFill>
              </a:rPr>
              <a:t>Китайський</a:t>
            </a:r>
            <a:r>
              <a:rPr lang="ru-RU" sz="4000" b="1" dirty="0">
                <a:solidFill>
                  <a:prstClr val="black"/>
                </a:solidFill>
              </a:rPr>
              <a:t> </a:t>
            </a:r>
            <a:r>
              <a:rPr lang="ru-RU" sz="4000" b="1" dirty="0" err="1">
                <a:solidFill>
                  <a:prstClr val="black"/>
                </a:solidFill>
              </a:rPr>
              <a:t>революціонер</a:t>
            </a:r>
            <a:r>
              <a:rPr lang="ru-RU" sz="4000" b="1" dirty="0">
                <a:solidFill>
                  <a:prstClr val="black"/>
                </a:solidFill>
              </a:rPr>
              <a:t> та </a:t>
            </a:r>
            <a:r>
              <a:rPr lang="ru-RU" sz="4000" b="1" dirty="0" err="1">
                <a:solidFill>
                  <a:prstClr val="black"/>
                </a:solidFill>
              </a:rPr>
              <a:t>ідеолог</a:t>
            </a:r>
            <a:r>
              <a:rPr lang="ru-RU" sz="4000" b="1" dirty="0">
                <a:solidFill>
                  <a:prstClr val="black"/>
                </a:solidFill>
              </a:rPr>
              <a:t>, </a:t>
            </a:r>
            <a:r>
              <a:rPr lang="ru-RU" sz="4000" b="1" dirty="0" err="1">
                <a:solidFill>
                  <a:prstClr val="black"/>
                </a:solidFill>
              </a:rPr>
              <a:t>який</a:t>
            </a:r>
            <a:r>
              <a:rPr lang="ru-RU" sz="4000" b="1" dirty="0">
                <a:solidFill>
                  <a:prstClr val="black"/>
                </a:solidFill>
              </a:rPr>
              <a:t> </a:t>
            </a:r>
            <a:r>
              <a:rPr lang="ru-RU" sz="4000" b="1" dirty="0" err="1">
                <a:solidFill>
                  <a:prstClr val="black"/>
                </a:solidFill>
              </a:rPr>
              <a:t>сформулював</a:t>
            </a:r>
            <a:r>
              <a:rPr lang="ru-RU" sz="4000" b="1" dirty="0">
                <a:solidFill>
                  <a:prstClr val="black"/>
                </a:solidFill>
              </a:rPr>
              <a:t> «три </a:t>
            </a:r>
            <a:r>
              <a:rPr lang="ru-RU" sz="4000" b="1" dirty="0" err="1">
                <a:solidFill>
                  <a:prstClr val="black"/>
                </a:solidFill>
              </a:rPr>
              <a:t>народні</a:t>
            </a:r>
            <a:r>
              <a:rPr lang="ru-RU" sz="4000" b="1" dirty="0">
                <a:solidFill>
                  <a:prstClr val="black"/>
                </a:solidFill>
              </a:rPr>
              <a:t> </a:t>
            </a:r>
            <a:r>
              <a:rPr lang="ru-RU" sz="4000" b="1" dirty="0" err="1">
                <a:solidFill>
                  <a:prstClr val="black"/>
                </a:solidFill>
              </a:rPr>
              <a:t>принципи</a:t>
            </a:r>
            <a:r>
              <a:rPr lang="ru-RU" sz="4000" b="1" dirty="0">
                <a:solidFill>
                  <a:prstClr val="black"/>
                </a:solidFill>
              </a:rPr>
              <a:t>»: </a:t>
            </a:r>
            <a:r>
              <a:rPr lang="ru-RU" sz="4000" b="1" dirty="0" err="1">
                <a:solidFill>
                  <a:prstClr val="black"/>
                </a:solidFill>
              </a:rPr>
              <a:t>націоналізм</a:t>
            </a:r>
            <a:r>
              <a:rPr lang="ru-RU" sz="4000" b="1" dirty="0">
                <a:solidFill>
                  <a:prstClr val="black"/>
                </a:solidFill>
              </a:rPr>
              <a:t>, </a:t>
            </a:r>
            <a:r>
              <a:rPr lang="ru-RU" sz="4000" b="1" dirty="0" err="1">
                <a:solidFill>
                  <a:prstClr val="black"/>
                </a:solidFill>
              </a:rPr>
              <a:t>народовладдя</a:t>
            </a:r>
            <a:r>
              <a:rPr lang="ru-RU" sz="4000" b="1" dirty="0">
                <a:solidFill>
                  <a:prstClr val="black"/>
                </a:solidFill>
              </a:rPr>
              <a:t> та </a:t>
            </a:r>
            <a:r>
              <a:rPr lang="ru-RU" sz="4000" b="1" dirty="0" err="1">
                <a:solidFill>
                  <a:prstClr val="black"/>
                </a:solidFill>
              </a:rPr>
              <a:t>народний</a:t>
            </a:r>
            <a:r>
              <a:rPr lang="ru-RU" sz="4000" b="1" dirty="0">
                <a:solidFill>
                  <a:prstClr val="black"/>
                </a:solidFill>
              </a:rPr>
              <a:t> </a:t>
            </a:r>
            <a:r>
              <a:rPr lang="ru-RU" sz="4000" b="1" dirty="0" err="1">
                <a:solidFill>
                  <a:prstClr val="black"/>
                </a:solidFill>
              </a:rPr>
              <a:t>добробут</a:t>
            </a:r>
            <a:r>
              <a:rPr lang="ru-RU" sz="4000" b="1" dirty="0">
                <a:solidFill>
                  <a:prstClr val="black"/>
                </a:solidFill>
              </a:rPr>
              <a:t>.</a:t>
            </a:r>
            <a:endParaRPr lang="uk-UA" sz="4000" b="1" i="1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2" y="5782617"/>
            <a:ext cx="529208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i="1" dirty="0">
                <a:solidFill>
                  <a:srgbClr val="000000"/>
                </a:solidFill>
              </a:rPr>
              <a:t>Сунь </a:t>
            </a:r>
            <a:r>
              <a:rPr lang="uk-UA" sz="4400" b="1" i="1" dirty="0" err="1">
                <a:solidFill>
                  <a:srgbClr val="000000"/>
                </a:solidFill>
              </a:rPr>
              <a:t>Ятсен</a:t>
            </a:r>
            <a:endParaRPr lang="uk-UA" sz="4400" i="1" dirty="0">
              <a:solidFill>
                <a:srgbClr val="000000"/>
              </a:solidFill>
            </a:endParaRP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3049278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00B0F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0" y="1700808"/>
            <a:ext cx="91265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err="1">
                <a:solidFill>
                  <a:prstClr val="black"/>
                </a:solidFill>
              </a:rPr>
              <a:t>Китайський</a:t>
            </a:r>
            <a:r>
              <a:rPr lang="ru-RU" sz="4800" b="1" dirty="0">
                <a:solidFill>
                  <a:prstClr val="black"/>
                </a:solidFill>
              </a:rPr>
              <a:t> генерал, </a:t>
            </a:r>
            <a:r>
              <a:rPr lang="ru-RU" sz="4800" b="1" dirty="0" err="1">
                <a:solidFill>
                  <a:prstClr val="black"/>
                </a:solidFill>
              </a:rPr>
              <a:t>який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очолював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монархістів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під</a:t>
            </a:r>
            <a:r>
              <a:rPr lang="ru-RU" sz="4800" b="1" dirty="0">
                <a:solidFill>
                  <a:prstClr val="black"/>
                </a:solidFill>
              </a:rPr>
              <a:t> час </a:t>
            </a:r>
            <a:r>
              <a:rPr lang="ru-RU" sz="4800" b="1" dirty="0" err="1">
                <a:solidFill>
                  <a:prstClr val="black"/>
                </a:solidFill>
              </a:rPr>
              <a:t>Сіньхайської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революції</a:t>
            </a:r>
            <a:r>
              <a:rPr lang="ru-RU" sz="4800" b="1" dirty="0">
                <a:solidFill>
                  <a:prstClr val="black"/>
                </a:solidFill>
              </a:rPr>
              <a:t>.</a:t>
            </a:r>
            <a:endParaRPr lang="uk-UA" sz="48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2" y="5792733"/>
            <a:ext cx="529208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i="1" dirty="0">
                <a:solidFill>
                  <a:srgbClr val="000000"/>
                </a:solidFill>
              </a:rPr>
              <a:t>Юань Шикай</a:t>
            </a:r>
            <a:endParaRPr lang="uk-UA" sz="4400" i="1" dirty="0">
              <a:solidFill>
                <a:srgbClr val="000000"/>
              </a:solidFill>
            </a:endParaRP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2468766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00B0F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1" y="1340768"/>
            <a:ext cx="913762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>
                <a:solidFill>
                  <a:prstClr val="black"/>
                </a:solidFill>
              </a:rPr>
              <a:t>Британський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політик</a:t>
            </a:r>
            <a:r>
              <a:rPr lang="ru-RU" sz="4400" b="1" dirty="0">
                <a:solidFill>
                  <a:prstClr val="black"/>
                </a:solidFill>
              </a:rPr>
              <a:t>, </a:t>
            </a:r>
            <a:r>
              <a:rPr lang="ru-RU" sz="4400" b="1" dirty="0" err="1">
                <a:solidFill>
                  <a:prstClr val="black"/>
                </a:solidFill>
              </a:rPr>
              <a:t>діяльність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якого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докладно</a:t>
            </a:r>
            <a:r>
              <a:rPr lang="ru-RU" sz="4400" b="1" dirty="0">
                <a:solidFill>
                  <a:prstClr val="black"/>
                </a:solidFill>
              </a:rPr>
              <a:t> описана в </a:t>
            </a:r>
            <a:r>
              <a:rPr lang="ru-RU" sz="4400" b="1" dirty="0" err="1">
                <a:solidFill>
                  <a:prstClr val="black"/>
                </a:solidFill>
              </a:rPr>
              <a:t>параграфі</a:t>
            </a:r>
            <a:r>
              <a:rPr lang="ru-RU" sz="4400" b="1" dirty="0">
                <a:solidFill>
                  <a:prstClr val="black"/>
                </a:solidFill>
              </a:rPr>
              <a:t> про </a:t>
            </a:r>
            <a:r>
              <a:rPr lang="ru-RU" sz="4400" b="1" dirty="0" err="1">
                <a:solidFill>
                  <a:prstClr val="black"/>
                </a:solidFill>
              </a:rPr>
              <a:t>реформи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Великої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Британії</a:t>
            </a:r>
            <a:r>
              <a:rPr lang="ru-RU" sz="4400" b="1" dirty="0">
                <a:solidFill>
                  <a:prstClr val="black"/>
                </a:solidFill>
              </a:rPr>
              <a:t> та </a:t>
            </a:r>
            <a:r>
              <a:rPr lang="ru-RU" sz="4400" b="1" dirty="0" err="1">
                <a:solidFill>
                  <a:prstClr val="black"/>
                </a:solidFill>
              </a:rPr>
              <a:t>якого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називали</a:t>
            </a:r>
            <a:r>
              <a:rPr lang="ru-RU" sz="4400" b="1" dirty="0">
                <a:solidFill>
                  <a:prstClr val="black"/>
                </a:solidFill>
              </a:rPr>
              <a:t> одним </a:t>
            </a:r>
            <a:r>
              <a:rPr lang="ru-RU" sz="4400" b="1" dirty="0" err="1">
                <a:solidFill>
                  <a:prstClr val="black"/>
                </a:solidFill>
              </a:rPr>
              <a:t>із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лідерів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лібералів</a:t>
            </a:r>
            <a:r>
              <a:rPr lang="ru-RU" sz="4400" b="1" dirty="0">
                <a:solidFill>
                  <a:prstClr val="black"/>
                </a:solidFill>
              </a:rPr>
              <a:t>.</a:t>
            </a:r>
            <a:endParaRPr lang="uk-UA" sz="44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2" y="5301208"/>
            <a:ext cx="529208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>
                <a:solidFill>
                  <a:srgbClr val="000000"/>
                </a:solidFill>
              </a:rPr>
              <a:t>Девід </a:t>
            </a:r>
            <a:r>
              <a:rPr lang="uk-UA" sz="5000" b="1" i="1" dirty="0" err="1">
                <a:solidFill>
                  <a:srgbClr val="000000"/>
                </a:solidFill>
              </a:rPr>
              <a:t>Ллойд</a:t>
            </a:r>
            <a:r>
              <a:rPr lang="uk-UA" sz="5000" b="1" i="1" dirty="0">
                <a:solidFill>
                  <a:srgbClr val="000000"/>
                </a:solidFill>
              </a:rPr>
              <a:t> Джордж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2730074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FF0000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1" y="1460391"/>
            <a:ext cx="913865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000" b="1" dirty="0">
                <a:solidFill>
                  <a:prstClr val="black"/>
                </a:solidFill>
              </a:rPr>
              <a:t>Яка </a:t>
            </a:r>
            <a:r>
              <a:rPr lang="ru-RU" sz="5000" b="1" dirty="0" err="1">
                <a:solidFill>
                  <a:prstClr val="black"/>
                </a:solidFill>
              </a:rPr>
              <a:t>країна</a:t>
            </a:r>
            <a:r>
              <a:rPr lang="ru-RU" sz="5000" b="1" dirty="0">
                <a:solidFill>
                  <a:prstClr val="black"/>
                </a:solidFill>
              </a:rPr>
              <a:t> в </a:t>
            </a:r>
            <a:r>
              <a:rPr lang="ru-RU" sz="5000" b="1" dirty="0" err="1">
                <a:solidFill>
                  <a:prstClr val="black"/>
                </a:solidFill>
              </a:rPr>
              <a:t>другій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половині</a:t>
            </a:r>
            <a:r>
              <a:rPr lang="ru-RU" sz="5000" b="1" dirty="0">
                <a:solidFill>
                  <a:prstClr val="black"/>
                </a:solidFill>
              </a:rPr>
              <a:t> ХІХ ст. провела </a:t>
            </a:r>
            <a:r>
              <a:rPr lang="ru-RU" sz="5000" b="1" dirty="0" err="1">
                <a:solidFill>
                  <a:prstClr val="black"/>
                </a:solidFill>
              </a:rPr>
              <a:t>реформи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Мейдзі</a:t>
            </a:r>
            <a:r>
              <a:rPr lang="ru-RU" sz="5000" b="1" dirty="0">
                <a:solidFill>
                  <a:prstClr val="black"/>
                </a:solidFill>
              </a:rPr>
              <a:t> та стала на шлях </a:t>
            </a:r>
            <a:r>
              <a:rPr lang="ru-RU" sz="5000" b="1" dirty="0" err="1">
                <a:solidFill>
                  <a:prstClr val="black"/>
                </a:solidFill>
              </a:rPr>
              <a:t>модернізації</a:t>
            </a:r>
            <a:r>
              <a:rPr lang="ru-RU" sz="5000" b="1" dirty="0">
                <a:solidFill>
                  <a:prstClr val="black"/>
                </a:solidFill>
              </a:rPr>
              <a:t>?</a:t>
            </a:r>
            <a:endParaRPr lang="uk-UA" sz="50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0" y="4727466"/>
            <a:ext cx="913865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>
                <a:solidFill>
                  <a:srgbClr val="000000"/>
                </a:solidFill>
              </a:rPr>
              <a:t>Японія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333019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FF0000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12552" y="1988840"/>
            <a:ext cx="91386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prstClr val="black"/>
                </a:solidFill>
              </a:rPr>
              <a:t>Яка </a:t>
            </a:r>
            <a:r>
              <a:rPr lang="ru-RU" sz="4800" b="1" dirty="0" err="1">
                <a:solidFill>
                  <a:prstClr val="black"/>
                </a:solidFill>
              </a:rPr>
              <a:t>країна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наприкінці</a:t>
            </a:r>
            <a:r>
              <a:rPr lang="ru-RU" sz="4800" b="1" dirty="0">
                <a:solidFill>
                  <a:prstClr val="black"/>
                </a:solidFill>
              </a:rPr>
              <a:t> ХІХ </a:t>
            </a:r>
            <a:r>
              <a:rPr lang="ru-RU" sz="4800" b="1" dirty="0" smtClean="0">
                <a:solidFill>
                  <a:prstClr val="black"/>
                </a:solidFill>
              </a:rPr>
              <a:t>– </a:t>
            </a:r>
            <a:r>
              <a:rPr lang="ru-RU" sz="4800" b="1" dirty="0">
                <a:solidFill>
                  <a:prstClr val="black"/>
                </a:solidFill>
              </a:rPr>
              <a:t>на початку ХХ ст. проводила </a:t>
            </a:r>
            <a:r>
              <a:rPr lang="ru-RU" sz="4800" b="1" dirty="0" err="1">
                <a:solidFill>
                  <a:prstClr val="black"/>
                </a:solidFill>
              </a:rPr>
              <a:t>політику</a:t>
            </a:r>
            <a:r>
              <a:rPr lang="ru-RU" sz="4800" b="1" dirty="0">
                <a:solidFill>
                  <a:prstClr val="black"/>
                </a:solidFill>
              </a:rPr>
              <a:t> «</a:t>
            </a:r>
            <a:r>
              <a:rPr lang="ru-RU" sz="4800" b="1" dirty="0" err="1">
                <a:solidFill>
                  <a:prstClr val="black"/>
                </a:solidFill>
              </a:rPr>
              <a:t>блискучої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ізоляції</a:t>
            </a:r>
            <a:r>
              <a:rPr lang="ru-RU" sz="4800" b="1" dirty="0">
                <a:solidFill>
                  <a:prstClr val="black"/>
                </a:solidFill>
              </a:rPr>
              <a:t>»?</a:t>
            </a:r>
            <a:endParaRPr lang="uk-UA" sz="48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2" y="5792733"/>
            <a:ext cx="528924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>
                <a:solidFill>
                  <a:srgbClr val="000000"/>
                </a:solidFill>
              </a:rPr>
              <a:t>Велика Британія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369825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FF0000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1" y="1463293"/>
            <a:ext cx="913865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prstClr val="black"/>
                </a:solidFill>
              </a:rPr>
              <a:t>Яка </a:t>
            </a:r>
            <a:r>
              <a:rPr lang="ru-RU" sz="4400" b="1" dirty="0" err="1">
                <a:solidFill>
                  <a:prstClr val="black"/>
                </a:solidFill>
              </a:rPr>
              <a:t>країна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наприкінці</a:t>
            </a:r>
            <a:r>
              <a:rPr lang="ru-RU" sz="4400" b="1" dirty="0">
                <a:solidFill>
                  <a:prstClr val="black"/>
                </a:solidFill>
              </a:rPr>
              <a:t> ХІХ ст. </a:t>
            </a:r>
            <a:r>
              <a:rPr lang="ru-RU" sz="4400" b="1" dirty="0" err="1">
                <a:solidFill>
                  <a:prstClr val="black"/>
                </a:solidFill>
              </a:rPr>
              <a:t>швидко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розвивалася</a:t>
            </a:r>
            <a:r>
              <a:rPr lang="ru-RU" sz="4400" b="1" dirty="0">
                <a:solidFill>
                  <a:prstClr val="black"/>
                </a:solidFill>
              </a:rPr>
              <a:t> та </a:t>
            </a:r>
            <a:r>
              <a:rPr lang="ru-RU" sz="4400" b="1" dirty="0" err="1">
                <a:solidFill>
                  <a:prstClr val="black"/>
                </a:solidFill>
              </a:rPr>
              <a:t>перетворилася</a:t>
            </a:r>
            <a:r>
              <a:rPr lang="ru-RU" sz="4400" b="1" dirty="0">
                <a:solidFill>
                  <a:prstClr val="black"/>
                </a:solidFill>
              </a:rPr>
              <a:t> на </a:t>
            </a:r>
            <a:r>
              <a:rPr lang="ru-RU" sz="4400" b="1" dirty="0" err="1">
                <a:solidFill>
                  <a:prstClr val="black"/>
                </a:solidFill>
              </a:rPr>
              <a:t>могутню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колоніальну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імперію</a:t>
            </a:r>
            <a:r>
              <a:rPr lang="ru-RU" sz="4400" b="1" dirty="0">
                <a:solidFill>
                  <a:prstClr val="black"/>
                </a:solidFill>
              </a:rPr>
              <a:t> в </a:t>
            </a:r>
            <a:r>
              <a:rPr lang="ru-RU" sz="4400" b="1" dirty="0" err="1">
                <a:solidFill>
                  <a:prstClr val="black"/>
                </a:solidFill>
              </a:rPr>
              <a:t>Азії</a:t>
            </a:r>
            <a:r>
              <a:rPr lang="ru-RU" sz="4400" b="1" dirty="0">
                <a:solidFill>
                  <a:prstClr val="black"/>
                </a:solidFill>
              </a:rPr>
              <a:t>?</a:t>
            </a:r>
            <a:endParaRPr lang="uk-UA" sz="44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2" y="5661248"/>
            <a:ext cx="528924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>
                <a:solidFill>
                  <a:srgbClr val="000000"/>
                </a:solidFill>
              </a:rPr>
              <a:t>Японія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390519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FF0000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1" y="1797784"/>
            <a:ext cx="913865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000" b="1" dirty="0">
                <a:solidFill>
                  <a:prstClr val="black"/>
                </a:solidFill>
              </a:rPr>
              <a:t>Яка </a:t>
            </a:r>
            <a:r>
              <a:rPr lang="ru-RU" sz="5000" b="1" dirty="0" err="1">
                <a:solidFill>
                  <a:prstClr val="black"/>
                </a:solidFill>
              </a:rPr>
              <a:t>країна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зазнала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поразки</a:t>
            </a:r>
            <a:r>
              <a:rPr lang="ru-RU" sz="5000" b="1" dirty="0">
                <a:solidFill>
                  <a:prstClr val="black"/>
                </a:solidFill>
              </a:rPr>
              <a:t> у </a:t>
            </a:r>
            <a:r>
              <a:rPr lang="ru-RU" sz="5000" b="1" dirty="0" err="1">
                <a:solidFill>
                  <a:prstClr val="black"/>
                </a:solidFill>
              </a:rPr>
              <a:t>війні</a:t>
            </a:r>
            <a:r>
              <a:rPr lang="ru-RU" sz="5000" b="1" dirty="0">
                <a:solidFill>
                  <a:prstClr val="black"/>
                </a:solidFill>
              </a:rPr>
              <a:t> з </a:t>
            </a:r>
            <a:r>
              <a:rPr lang="ru-RU" sz="5000" b="1" dirty="0" err="1">
                <a:solidFill>
                  <a:prstClr val="black"/>
                </a:solidFill>
              </a:rPr>
              <a:t>Японією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smtClean="0">
                <a:solidFill>
                  <a:prstClr val="black"/>
                </a:solidFill>
              </a:rPr>
              <a:t>1904-1905 </a:t>
            </a:r>
            <a:r>
              <a:rPr lang="ru-RU" sz="5000" b="1" dirty="0" err="1">
                <a:solidFill>
                  <a:prstClr val="black"/>
                </a:solidFill>
              </a:rPr>
              <a:t>рр</a:t>
            </a:r>
            <a:r>
              <a:rPr lang="ru-RU" sz="5000" b="1" dirty="0">
                <a:solidFill>
                  <a:prstClr val="black"/>
                </a:solidFill>
              </a:rPr>
              <a:t>.?</a:t>
            </a:r>
            <a:endParaRPr lang="uk-UA" sz="50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2" y="5735578"/>
            <a:ext cx="528924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>
                <a:solidFill>
                  <a:srgbClr val="000000"/>
                </a:solidFill>
              </a:rPr>
              <a:t>Росія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2653708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кутник 37"/>
          <p:cNvSpPr/>
          <p:nvPr/>
        </p:nvSpPr>
        <p:spPr>
          <a:xfrm>
            <a:off x="162000" y="189000"/>
            <a:ext cx="8820000" cy="6480000"/>
          </a:xfrm>
          <a:prstGeom prst="rect">
            <a:avLst/>
          </a:prstGeom>
          <a:solidFill>
            <a:sysClr val="windowText" lastClr="000000">
              <a:tint val="68000"/>
              <a:shade val="94000"/>
              <a:satMod val="300000"/>
              <a:lumMod val="110000"/>
            </a:sysClr>
          </a:solidFill>
          <a:ln w="12700" cap="flat" cmpd="sng" algn="ctr">
            <a:solidFill>
              <a:sysClr val="windowText" lastClr="000000">
                <a:shade val="90000"/>
                <a:lumMod val="90000"/>
              </a:sysClr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9" name="Прямокутник 38"/>
          <p:cNvSpPr/>
          <p:nvPr/>
        </p:nvSpPr>
        <p:spPr>
          <a:xfrm>
            <a:off x="323648" y="356560"/>
            <a:ext cx="1080000" cy="1080000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1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40" name="Прямокутник 39"/>
          <p:cNvSpPr/>
          <p:nvPr/>
        </p:nvSpPr>
        <p:spPr>
          <a:xfrm>
            <a:off x="323648" y="1616400"/>
            <a:ext cx="1080000" cy="1080000"/>
          </a:xfrm>
          <a:prstGeom prst="rect">
            <a:avLst/>
          </a:prstGeom>
          <a:solidFill>
            <a:srgbClr val="7030A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8</a:t>
            </a:r>
          </a:p>
        </p:txBody>
      </p:sp>
      <p:sp>
        <p:nvSpPr>
          <p:cNvPr id="41" name="Прямокутник 40"/>
          <p:cNvSpPr/>
          <p:nvPr/>
        </p:nvSpPr>
        <p:spPr>
          <a:xfrm>
            <a:off x="323648" y="2876400"/>
            <a:ext cx="1080000" cy="1080000"/>
          </a:xfrm>
          <a:prstGeom prst="rect">
            <a:avLst/>
          </a:prstGeom>
          <a:solidFill>
            <a:srgbClr val="7030A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15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42" name="Прямокутник 41"/>
          <p:cNvSpPr/>
          <p:nvPr/>
        </p:nvSpPr>
        <p:spPr>
          <a:xfrm>
            <a:off x="323648" y="4136400"/>
            <a:ext cx="1080000" cy="1080000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22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43" name="Прямокутник 42"/>
          <p:cNvSpPr/>
          <p:nvPr/>
        </p:nvSpPr>
        <p:spPr>
          <a:xfrm>
            <a:off x="323648" y="5396400"/>
            <a:ext cx="1080000" cy="1080000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29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44" name="Прямокутник 43"/>
          <p:cNvSpPr/>
          <p:nvPr/>
        </p:nvSpPr>
        <p:spPr>
          <a:xfrm>
            <a:off x="1562400" y="356560"/>
            <a:ext cx="1080000" cy="108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45" name="Прямокутник 44"/>
          <p:cNvSpPr/>
          <p:nvPr/>
        </p:nvSpPr>
        <p:spPr>
          <a:xfrm>
            <a:off x="1562400" y="1616400"/>
            <a:ext cx="1080000" cy="1080000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9</a:t>
            </a:r>
          </a:p>
        </p:txBody>
      </p:sp>
      <p:sp>
        <p:nvSpPr>
          <p:cNvPr id="46" name="Прямокутник 45"/>
          <p:cNvSpPr/>
          <p:nvPr/>
        </p:nvSpPr>
        <p:spPr>
          <a:xfrm>
            <a:off x="1543900" y="2876400"/>
            <a:ext cx="1080000" cy="1080000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16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47" name="Прямокутник 46"/>
          <p:cNvSpPr/>
          <p:nvPr/>
        </p:nvSpPr>
        <p:spPr>
          <a:xfrm>
            <a:off x="1562400" y="4136400"/>
            <a:ext cx="1080000" cy="1080000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23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48" name="Прямокутник 47"/>
          <p:cNvSpPr/>
          <p:nvPr/>
        </p:nvSpPr>
        <p:spPr>
          <a:xfrm>
            <a:off x="2800800" y="356560"/>
            <a:ext cx="1080000" cy="1080000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49" name="Прямокутник 48"/>
          <p:cNvSpPr/>
          <p:nvPr/>
        </p:nvSpPr>
        <p:spPr>
          <a:xfrm>
            <a:off x="2800800" y="1616400"/>
            <a:ext cx="1080000" cy="108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10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50" name="Прямокутник 49"/>
          <p:cNvSpPr/>
          <p:nvPr/>
        </p:nvSpPr>
        <p:spPr>
          <a:xfrm>
            <a:off x="2800800" y="2876400"/>
            <a:ext cx="1080000" cy="108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17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51" name="Прямокутник 50"/>
          <p:cNvSpPr/>
          <p:nvPr/>
        </p:nvSpPr>
        <p:spPr>
          <a:xfrm>
            <a:off x="2800800" y="4136400"/>
            <a:ext cx="1080000" cy="108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24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52" name="Прямокутник 51"/>
          <p:cNvSpPr/>
          <p:nvPr/>
        </p:nvSpPr>
        <p:spPr>
          <a:xfrm>
            <a:off x="2800800" y="5396400"/>
            <a:ext cx="1080000" cy="1080000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31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53" name="Прямокутник 52"/>
          <p:cNvSpPr/>
          <p:nvPr/>
        </p:nvSpPr>
        <p:spPr>
          <a:xfrm>
            <a:off x="4039200" y="356560"/>
            <a:ext cx="1080000" cy="108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4</a:t>
            </a:r>
          </a:p>
        </p:txBody>
      </p:sp>
      <p:sp>
        <p:nvSpPr>
          <p:cNvPr id="54" name="Прямокутник 53"/>
          <p:cNvSpPr/>
          <p:nvPr/>
        </p:nvSpPr>
        <p:spPr>
          <a:xfrm>
            <a:off x="4032000" y="1616400"/>
            <a:ext cx="1080000" cy="1080000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11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55" name="Прямокутник 54"/>
          <p:cNvSpPr/>
          <p:nvPr/>
        </p:nvSpPr>
        <p:spPr>
          <a:xfrm>
            <a:off x="4032000" y="2876400"/>
            <a:ext cx="1080000" cy="1080000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18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56" name="Прямокутник 55"/>
          <p:cNvSpPr/>
          <p:nvPr/>
        </p:nvSpPr>
        <p:spPr>
          <a:xfrm>
            <a:off x="4032000" y="4136400"/>
            <a:ext cx="1080000" cy="1080000"/>
          </a:xfrm>
          <a:prstGeom prst="rect">
            <a:avLst/>
          </a:prstGeom>
          <a:solidFill>
            <a:srgbClr val="7030A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25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57" name="Прямокутник 56"/>
          <p:cNvSpPr/>
          <p:nvPr/>
        </p:nvSpPr>
        <p:spPr>
          <a:xfrm>
            <a:off x="4032000" y="5396400"/>
            <a:ext cx="1080000" cy="1080000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32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58" name="Прямокутник 57"/>
          <p:cNvSpPr/>
          <p:nvPr/>
        </p:nvSpPr>
        <p:spPr>
          <a:xfrm>
            <a:off x="5277600" y="356400"/>
            <a:ext cx="1080000" cy="1080000"/>
          </a:xfrm>
          <a:prstGeom prst="rect">
            <a:avLst/>
          </a:prstGeom>
          <a:solidFill>
            <a:srgbClr val="7030A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5</a:t>
            </a:r>
          </a:p>
        </p:txBody>
      </p:sp>
      <p:sp>
        <p:nvSpPr>
          <p:cNvPr id="59" name="Прямокутник 58"/>
          <p:cNvSpPr/>
          <p:nvPr/>
        </p:nvSpPr>
        <p:spPr>
          <a:xfrm>
            <a:off x="5273528" y="1616400"/>
            <a:ext cx="1080000" cy="1080000"/>
          </a:xfrm>
          <a:prstGeom prst="rect">
            <a:avLst/>
          </a:prstGeom>
          <a:solidFill>
            <a:srgbClr val="7030A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12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60" name="Прямокутник 59"/>
          <p:cNvSpPr/>
          <p:nvPr/>
        </p:nvSpPr>
        <p:spPr>
          <a:xfrm>
            <a:off x="5273528" y="2876400"/>
            <a:ext cx="1080000" cy="1080000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19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61" name="Прямокутник 60"/>
          <p:cNvSpPr/>
          <p:nvPr/>
        </p:nvSpPr>
        <p:spPr>
          <a:xfrm>
            <a:off x="5273528" y="4136400"/>
            <a:ext cx="1080000" cy="1080000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26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62" name="Прямокутник 61"/>
          <p:cNvSpPr/>
          <p:nvPr/>
        </p:nvSpPr>
        <p:spPr>
          <a:xfrm>
            <a:off x="5273528" y="5396400"/>
            <a:ext cx="1080000" cy="1080000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33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63" name="Прямокутник 62"/>
          <p:cNvSpPr/>
          <p:nvPr/>
        </p:nvSpPr>
        <p:spPr>
          <a:xfrm>
            <a:off x="6516000" y="356400"/>
            <a:ext cx="1080000" cy="108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6</a:t>
            </a:r>
          </a:p>
        </p:txBody>
      </p:sp>
      <p:sp>
        <p:nvSpPr>
          <p:cNvPr id="64" name="Прямокутник 63"/>
          <p:cNvSpPr/>
          <p:nvPr/>
        </p:nvSpPr>
        <p:spPr>
          <a:xfrm>
            <a:off x="6497664" y="1616400"/>
            <a:ext cx="1080000" cy="108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13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65" name="Прямокутник 64"/>
          <p:cNvSpPr/>
          <p:nvPr/>
        </p:nvSpPr>
        <p:spPr>
          <a:xfrm>
            <a:off x="6497664" y="2876400"/>
            <a:ext cx="1080000" cy="1080000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20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66" name="Прямокутник 65"/>
          <p:cNvSpPr/>
          <p:nvPr/>
        </p:nvSpPr>
        <p:spPr>
          <a:xfrm>
            <a:off x="6497664" y="4136400"/>
            <a:ext cx="1080000" cy="1080000"/>
          </a:xfrm>
          <a:prstGeom prst="rect">
            <a:avLst/>
          </a:prstGeom>
          <a:solidFill>
            <a:srgbClr val="7030A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27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67" name="Прямокутник 66"/>
          <p:cNvSpPr/>
          <p:nvPr/>
        </p:nvSpPr>
        <p:spPr>
          <a:xfrm>
            <a:off x="6497664" y="5396400"/>
            <a:ext cx="1080000" cy="1080000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34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68" name="Прямокутник 67"/>
          <p:cNvSpPr/>
          <p:nvPr/>
        </p:nvSpPr>
        <p:spPr>
          <a:xfrm>
            <a:off x="7754400" y="356400"/>
            <a:ext cx="1080000" cy="1080000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7</a:t>
            </a:r>
          </a:p>
        </p:txBody>
      </p:sp>
      <p:sp>
        <p:nvSpPr>
          <p:cNvPr id="69" name="Прямокутник 68"/>
          <p:cNvSpPr/>
          <p:nvPr/>
        </p:nvSpPr>
        <p:spPr>
          <a:xfrm>
            <a:off x="7757864" y="1616400"/>
            <a:ext cx="1080000" cy="1080000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14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70" name="Прямокутник 69"/>
          <p:cNvSpPr/>
          <p:nvPr/>
        </p:nvSpPr>
        <p:spPr>
          <a:xfrm>
            <a:off x="7757864" y="2876400"/>
            <a:ext cx="1080000" cy="1080000"/>
          </a:xfrm>
          <a:prstGeom prst="rect">
            <a:avLst/>
          </a:prstGeom>
          <a:solidFill>
            <a:srgbClr val="7030A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21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71" name="Прямокутник 70"/>
          <p:cNvSpPr/>
          <p:nvPr/>
        </p:nvSpPr>
        <p:spPr>
          <a:xfrm>
            <a:off x="7757864" y="4136400"/>
            <a:ext cx="1080000" cy="1080000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28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72" name="Прямокутник 71"/>
          <p:cNvSpPr/>
          <p:nvPr/>
        </p:nvSpPr>
        <p:spPr>
          <a:xfrm>
            <a:off x="7757864" y="5396400"/>
            <a:ext cx="1080000" cy="1080000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35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prstClr val="black"/>
                </a:solidFill>
              </a:ln>
              <a:solidFill>
                <a:prstClr val="white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73" name="Прямокутник 72"/>
          <p:cNvSpPr/>
          <p:nvPr/>
        </p:nvSpPr>
        <p:spPr>
          <a:xfrm>
            <a:off x="1562400" y="5396400"/>
            <a:ext cx="1080000" cy="1080000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30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74" name="Стрілка вправо 73">
            <a:hlinkClick r:id="" action="ppaction://hlinkshowjump?jump=nextslide"/>
          </p:cNvPr>
          <p:cNvSpPr/>
          <p:nvPr/>
        </p:nvSpPr>
        <p:spPr>
          <a:xfrm>
            <a:off x="8716999" y="6669000"/>
            <a:ext cx="424272" cy="189000"/>
          </a:xfrm>
          <a:prstGeom prst="rightArrow">
            <a:avLst>
              <a:gd name="adj1" fmla="val 70159"/>
              <a:gd name="adj2" fmla="val 5000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9496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FF0000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1" y="1653768"/>
            <a:ext cx="913865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000" b="1" dirty="0" smtClean="0">
                <a:solidFill>
                  <a:prstClr val="black"/>
                </a:solidFill>
              </a:rPr>
              <a:t>У </a:t>
            </a:r>
            <a:r>
              <a:rPr lang="ru-RU" sz="5000" b="1" dirty="0" err="1" smtClean="0">
                <a:solidFill>
                  <a:prstClr val="black"/>
                </a:solidFill>
              </a:rPr>
              <a:t>ході</a:t>
            </a:r>
            <a:r>
              <a:rPr lang="ru-RU" sz="5000" b="1" dirty="0" smtClean="0">
                <a:solidFill>
                  <a:prstClr val="black"/>
                </a:solidFill>
              </a:rPr>
              <a:t> </a:t>
            </a:r>
            <a:r>
              <a:rPr lang="ru-RU" sz="5000" b="1" dirty="0" err="1" smtClean="0">
                <a:solidFill>
                  <a:prstClr val="black"/>
                </a:solidFill>
              </a:rPr>
              <a:t>революції</a:t>
            </a:r>
            <a:r>
              <a:rPr lang="ru-RU" sz="5000" b="1" dirty="0" smtClean="0">
                <a:solidFill>
                  <a:prstClr val="black"/>
                </a:solidFill>
              </a:rPr>
              <a:t> в </a:t>
            </a:r>
            <a:r>
              <a:rPr lang="ru-RU" sz="5000" b="1" dirty="0" err="1" smtClean="0">
                <a:solidFill>
                  <a:prstClr val="black"/>
                </a:solidFill>
              </a:rPr>
              <a:t>Російській</a:t>
            </a:r>
            <a:r>
              <a:rPr lang="ru-RU" sz="5000" b="1" dirty="0" smtClean="0">
                <a:solidFill>
                  <a:prstClr val="black"/>
                </a:solidFill>
              </a:rPr>
              <a:t> </a:t>
            </a:r>
            <a:r>
              <a:rPr lang="ru-RU" sz="5000" b="1" dirty="0" err="1" smtClean="0">
                <a:solidFill>
                  <a:prstClr val="black"/>
                </a:solidFill>
              </a:rPr>
              <a:t>імперії</a:t>
            </a:r>
            <a:r>
              <a:rPr lang="ru-RU" sz="5000" b="1" dirty="0" smtClean="0">
                <a:solidFill>
                  <a:prstClr val="black"/>
                </a:solidFill>
              </a:rPr>
              <a:t> </a:t>
            </a:r>
            <a:r>
              <a:rPr lang="ru-RU" sz="5000" b="1" dirty="0" err="1" smtClean="0">
                <a:solidFill>
                  <a:prstClr val="black"/>
                </a:solidFill>
              </a:rPr>
              <a:t>відбулися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вибори</a:t>
            </a:r>
            <a:r>
              <a:rPr lang="ru-RU" sz="5000" b="1" dirty="0">
                <a:solidFill>
                  <a:prstClr val="black"/>
                </a:solidFill>
              </a:rPr>
              <a:t> до </a:t>
            </a:r>
            <a:r>
              <a:rPr lang="ru-RU" sz="5000" b="1" dirty="0" err="1">
                <a:solidFill>
                  <a:prstClr val="black"/>
                </a:solidFill>
              </a:rPr>
              <a:t>першого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представницького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smtClean="0">
                <a:solidFill>
                  <a:prstClr val="black"/>
                </a:solidFill>
              </a:rPr>
              <a:t>органу – … </a:t>
            </a:r>
            <a:endParaRPr lang="uk-UA" sz="50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830076" y="5789691"/>
            <a:ext cx="913865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>
                <a:solidFill>
                  <a:srgbClr val="000000"/>
                </a:solidFill>
              </a:rPr>
              <a:t>Державної Думи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23746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FF0000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127" y="1700808"/>
            <a:ext cx="913865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000" b="1" dirty="0" smtClean="0">
                <a:solidFill>
                  <a:prstClr val="black"/>
                </a:solidFill>
              </a:rPr>
              <a:t>У 1873 р. з </a:t>
            </a:r>
            <a:r>
              <a:rPr lang="ru-RU" sz="5000" b="1" dirty="0" err="1" smtClean="0">
                <a:solidFill>
                  <a:prstClr val="black"/>
                </a:solidFill>
              </a:rPr>
              <a:t>ініціативи</a:t>
            </a:r>
            <a:r>
              <a:rPr lang="ru-RU" sz="5000" b="1" dirty="0" smtClean="0">
                <a:solidFill>
                  <a:prstClr val="black"/>
                </a:solidFill>
              </a:rPr>
              <a:t> </a:t>
            </a:r>
          </a:p>
          <a:p>
            <a:pPr algn="ctr"/>
            <a:r>
              <a:rPr lang="ru-RU" sz="5000" b="1" dirty="0" smtClean="0">
                <a:solidFill>
                  <a:prstClr val="black"/>
                </a:solidFill>
              </a:rPr>
              <a:t>Отто фон </a:t>
            </a:r>
            <a:r>
              <a:rPr lang="ru-RU" sz="5000" b="1" dirty="0" err="1" smtClean="0">
                <a:solidFill>
                  <a:prstClr val="black"/>
                </a:solidFill>
              </a:rPr>
              <a:t>Бісмарка</a:t>
            </a:r>
            <a:r>
              <a:rPr lang="ru-RU" sz="5000" b="1" dirty="0" smtClean="0">
                <a:solidFill>
                  <a:prstClr val="black"/>
                </a:solidFill>
              </a:rPr>
              <a:t> </a:t>
            </a:r>
            <a:r>
              <a:rPr lang="ru-RU" sz="5000" b="1" dirty="0" err="1" smtClean="0">
                <a:solidFill>
                  <a:prstClr val="black"/>
                </a:solidFill>
              </a:rPr>
              <a:t>було</a:t>
            </a:r>
            <a:r>
              <a:rPr lang="ru-RU" sz="5000" b="1" dirty="0" smtClean="0">
                <a:solidFill>
                  <a:prstClr val="black"/>
                </a:solidFill>
              </a:rPr>
              <a:t> </a:t>
            </a:r>
            <a:r>
              <a:rPr lang="ru-RU" sz="5000" b="1" dirty="0" err="1" smtClean="0">
                <a:solidFill>
                  <a:prstClr val="black"/>
                </a:solidFill>
              </a:rPr>
              <a:t>укладено</a:t>
            </a:r>
            <a:r>
              <a:rPr lang="ru-RU" sz="5000" b="1" dirty="0" smtClean="0">
                <a:solidFill>
                  <a:prstClr val="black"/>
                </a:solidFill>
              </a:rPr>
              <a:t> …</a:t>
            </a:r>
            <a:endParaRPr lang="uk-UA" sz="50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0" y="4706078"/>
            <a:ext cx="913865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 smtClean="0">
                <a:solidFill>
                  <a:srgbClr val="000000"/>
                </a:solidFill>
              </a:rPr>
              <a:t>Союз трьох імператорів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230279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FF0000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2" y="1340768"/>
            <a:ext cx="913865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000" b="1" dirty="0" smtClean="0">
                <a:solidFill>
                  <a:prstClr val="black"/>
                </a:solidFill>
              </a:rPr>
              <a:t>Яку за </a:t>
            </a:r>
            <a:r>
              <a:rPr lang="ru-RU" sz="5000" b="1" dirty="0" err="1" smtClean="0">
                <a:solidFill>
                  <a:prstClr val="black"/>
                </a:solidFill>
              </a:rPr>
              <a:t>рахунком</a:t>
            </a:r>
            <a:r>
              <a:rPr lang="ru-RU" sz="5000" b="1" dirty="0" smtClean="0">
                <a:solidFill>
                  <a:prstClr val="black"/>
                </a:solidFill>
              </a:rPr>
              <a:t> </a:t>
            </a:r>
            <a:r>
              <a:rPr lang="ru-RU" sz="5000" b="1" dirty="0" err="1" smtClean="0">
                <a:solidFill>
                  <a:prstClr val="black"/>
                </a:solidFill>
              </a:rPr>
              <a:t>Республіку</a:t>
            </a:r>
            <a:r>
              <a:rPr lang="ru-RU" sz="5000" b="1" dirty="0" smtClean="0">
                <a:solidFill>
                  <a:prstClr val="black"/>
                </a:solidFill>
              </a:rPr>
              <a:t> </a:t>
            </a:r>
            <a:r>
              <a:rPr lang="ru-RU" sz="5000" b="1" dirty="0" err="1" smtClean="0">
                <a:solidFill>
                  <a:prstClr val="black"/>
                </a:solidFill>
              </a:rPr>
              <a:t>започаткувала</a:t>
            </a:r>
            <a:r>
              <a:rPr lang="ru-RU" sz="5000" b="1" dirty="0" smtClean="0">
                <a:solidFill>
                  <a:prstClr val="black"/>
                </a:solidFill>
              </a:rPr>
              <a:t> </a:t>
            </a:r>
            <a:r>
              <a:rPr lang="ru-RU" sz="5000" b="1" dirty="0" err="1" smtClean="0">
                <a:solidFill>
                  <a:prstClr val="black"/>
                </a:solidFill>
              </a:rPr>
              <a:t>Конституція</a:t>
            </a:r>
            <a:r>
              <a:rPr lang="ru-RU" sz="5000" b="1" dirty="0" smtClean="0">
                <a:solidFill>
                  <a:prstClr val="black"/>
                </a:solidFill>
              </a:rPr>
              <a:t> </a:t>
            </a:r>
            <a:r>
              <a:rPr lang="ru-RU" sz="5000" b="1" dirty="0" err="1" smtClean="0">
                <a:solidFill>
                  <a:prstClr val="black"/>
                </a:solidFill>
              </a:rPr>
              <a:t>Франції</a:t>
            </a:r>
            <a:r>
              <a:rPr lang="ru-RU" sz="5000" b="1" dirty="0" smtClean="0">
                <a:solidFill>
                  <a:prstClr val="black"/>
                </a:solidFill>
              </a:rPr>
              <a:t> 1875 р.?</a:t>
            </a:r>
            <a:endParaRPr lang="uk-UA" sz="50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0" y="4706078"/>
            <a:ext cx="913865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 smtClean="0">
                <a:solidFill>
                  <a:srgbClr val="000000"/>
                </a:solidFill>
              </a:rPr>
              <a:t>ІІІ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282601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7030A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2699792" y="5792733"/>
            <a:ext cx="529208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 smtClean="0">
                <a:solidFill>
                  <a:srgbClr val="000000"/>
                </a:solidFill>
              </a:rPr>
              <a:t>3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1" name="Кнопка дії: повернення 10">
            <a:hlinkClick r:id="rId4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16" name="Прямокутник 15"/>
          <p:cNvSpPr/>
          <p:nvPr/>
        </p:nvSpPr>
        <p:spPr>
          <a:xfrm>
            <a:off x="6691926" y="1412776"/>
            <a:ext cx="24467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prstClr val="black"/>
                </a:solidFill>
              </a:rPr>
              <a:t>Якою</a:t>
            </a:r>
            <a:r>
              <a:rPr lang="ru-RU" sz="2400" b="1" dirty="0">
                <a:solidFill>
                  <a:prstClr val="black"/>
                </a:solidFill>
              </a:rPr>
              <a:t> цифрою на </a:t>
            </a:r>
            <a:r>
              <a:rPr lang="ru-RU" sz="2400" b="1" dirty="0" err="1">
                <a:solidFill>
                  <a:prstClr val="black"/>
                </a:solidFill>
              </a:rPr>
              <a:t>карті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позначено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країну</a:t>
            </a:r>
            <a:r>
              <a:rPr lang="ru-RU" sz="2400" b="1" dirty="0">
                <a:solidFill>
                  <a:prstClr val="black"/>
                </a:solidFill>
              </a:rPr>
              <a:t>, яка </a:t>
            </a:r>
            <a:r>
              <a:rPr lang="ru-RU" sz="2400" b="1" dirty="0" err="1">
                <a:solidFill>
                  <a:prstClr val="black"/>
                </a:solidFill>
              </a:rPr>
              <a:t>після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 smtClean="0">
                <a:solidFill>
                  <a:prstClr val="black"/>
                </a:solidFill>
              </a:rPr>
              <a:t>війни</a:t>
            </a:r>
            <a:r>
              <a:rPr lang="ru-RU" sz="2400" b="1" dirty="0" smtClean="0">
                <a:solidFill>
                  <a:prstClr val="black"/>
                </a:solidFill>
              </a:rPr>
              <a:t> 1870-1871 </a:t>
            </a:r>
            <a:r>
              <a:rPr lang="ru-RU" sz="2400" b="1" dirty="0" err="1" smtClean="0">
                <a:solidFill>
                  <a:prstClr val="black"/>
                </a:solidFill>
              </a:rPr>
              <a:t>рр</a:t>
            </a:r>
            <a:r>
              <a:rPr lang="ru-RU" sz="2400" b="1" dirty="0" smtClean="0">
                <a:solidFill>
                  <a:prstClr val="black"/>
                </a:solidFill>
              </a:rPr>
              <a:t>. </a:t>
            </a:r>
            <a:r>
              <a:rPr lang="ru-RU" sz="2400" b="1" dirty="0" err="1">
                <a:solidFill>
                  <a:prstClr val="black"/>
                </a:solidFill>
              </a:rPr>
              <a:t>втратила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Ельзас</a:t>
            </a:r>
            <a:r>
              <a:rPr lang="ru-RU" sz="2400" b="1" dirty="0">
                <a:solidFill>
                  <a:prstClr val="black"/>
                </a:solidFill>
              </a:rPr>
              <a:t> і </a:t>
            </a:r>
            <a:r>
              <a:rPr lang="ru-RU" sz="2400" b="1" dirty="0" err="1">
                <a:solidFill>
                  <a:prstClr val="black"/>
                </a:solidFill>
              </a:rPr>
              <a:t>Лотарингію</a:t>
            </a:r>
            <a:r>
              <a:rPr lang="ru-RU" sz="2400" b="1" dirty="0">
                <a:solidFill>
                  <a:prstClr val="black"/>
                </a:solidFill>
              </a:rPr>
              <a:t>?</a:t>
            </a:r>
            <a:endParaRPr lang="uk-UA" sz="2400" dirty="0">
              <a:solidFill>
                <a:prstClr val="black"/>
              </a:solidFill>
            </a:endParaRPr>
          </a:p>
        </p:txBody>
      </p:sp>
      <p:grpSp>
        <p:nvGrpSpPr>
          <p:cNvPr id="5" name="Групувати 4"/>
          <p:cNvGrpSpPr/>
          <p:nvPr/>
        </p:nvGrpSpPr>
        <p:grpSpPr>
          <a:xfrm>
            <a:off x="-1" y="-5768"/>
            <a:ext cx="6883947" cy="5162960"/>
            <a:chOff x="-1" y="-5768"/>
            <a:chExt cx="6883947" cy="516296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" y="-5768"/>
              <a:ext cx="6883947" cy="5162960"/>
            </a:xfrm>
            <a:prstGeom prst="rect">
              <a:avLst/>
            </a:prstGeom>
          </p:spPr>
        </p:pic>
        <p:sp>
          <p:nvSpPr>
            <p:cNvPr id="3" name="Прямокутник 2"/>
            <p:cNvSpPr/>
            <p:nvPr/>
          </p:nvSpPr>
          <p:spPr>
            <a:xfrm>
              <a:off x="966012" y="3356992"/>
              <a:ext cx="399468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1</a:t>
              </a:r>
            </a:p>
          </p:txBody>
        </p:sp>
        <p:sp>
          <p:nvSpPr>
            <p:cNvPr id="15" name="Прямокутник 14"/>
            <p:cNvSpPr/>
            <p:nvPr/>
          </p:nvSpPr>
          <p:spPr>
            <a:xfrm>
              <a:off x="1835696" y="1424099"/>
              <a:ext cx="468398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2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9" name="Прямокутник 18"/>
            <p:cNvSpPr/>
            <p:nvPr/>
          </p:nvSpPr>
          <p:spPr>
            <a:xfrm>
              <a:off x="1907704" y="2587551"/>
              <a:ext cx="484428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3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0" name="Прямокутник 19"/>
            <p:cNvSpPr/>
            <p:nvPr/>
          </p:nvSpPr>
          <p:spPr>
            <a:xfrm>
              <a:off x="5524394" y="1738086"/>
              <a:ext cx="487634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5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1" name="Прямокутник 20"/>
            <p:cNvSpPr/>
            <p:nvPr/>
          </p:nvSpPr>
          <p:spPr>
            <a:xfrm>
              <a:off x="2872296" y="2122806"/>
              <a:ext cx="466794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4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2" name="Прямокутник 21"/>
            <p:cNvSpPr/>
            <p:nvPr/>
          </p:nvSpPr>
          <p:spPr>
            <a:xfrm>
              <a:off x="3970420" y="2936766"/>
              <a:ext cx="490840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6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3" name="Прямокутник 22"/>
            <p:cNvSpPr/>
            <p:nvPr/>
          </p:nvSpPr>
          <p:spPr>
            <a:xfrm>
              <a:off x="5933329" y="4218722"/>
              <a:ext cx="405880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7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325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7030A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кутник 12"/>
          <p:cNvSpPr/>
          <p:nvPr/>
        </p:nvSpPr>
        <p:spPr>
          <a:xfrm>
            <a:off x="2730962" y="5838899"/>
            <a:ext cx="529208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i="1" dirty="0" smtClean="0">
                <a:solidFill>
                  <a:srgbClr val="000000"/>
                </a:solidFill>
              </a:rPr>
              <a:t>2</a:t>
            </a:r>
            <a:endParaRPr lang="uk-UA" sz="4400" i="1" dirty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1" name="Кнопка дії: повернення 10">
            <a:hlinkClick r:id="rId2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pic>
        <p:nvPicPr>
          <p:cNvPr id="12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кутник 15"/>
          <p:cNvSpPr/>
          <p:nvPr/>
        </p:nvSpPr>
        <p:spPr>
          <a:xfrm>
            <a:off x="6883946" y="1412776"/>
            <a:ext cx="22547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prstClr val="black"/>
                </a:solidFill>
              </a:rPr>
              <a:t>Якою</a:t>
            </a:r>
            <a:r>
              <a:rPr lang="ru-RU" sz="2400" b="1" dirty="0">
                <a:solidFill>
                  <a:prstClr val="black"/>
                </a:solidFill>
              </a:rPr>
              <a:t> цифрою на </a:t>
            </a:r>
            <a:r>
              <a:rPr lang="ru-RU" sz="2400" b="1" dirty="0" err="1">
                <a:solidFill>
                  <a:prstClr val="black"/>
                </a:solidFill>
              </a:rPr>
              <a:t>карті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позначено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країну</a:t>
            </a:r>
            <a:r>
              <a:rPr lang="ru-RU" sz="2400" b="1" dirty="0">
                <a:solidFill>
                  <a:prstClr val="black"/>
                </a:solidFill>
              </a:rPr>
              <a:t>, яка </a:t>
            </a:r>
            <a:r>
              <a:rPr lang="ru-RU" sz="2400" b="1" dirty="0" err="1">
                <a:solidFill>
                  <a:prstClr val="black"/>
                </a:solidFill>
              </a:rPr>
              <a:t>володіла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найбільшою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колоніальною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імперією</a:t>
            </a:r>
            <a:r>
              <a:rPr lang="ru-RU" sz="2400" b="1" dirty="0">
                <a:solidFill>
                  <a:prstClr val="black"/>
                </a:solidFill>
              </a:rPr>
              <a:t> на початку </a:t>
            </a:r>
            <a:endParaRPr lang="ru-RU" sz="2400" b="1" dirty="0" smtClean="0">
              <a:solidFill>
                <a:prstClr val="black"/>
              </a:solidFill>
            </a:endParaRPr>
          </a:p>
          <a:p>
            <a:pPr algn="ctr"/>
            <a:r>
              <a:rPr lang="ru-RU" sz="2400" b="1" dirty="0" smtClean="0">
                <a:solidFill>
                  <a:prstClr val="black"/>
                </a:solidFill>
              </a:rPr>
              <a:t>ХХ </a:t>
            </a:r>
            <a:r>
              <a:rPr lang="ru-RU" sz="2400" b="1" dirty="0">
                <a:solidFill>
                  <a:prstClr val="black"/>
                </a:solidFill>
              </a:rPr>
              <a:t>ст.?</a:t>
            </a:r>
            <a:endParaRPr lang="uk-UA" sz="2400" dirty="0">
              <a:solidFill>
                <a:prstClr val="black"/>
              </a:solidFill>
            </a:endParaRPr>
          </a:p>
        </p:txBody>
      </p:sp>
      <p:grpSp>
        <p:nvGrpSpPr>
          <p:cNvPr id="17" name="Групувати 16"/>
          <p:cNvGrpSpPr/>
          <p:nvPr/>
        </p:nvGrpSpPr>
        <p:grpSpPr>
          <a:xfrm>
            <a:off x="-1" y="-5768"/>
            <a:ext cx="6883947" cy="5162960"/>
            <a:chOff x="-1" y="-5768"/>
            <a:chExt cx="6883947" cy="5162960"/>
          </a:xfrm>
        </p:grpSpPr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" y="-5768"/>
              <a:ext cx="6883947" cy="5162960"/>
            </a:xfrm>
            <a:prstGeom prst="rect">
              <a:avLst/>
            </a:prstGeom>
          </p:spPr>
        </p:pic>
        <p:sp>
          <p:nvSpPr>
            <p:cNvPr id="19" name="Прямокутник 18"/>
            <p:cNvSpPr/>
            <p:nvPr/>
          </p:nvSpPr>
          <p:spPr>
            <a:xfrm>
              <a:off x="966012" y="3356992"/>
              <a:ext cx="399468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1</a:t>
              </a:r>
            </a:p>
          </p:txBody>
        </p:sp>
        <p:sp>
          <p:nvSpPr>
            <p:cNvPr id="20" name="Прямокутник 19"/>
            <p:cNvSpPr/>
            <p:nvPr/>
          </p:nvSpPr>
          <p:spPr>
            <a:xfrm>
              <a:off x="1835696" y="1424099"/>
              <a:ext cx="468398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2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1" name="Прямокутник 20"/>
            <p:cNvSpPr/>
            <p:nvPr/>
          </p:nvSpPr>
          <p:spPr>
            <a:xfrm>
              <a:off x="1907704" y="2587551"/>
              <a:ext cx="484428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3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2" name="Прямокутник 21"/>
            <p:cNvSpPr/>
            <p:nvPr/>
          </p:nvSpPr>
          <p:spPr>
            <a:xfrm>
              <a:off x="5524394" y="1738086"/>
              <a:ext cx="487634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5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3" name="Прямокутник 22"/>
            <p:cNvSpPr/>
            <p:nvPr/>
          </p:nvSpPr>
          <p:spPr>
            <a:xfrm>
              <a:off x="2872296" y="2122806"/>
              <a:ext cx="466794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4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4" name="Прямокутник 23"/>
            <p:cNvSpPr/>
            <p:nvPr/>
          </p:nvSpPr>
          <p:spPr>
            <a:xfrm>
              <a:off x="3970420" y="2936766"/>
              <a:ext cx="490840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6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5" name="Прямокутник 24"/>
            <p:cNvSpPr/>
            <p:nvPr/>
          </p:nvSpPr>
          <p:spPr>
            <a:xfrm>
              <a:off x="5933329" y="4218722"/>
              <a:ext cx="405880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7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127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7030A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кутник 12"/>
          <p:cNvSpPr/>
          <p:nvPr/>
        </p:nvSpPr>
        <p:spPr>
          <a:xfrm>
            <a:off x="2760678" y="5789691"/>
            <a:ext cx="529208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 smtClean="0">
                <a:solidFill>
                  <a:srgbClr val="000000"/>
                </a:solidFill>
              </a:rPr>
              <a:t>5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1" name="Кнопка дії: повернення 10">
            <a:hlinkClick r:id="rId2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pic>
        <p:nvPicPr>
          <p:cNvPr id="15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кутник 15"/>
          <p:cNvSpPr/>
          <p:nvPr/>
        </p:nvSpPr>
        <p:spPr>
          <a:xfrm>
            <a:off x="6883946" y="1412776"/>
            <a:ext cx="22547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prstClr val="black"/>
                </a:solidFill>
              </a:rPr>
              <a:t>Якою</a:t>
            </a:r>
            <a:r>
              <a:rPr lang="ru-RU" sz="2400" b="1" dirty="0">
                <a:solidFill>
                  <a:prstClr val="black"/>
                </a:solidFill>
              </a:rPr>
              <a:t> цифрою на </a:t>
            </a:r>
            <a:r>
              <a:rPr lang="ru-RU" sz="2400" b="1" dirty="0" err="1">
                <a:solidFill>
                  <a:prstClr val="black"/>
                </a:solidFill>
              </a:rPr>
              <a:t>карті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позначено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країну</a:t>
            </a:r>
            <a:r>
              <a:rPr lang="ru-RU" sz="2400" b="1" dirty="0">
                <a:solidFill>
                  <a:prstClr val="black"/>
                </a:solidFill>
              </a:rPr>
              <a:t>, яка вела </a:t>
            </a:r>
            <a:r>
              <a:rPr lang="ru-RU" sz="2400" b="1" dirty="0" err="1">
                <a:solidFill>
                  <a:prstClr val="black"/>
                </a:solidFill>
              </a:rPr>
              <a:t>війну</a:t>
            </a:r>
            <a:r>
              <a:rPr lang="ru-RU" sz="2400" b="1" dirty="0">
                <a:solidFill>
                  <a:prstClr val="black"/>
                </a:solidFill>
              </a:rPr>
              <a:t> з </a:t>
            </a:r>
            <a:r>
              <a:rPr lang="ru-RU" sz="2400" b="1" dirty="0" err="1">
                <a:solidFill>
                  <a:prstClr val="black"/>
                </a:solidFill>
              </a:rPr>
              <a:t>Османською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імперією</a:t>
            </a:r>
            <a:r>
              <a:rPr lang="ru-RU" sz="2400" b="1" dirty="0">
                <a:solidFill>
                  <a:prstClr val="black"/>
                </a:solidFill>
              </a:rPr>
              <a:t> в </a:t>
            </a:r>
            <a:r>
              <a:rPr lang="ru-RU" sz="2400" b="1" dirty="0" smtClean="0">
                <a:solidFill>
                  <a:prstClr val="black"/>
                </a:solidFill>
              </a:rPr>
              <a:t>1877-1878 </a:t>
            </a:r>
            <a:r>
              <a:rPr lang="ru-RU" sz="2400" b="1" dirty="0" err="1">
                <a:solidFill>
                  <a:prstClr val="black"/>
                </a:solidFill>
              </a:rPr>
              <a:t>рр</a:t>
            </a:r>
            <a:r>
              <a:rPr lang="ru-RU" sz="2400" b="1" dirty="0">
                <a:solidFill>
                  <a:prstClr val="black"/>
                </a:solidFill>
              </a:rPr>
              <a:t>.?</a:t>
            </a:r>
            <a:endParaRPr lang="uk-UA" sz="2400" dirty="0">
              <a:solidFill>
                <a:prstClr val="black"/>
              </a:solidFill>
            </a:endParaRPr>
          </a:p>
        </p:txBody>
      </p:sp>
      <p:grpSp>
        <p:nvGrpSpPr>
          <p:cNvPr id="17" name="Групувати 16"/>
          <p:cNvGrpSpPr/>
          <p:nvPr/>
        </p:nvGrpSpPr>
        <p:grpSpPr>
          <a:xfrm>
            <a:off x="-1" y="-5768"/>
            <a:ext cx="6883947" cy="5162960"/>
            <a:chOff x="-1" y="-5768"/>
            <a:chExt cx="6883947" cy="5162960"/>
          </a:xfrm>
        </p:grpSpPr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" y="-5768"/>
              <a:ext cx="6883947" cy="5162960"/>
            </a:xfrm>
            <a:prstGeom prst="rect">
              <a:avLst/>
            </a:prstGeom>
          </p:spPr>
        </p:pic>
        <p:sp>
          <p:nvSpPr>
            <p:cNvPr id="19" name="Прямокутник 18"/>
            <p:cNvSpPr/>
            <p:nvPr/>
          </p:nvSpPr>
          <p:spPr>
            <a:xfrm>
              <a:off x="966012" y="3356992"/>
              <a:ext cx="399468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1</a:t>
              </a:r>
            </a:p>
          </p:txBody>
        </p:sp>
        <p:sp>
          <p:nvSpPr>
            <p:cNvPr id="20" name="Прямокутник 19"/>
            <p:cNvSpPr/>
            <p:nvPr/>
          </p:nvSpPr>
          <p:spPr>
            <a:xfrm>
              <a:off x="1835696" y="1424099"/>
              <a:ext cx="468398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2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1" name="Прямокутник 20"/>
            <p:cNvSpPr/>
            <p:nvPr/>
          </p:nvSpPr>
          <p:spPr>
            <a:xfrm>
              <a:off x="1907704" y="2587551"/>
              <a:ext cx="484428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3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2" name="Прямокутник 21"/>
            <p:cNvSpPr/>
            <p:nvPr/>
          </p:nvSpPr>
          <p:spPr>
            <a:xfrm>
              <a:off x="5524394" y="1738086"/>
              <a:ext cx="487634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5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3" name="Прямокутник 22"/>
            <p:cNvSpPr/>
            <p:nvPr/>
          </p:nvSpPr>
          <p:spPr>
            <a:xfrm>
              <a:off x="2872296" y="2122806"/>
              <a:ext cx="466794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4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4" name="Прямокутник 23"/>
            <p:cNvSpPr/>
            <p:nvPr/>
          </p:nvSpPr>
          <p:spPr>
            <a:xfrm>
              <a:off x="3970420" y="2936766"/>
              <a:ext cx="490840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6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5" name="Прямокутник 24"/>
            <p:cNvSpPr/>
            <p:nvPr/>
          </p:nvSpPr>
          <p:spPr>
            <a:xfrm>
              <a:off x="5933329" y="4218722"/>
              <a:ext cx="405880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7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665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7030A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кутник 12"/>
          <p:cNvSpPr/>
          <p:nvPr/>
        </p:nvSpPr>
        <p:spPr>
          <a:xfrm>
            <a:off x="2723277" y="5946378"/>
            <a:ext cx="529208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 smtClean="0">
                <a:solidFill>
                  <a:srgbClr val="000000"/>
                </a:solidFill>
              </a:rPr>
              <a:t>6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1" name="Кнопка дії: повернення 10">
            <a:hlinkClick r:id="rId2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pic>
        <p:nvPicPr>
          <p:cNvPr id="12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кутник 14"/>
          <p:cNvSpPr/>
          <p:nvPr/>
        </p:nvSpPr>
        <p:spPr>
          <a:xfrm>
            <a:off x="6883946" y="2210088"/>
            <a:ext cx="22547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prstClr val="black"/>
                </a:solidFill>
              </a:rPr>
              <a:t>Якою</a:t>
            </a:r>
            <a:r>
              <a:rPr lang="ru-RU" sz="2400" b="1" dirty="0">
                <a:solidFill>
                  <a:prstClr val="black"/>
                </a:solidFill>
              </a:rPr>
              <a:t> цифрою на </a:t>
            </a:r>
            <a:r>
              <a:rPr lang="ru-RU" sz="2400" b="1" dirty="0" err="1">
                <a:solidFill>
                  <a:prstClr val="black"/>
                </a:solidFill>
              </a:rPr>
              <a:t>карті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позначено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 smtClean="0">
                <a:solidFill>
                  <a:prstClr val="black"/>
                </a:solidFill>
              </a:rPr>
              <a:t>дуалістичну</a:t>
            </a:r>
            <a:r>
              <a:rPr lang="ru-RU" sz="2400" b="1" dirty="0" smtClean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монархію</a:t>
            </a:r>
            <a:r>
              <a:rPr lang="ru-RU" sz="2400" b="1" dirty="0">
                <a:solidFill>
                  <a:prstClr val="black"/>
                </a:solidFill>
              </a:rPr>
              <a:t>?</a:t>
            </a:r>
            <a:endParaRPr lang="uk-UA" sz="2400" dirty="0">
              <a:solidFill>
                <a:prstClr val="black"/>
              </a:solidFill>
            </a:endParaRPr>
          </a:p>
        </p:txBody>
      </p:sp>
      <p:grpSp>
        <p:nvGrpSpPr>
          <p:cNvPr id="16" name="Групувати 15"/>
          <p:cNvGrpSpPr/>
          <p:nvPr/>
        </p:nvGrpSpPr>
        <p:grpSpPr>
          <a:xfrm>
            <a:off x="-1" y="-5768"/>
            <a:ext cx="6883947" cy="5162960"/>
            <a:chOff x="-1" y="-5768"/>
            <a:chExt cx="6883947" cy="5162960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" y="-5768"/>
              <a:ext cx="6883947" cy="5162960"/>
            </a:xfrm>
            <a:prstGeom prst="rect">
              <a:avLst/>
            </a:prstGeom>
          </p:spPr>
        </p:pic>
        <p:sp>
          <p:nvSpPr>
            <p:cNvPr id="18" name="Прямокутник 17"/>
            <p:cNvSpPr/>
            <p:nvPr/>
          </p:nvSpPr>
          <p:spPr>
            <a:xfrm>
              <a:off x="966012" y="3356992"/>
              <a:ext cx="399468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1</a:t>
              </a:r>
            </a:p>
          </p:txBody>
        </p:sp>
        <p:sp>
          <p:nvSpPr>
            <p:cNvPr id="19" name="Прямокутник 18"/>
            <p:cNvSpPr/>
            <p:nvPr/>
          </p:nvSpPr>
          <p:spPr>
            <a:xfrm>
              <a:off x="1835696" y="1424099"/>
              <a:ext cx="468398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2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0" name="Прямокутник 19"/>
            <p:cNvSpPr/>
            <p:nvPr/>
          </p:nvSpPr>
          <p:spPr>
            <a:xfrm>
              <a:off x="1907704" y="2587551"/>
              <a:ext cx="484428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3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1" name="Прямокутник 20"/>
            <p:cNvSpPr/>
            <p:nvPr/>
          </p:nvSpPr>
          <p:spPr>
            <a:xfrm>
              <a:off x="5524394" y="1738086"/>
              <a:ext cx="487634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5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2" name="Прямокутник 21"/>
            <p:cNvSpPr/>
            <p:nvPr/>
          </p:nvSpPr>
          <p:spPr>
            <a:xfrm>
              <a:off x="2872296" y="2122806"/>
              <a:ext cx="466794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4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3" name="Прямокутник 22"/>
            <p:cNvSpPr/>
            <p:nvPr/>
          </p:nvSpPr>
          <p:spPr>
            <a:xfrm>
              <a:off x="3970420" y="2936766"/>
              <a:ext cx="490840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6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4" name="Прямокутник 23"/>
            <p:cNvSpPr/>
            <p:nvPr/>
          </p:nvSpPr>
          <p:spPr>
            <a:xfrm>
              <a:off x="5933329" y="4218722"/>
              <a:ext cx="405880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7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869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7030A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кутник 12"/>
          <p:cNvSpPr/>
          <p:nvPr/>
        </p:nvSpPr>
        <p:spPr>
          <a:xfrm>
            <a:off x="2697922" y="5740884"/>
            <a:ext cx="529208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 smtClean="0">
                <a:solidFill>
                  <a:srgbClr val="000000"/>
                </a:solidFill>
              </a:rPr>
              <a:t>4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1" name="Кнопка дії: повернення 10">
            <a:hlinkClick r:id="rId2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pic>
        <p:nvPicPr>
          <p:cNvPr id="12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/>
          <p:cNvSpPr/>
          <p:nvPr/>
        </p:nvSpPr>
        <p:spPr>
          <a:xfrm>
            <a:off x="6883946" y="1052736"/>
            <a:ext cx="225471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prstClr val="black"/>
                </a:solidFill>
              </a:rPr>
              <a:t>Якою</a:t>
            </a:r>
            <a:r>
              <a:rPr lang="ru-RU" sz="2400" b="1" dirty="0">
                <a:solidFill>
                  <a:prstClr val="black"/>
                </a:solidFill>
              </a:rPr>
              <a:t> цифрою на </a:t>
            </a:r>
            <a:r>
              <a:rPr lang="ru-RU" sz="2400" b="1" dirty="0" err="1">
                <a:solidFill>
                  <a:prstClr val="black"/>
                </a:solidFill>
              </a:rPr>
              <a:t>карті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позначено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країну</a:t>
            </a:r>
            <a:r>
              <a:rPr lang="ru-RU" sz="2400" b="1" dirty="0">
                <a:solidFill>
                  <a:prstClr val="black"/>
                </a:solidFill>
              </a:rPr>
              <a:t>, яка </a:t>
            </a:r>
            <a:r>
              <a:rPr lang="ru-RU" sz="2400" b="1" dirty="0" err="1" smtClean="0">
                <a:solidFill>
                  <a:prstClr val="black"/>
                </a:solidFill>
              </a:rPr>
              <a:t>після</a:t>
            </a:r>
            <a:r>
              <a:rPr lang="ru-RU" sz="2400" b="1" dirty="0" smtClean="0">
                <a:solidFill>
                  <a:prstClr val="black"/>
                </a:solidFill>
              </a:rPr>
              <a:t> </a:t>
            </a:r>
            <a:r>
              <a:rPr lang="ru-RU" sz="2400" b="1" dirty="0" err="1" smtClean="0">
                <a:solidFill>
                  <a:prstClr val="black"/>
                </a:solidFill>
              </a:rPr>
              <a:t>свого</a:t>
            </a:r>
            <a:r>
              <a:rPr lang="ru-RU" sz="2400" b="1" dirty="0" smtClean="0">
                <a:solidFill>
                  <a:prstClr val="black"/>
                </a:solidFill>
              </a:rPr>
              <a:t> </a:t>
            </a:r>
            <a:r>
              <a:rPr lang="ru-RU" sz="2400" b="1" dirty="0" err="1" smtClean="0">
                <a:solidFill>
                  <a:prstClr val="black"/>
                </a:solidFill>
              </a:rPr>
              <a:t>об’єднання</a:t>
            </a:r>
            <a:r>
              <a:rPr lang="ru-RU" sz="2400" b="1" dirty="0" smtClean="0">
                <a:solidFill>
                  <a:prstClr val="black"/>
                </a:solidFill>
              </a:rPr>
              <a:t> стала </a:t>
            </a:r>
            <a:r>
              <a:rPr lang="ru-RU" sz="2400" b="1" dirty="0" err="1">
                <a:solidFill>
                  <a:prstClr val="black"/>
                </a:solidFill>
              </a:rPr>
              <a:t>однією</a:t>
            </a:r>
            <a:r>
              <a:rPr lang="ru-RU" sz="2400" b="1" dirty="0">
                <a:solidFill>
                  <a:prstClr val="black"/>
                </a:solidFill>
              </a:rPr>
              <a:t> з </a:t>
            </a:r>
            <a:r>
              <a:rPr lang="ru-RU" sz="2400" b="1" dirty="0" err="1">
                <a:solidFill>
                  <a:prstClr val="black"/>
                </a:solidFill>
              </a:rPr>
              <a:t>провідних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промислових</a:t>
            </a:r>
            <a:r>
              <a:rPr lang="ru-RU" sz="2400" b="1" dirty="0">
                <a:solidFill>
                  <a:prstClr val="black"/>
                </a:solidFill>
              </a:rPr>
              <a:t> держав </a:t>
            </a:r>
            <a:r>
              <a:rPr lang="ru-RU" sz="2400" b="1" dirty="0" err="1" smtClean="0">
                <a:solidFill>
                  <a:prstClr val="black"/>
                </a:solidFill>
              </a:rPr>
              <a:t>Європи</a:t>
            </a:r>
            <a:r>
              <a:rPr lang="ru-RU" sz="2400" b="1" dirty="0" smtClean="0">
                <a:solidFill>
                  <a:prstClr val="black"/>
                </a:solidFill>
              </a:rPr>
              <a:t>?</a:t>
            </a:r>
            <a:endParaRPr lang="uk-UA" sz="2400" dirty="0">
              <a:solidFill>
                <a:prstClr val="black"/>
              </a:solidFill>
            </a:endParaRPr>
          </a:p>
        </p:txBody>
      </p:sp>
      <p:grpSp>
        <p:nvGrpSpPr>
          <p:cNvPr id="18" name="Групувати 17"/>
          <p:cNvGrpSpPr/>
          <p:nvPr/>
        </p:nvGrpSpPr>
        <p:grpSpPr>
          <a:xfrm>
            <a:off x="-1" y="-5768"/>
            <a:ext cx="6883947" cy="5162960"/>
            <a:chOff x="-1" y="-5768"/>
            <a:chExt cx="6883947" cy="5162960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" y="-5768"/>
              <a:ext cx="6883947" cy="5162960"/>
            </a:xfrm>
            <a:prstGeom prst="rect">
              <a:avLst/>
            </a:prstGeom>
          </p:spPr>
        </p:pic>
        <p:sp>
          <p:nvSpPr>
            <p:cNvPr id="20" name="Прямокутник 19"/>
            <p:cNvSpPr/>
            <p:nvPr/>
          </p:nvSpPr>
          <p:spPr>
            <a:xfrm>
              <a:off x="966012" y="3356992"/>
              <a:ext cx="399468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1</a:t>
              </a:r>
            </a:p>
          </p:txBody>
        </p:sp>
        <p:sp>
          <p:nvSpPr>
            <p:cNvPr id="21" name="Прямокутник 20"/>
            <p:cNvSpPr/>
            <p:nvPr/>
          </p:nvSpPr>
          <p:spPr>
            <a:xfrm>
              <a:off x="1835696" y="1424099"/>
              <a:ext cx="468398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2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2" name="Прямокутник 21"/>
            <p:cNvSpPr/>
            <p:nvPr/>
          </p:nvSpPr>
          <p:spPr>
            <a:xfrm>
              <a:off x="1907704" y="2587551"/>
              <a:ext cx="484428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3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3" name="Прямокутник 22"/>
            <p:cNvSpPr/>
            <p:nvPr/>
          </p:nvSpPr>
          <p:spPr>
            <a:xfrm>
              <a:off x="5524394" y="1738086"/>
              <a:ext cx="487634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5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4" name="Прямокутник 23"/>
            <p:cNvSpPr/>
            <p:nvPr/>
          </p:nvSpPr>
          <p:spPr>
            <a:xfrm>
              <a:off x="2872296" y="2122806"/>
              <a:ext cx="466794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4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5" name="Прямокутник 24"/>
            <p:cNvSpPr/>
            <p:nvPr/>
          </p:nvSpPr>
          <p:spPr>
            <a:xfrm>
              <a:off x="3970420" y="2936766"/>
              <a:ext cx="490840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6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6" name="Прямокутник 25"/>
            <p:cNvSpPr/>
            <p:nvPr/>
          </p:nvSpPr>
          <p:spPr>
            <a:xfrm>
              <a:off x="5933329" y="4218722"/>
              <a:ext cx="405880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7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2949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7030A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кутник 12"/>
          <p:cNvSpPr/>
          <p:nvPr/>
        </p:nvSpPr>
        <p:spPr>
          <a:xfrm>
            <a:off x="2730962" y="5961474"/>
            <a:ext cx="52920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 smtClean="0">
                <a:solidFill>
                  <a:srgbClr val="000000"/>
                </a:solidFill>
              </a:rPr>
              <a:t>2</a:t>
            </a:r>
            <a:endParaRPr lang="uk-UA" sz="4000" i="1" dirty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1" name="Кнопка дії: повернення 10">
            <a:hlinkClick r:id="rId2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pic>
        <p:nvPicPr>
          <p:cNvPr id="19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кутник 19"/>
          <p:cNvSpPr/>
          <p:nvPr/>
        </p:nvSpPr>
        <p:spPr>
          <a:xfrm>
            <a:off x="6804248" y="1412776"/>
            <a:ext cx="237953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prstClr val="black"/>
                </a:solidFill>
              </a:rPr>
              <a:t>Якою</a:t>
            </a:r>
            <a:r>
              <a:rPr lang="ru-RU" sz="2400" b="1" dirty="0">
                <a:solidFill>
                  <a:prstClr val="black"/>
                </a:solidFill>
              </a:rPr>
              <a:t> цифрою на </a:t>
            </a:r>
            <a:r>
              <a:rPr lang="ru-RU" sz="2400" b="1" dirty="0" err="1">
                <a:solidFill>
                  <a:prstClr val="black"/>
                </a:solidFill>
              </a:rPr>
              <a:t>карті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позначено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країну</a:t>
            </a:r>
            <a:r>
              <a:rPr lang="ru-RU" sz="2400" b="1" dirty="0">
                <a:solidFill>
                  <a:prstClr val="black"/>
                </a:solidFill>
              </a:rPr>
              <a:t>, </a:t>
            </a:r>
            <a:r>
              <a:rPr lang="ru-RU" sz="2400" b="1" dirty="0" smtClean="0">
                <a:solidFill>
                  <a:prstClr val="black"/>
                </a:solidFill>
              </a:rPr>
              <a:t>в </a:t>
            </a:r>
            <a:r>
              <a:rPr lang="ru-RU" sz="2400" b="1" dirty="0" err="1" smtClean="0">
                <a:solidFill>
                  <a:prstClr val="black"/>
                </a:solidFill>
              </a:rPr>
              <a:t>якій</a:t>
            </a:r>
            <a:r>
              <a:rPr lang="ru-RU" sz="2400" b="1" dirty="0" smtClean="0">
                <a:solidFill>
                  <a:prstClr val="black"/>
                </a:solidFill>
              </a:rPr>
              <a:t> у 1900 р. </a:t>
            </a:r>
            <a:r>
              <a:rPr lang="ru-RU" sz="2400" b="1" dirty="0" err="1" smtClean="0">
                <a:solidFill>
                  <a:prstClr val="black"/>
                </a:solidFill>
              </a:rPr>
              <a:t>було</a:t>
            </a:r>
            <a:r>
              <a:rPr lang="ru-RU" sz="2400" b="1" dirty="0" smtClean="0">
                <a:solidFill>
                  <a:prstClr val="black"/>
                </a:solidFill>
              </a:rPr>
              <a:t> створено </a:t>
            </a:r>
            <a:r>
              <a:rPr lang="ru-RU" sz="2400" b="1" dirty="0" err="1" smtClean="0">
                <a:solidFill>
                  <a:prstClr val="black"/>
                </a:solidFill>
              </a:rPr>
              <a:t>Лейбористську</a:t>
            </a:r>
            <a:r>
              <a:rPr lang="ru-RU" sz="2400" b="1" dirty="0" smtClean="0">
                <a:solidFill>
                  <a:prstClr val="black"/>
                </a:solidFill>
              </a:rPr>
              <a:t> </a:t>
            </a:r>
            <a:r>
              <a:rPr lang="ru-RU" sz="2400" b="1" dirty="0" err="1" smtClean="0">
                <a:solidFill>
                  <a:prstClr val="black"/>
                </a:solidFill>
              </a:rPr>
              <a:t>партію</a:t>
            </a:r>
            <a:r>
              <a:rPr lang="ru-RU" sz="2400" b="1" dirty="0" smtClean="0">
                <a:solidFill>
                  <a:prstClr val="black"/>
                </a:solidFill>
              </a:rPr>
              <a:t>?</a:t>
            </a:r>
            <a:endParaRPr lang="uk-UA" sz="2400" dirty="0">
              <a:solidFill>
                <a:prstClr val="black"/>
              </a:solidFill>
            </a:endParaRPr>
          </a:p>
        </p:txBody>
      </p:sp>
      <p:grpSp>
        <p:nvGrpSpPr>
          <p:cNvPr id="21" name="Групувати 20"/>
          <p:cNvGrpSpPr/>
          <p:nvPr/>
        </p:nvGrpSpPr>
        <p:grpSpPr>
          <a:xfrm>
            <a:off x="-1" y="-5768"/>
            <a:ext cx="6883947" cy="5162960"/>
            <a:chOff x="-1" y="-5768"/>
            <a:chExt cx="6883947" cy="5162960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" y="-5768"/>
              <a:ext cx="6883947" cy="5162960"/>
            </a:xfrm>
            <a:prstGeom prst="rect">
              <a:avLst/>
            </a:prstGeom>
          </p:spPr>
        </p:pic>
        <p:sp>
          <p:nvSpPr>
            <p:cNvPr id="23" name="Прямокутник 22"/>
            <p:cNvSpPr/>
            <p:nvPr/>
          </p:nvSpPr>
          <p:spPr>
            <a:xfrm>
              <a:off x="966012" y="3356992"/>
              <a:ext cx="399468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1</a:t>
              </a:r>
            </a:p>
          </p:txBody>
        </p:sp>
        <p:sp>
          <p:nvSpPr>
            <p:cNvPr id="24" name="Прямокутник 23"/>
            <p:cNvSpPr/>
            <p:nvPr/>
          </p:nvSpPr>
          <p:spPr>
            <a:xfrm>
              <a:off x="1835696" y="1424099"/>
              <a:ext cx="468398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2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5" name="Прямокутник 24"/>
            <p:cNvSpPr/>
            <p:nvPr/>
          </p:nvSpPr>
          <p:spPr>
            <a:xfrm>
              <a:off x="1907704" y="2587551"/>
              <a:ext cx="484428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3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6" name="Прямокутник 25"/>
            <p:cNvSpPr/>
            <p:nvPr/>
          </p:nvSpPr>
          <p:spPr>
            <a:xfrm>
              <a:off x="5524394" y="1738086"/>
              <a:ext cx="487634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5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7" name="Прямокутник 26"/>
            <p:cNvSpPr/>
            <p:nvPr/>
          </p:nvSpPr>
          <p:spPr>
            <a:xfrm>
              <a:off x="2872296" y="2122806"/>
              <a:ext cx="466794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4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8" name="Прямокутник 27"/>
            <p:cNvSpPr/>
            <p:nvPr/>
          </p:nvSpPr>
          <p:spPr>
            <a:xfrm>
              <a:off x="3970420" y="2936766"/>
              <a:ext cx="490840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6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9" name="Прямокутник 28"/>
            <p:cNvSpPr/>
            <p:nvPr/>
          </p:nvSpPr>
          <p:spPr>
            <a:xfrm>
              <a:off x="5933329" y="4218722"/>
              <a:ext cx="405880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7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169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7030A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кутник 12"/>
          <p:cNvSpPr/>
          <p:nvPr/>
        </p:nvSpPr>
        <p:spPr>
          <a:xfrm>
            <a:off x="2743243" y="5792733"/>
            <a:ext cx="529208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 smtClean="0">
                <a:solidFill>
                  <a:srgbClr val="000000"/>
                </a:solidFill>
              </a:rPr>
              <a:t>1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1" name="Кнопка дії: повернення 10">
            <a:hlinkClick r:id="rId2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pic>
        <p:nvPicPr>
          <p:cNvPr id="9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6883946" y="1268760"/>
            <a:ext cx="22547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prstClr val="black"/>
                </a:solidFill>
              </a:rPr>
              <a:t>Якою</a:t>
            </a:r>
            <a:r>
              <a:rPr lang="ru-RU" sz="2400" b="1" dirty="0">
                <a:solidFill>
                  <a:prstClr val="black"/>
                </a:solidFill>
              </a:rPr>
              <a:t> цифрою на </a:t>
            </a:r>
            <a:r>
              <a:rPr lang="ru-RU" sz="2400" b="1" dirty="0" err="1">
                <a:solidFill>
                  <a:prstClr val="black"/>
                </a:solidFill>
              </a:rPr>
              <a:t>карті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позначено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країну</a:t>
            </a:r>
            <a:r>
              <a:rPr lang="ru-RU" sz="2400" b="1" dirty="0">
                <a:solidFill>
                  <a:prstClr val="black"/>
                </a:solidFill>
              </a:rPr>
              <a:t>, яка </a:t>
            </a:r>
            <a:r>
              <a:rPr lang="ru-RU" sz="2400" b="1" dirty="0" err="1" smtClean="0">
                <a:solidFill>
                  <a:prstClr val="black"/>
                </a:solidFill>
              </a:rPr>
              <a:t>внаслідок</a:t>
            </a:r>
            <a:r>
              <a:rPr lang="ru-RU" sz="2400" b="1" dirty="0" smtClean="0">
                <a:solidFill>
                  <a:prstClr val="black"/>
                </a:solidFill>
              </a:rPr>
              <a:t> </a:t>
            </a:r>
            <a:r>
              <a:rPr lang="ru-RU" sz="2400" b="1" dirty="0" err="1" smtClean="0">
                <a:solidFill>
                  <a:prstClr val="black"/>
                </a:solidFill>
              </a:rPr>
              <a:t>війни</a:t>
            </a:r>
            <a:r>
              <a:rPr lang="ru-RU" sz="2400" b="1" dirty="0" smtClean="0">
                <a:solidFill>
                  <a:prstClr val="black"/>
                </a:solidFill>
              </a:rPr>
              <a:t> </a:t>
            </a:r>
            <a:r>
              <a:rPr lang="ru-RU" sz="2400" b="1" dirty="0" err="1" smtClean="0">
                <a:solidFill>
                  <a:prstClr val="black"/>
                </a:solidFill>
              </a:rPr>
              <a:t>зі</a:t>
            </a:r>
            <a:r>
              <a:rPr lang="ru-RU" sz="2400" b="1" dirty="0" smtClean="0">
                <a:solidFill>
                  <a:prstClr val="black"/>
                </a:solidFill>
              </a:rPr>
              <a:t> США </a:t>
            </a:r>
            <a:r>
              <a:rPr lang="ru-RU" sz="2400" b="1" dirty="0" err="1" smtClean="0">
                <a:solidFill>
                  <a:prstClr val="black"/>
                </a:solidFill>
              </a:rPr>
              <a:t>втратила</a:t>
            </a:r>
            <a:r>
              <a:rPr lang="ru-RU" sz="2400" b="1" dirty="0" smtClean="0">
                <a:solidFill>
                  <a:prstClr val="black"/>
                </a:solidFill>
              </a:rPr>
              <a:t> Кубу, </a:t>
            </a:r>
            <a:r>
              <a:rPr lang="ru-RU" sz="2400" b="1" dirty="0" err="1" smtClean="0">
                <a:solidFill>
                  <a:prstClr val="black"/>
                </a:solidFill>
              </a:rPr>
              <a:t>Пуерто-Рико</a:t>
            </a:r>
            <a:r>
              <a:rPr lang="ru-RU" sz="2400" b="1" dirty="0" smtClean="0">
                <a:solidFill>
                  <a:prstClr val="black"/>
                </a:solidFill>
              </a:rPr>
              <a:t>, </a:t>
            </a:r>
            <a:r>
              <a:rPr lang="ru-RU" sz="2400" b="1" dirty="0" err="1" smtClean="0">
                <a:solidFill>
                  <a:prstClr val="black"/>
                </a:solidFill>
              </a:rPr>
              <a:t>Філіпінські</a:t>
            </a:r>
            <a:r>
              <a:rPr lang="ru-RU" sz="2400" b="1" dirty="0" smtClean="0">
                <a:solidFill>
                  <a:prstClr val="black"/>
                </a:solidFill>
              </a:rPr>
              <a:t> </a:t>
            </a:r>
            <a:r>
              <a:rPr lang="ru-RU" sz="2400" b="1" dirty="0" err="1" smtClean="0">
                <a:solidFill>
                  <a:prstClr val="black"/>
                </a:solidFill>
              </a:rPr>
              <a:t>острови</a:t>
            </a:r>
            <a:r>
              <a:rPr lang="ru-RU" sz="2400" b="1" dirty="0" smtClean="0">
                <a:solidFill>
                  <a:prstClr val="black"/>
                </a:solidFill>
              </a:rPr>
              <a:t>?</a:t>
            </a:r>
            <a:endParaRPr lang="uk-UA" sz="2400" dirty="0">
              <a:solidFill>
                <a:prstClr val="black"/>
              </a:solidFill>
            </a:endParaRPr>
          </a:p>
        </p:txBody>
      </p:sp>
      <p:grpSp>
        <p:nvGrpSpPr>
          <p:cNvPr id="18" name="Групувати 17"/>
          <p:cNvGrpSpPr/>
          <p:nvPr/>
        </p:nvGrpSpPr>
        <p:grpSpPr>
          <a:xfrm>
            <a:off x="-1" y="-5768"/>
            <a:ext cx="6883947" cy="5162960"/>
            <a:chOff x="-1" y="-5768"/>
            <a:chExt cx="6883947" cy="5162960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" y="-5768"/>
              <a:ext cx="6883947" cy="5162960"/>
            </a:xfrm>
            <a:prstGeom prst="rect">
              <a:avLst/>
            </a:prstGeom>
          </p:spPr>
        </p:pic>
        <p:sp>
          <p:nvSpPr>
            <p:cNvPr id="20" name="Прямокутник 19"/>
            <p:cNvSpPr/>
            <p:nvPr/>
          </p:nvSpPr>
          <p:spPr>
            <a:xfrm>
              <a:off x="966012" y="3356992"/>
              <a:ext cx="399468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1</a:t>
              </a:r>
            </a:p>
          </p:txBody>
        </p:sp>
        <p:sp>
          <p:nvSpPr>
            <p:cNvPr id="21" name="Прямокутник 20"/>
            <p:cNvSpPr/>
            <p:nvPr/>
          </p:nvSpPr>
          <p:spPr>
            <a:xfrm>
              <a:off x="1835696" y="1424099"/>
              <a:ext cx="468398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2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2" name="Прямокутник 21"/>
            <p:cNvSpPr/>
            <p:nvPr/>
          </p:nvSpPr>
          <p:spPr>
            <a:xfrm>
              <a:off x="1907704" y="2587551"/>
              <a:ext cx="484428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3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3" name="Прямокутник 22"/>
            <p:cNvSpPr/>
            <p:nvPr/>
          </p:nvSpPr>
          <p:spPr>
            <a:xfrm>
              <a:off x="5524394" y="1738086"/>
              <a:ext cx="487634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5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4" name="Прямокутник 23"/>
            <p:cNvSpPr/>
            <p:nvPr/>
          </p:nvSpPr>
          <p:spPr>
            <a:xfrm>
              <a:off x="2872296" y="2122806"/>
              <a:ext cx="466794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4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5" name="Прямокутник 24"/>
            <p:cNvSpPr/>
            <p:nvPr/>
          </p:nvSpPr>
          <p:spPr>
            <a:xfrm>
              <a:off x="3970420" y="2936766"/>
              <a:ext cx="490840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6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6" name="Прямокутник 25"/>
            <p:cNvSpPr/>
            <p:nvPr/>
          </p:nvSpPr>
          <p:spPr>
            <a:xfrm>
              <a:off x="5933329" y="4218722"/>
              <a:ext cx="405880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4400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Impact" panose="020B0806030902050204" pitchFamily="34" charset="0"/>
                </a:rPr>
                <a:t>7</a:t>
              </a:r>
              <a:endParaRPr lang="uk-UA" sz="4400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mpact" panose="020B080603090205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7865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162000" y="189000"/>
            <a:ext cx="8820000" cy="6480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кутник 4">
            <a:hlinkClick r:id="rId2" action="ppaction://hlinksldjump"/>
          </p:cNvPr>
          <p:cNvSpPr/>
          <p:nvPr/>
        </p:nvSpPr>
        <p:spPr>
          <a:xfrm>
            <a:off x="323648" y="35656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1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58" name="Прямокутник 57">
            <a:hlinkClick r:id="rId3" action="ppaction://hlinksldjump"/>
          </p:cNvPr>
          <p:cNvSpPr/>
          <p:nvPr/>
        </p:nvSpPr>
        <p:spPr>
          <a:xfrm>
            <a:off x="323648" y="161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8</a:t>
            </a:r>
          </a:p>
        </p:txBody>
      </p:sp>
      <p:sp>
        <p:nvSpPr>
          <p:cNvPr id="59" name="Прямокутник 58">
            <a:hlinkClick r:id="rId4" action="ppaction://hlinksldjump"/>
          </p:cNvPr>
          <p:cNvSpPr/>
          <p:nvPr/>
        </p:nvSpPr>
        <p:spPr>
          <a:xfrm>
            <a:off x="323648" y="287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15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60" name="Прямокутник 59">
            <a:hlinkClick r:id="rId5" action="ppaction://hlinksldjump"/>
          </p:cNvPr>
          <p:cNvSpPr/>
          <p:nvPr/>
        </p:nvSpPr>
        <p:spPr>
          <a:xfrm>
            <a:off x="323648" y="413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22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61" name="Прямокутник 60">
            <a:hlinkClick r:id="rId6" action="ppaction://hlinksldjump"/>
          </p:cNvPr>
          <p:cNvSpPr/>
          <p:nvPr/>
        </p:nvSpPr>
        <p:spPr>
          <a:xfrm>
            <a:off x="323648" y="539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29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62" name="Прямокутник 61">
            <a:hlinkClick r:id="rId7" action="ppaction://hlinksldjump"/>
          </p:cNvPr>
          <p:cNvSpPr/>
          <p:nvPr/>
        </p:nvSpPr>
        <p:spPr>
          <a:xfrm>
            <a:off x="1562400" y="35656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2</a:t>
            </a:r>
          </a:p>
        </p:txBody>
      </p:sp>
      <p:sp>
        <p:nvSpPr>
          <p:cNvPr id="63" name="Прямокутник 62">
            <a:hlinkClick r:id="rId8" action="ppaction://hlinksldjump"/>
          </p:cNvPr>
          <p:cNvSpPr/>
          <p:nvPr/>
        </p:nvSpPr>
        <p:spPr>
          <a:xfrm>
            <a:off x="1562400" y="161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9</a:t>
            </a:r>
          </a:p>
        </p:txBody>
      </p:sp>
      <p:sp>
        <p:nvSpPr>
          <p:cNvPr id="64" name="Прямокутник 63">
            <a:hlinkClick r:id="rId9" action="ppaction://hlinksldjump"/>
          </p:cNvPr>
          <p:cNvSpPr/>
          <p:nvPr/>
        </p:nvSpPr>
        <p:spPr>
          <a:xfrm>
            <a:off x="1543900" y="287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16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65" name="Прямокутник 64">
            <a:hlinkClick r:id="rId10" action="ppaction://hlinksldjump"/>
          </p:cNvPr>
          <p:cNvSpPr/>
          <p:nvPr/>
        </p:nvSpPr>
        <p:spPr>
          <a:xfrm>
            <a:off x="1562400" y="413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23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67" name="Прямокутник 66">
            <a:hlinkClick r:id="rId11" action="ppaction://hlinksldjump"/>
          </p:cNvPr>
          <p:cNvSpPr/>
          <p:nvPr/>
        </p:nvSpPr>
        <p:spPr>
          <a:xfrm>
            <a:off x="2800800" y="35656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3</a:t>
            </a:r>
          </a:p>
        </p:txBody>
      </p:sp>
      <p:sp>
        <p:nvSpPr>
          <p:cNvPr id="68" name="Прямокутник 67">
            <a:hlinkClick r:id="rId12" action="ppaction://hlinksldjump"/>
          </p:cNvPr>
          <p:cNvSpPr/>
          <p:nvPr/>
        </p:nvSpPr>
        <p:spPr>
          <a:xfrm>
            <a:off x="2800800" y="161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10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69" name="Прямокутник 68">
            <a:hlinkClick r:id="rId13" action="ppaction://hlinksldjump"/>
          </p:cNvPr>
          <p:cNvSpPr/>
          <p:nvPr/>
        </p:nvSpPr>
        <p:spPr>
          <a:xfrm>
            <a:off x="2800800" y="287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17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70" name="Прямокутник 69">
            <a:hlinkClick r:id="rId14" action="ppaction://hlinksldjump"/>
          </p:cNvPr>
          <p:cNvSpPr/>
          <p:nvPr/>
        </p:nvSpPr>
        <p:spPr>
          <a:xfrm>
            <a:off x="2800800" y="413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24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71" name="Прямокутник 70">
            <a:hlinkClick r:id="rId15" action="ppaction://hlinksldjump"/>
          </p:cNvPr>
          <p:cNvSpPr/>
          <p:nvPr/>
        </p:nvSpPr>
        <p:spPr>
          <a:xfrm>
            <a:off x="2800800" y="539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31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72" name="Прямокутник 71">
            <a:hlinkClick r:id="rId16" action="ppaction://hlinksldjump"/>
          </p:cNvPr>
          <p:cNvSpPr/>
          <p:nvPr/>
        </p:nvSpPr>
        <p:spPr>
          <a:xfrm>
            <a:off x="4039200" y="35656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4</a:t>
            </a:r>
          </a:p>
        </p:txBody>
      </p:sp>
      <p:sp>
        <p:nvSpPr>
          <p:cNvPr id="73" name="Прямокутник 72">
            <a:hlinkClick r:id="rId17" action="ppaction://hlinksldjump"/>
          </p:cNvPr>
          <p:cNvSpPr/>
          <p:nvPr/>
        </p:nvSpPr>
        <p:spPr>
          <a:xfrm>
            <a:off x="4032000" y="161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11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74" name="Прямокутник 73">
            <a:hlinkClick r:id="rId18" action="ppaction://hlinksldjump"/>
          </p:cNvPr>
          <p:cNvSpPr/>
          <p:nvPr/>
        </p:nvSpPr>
        <p:spPr>
          <a:xfrm>
            <a:off x="4032000" y="287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18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75" name="Прямокутник 74">
            <a:hlinkClick r:id="rId19" action="ppaction://hlinksldjump"/>
          </p:cNvPr>
          <p:cNvSpPr/>
          <p:nvPr/>
        </p:nvSpPr>
        <p:spPr>
          <a:xfrm>
            <a:off x="4032000" y="413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25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76" name="Прямокутник 75">
            <a:hlinkClick r:id="rId20" action="ppaction://hlinksldjump"/>
          </p:cNvPr>
          <p:cNvSpPr/>
          <p:nvPr/>
        </p:nvSpPr>
        <p:spPr>
          <a:xfrm>
            <a:off x="4032000" y="539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32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77" name="Прямокутник 76">
            <a:hlinkClick r:id="rId21" action="ppaction://hlinksldjump"/>
          </p:cNvPr>
          <p:cNvSpPr/>
          <p:nvPr/>
        </p:nvSpPr>
        <p:spPr>
          <a:xfrm>
            <a:off x="5277600" y="35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5</a:t>
            </a:r>
          </a:p>
        </p:txBody>
      </p:sp>
      <p:sp>
        <p:nvSpPr>
          <p:cNvPr id="78" name="Прямокутник 77">
            <a:hlinkClick r:id="rId22" action="ppaction://hlinksldjump"/>
          </p:cNvPr>
          <p:cNvSpPr/>
          <p:nvPr/>
        </p:nvSpPr>
        <p:spPr>
          <a:xfrm>
            <a:off x="5273528" y="161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12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79" name="Прямокутник 78">
            <a:hlinkClick r:id="rId23" action="ppaction://hlinksldjump"/>
          </p:cNvPr>
          <p:cNvSpPr/>
          <p:nvPr/>
        </p:nvSpPr>
        <p:spPr>
          <a:xfrm>
            <a:off x="5273528" y="287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19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80" name="Прямокутник 79">
            <a:hlinkClick r:id="rId24" action="ppaction://hlinksldjump"/>
          </p:cNvPr>
          <p:cNvSpPr/>
          <p:nvPr/>
        </p:nvSpPr>
        <p:spPr>
          <a:xfrm>
            <a:off x="5273528" y="413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26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81" name="Прямокутник 80">
            <a:hlinkClick r:id="rId25" action="ppaction://hlinksldjump"/>
          </p:cNvPr>
          <p:cNvSpPr/>
          <p:nvPr/>
        </p:nvSpPr>
        <p:spPr>
          <a:xfrm>
            <a:off x="5273528" y="539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33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82" name="Прямокутник 81">
            <a:hlinkClick r:id="rId26" action="ppaction://hlinksldjump"/>
          </p:cNvPr>
          <p:cNvSpPr/>
          <p:nvPr/>
        </p:nvSpPr>
        <p:spPr>
          <a:xfrm>
            <a:off x="6516000" y="35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6</a:t>
            </a:r>
          </a:p>
        </p:txBody>
      </p:sp>
      <p:sp>
        <p:nvSpPr>
          <p:cNvPr id="83" name="Прямокутник 82">
            <a:hlinkClick r:id="rId27" action="ppaction://hlinksldjump"/>
          </p:cNvPr>
          <p:cNvSpPr/>
          <p:nvPr/>
        </p:nvSpPr>
        <p:spPr>
          <a:xfrm>
            <a:off x="6497664" y="161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13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84" name="Прямокутник 83">
            <a:hlinkClick r:id="rId28" action="ppaction://hlinksldjump"/>
          </p:cNvPr>
          <p:cNvSpPr/>
          <p:nvPr/>
        </p:nvSpPr>
        <p:spPr>
          <a:xfrm>
            <a:off x="6497664" y="287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20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85" name="Прямокутник 84">
            <a:hlinkClick r:id="rId29" action="ppaction://hlinksldjump"/>
          </p:cNvPr>
          <p:cNvSpPr/>
          <p:nvPr/>
        </p:nvSpPr>
        <p:spPr>
          <a:xfrm>
            <a:off x="6497664" y="413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27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86" name="Прямокутник 85">
            <a:hlinkClick r:id="rId30" action="ppaction://hlinksldjump"/>
          </p:cNvPr>
          <p:cNvSpPr/>
          <p:nvPr/>
        </p:nvSpPr>
        <p:spPr>
          <a:xfrm>
            <a:off x="6497664" y="539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34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87" name="Прямокутник 86">
            <a:hlinkClick r:id="rId31" action="ppaction://hlinksldjump"/>
          </p:cNvPr>
          <p:cNvSpPr/>
          <p:nvPr/>
        </p:nvSpPr>
        <p:spPr>
          <a:xfrm>
            <a:off x="7754400" y="35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7</a:t>
            </a:r>
          </a:p>
        </p:txBody>
      </p:sp>
      <p:sp>
        <p:nvSpPr>
          <p:cNvPr id="88" name="Прямокутник 87">
            <a:hlinkClick r:id="rId32" action="ppaction://hlinksldjump"/>
          </p:cNvPr>
          <p:cNvSpPr/>
          <p:nvPr/>
        </p:nvSpPr>
        <p:spPr>
          <a:xfrm>
            <a:off x="7757864" y="161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14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89" name="Прямокутник 88">
            <a:hlinkClick r:id="rId33" action="ppaction://hlinksldjump"/>
          </p:cNvPr>
          <p:cNvSpPr/>
          <p:nvPr/>
        </p:nvSpPr>
        <p:spPr>
          <a:xfrm>
            <a:off x="7757864" y="287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21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90" name="Прямокутник 89">
            <a:hlinkClick r:id="rId34" action="ppaction://hlinksldjump"/>
          </p:cNvPr>
          <p:cNvSpPr/>
          <p:nvPr/>
        </p:nvSpPr>
        <p:spPr>
          <a:xfrm>
            <a:off x="7757864" y="413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28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91" name="Прямокутник 90">
            <a:hlinkClick r:id="rId35" action="ppaction://hlinksldjump"/>
          </p:cNvPr>
          <p:cNvSpPr/>
          <p:nvPr/>
        </p:nvSpPr>
        <p:spPr>
          <a:xfrm>
            <a:off x="7757864" y="539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uk-UA" sz="6600" dirty="0" smtClean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35</a:t>
            </a:r>
            <a:endParaRPr lang="uk-UA" sz="6600" dirty="0">
              <a:ln w="3175">
                <a:solidFill>
                  <a:prstClr val="black"/>
                </a:solidFill>
              </a:ln>
              <a:solidFill>
                <a:prstClr val="white"/>
              </a:solidFill>
              <a:latin typeface="Impact" pitchFamily="34" charset="0"/>
            </a:endParaRPr>
          </a:p>
        </p:txBody>
      </p:sp>
      <p:sp>
        <p:nvSpPr>
          <p:cNvPr id="105" name="Прямокутник 104">
            <a:hlinkClick r:id="rId36" action="ppaction://hlinksldjump"/>
          </p:cNvPr>
          <p:cNvSpPr/>
          <p:nvPr/>
        </p:nvSpPr>
        <p:spPr>
          <a:xfrm>
            <a:off x="1562400" y="539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30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2" name="Кнопка дії: довідка 1">
            <a:hlinkClick r:id="rId37" action="ppaction://hlinksldjump" highlightClick="1"/>
          </p:cNvPr>
          <p:cNvSpPr/>
          <p:nvPr/>
        </p:nvSpPr>
        <p:spPr>
          <a:xfrm>
            <a:off x="8982000" y="6669000"/>
            <a:ext cx="162000" cy="189000"/>
          </a:xfrm>
          <a:prstGeom prst="actionButtonHelp">
            <a:avLst/>
          </a:prstGeom>
          <a:solidFill>
            <a:srgbClr val="FF0000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975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7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8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9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0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1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animClr clrSpc="rgb" dir="cw">
                                      <p:cBhvr>
                                        <p:cTn id="11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animClr clrSpc="rgb" dir="cw">
                                      <p:cBhvr>
                                        <p:cTn id="13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3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14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14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5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15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16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7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19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19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9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0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0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0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21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1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22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2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23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23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3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4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4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4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250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1" fill="hold">
                      <p:stCondLst>
                        <p:cond delay="0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5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animClr clrSpc="rgb" dir="cw">
                                      <p:cBhvr>
                                        <p:cTn id="26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6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animClr clrSpc="rgb" dir="cw">
                                      <p:cBhvr>
                                        <p:cTn id="27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7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7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</p:childTnLst>
        </p:cTn>
      </p:par>
    </p:tnLst>
    <p:bldLst>
      <p:bldP spid="5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10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Кнопка дії: повернення 10">
            <a:hlinkClick r:id="rId2" action="ppaction://hlinksldjump" highlightClick="1"/>
          </p:cNvPr>
          <p:cNvSpPr/>
          <p:nvPr/>
        </p:nvSpPr>
        <p:spPr>
          <a:xfrm>
            <a:off x="3581366" y="2585053"/>
            <a:ext cx="1925960" cy="1930524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8" name="Заголовок 1">
            <a:hlinkClick r:id="rId3" action="ppaction://hlinksldjump"/>
          </p:cNvPr>
          <p:cNvSpPr txBox="1">
            <a:spLocks/>
          </p:cNvSpPr>
          <p:nvPr/>
        </p:nvSpPr>
        <p:spPr>
          <a:xfrm>
            <a:off x="0" y="1412776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800" dirty="0">
                <a:solidFill>
                  <a:srgbClr val="444D26"/>
                </a:solidFill>
                <a:latin typeface="a_Stamper" pitchFamily="82" charset="-52"/>
                <a:hlinkClick r:id="rId3" action="ppaction://hlinksldjump"/>
              </a:rPr>
              <a:t>«</a:t>
            </a:r>
            <a:r>
              <a:rPr lang="uk-UA" sz="4800" dirty="0">
                <a:solidFill>
                  <a:srgbClr val="444D26"/>
                </a:solidFill>
                <a:latin typeface="a_Stamper" pitchFamily="82" charset="-52"/>
                <a:hlinkClick r:id="rId2" action="ppaction://hlinksldjump"/>
              </a:rPr>
              <a:t>Історична Вікторина»</a:t>
            </a:r>
            <a:endParaRPr lang="uk-UA" sz="4800" dirty="0">
              <a:solidFill>
                <a:srgbClr val="444D26"/>
              </a:solidFill>
              <a:latin typeface="a_Stamper" pitchFamily="8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54867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755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1" y="2132856"/>
            <a:ext cx="91386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prstClr val="black"/>
                </a:solidFill>
              </a:rPr>
              <a:t>Коли </a:t>
            </a:r>
            <a:r>
              <a:rPr lang="ru-RU" sz="4800" b="1" dirty="0" err="1">
                <a:solidFill>
                  <a:prstClr val="black"/>
                </a:solidFill>
              </a:rPr>
              <a:t>утворилася</a:t>
            </a:r>
            <a:r>
              <a:rPr lang="ru-RU" sz="4800" b="1" dirty="0">
                <a:solidFill>
                  <a:prstClr val="black"/>
                </a:solidFill>
              </a:rPr>
              <a:t> Австро-</a:t>
            </a:r>
            <a:r>
              <a:rPr lang="ru-RU" sz="4800" b="1" dirty="0" err="1">
                <a:solidFill>
                  <a:prstClr val="black"/>
                </a:solidFill>
              </a:rPr>
              <a:t>Угорська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імперія</a:t>
            </a:r>
            <a:r>
              <a:rPr lang="ru-RU" sz="4800" b="1" dirty="0">
                <a:solidFill>
                  <a:prstClr val="black"/>
                </a:solidFill>
              </a:rPr>
              <a:t>?</a:t>
            </a:r>
            <a:endParaRPr lang="uk-UA" sz="48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1" y="5918213"/>
            <a:ext cx="52920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>
                <a:solidFill>
                  <a:srgbClr val="000000"/>
                </a:solidFill>
              </a:rPr>
              <a:t>1867 </a:t>
            </a:r>
            <a:r>
              <a:rPr lang="ru-RU" sz="4800" b="1" i="1" dirty="0" smtClean="0">
                <a:solidFill>
                  <a:srgbClr val="000000"/>
                </a:solidFill>
              </a:rPr>
              <a:t>р.</a:t>
            </a:r>
            <a:endParaRPr lang="uk-UA" sz="4800" b="1" i="1" dirty="0" smtClean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0" name="Кнопка дії: повернення 9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828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755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5342" y="2204864"/>
            <a:ext cx="914400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prstClr val="black"/>
                </a:solidFill>
              </a:rPr>
              <a:t>Коли </a:t>
            </a:r>
            <a:r>
              <a:rPr lang="ru-RU" sz="4000" b="1" dirty="0" err="1">
                <a:solidFill>
                  <a:prstClr val="black"/>
                </a:solidFill>
              </a:rPr>
              <a:t>розпочалася</a:t>
            </a:r>
            <a:r>
              <a:rPr lang="ru-RU" sz="4000" b="1" dirty="0">
                <a:solidFill>
                  <a:prstClr val="black"/>
                </a:solidFill>
              </a:rPr>
              <a:t> франко-</a:t>
            </a:r>
            <a:r>
              <a:rPr lang="ru-RU" sz="4000" b="1" dirty="0" err="1">
                <a:solidFill>
                  <a:prstClr val="black"/>
                </a:solidFill>
              </a:rPr>
              <a:t>прусська</a:t>
            </a:r>
            <a:r>
              <a:rPr lang="ru-RU" sz="4000" b="1" dirty="0">
                <a:solidFill>
                  <a:prstClr val="black"/>
                </a:solidFill>
              </a:rPr>
              <a:t> </a:t>
            </a:r>
            <a:r>
              <a:rPr lang="ru-RU" sz="4000" b="1" dirty="0" err="1" smtClean="0">
                <a:solidFill>
                  <a:prstClr val="black"/>
                </a:solidFill>
              </a:rPr>
              <a:t>війна</a:t>
            </a:r>
            <a:r>
              <a:rPr lang="ru-RU" sz="4000" b="1" dirty="0" smtClean="0">
                <a:solidFill>
                  <a:prstClr val="black"/>
                </a:solidFill>
              </a:rPr>
              <a:t>?</a:t>
            </a:r>
            <a:endParaRPr lang="uk-UA" sz="40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1" y="5918213"/>
            <a:ext cx="52920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000000"/>
                </a:solidFill>
              </a:rPr>
              <a:t>19 липня 1870 р.</a:t>
            </a:r>
            <a:endParaRPr lang="uk-UA" sz="4000" b="1" i="1" dirty="0" smtClean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0" name="Кнопка дії: повернення 9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16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755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77165" y="1235620"/>
            <a:ext cx="905591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prstClr val="black"/>
                </a:solidFill>
              </a:rPr>
              <a:t>Коли </a:t>
            </a:r>
            <a:r>
              <a:rPr lang="ru-RU" sz="4800" b="1" dirty="0" err="1">
                <a:solidFill>
                  <a:prstClr val="black"/>
                </a:solidFill>
              </a:rPr>
              <a:t>відбулася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російсько-турецька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війна</a:t>
            </a:r>
            <a:r>
              <a:rPr lang="ru-RU" sz="4800" b="1" dirty="0">
                <a:solidFill>
                  <a:prstClr val="black"/>
                </a:solidFill>
              </a:rPr>
              <a:t>, </a:t>
            </a:r>
            <a:r>
              <a:rPr lang="ru-RU" sz="4800" b="1" dirty="0" err="1">
                <a:solidFill>
                  <a:prstClr val="black"/>
                </a:solidFill>
              </a:rPr>
              <a:t>що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була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пов'язана</a:t>
            </a:r>
            <a:r>
              <a:rPr lang="ru-RU" sz="4800" b="1" dirty="0">
                <a:solidFill>
                  <a:prstClr val="black"/>
                </a:solidFill>
              </a:rPr>
              <a:t> з </a:t>
            </a:r>
            <a:r>
              <a:rPr lang="ru-RU" sz="4800" b="1" dirty="0" err="1">
                <a:solidFill>
                  <a:prstClr val="black"/>
                </a:solidFill>
              </a:rPr>
              <a:t>Балканською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кризою</a:t>
            </a:r>
            <a:r>
              <a:rPr lang="ru-RU" sz="4800" b="1" dirty="0">
                <a:solidFill>
                  <a:prstClr val="black"/>
                </a:solidFill>
              </a:rPr>
              <a:t>?</a:t>
            </a:r>
            <a:endParaRPr lang="uk-UA" sz="48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1" y="5918213"/>
            <a:ext cx="52920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000000"/>
                </a:solidFill>
              </a:rPr>
              <a:t>1877-1878 </a:t>
            </a:r>
            <a:r>
              <a:rPr lang="ru-RU" sz="4800" b="1" i="1" dirty="0" err="1">
                <a:solidFill>
                  <a:srgbClr val="000000"/>
                </a:solidFill>
              </a:rPr>
              <a:t>рр</a:t>
            </a:r>
            <a:r>
              <a:rPr lang="ru-RU" sz="4800" b="1" i="1" dirty="0">
                <a:solidFill>
                  <a:srgbClr val="000000"/>
                </a:solidFill>
              </a:rPr>
              <a:t>.</a:t>
            </a:r>
            <a:endParaRPr lang="uk-UA" sz="4800" b="1" i="1" dirty="0" smtClean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0" name="Кнопка дії: повернення 9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359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755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0" y="1628800"/>
            <a:ext cx="91386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prstClr val="black"/>
                </a:solidFill>
              </a:rPr>
              <a:t>Коли в США </a:t>
            </a:r>
            <a:r>
              <a:rPr lang="ru-RU" sz="4800" b="1" dirty="0" err="1">
                <a:solidFill>
                  <a:prstClr val="black"/>
                </a:solidFill>
              </a:rPr>
              <a:t>запровадили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антитрестівське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законодавство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smtClean="0">
                <a:solidFill>
                  <a:prstClr val="black"/>
                </a:solidFill>
              </a:rPr>
              <a:t>– </a:t>
            </a:r>
            <a:r>
              <a:rPr lang="ru-RU" sz="4800" b="1" dirty="0">
                <a:solidFill>
                  <a:prstClr val="black"/>
                </a:solidFill>
              </a:rPr>
              <a:t>Акт </a:t>
            </a:r>
            <a:r>
              <a:rPr lang="ru-RU" sz="4800" b="1" dirty="0" err="1">
                <a:solidFill>
                  <a:prstClr val="black"/>
                </a:solidFill>
              </a:rPr>
              <a:t>Шермана</a:t>
            </a:r>
            <a:r>
              <a:rPr lang="ru-RU" sz="4800" b="1" dirty="0">
                <a:solidFill>
                  <a:prstClr val="black"/>
                </a:solidFill>
              </a:rPr>
              <a:t>?</a:t>
            </a:r>
            <a:endParaRPr lang="uk-UA" sz="48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1" y="5918213"/>
            <a:ext cx="52920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b="1" i="1" dirty="0">
                <a:solidFill>
                  <a:srgbClr val="000000"/>
                </a:solidFill>
              </a:rPr>
              <a:t>1890 </a:t>
            </a:r>
            <a:r>
              <a:rPr lang="uk-UA" sz="4800" b="1" i="1" dirty="0" smtClean="0">
                <a:solidFill>
                  <a:srgbClr val="000000"/>
                </a:solidFill>
              </a:rPr>
              <a:t>р.</a:t>
            </a: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0" name="Кнопка дії: повернення 9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17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755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82742" y="1857819"/>
            <a:ext cx="905591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prstClr val="black"/>
                </a:solidFill>
              </a:rPr>
              <a:t>Коли </a:t>
            </a:r>
            <a:r>
              <a:rPr lang="ru-RU" sz="4800" b="1" dirty="0" err="1">
                <a:solidFill>
                  <a:prstClr val="black"/>
                </a:solidFill>
              </a:rPr>
              <a:t>було</a:t>
            </a:r>
            <a:r>
              <a:rPr lang="ru-RU" sz="4800" b="1" dirty="0">
                <a:solidFill>
                  <a:prstClr val="black"/>
                </a:solidFill>
              </a:rPr>
              <a:t> засновано </a:t>
            </a:r>
            <a:r>
              <a:rPr lang="ru-RU" sz="4800" b="1" dirty="0" err="1">
                <a:solidFill>
                  <a:prstClr val="black"/>
                </a:solidFill>
              </a:rPr>
              <a:t>Лейбористську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партію</a:t>
            </a:r>
            <a:r>
              <a:rPr lang="ru-RU" sz="4800" b="1" dirty="0">
                <a:solidFill>
                  <a:prstClr val="black"/>
                </a:solidFill>
              </a:rPr>
              <a:t> у </a:t>
            </a:r>
            <a:r>
              <a:rPr lang="ru-RU" sz="4800" b="1" dirty="0" err="1">
                <a:solidFill>
                  <a:prstClr val="black"/>
                </a:solidFill>
              </a:rPr>
              <a:t>Великій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Британії</a:t>
            </a:r>
            <a:r>
              <a:rPr lang="ru-RU" sz="4800" b="1" dirty="0">
                <a:solidFill>
                  <a:prstClr val="black"/>
                </a:solidFill>
              </a:rPr>
              <a:t>?</a:t>
            </a:r>
            <a:endParaRPr lang="uk-UA" sz="48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1" y="5918213"/>
            <a:ext cx="529208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i="1" dirty="0">
                <a:solidFill>
                  <a:srgbClr val="000000"/>
                </a:solidFill>
              </a:rPr>
              <a:t>1900 </a:t>
            </a:r>
            <a:r>
              <a:rPr lang="uk-UA" sz="4400" b="1" i="1" dirty="0" smtClean="0">
                <a:solidFill>
                  <a:srgbClr val="000000"/>
                </a:solidFill>
              </a:rPr>
              <a:t>р</a:t>
            </a:r>
            <a:r>
              <a:rPr lang="uk-UA" sz="4400" b="1" i="1" dirty="0">
                <a:solidFill>
                  <a:srgbClr val="000000"/>
                </a:solidFill>
              </a:rPr>
              <a:t>.</a:t>
            </a:r>
            <a:endParaRPr lang="uk-UA" sz="4400" b="1" i="1" dirty="0" smtClean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0" name="Кнопка дії: повернення 9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19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а обкладинка">
  <a:themeElements>
    <a:clrScheme name="Тверда обкладинка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а обкладинка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верда обкладинка">
  <a:themeElements>
    <a:clrScheme name="Папір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Інше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Тверда обкладинка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верда обкладинка">
  <a:themeElements>
    <a:clrScheme name="Папір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Інше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Тверда обкладинка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верда обкладинка">
  <a:themeElements>
    <a:clrScheme name="Папір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Інше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Тверда обкладинка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677</TotalTime>
  <Words>769</Words>
  <Application>Microsoft Office PowerPoint</Application>
  <PresentationFormat>Екран (4:3)</PresentationFormat>
  <Paragraphs>239</Paragraphs>
  <Slides>40</Slides>
  <Notes>1</Notes>
  <HiddenSlides>36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4</vt:i4>
      </vt:variant>
      <vt:variant>
        <vt:lpstr>Заголовки слайдів</vt:lpstr>
      </vt:variant>
      <vt:variant>
        <vt:i4>40</vt:i4>
      </vt:variant>
    </vt:vector>
  </HeadingPairs>
  <TitlesOfParts>
    <vt:vector size="51" baseType="lpstr">
      <vt:lpstr>a_Stamper</vt:lpstr>
      <vt:lpstr>Book Antiqua</vt:lpstr>
      <vt:lpstr>Calibri</vt:lpstr>
      <vt:lpstr>Century Gothic</vt:lpstr>
      <vt:lpstr>Impact</vt:lpstr>
      <vt:lpstr>Times New Roman</vt:lpstr>
      <vt:lpstr>Wingdings</vt:lpstr>
      <vt:lpstr>Тверда обкладинка</vt:lpstr>
      <vt:lpstr>1_Тверда обкладинка</vt:lpstr>
      <vt:lpstr>2_Тверда обкладинка</vt:lpstr>
      <vt:lpstr>3_Тверда обкладинка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25.  Узагальнення. Розділ 3</dc:title>
  <dc:creator>Анатолій Олегович Гель</dc:creator>
  <cp:lastModifiedBy>Користувач Windows</cp:lastModifiedBy>
  <cp:revision>177</cp:revision>
  <dcterms:created xsi:type="dcterms:W3CDTF">2018-10-13T19:05:06Z</dcterms:created>
  <dcterms:modified xsi:type="dcterms:W3CDTF">2026-07-26T18:23:47Z</dcterms:modified>
</cp:coreProperties>
</file>