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A4F"/>
    <a:srgbClr val="EF258A"/>
    <a:srgbClr val="002A7A"/>
    <a:srgbClr val="194493"/>
    <a:srgbClr val="CC1629"/>
    <a:srgbClr val="E72F41"/>
    <a:srgbClr val="CCFF33"/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6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rgbClr val="E72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 descr="A picture containing red, person, green, indoor&#10;&#10;Description automatically generated">
            <a:extLst>
              <a:ext uri="{FF2B5EF4-FFF2-40B4-BE49-F238E27FC236}">
                <a16:creationId xmlns:a16="http://schemas.microsoft.com/office/drawing/2014/main" id="{067B3411-2C11-4C35-83FE-B647E80F5AF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A picture containing red, person, green, indoor&#10;&#10;Description automatically generated">
            <a:extLst>
              <a:ext uri="{FF2B5EF4-FFF2-40B4-BE49-F238E27FC236}">
                <a16:creationId xmlns:a16="http://schemas.microsoft.com/office/drawing/2014/main" id="{738CFB4A-2360-44B5-8C92-9EFAC40178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picture containing red, person, green, indoor&#10;&#10;Description automatically generated">
            <a:extLst>
              <a:ext uri="{FF2B5EF4-FFF2-40B4-BE49-F238E27FC236}">
                <a16:creationId xmlns:a16="http://schemas.microsoft.com/office/drawing/2014/main" id="{29BEF3F5-FBB1-4830-A297-B74BDDD156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2019-09-16T13:19:40Z</dcterms:modified>
</cp:coreProperties>
</file>