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79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279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D455BA-BE94-CE7F-940A-8376D81512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F25C47BB-1A49-D6FA-AE38-754152520C2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25C47BB-1A49-D6FA-AE38-754152520C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F5F0759A-326A-FC4B-AB90-3F33E9E57B80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93839B6-ABB7-E640-E21D-1DBC5652D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B26B2E0D-9CC0-E02D-B363-9990843D0332}"/>
              </a:ext>
            </a:extLst>
          </p:cNvPr>
          <p:cNvGrpSpPr/>
          <p:nvPr/>
        </p:nvGrpSpPr>
        <p:grpSpPr>
          <a:xfrm>
            <a:off x="1259525" y="1600199"/>
            <a:ext cx="16002000" cy="7497500"/>
            <a:chOff x="839683" y="1066800"/>
            <a:chExt cx="10668000" cy="4362026"/>
          </a:xfrm>
        </p:grpSpPr>
        <p:sp>
          <p:nvSpPr>
            <p:cNvPr id="2" name="Shape0_20220721_110914">
              <a:extLst>
                <a:ext uri="{FF2B5EF4-FFF2-40B4-BE49-F238E27FC236}">
                  <a16:creationId xmlns:a16="http://schemas.microsoft.com/office/drawing/2014/main" id="{6F1B9198-57E8-A10F-5959-6B7D54C40C05}"/>
                </a:ext>
              </a:extLst>
            </p:cNvPr>
            <p:cNvSpPr/>
            <p:nvPr/>
          </p:nvSpPr>
          <p:spPr>
            <a:xfrm>
              <a:off x="839683" y="1066800"/>
              <a:ext cx="4089399" cy="4362026"/>
            </a:xfrm>
            <a:custGeom>
              <a:avLst/>
              <a:gdLst/>
              <a:ahLst/>
              <a:cxnLst/>
              <a:rect l="l" t="t" r="r" b="b"/>
              <a:pathLst>
                <a:path w="2891927" h="5618602" extrusionOk="0">
                  <a:moveTo>
                    <a:pt x="2767988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2767988" y="0"/>
                  </a:lnTo>
                  <a:cubicBezTo>
                    <a:pt x="2836450" y="0"/>
                    <a:pt x="2891928" y="55478"/>
                    <a:pt x="2891928" y="123940"/>
                  </a:cubicBezTo>
                  <a:lnTo>
                    <a:pt x="2891928" y="5494663"/>
                  </a:lnTo>
                  <a:cubicBezTo>
                    <a:pt x="2891928" y="5563125"/>
                    <a:pt x="2836450" y="5618603"/>
                    <a:pt x="2767988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415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" name="Google Shape;3712;p66">
              <a:extLst>
                <a:ext uri="{FF2B5EF4-FFF2-40B4-BE49-F238E27FC236}">
                  <a16:creationId xmlns:a16="http://schemas.microsoft.com/office/drawing/2014/main" id="{833C6791-994A-8143-6F51-45431035B230}"/>
                </a:ext>
              </a:extLst>
            </p:cNvPr>
            <p:cNvSpPr/>
            <p:nvPr/>
          </p:nvSpPr>
          <p:spPr>
            <a:xfrm>
              <a:off x="933347" y="1123919"/>
              <a:ext cx="3910433" cy="80447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pPr algn="ctr"/>
              <a:r>
                <a:rPr lang="en-US" sz="2207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22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" name="Google Shape;3718;p66">
              <a:extLst>
                <a:ext uri="{FF2B5EF4-FFF2-40B4-BE49-F238E27FC236}">
                  <a16:creationId xmlns:a16="http://schemas.microsoft.com/office/drawing/2014/main" id="{2DA2D89E-F441-E850-A563-B5DCA1DDEE04}"/>
                </a:ext>
              </a:extLst>
            </p:cNvPr>
            <p:cNvSpPr txBox="1"/>
            <p:nvPr/>
          </p:nvSpPr>
          <p:spPr>
            <a:xfrm>
              <a:off x="1030584" y="3833669"/>
              <a:ext cx="2860140" cy="197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2207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2207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7" name="Google Shape;3719;p66">
              <a:extLst>
                <a:ext uri="{FF2B5EF4-FFF2-40B4-BE49-F238E27FC236}">
                  <a16:creationId xmlns:a16="http://schemas.microsoft.com/office/drawing/2014/main" id="{36903CC1-1BE0-6AC6-1A16-91832D83B743}"/>
                </a:ext>
              </a:extLst>
            </p:cNvPr>
            <p:cNvSpPr txBox="1"/>
            <p:nvPr/>
          </p:nvSpPr>
          <p:spPr>
            <a:xfrm>
              <a:off x="1030584" y="4193864"/>
              <a:ext cx="2860140" cy="197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2207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2207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8" name="Google Shape;3720;p66">
              <a:extLst>
                <a:ext uri="{FF2B5EF4-FFF2-40B4-BE49-F238E27FC236}">
                  <a16:creationId xmlns:a16="http://schemas.microsoft.com/office/drawing/2014/main" id="{161BCE97-2A0C-BEF6-4988-59A2C88F97C7}"/>
                </a:ext>
              </a:extLst>
            </p:cNvPr>
            <p:cNvSpPr txBox="1"/>
            <p:nvPr/>
          </p:nvSpPr>
          <p:spPr>
            <a:xfrm>
              <a:off x="1030584" y="4554060"/>
              <a:ext cx="2860140" cy="197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2207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2207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9" name="Google Shape;3713;p66">
              <a:extLst>
                <a:ext uri="{FF2B5EF4-FFF2-40B4-BE49-F238E27FC236}">
                  <a16:creationId xmlns:a16="http://schemas.microsoft.com/office/drawing/2014/main" id="{BB6A242D-3107-1CBD-8E2D-74E6EE1935C6}"/>
                </a:ext>
              </a:extLst>
            </p:cNvPr>
            <p:cNvSpPr txBox="1"/>
            <p:nvPr/>
          </p:nvSpPr>
          <p:spPr>
            <a:xfrm>
              <a:off x="1030584" y="2032690"/>
              <a:ext cx="2860140" cy="197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2207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2207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0" name="Google Shape;3714;p66">
              <a:extLst>
                <a:ext uri="{FF2B5EF4-FFF2-40B4-BE49-F238E27FC236}">
                  <a16:creationId xmlns:a16="http://schemas.microsoft.com/office/drawing/2014/main" id="{0BC086D7-2D11-A6D2-B665-714FC7DBE38F}"/>
                </a:ext>
              </a:extLst>
            </p:cNvPr>
            <p:cNvSpPr txBox="1"/>
            <p:nvPr/>
          </p:nvSpPr>
          <p:spPr>
            <a:xfrm>
              <a:off x="1030584" y="2392887"/>
              <a:ext cx="2860140" cy="197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2207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2207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1" name="Google Shape;3715;p66">
              <a:extLst>
                <a:ext uri="{FF2B5EF4-FFF2-40B4-BE49-F238E27FC236}">
                  <a16:creationId xmlns:a16="http://schemas.microsoft.com/office/drawing/2014/main" id="{B9CA6016-42F8-53CD-4C81-8F967D924738}"/>
                </a:ext>
              </a:extLst>
            </p:cNvPr>
            <p:cNvSpPr txBox="1"/>
            <p:nvPr/>
          </p:nvSpPr>
          <p:spPr>
            <a:xfrm>
              <a:off x="1030584" y="2753081"/>
              <a:ext cx="2860140" cy="197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2207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2207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2" name="Google Shape;3716;p66">
              <a:extLst>
                <a:ext uri="{FF2B5EF4-FFF2-40B4-BE49-F238E27FC236}">
                  <a16:creationId xmlns:a16="http://schemas.microsoft.com/office/drawing/2014/main" id="{3BCCAAAB-E73C-69C9-B1E7-08A6E9A77C5A}"/>
                </a:ext>
              </a:extLst>
            </p:cNvPr>
            <p:cNvSpPr txBox="1"/>
            <p:nvPr/>
          </p:nvSpPr>
          <p:spPr>
            <a:xfrm>
              <a:off x="1030584" y="3113277"/>
              <a:ext cx="2860140" cy="197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2207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2207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3" name="Google Shape;3717;p66">
              <a:extLst>
                <a:ext uri="{FF2B5EF4-FFF2-40B4-BE49-F238E27FC236}">
                  <a16:creationId xmlns:a16="http://schemas.microsoft.com/office/drawing/2014/main" id="{03D7A7B7-F877-D040-E366-975673B9A836}"/>
                </a:ext>
              </a:extLst>
            </p:cNvPr>
            <p:cNvSpPr txBox="1"/>
            <p:nvPr/>
          </p:nvSpPr>
          <p:spPr>
            <a:xfrm>
              <a:off x="1030584" y="3473472"/>
              <a:ext cx="2860140" cy="197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2207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2207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cxnSp>
          <p:nvCxnSpPr>
            <p:cNvPr id="14" name="Google Shape;3721;p66">
              <a:extLst>
                <a:ext uri="{FF2B5EF4-FFF2-40B4-BE49-F238E27FC236}">
                  <a16:creationId xmlns:a16="http://schemas.microsoft.com/office/drawing/2014/main" id="{94DE03FF-F0FD-964D-B849-6F69F191F3EA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2311589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5" name="Google Shape;3722;p66">
              <a:extLst>
                <a:ext uri="{FF2B5EF4-FFF2-40B4-BE49-F238E27FC236}">
                  <a16:creationId xmlns:a16="http://schemas.microsoft.com/office/drawing/2014/main" id="{ED72B6A6-37E7-D1BB-E1CE-E4470E89AB4B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2671784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6" name="Google Shape;3723;p66">
              <a:extLst>
                <a:ext uri="{FF2B5EF4-FFF2-40B4-BE49-F238E27FC236}">
                  <a16:creationId xmlns:a16="http://schemas.microsoft.com/office/drawing/2014/main" id="{BF03E712-F62F-B679-A0B6-D34525BE0B88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3031979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7" name="Google Shape;3724;p66">
              <a:extLst>
                <a:ext uri="{FF2B5EF4-FFF2-40B4-BE49-F238E27FC236}">
                  <a16:creationId xmlns:a16="http://schemas.microsoft.com/office/drawing/2014/main" id="{17727D66-67B2-BB21-CCE6-2B3F1191387B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3392177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8" name="Google Shape;3725;p66">
              <a:extLst>
                <a:ext uri="{FF2B5EF4-FFF2-40B4-BE49-F238E27FC236}">
                  <a16:creationId xmlns:a16="http://schemas.microsoft.com/office/drawing/2014/main" id="{6DCA5F53-27DE-8EBE-0776-5FE313483693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3752371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9" name="Google Shape;3726;p66">
              <a:extLst>
                <a:ext uri="{FF2B5EF4-FFF2-40B4-BE49-F238E27FC236}">
                  <a16:creationId xmlns:a16="http://schemas.microsoft.com/office/drawing/2014/main" id="{0BC52E37-96C8-5C79-8FCD-257F278A857E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4112566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0" name="Google Shape;3727;p66">
              <a:extLst>
                <a:ext uri="{FF2B5EF4-FFF2-40B4-BE49-F238E27FC236}">
                  <a16:creationId xmlns:a16="http://schemas.microsoft.com/office/drawing/2014/main" id="{F56738A8-A99F-9E55-936D-4E86CBF00175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4472762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1" name="Google Shape;3728;p66">
              <a:extLst>
                <a:ext uri="{FF2B5EF4-FFF2-40B4-BE49-F238E27FC236}">
                  <a16:creationId xmlns:a16="http://schemas.microsoft.com/office/drawing/2014/main" id="{D01333C7-F3A8-1FD9-5A4F-3444BB7FE757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4832958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2" name="Shape1_20220721_110914">
              <a:extLst>
                <a:ext uri="{FF2B5EF4-FFF2-40B4-BE49-F238E27FC236}">
                  <a16:creationId xmlns:a16="http://schemas.microsoft.com/office/drawing/2014/main" id="{8DE9FBE0-A2F4-3DFE-C730-9DD02B097DE1}"/>
                </a:ext>
              </a:extLst>
            </p:cNvPr>
            <p:cNvSpPr/>
            <p:nvPr/>
          </p:nvSpPr>
          <p:spPr>
            <a:xfrm>
              <a:off x="4947101" y="1066800"/>
              <a:ext cx="3263909" cy="4362026"/>
            </a:xfrm>
            <a:custGeom>
              <a:avLst/>
              <a:gdLst/>
              <a:ahLst/>
              <a:cxnLst/>
              <a:rect l="l" t="t" r="r" b="b"/>
              <a:pathLst>
                <a:path w="1652530" h="5618602" extrusionOk="0">
                  <a:moveTo>
                    <a:pt x="1528590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1528590" y="0"/>
                  </a:lnTo>
                  <a:cubicBezTo>
                    <a:pt x="1597052" y="0"/>
                    <a:pt x="1652530" y="55478"/>
                    <a:pt x="1652530" y="123940"/>
                  </a:cubicBezTo>
                  <a:lnTo>
                    <a:pt x="1652530" y="5494663"/>
                  </a:lnTo>
                  <a:cubicBezTo>
                    <a:pt x="1652530" y="5563125"/>
                    <a:pt x="1597052" y="5618603"/>
                    <a:pt x="1528590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415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3" name="Google Shape;3730;p66">
              <a:extLst>
                <a:ext uri="{FF2B5EF4-FFF2-40B4-BE49-F238E27FC236}">
                  <a16:creationId xmlns:a16="http://schemas.microsoft.com/office/drawing/2014/main" id="{281E1F0C-1646-C29D-765C-E89A385DB0F5}"/>
                </a:ext>
              </a:extLst>
            </p:cNvPr>
            <p:cNvSpPr/>
            <p:nvPr/>
          </p:nvSpPr>
          <p:spPr>
            <a:xfrm>
              <a:off x="5092946" y="1123919"/>
              <a:ext cx="3002800" cy="80447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4" name="Google Shape;3731;p66">
              <a:extLst>
                <a:ext uri="{FF2B5EF4-FFF2-40B4-BE49-F238E27FC236}">
                  <a16:creationId xmlns:a16="http://schemas.microsoft.com/office/drawing/2014/main" id="{2FB9E215-0CBC-002D-F62C-6C7102F89350}"/>
                </a:ext>
              </a:extLst>
            </p:cNvPr>
            <p:cNvSpPr/>
            <p:nvPr/>
          </p:nvSpPr>
          <p:spPr>
            <a:xfrm>
              <a:off x="5106591" y="4933092"/>
              <a:ext cx="3002800" cy="442652"/>
            </a:xfrm>
            <a:prstGeom prst="roundRect">
              <a:avLst>
                <a:gd name="adj" fmla="val 11531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pPr algn="ctr"/>
              <a:r>
                <a:rPr lang="en-US" sz="2207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</a:p>
          </p:txBody>
        </p:sp>
        <p:sp>
          <p:nvSpPr>
            <p:cNvPr id="25" name="Google Shape;3732;p66">
              <a:extLst>
                <a:ext uri="{FF2B5EF4-FFF2-40B4-BE49-F238E27FC236}">
                  <a16:creationId xmlns:a16="http://schemas.microsoft.com/office/drawing/2014/main" id="{B54D4BF2-ED90-3784-9F4F-D7E668C38E0F}"/>
                </a:ext>
              </a:extLst>
            </p:cNvPr>
            <p:cNvSpPr txBox="1"/>
            <p:nvPr/>
          </p:nvSpPr>
          <p:spPr>
            <a:xfrm>
              <a:off x="5433832" y="1210777"/>
              <a:ext cx="2321023" cy="2727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926" tIns="63963" rIns="127926" bIns="63963" anchor="ctr" anchorCtr="0">
              <a:spAutoFit/>
            </a:bodyPr>
            <a:lstStyle/>
            <a:p>
              <a:pPr algn="ctr"/>
              <a:r>
                <a:rPr lang="en-US" sz="2207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2207" b="1" dirty="0">
                <a:solidFill>
                  <a:schemeClr val="l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6" name="Google Shape;3733;p66">
              <a:extLst>
                <a:ext uri="{FF2B5EF4-FFF2-40B4-BE49-F238E27FC236}">
                  <a16:creationId xmlns:a16="http://schemas.microsoft.com/office/drawing/2014/main" id="{2AC9D266-0586-269F-F2E6-3B1EDE1809B5}"/>
                </a:ext>
              </a:extLst>
            </p:cNvPr>
            <p:cNvSpPr txBox="1"/>
            <p:nvPr/>
          </p:nvSpPr>
          <p:spPr>
            <a:xfrm>
              <a:off x="5604493" y="1548323"/>
              <a:ext cx="1979705" cy="2727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926" tIns="63963" rIns="127926" bIns="63963" anchor="ctr" anchorCtr="0">
              <a:spAutoFit/>
            </a:bodyPr>
            <a:lstStyle/>
            <a:p>
              <a:pPr algn="ctr"/>
              <a:r>
                <a:rPr lang="en-US" sz="2207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$x</a:t>
              </a:r>
              <a:endParaRPr sz="22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7" name="Shape1_20220929_150613">
              <a:extLst>
                <a:ext uri="{FF2B5EF4-FFF2-40B4-BE49-F238E27FC236}">
                  <a16:creationId xmlns:a16="http://schemas.microsoft.com/office/drawing/2014/main" id="{9442BCB3-0EE2-83C9-5963-680AA5E4DF80}"/>
                </a:ext>
              </a:extLst>
            </p:cNvPr>
            <p:cNvSpPr/>
            <p:nvPr/>
          </p:nvSpPr>
          <p:spPr>
            <a:xfrm>
              <a:off x="6485570" y="4603324"/>
              <a:ext cx="128016" cy="128016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3335" y="118697"/>
                  </a:move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8" name="Shape2_20220929_150613">
              <a:extLst>
                <a:ext uri="{FF2B5EF4-FFF2-40B4-BE49-F238E27FC236}">
                  <a16:creationId xmlns:a16="http://schemas.microsoft.com/office/drawing/2014/main" id="{3F37C8EB-1C9D-B4EE-9FB4-1C0C65B65CBB}"/>
                </a:ext>
              </a:extLst>
            </p:cNvPr>
            <p:cNvSpPr/>
            <p:nvPr/>
          </p:nvSpPr>
          <p:spPr>
            <a:xfrm>
              <a:off x="6485570" y="4603324"/>
              <a:ext cx="128016" cy="128016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02644" y="118697"/>
                  </a:move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90"/>
                    <a:pt x="118697" y="118697"/>
                  </a:cubicBezTo>
                  <a:cubicBezTo>
                    <a:pt x="114290" y="123143"/>
                    <a:pt x="107090" y="123143"/>
                    <a:pt x="102644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9" name="Shape3_20220929_150613">
              <a:extLst>
                <a:ext uri="{FF2B5EF4-FFF2-40B4-BE49-F238E27FC236}">
                  <a16:creationId xmlns:a16="http://schemas.microsoft.com/office/drawing/2014/main" id="{953CA1B2-2D75-78B3-6E66-A59F131F7B56}"/>
                </a:ext>
              </a:extLst>
            </p:cNvPr>
            <p:cNvSpPr/>
            <p:nvPr/>
          </p:nvSpPr>
          <p:spPr>
            <a:xfrm>
              <a:off x="6485570" y="4243146"/>
              <a:ext cx="128016" cy="128016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5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0" name="Shape0_20220929_150613">
              <a:extLst>
                <a:ext uri="{FF2B5EF4-FFF2-40B4-BE49-F238E27FC236}">
                  <a16:creationId xmlns:a16="http://schemas.microsoft.com/office/drawing/2014/main" id="{771DC6E0-D62D-88FC-66A0-2F3C904648CC}"/>
                </a:ext>
              </a:extLst>
            </p:cNvPr>
            <p:cNvSpPr/>
            <p:nvPr/>
          </p:nvSpPr>
          <p:spPr>
            <a:xfrm>
              <a:off x="6485570" y="4243113"/>
              <a:ext cx="128016" cy="128016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1" name="Shape4_20220929_150613">
              <a:extLst>
                <a:ext uri="{FF2B5EF4-FFF2-40B4-BE49-F238E27FC236}">
                  <a16:creationId xmlns:a16="http://schemas.microsoft.com/office/drawing/2014/main" id="{422A578A-AE83-A606-29DC-18E203E1F939}"/>
                </a:ext>
              </a:extLst>
            </p:cNvPr>
            <p:cNvSpPr/>
            <p:nvPr/>
          </p:nvSpPr>
          <p:spPr>
            <a:xfrm>
              <a:off x="6485570" y="3882935"/>
              <a:ext cx="128016" cy="128016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2" name="Shape5_20220929_150613">
              <a:extLst>
                <a:ext uri="{FF2B5EF4-FFF2-40B4-BE49-F238E27FC236}">
                  <a16:creationId xmlns:a16="http://schemas.microsoft.com/office/drawing/2014/main" id="{A7197D87-D641-0105-277A-B22EDEBF9F2F}"/>
                </a:ext>
              </a:extLst>
            </p:cNvPr>
            <p:cNvSpPr/>
            <p:nvPr/>
          </p:nvSpPr>
          <p:spPr>
            <a:xfrm>
              <a:off x="6485570" y="3882935"/>
              <a:ext cx="128016" cy="128016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41"/>
                    <a:pt x="123143" y="1494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3" name="Shape2_20220721_110914">
              <a:extLst>
                <a:ext uri="{FF2B5EF4-FFF2-40B4-BE49-F238E27FC236}">
                  <a16:creationId xmlns:a16="http://schemas.microsoft.com/office/drawing/2014/main" id="{9F80F816-69C6-137E-24D9-CED397F5783D}"/>
                </a:ext>
              </a:extLst>
            </p:cNvPr>
            <p:cNvSpPr/>
            <p:nvPr/>
          </p:nvSpPr>
          <p:spPr>
            <a:xfrm>
              <a:off x="8243774" y="1066800"/>
              <a:ext cx="3263909" cy="4362026"/>
            </a:xfrm>
            <a:custGeom>
              <a:avLst/>
              <a:gdLst/>
              <a:ahLst/>
              <a:cxnLst/>
              <a:rect l="l" t="t" r="r" b="b"/>
              <a:pathLst>
                <a:path w="1652530" h="5618602" extrusionOk="0">
                  <a:moveTo>
                    <a:pt x="1528590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1528590" y="0"/>
                  </a:lnTo>
                  <a:cubicBezTo>
                    <a:pt x="1597052" y="0"/>
                    <a:pt x="1652530" y="55478"/>
                    <a:pt x="1652530" y="123940"/>
                  </a:cubicBezTo>
                  <a:lnTo>
                    <a:pt x="1652530" y="5494663"/>
                  </a:lnTo>
                  <a:cubicBezTo>
                    <a:pt x="1652530" y="5563125"/>
                    <a:pt x="1597052" y="5618603"/>
                    <a:pt x="1528590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415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4" name="Shape0_20220721_110731">
              <a:extLst>
                <a:ext uri="{FF2B5EF4-FFF2-40B4-BE49-F238E27FC236}">
                  <a16:creationId xmlns:a16="http://schemas.microsoft.com/office/drawing/2014/main" id="{D213CC24-81EA-9EB0-2AAE-C369FD693CB6}"/>
                </a:ext>
              </a:extLst>
            </p:cNvPr>
            <p:cNvSpPr/>
            <p:nvPr/>
          </p:nvSpPr>
          <p:spPr>
            <a:xfrm>
              <a:off x="8414616" y="1123919"/>
              <a:ext cx="2937521" cy="804473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5" name="Shape1_20220721_110731">
              <a:extLst>
                <a:ext uri="{FF2B5EF4-FFF2-40B4-BE49-F238E27FC236}">
                  <a16:creationId xmlns:a16="http://schemas.microsoft.com/office/drawing/2014/main" id="{55184109-B316-226E-598C-3B04AA547EC6}"/>
                </a:ext>
              </a:extLst>
            </p:cNvPr>
            <p:cNvSpPr/>
            <p:nvPr/>
          </p:nvSpPr>
          <p:spPr>
            <a:xfrm>
              <a:off x="8388794" y="4933092"/>
              <a:ext cx="3002800" cy="442652"/>
            </a:xfrm>
            <a:prstGeom prst="roundRect">
              <a:avLst>
                <a:gd name="adj" fmla="val 11531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pPr algn="ctr"/>
              <a:r>
                <a:rPr lang="en-US" sz="2207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</a:p>
          </p:txBody>
        </p:sp>
        <p:sp>
          <p:nvSpPr>
            <p:cNvPr id="36" name="Google Shape;3766;p66">
              <a:extLst>
                <a:ext uri="{FF2B5EF4-FFF2-40B4-BE49-F238E27FC236}">
                  <a16:creationId xmlns:a16="http://schemas.microsoft.com/office/drawing/2014/main" id="{8BA9C286-9E64-19FA-0C66-196D37388ABC}"/>
                </a:ext>
              </a:extLst>
            </p:cNvPr>
            <p:cNvSpPr txBox="1"/>
            <p:nvPr/>
          </p:nvSpPr>
          <p:spPr>
            <a:xfrm>
              <a:off x="8722862" y="1210777"/>
              <a:ext cx="2321023" cy="2727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926" tIns="63963" rIns="127926" bIns="63963" anchor="ctr" anchorCtr="0">
              <a:spAutoFit/>
            </a:bodyPr>
            <a:lstStyle/>
            <a:p>
              <a:pPr algn="ctr"/>
              <a:r>
                <a:rPr lang="en-US" sz="2207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2207" b="1" dirty="0">
                <a:solidFill>
                  <a:schemeClr val="l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7" name="Google Shape;3767;p66">
              <a:extLst>
                <a:ext uri="{FF2B5EF4-FFF2-40B4-BE49-F238E27FC236}">
                  <a16:creationId xmlns:a16="http://schemas.microsoft.com/office/drawing/2014/main" id="{1DAE6843-9434-9A29-2790-BB88B9A82CF9}"/>
                </a:ext>
              </a:extLst>
            </p:cNvPr>
            <p:cNvSpPr txBox="1"/>
            <p:nvPr/>
          </p:nvSpPr>
          <p:spPr>
            <a:xfrm>
              <a:off x="8893526" y="1548323"/>
              <a:ext cx="1979705" cy="2727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926" tIns="63963" rIns="127926" bIns="63963" anchor="ctr" anchorCtr="0">
              <a:spAutoFit/>
            </a:bodyPr>
            <a:lstStyle/>
            <a:p>
              <a:pPr algn="ctr"/>
              <a:r>
                <a:rPr lang="en-US" sz="2207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$x</a:t>
              </a:r>
              <a:endParaRPr sz="22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8" name="Shape1_20220929_150606">
              <a:extLst>
                <a:ext uri="{FF2B5EF4-FFF2-40B4-BE49-F238E27FC236}">
                  <a16:creationId xmlns:a16="http://schemas.microsoft.com/office/drawing/2014/main" id="{F921BFD0-8958-1954-31F6-5FE5B3E2876F}"/>
                </a:ext>
              </a:extLst>
            </p:cNvPr>
            <p:cNvSpPr/>
            <p:nvPr/>
          </p:nvSpPr>
          <p:spPr>
            <a:xfrm>
              <a:off x="9745216" y="3852745"/>
              <a:ext cx="170688" cy="128016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7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1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7"/>
                  </a:lnTo>
                  <a:cubicBezTo>
                    <a:pt x="62511" y="160876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9" name="Shape6_20220929_150613">
              <a:extLst>
                <a:ext uri="{FF2B5EF4-FFF2-40B4-BE49-F238E27FC236}">
                  <a16:creationId xmlns:a16="http://schemas.microsoft.com/office/drawing/2014/main" id="{87A26692-7F8D-D047-7955-4E1665F42BF0}"/>
                </a:ext>
              </a:extLst>
            </p:cNvPr>
            <p:cNvSpPr/>
            <p:nvPr/>
          </p:nvSpPr>
          <p:spPr>
            <a:xfrm>
              <a:off x="9776670" y="4603324"/>
              <a:ext cx="128016" cy="128016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3335" y="118697"/>
                  </a:move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0" name="Shape7_20220929_150613">
              <a:extLst>
                <a:ext uri="{FF2B5EF4-FFF2-40B4-BE49-F238E27FC236}">
                  <a16:creationId xmlns:a16="http://schemas.microsoft.com/office/drawing/2014/main" id="{59274338-6566-1B6D-6C78-3D49FE6B3271}"/>
                </a:ext>
              </a:extLst>
            </p:cNvPr>
            <p:cNvSpPr/>
            <p:nvPr/>
          </p:nvSpPr>
          <p:spPr>
            <a:xfrm>
              <a:off x="9776670" y="4603324"/>
              <a:ext cx="128016" cy="128016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02644" y="118697"/>
                  </a:move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90"/>
                    <a:pt x="118697" y="118697"/>
                  </a:cubicBezTo>
                  <a:cubicBezTo>
                    <a:pt x="114290" y="123143"/>
                    <a:pt x="107090" y="123143"/>
                    <a:pt x="102644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1" name="Shape8_20220929_150613">
              <a:extLst>
                <a:ext uri="{FF2B5EF4-FFF2-40B4-BE49-F238E27FC236}">
                  <a16:creationId xmlns:a16="http://schemas.microsoft.com/office/drawing/2014/main" id="{B452EE10-1BE5-238B-6C17-C5B330C2CFA0}"/>
                </a:ext>
              </a:extLst>
            </p:cNvPr>
            <p:cNvSpPr/>
            <p:nvPr/>
          </p:nvSpPr>
          <p:spPr>
            <a:xfrm>
              <a:off x="9776670" y="4243146"/>
              <a:ext cx="128016" cy="128016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5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2" name="Shape9_20220929_150613">
              <a:extLst>
                <a:ext uri="{FF2B5EF4-FFF2-40B4-BE49-F238E27FC236}">
                  <a16:creationId xmlns:a16="http://schemas.microsoft.com/office/drawing/2014/main" id="{B3051A5D-4684-6203-BF85-7C01E2ACF82C}"/>
                </a:ext>
              </a:extLst>
            </p:cNvPr>
            <p:cNvSpPr/>
            <p:nvPr/>
          </p:nvSpPr>
          <p:spPr>
            <a:xfrm>
              <a:off x="9776670" y="4243113"/>
              <a:ext cx="128016" cy="128016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3" name="Shape0_20220929_150606">
              <a:extLst>
                <a:ext uri="{FF2B5EF4-FFF2-40B4-BE49-F238E27FC236}">
                  <a16:creationId xmlns:a16="http://schemas.microsoft.com/office/drawing/2014/main" id="{2A3DFEB8-54F8-5EF6-B9D1-410F63CD548A}"/>
                </a:ext>
              </a:extLst>
            </p:cNvPr>
            <p:cNvSpPr/>
            <p:nvPr/>
          </p:nvSpPr>
          <p:spPr>
            <a:xfrm>
              <a:off x="6463012" y="2077376"/>
              <a:ext cx="170688" cy="128016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4" name="Shape2_20220929_150606">
              <a:extLst>
                <a:ext uri="{FF2B5EF4-FFF2-40B4-BE49-F238E27FC236}">
                  <a16:creationId xmlns:a16="http://schemas.microsoft.com/office/drawing/2014/main" id="{D1E5BA7B-D1D6-004B-0777-56853693D50D}"/>
                </a:ext>
              </a:extLst>
            </p:cNvPr>
            <p:cNvSpPr/>
            <p:nvPr/>
          </p:nvSpPr>
          <p:spPr>
            <a:xfrm>
              <a:off x="9745216" y="2077376"/>
              <a:ext cx="170688" cy="128016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5" name="Shape3_20220929_150606">
              <a:extLst>
                <a:ext uri="{FF2B5EF4-FFF2-40B4-BE49-F238E27FC236}">
                  <a16:creationId xmlns:a16="http://schemas.microsoft.com/office/drawing/2014/main" id="{E393491D-E637-38E7-2633-ADBDD7081131}"/>
                </a:ext>
              </a:extLst>
            </p:cNvPr>
            <p:cNvSpPr/>
            <p:nvPr/>
          </p:nvSpPr>
          <p:spPr>
            <a:xfrm>
              <a:off x="6463012" y="2437571"/>
              <a:ext cx="170688" cy="128016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50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6" name="Shape4_20220929_150606">
              <a:extLst>
                <a:ext uri="{FF2B5EF4-FFF2-40B4-BE49-F238E27FC236}">
                  <a16:creationId xmlns:a16="http://schemas.microsoft.com/office/drawing/2014/main" id="{5B408D6E-22B3-9707-E7C4-C80A9FAD493D}"/>
                </a:ext>
              </a:extLst>
            </p:cNvPr>
            <p:cNvSpPr/>
            <p:nvPr/>
          </p:nvSpPr>
          <p:spPr>
            <a:xfrm>
              <a:off x="9745216" y="2437571"/>
              <a:ext cx="170688" cy="128016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50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FFBE5BC1-A3DD-38FF-D86B-FA945486A3F0}"/>
                </a:ext>
              </a:extLst>
            </p:cNvPr>
            <p:cNvGrpSpPr/>
            <p:nvPr/>
          </p:nvGrpSpPr>
          <p:grpSpPr>
            <a:xfrm>
              <a:off x="6485570" y="2802345"/>
              <a:ext cx="128016" cy="128016"/>
              <a:chOff x="6470363" y="3274525"/>
              <a:chExt cx="183396" cy="104023"/>
            </a:xfrm>
          </p:grpSpPr>
          <p:sp>
            <p:nvSpPr>
              <p:cNvPr id="48" name="Google Shape;3752;p66">
                <a:extLst>
                  <a:ext uri="{FF2B5EF4-FFF2-40B4-BE49-F238E27FC236}">
                    <a16:creationId xmlns:a16="http://schemas.microsoft.com/office/drawing/2014/main" id="{AA76C963-C798-331D-6689-2989019A2072}"/>
                  </a:ext>
                </a:extLst>
              </p:cNvPr>
              <p:cNvSpPr/>
              <p:nvPr/>
            </p:nvSpPr>
            <p:spPr>
              <a:xfrm>
                <a:off x="6470363" y="3274525"/>
                <a:ext cx="183396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90"/>
                      <a:pt x="123143" y="114290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49" name="Google Shape;3753;p66">
                <a:extLst>
                  <a:ext uri="{FF2B5EF4-FFF2-40B4-BE49-F238E27FC236}">
                    <a16:creationId xmlns:a16="http://schemas.microsoft.com/office/drawing/2014/main" id="{1BE0AC99-604C-AFEE-F193-E914BB409E59}"/>
                  </a:ext>
                </a:extLst>
              </p:cNvPr>
              <p:cNvSpPr/>
              <p:nvPr/>
            </p:nvSpPr>
            <p:spPr>
              <a:xfrm>
                <a:off x="6470363" y="3274525"/>
                <a:ext cx="183396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50" name="Shape5_20220929_150606">
              <a:extLst>
                <a:ext uri="{FF2B5EF4-FFF2-40B4-BE49-F238E27FC236}">
                  <a16:creationId xmlns:a16="http://schemas.microsoft.com/office/drawing/2014/main" id="{8384A424-1416-B9A8-D5F9-E682CEC63A8E}"/>
                </a:ext>
              </a:extLst>
            </p:cNvPr>
            <p:cNvSpPr/>
            <p:nvPr/>
          </p:nvSpPr>
          <p:spPr>
            <a:xfrm>
              <a:off x="9745216" y="2797768"/>
              <a:ext cx="170688" cy="128016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A5739C11-4A78-A961-5BBE-C025426C0D69}"/>
                </a:ext>
              </a:extLst>
            </p:cNvPr>
            <p:cNvGrpSpPr/>
            <p:nvPr/>
          </p:nvGrpSpPr>
          <p:grpSpPr>
            <a:xfrm>
              <a:off x="6485570" y="3162543"/>
              <a:ext cx="128016" cy="128016"/>
              <a:chOff x="6470363" y="3652727"/>
              <a:chExt cx="183396" cy="104023"/>
            </a:xfrm>
          </p:grpSpPr>
          <p:sp>
            <p:nvSpPr>
              <p:cNvPr id="52" name="Google Shape;3749;p66">
                <a:extLst>
                  <a:ext uri="{FF2B5EF4-FFF2-40B4-BE49-F238E27FC236}">
                    <a16:creationId xmlns:a16="http://schemas.microsoft.com/office/drawing/2014/main" id="{336F6396-E4BF-AEEC-3168-4E478F516F27}"/>
                  </a:ext>
                </a:extLst>
              </p:cNvPr>
              <p:cNvSpPr/>
              <p:nvPr/>
            </p:nvSpPr>
            <p:spPr>
              <a:xfrm>
                <a:off x="6470363" y="3652727"/>
                <a:ext cx="183396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53" name="Google Shape;3750;p66">
                <a:extLst>
                  <a:ext uri="{FF2B5EF4-FFF2-40B4-BE49-F238E27FC236}">
                    <a16:creationId xmlns:a16="http://schemas.microsoft.com/office/drawing/2014/main" id="{01733669-0F07-BD9F-3036-E7DB16CF1081}"/>
                  </a:ext>
                </a:extLst>
              </p:cNvPr>
              <p:cNvSpPr/>
              <p:nvPr/>
            </p:nvSpPr>
            <p:spPr>
              <a:xfrm>
                <a:off x="6470363" y="3652727"/>
                <a:ext cx="183396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4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54" name="Shape6_20220929_150606">
              <a:extLst>
                <a:ext uri="{FF2B5EF4-FFF2-40B4-BE49-F238E27FC236}">
                  <a16:creationId xmlns:a16="http://schemas.microsoft.com/office/drawing/2014/main" id="{6FEE0E03-B4B9-239D-297D-4A623D5C80ED}"/>
                </a:ext>
              </a:extLst>
            </p:cNvPr>
            <p:cNvSpPr/>
            <p:nvPr/>
          </p:nvSpPr>
          <p:spPr>
            <a:xfrm>
              <a:off x="9745216" y="3157963"/>
              <a:ext cx="170688" cy="128016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F597C477-DF81-22B1-0444-0BF31D20D753}"/>
                </a:ext>
              </a:extLst>
            </p:cNvPr>
            <p:cNvGrpSpPr/>
            <p:nvPr/>
          </p:nvGrpSpPr>
          <p:grpSpPr>
            <a:xfrm>
              <a:off x="6485570" y="3522722"/>
              <a:ext cx="128016" cy="128016"/>
              <a:chOff x="6470363" y="4030911"/>
              <a:chExt cx="183396" cy="104023"/>
            </a:xfrm>
          </p:grpSpPr>
          <p:sp>
            <p:nvSpPr>
              <p:cNvPr id="57" name="Google Shape;3746;p66">
                <a:extLst>
                  <a:ext uri="{FF2B5EF4-FFF2-40B4-BE49-F238E27FC236}">
                    <a16:creationId xmlns:a16="http://schemas.microsoft.com/office/drawing/2014/main" id="{23F3DE68-5068-E91A-0C75-6178C43A1268}"/>
                  </a:ext>
                </a:extLst>
              </p:cNvPr>
              <p:cNvSpPr/>
              <p:nvPr/>
            </p:nvSpPr>
            <p:spPr>
              <a:xfrm>
                <a:off x="6470363" y="4030945"/>
                <a:ext cx="183396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58" name="Google Shape;3747;p66">
                <a:extLst>
                  <a:ext uri="{FF2B5EF4-FFF2-40B4-BE49-F238E27FC236}">
                    <a16:creationId xmlns:a16="http://schemas.microsoft.com/office/drawing/2014/main" id="{9ABBC83A-8D04-848A-2BF7-BEF80A940F13}"/>
                  </a:ext>
                </a:extLst>
              </p:cNvPr>
              <p:cNvSpPr/>
              <p:nvPr/>
            </p:nvSpPr>
            <p:spPr>
              <a:xfrm>
                <a:off x="6470363" y="4030911"/>
                <a:ext cx="183396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9A65FEEA-1D64-A5AE-EB85-BFCEB2598E62}"/>
                </a:ext>
              </a:extLst>
            </p:cNvPr>
            <p:cNvGrpSpPr/>
            <p:nvPr/>
          </p:nvGrpSpPr>
          <p:grpSpPr>
            <a:xfrm>
              <a:off x="9776670" y="3522722"/>
              <a:ext cx="128016" cy="128016"/>
              <a:chOff x="9935474" y="4030911"/>
              <a:chExt cx="183396" cy="104023"/>
            </a:xfrm>
          </p:grpSpPr>
          <p:sp>
            <p:nvSpPr>
              <p:cNvPr id="60" name="Google Shape;3780;p66">
                <a:extLst>
                  <a:ext uri="{FF2B5EF4-FFF2-40B4-BE49-F238E27FC236}">
                    <a16:creationId xmlns:a16="http://schemas.microsoft.com/office/drawing/2014/main" id="{394E4F80-FA57-8C4F-0781-8E26207296D3}"/>
                  </a:ext>
                </a:extLst>
              </p:cNvPr>
              <p:cNvSpPr/>
              <p:nvPr/>
            </p:nvSpPr>
            <p:spPr>
              <a:xfrm>
                <a:off x="9935474" y="4030945"/>
                <a:ext cx="183396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61" name="Google Shape;3781;p66">
                <a:extLst>
                  <a:ext uri="{FF2B5EF4-FFF2-40B4-BE49-F238E27FC236}">
                    <a16:creationId xmlns:a16="http://schemas.microsoft.com/office/drawing/2014/main" id="{4FD537CF-481C-B639-EC14-91BA66FA83D2}"/>
                  </a:ext>
                </a:extLst>
              </p:cNvPr>
              <p:cNvSpPr/>
              <p:nvPr/>
            </p:nvSpPr>
            <p:spPr>
              <a:xfrm>
                <a:off x="9935474" y="4030911"/>
                <a:ext cx="183396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cxnSp>
          <p:nvCxnSpPr>
            <p:cNvPr id="62" name="Google Shape;3754;p66">
              <a:extLst>
                <a:ext uri="{FF2B5EF4-FFF2-40B4-BE49-F238E27FC236}">
                  <a16:creationId xmlns:a16="http://schemas.microsoft.com/office/drawing/2014/main" id="{7F61E0E6-8D99-97BC-D4ED-4C880B513F3E}"/>
                </a:ext>
              </a:extLst>
            </p:cNvPr>
            <p:cNvCxnSpPr>
              <a:cxnSpLocks/>
            </p:cNvCxnSpPr>
            <p:nvPr/>
          </p:nvCxnSpPr>
          <p:spPr>
            <a:xfrm>
              <a:off x="5165179" y="2311589"/>
              <a:ext cx="2885630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63" name="Google Shape;3782;p66">
              <a:extLst>
                <a:ext uri="{FF2B5EF4-FFF2-40B4-BE49-F238E27FC236}">
                  <a16:creationId xmlns:a16="http://schemas.microsoft.com/office/drawing/2014/main" id="{A167DBCC-BE76-7FA3-9DC0-F989607D26FF}"/>
                </a:ext>
              </a:extLst>
            </p:cNvPr>
            <p:cNvCxnSpPr>
              <a:cxnSpLocks/>
            </p:cNvCxnSpPr>
            <p:nvPr/>
          </p:nvCxnSpPr>
          <p:spPr>
            <a:xfrm>
              <a:off x="8447384" y="2311589"/>
              <a:ext cx="2885630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64" name="Google Shape;3755;p66">
              <a:extLst>
                <a:ext uri="{FF2B5EF4-FFF2-40B4-BE49-F238E27FC236}">
                  <a16:creationId xmlns:a16="http://schemas.microsoft.com/office/drawing/2014/main" id="{ED253AF6-6E13-C82E-5ACB-C645D8E19D7E}"/>
                </a:ext>
              </a:extLst>
            </p:cNvPr>
            <p:cNvCxnSpPr/>
            <p:nvPr/>
          </p:nvCxnSpPr>
          <p:spPr>
            <a:xfrm>
              <a:off x="5165179" y="2671784"/>
              <a:ext cx="2885630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65" name="Google Shape;3783;p66">
              <a:extLst>
                <a:ext uri="{FF2B5EF4-FFF2-40B4-BE49-F238E27FC236}">
                  <a16:creationId xmlns:a16="http://schemas.microsoft.com/office/drawing/2014/main" id="{47630220-81A9-F8BB-BECB-2D94EAC1B004}"/>
                </a:ext>
              </a:extLst>
            </p:cNvPr>
            <p:cNvCxnSpPr/>
            <p:nvPr/>
          </p:nvCxnSpPr>
          <p:spPr>
            <a:xfrm>
              <a:off x="8447384" y="2671784"/>
              <a:ext cx="2885630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66" name="Google Shape;3756;p66">
              <a:extLst>
                <a:ext uri="{FF2B5EF4-FFF2-40B4-BE49-F238E27FC236}">
                  <a16:creationId xmlns:a16="http://schemas.microsoft.com/office/drawing/2014/main" id="{07573981-18D3-BCCA-6818-4C46DFFEB1BE}"/>
                </a:ext>
              </a:extLst>
            </p:cNvPr>
            <p:cNvCxnSpPr/>
            <p:nvPr/>
          </p:nvCxnSpPr>
          <p:spPr>
            <a:xfrm>
              <a:off x="5165179" y="3031979"/>
              <a:ext cx="2885630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67" name="Google Shape;3784;p66">
              <a:extLst>
                <a:ext uri="{FF2B5EF4-FFF2-40B4-BE49-F238E27FC236}">
                  <a16:creationId xmlns:a16="http://schemas.microsoft.com/office/drawing/2014/main" id="{F09F9E95-68B1-26AA-E340-59AC685DDD87}"/>
                </a:ext>
              </a:extLst>
            </p:cNvPr>
            <p:cNvCxnSpPr/>
            <p:nvPr/>
          </p:nvCxnSpPr>
          <p:spPr>
            <a:xfrm>
              <a:off x="8447384" y="3031979"/>
              <a:ext cx="2885630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68" name="Google Shape;3757;p66">
              <a:extLst>
                <a:ext uri="{FF2B5EF4-FFF2-40B4-BE49-F238E27FC236}">
                  <a16:creationId xmlns:a16="http://schemas.microsoft.com/office/drawing/2014/main" id="{D394BD57-0490-F8B4-0C7E-E8BC07C294D8}"/>
                </a:ext>
              </a:extLst>
            </p:cNvPr>
            <p:cNvCxnSpPr/>
            <p:nvPr/>
          </p:nvCxnSpPr>
          <p:spPr>
            <a:xfrm>
              <a:off x="5165179" y="3392177"/>
              <a:ext cx="2885630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69" name="Google Shape;3785;p66">
              <a:extLst>
                <a:ext uri="{FF2B5EF4-FFF2-40B4-BE49-F238E27FC236}">
                  <a16:creationId xmlns:a16="http://schemas.microsoft.com/office/drawing/2014/main" id="{70790143-3EE7-CB4E-87AF-272534A8E1AA}"/>
                </a:ext>
              </a:extLst>
            </p:cNvPr>
            <p:cNvCxnSpPr/>
            <p:nvPr/>
          </p:nvCxnSpPr>
          <p:spPr>
            <a:xfrm>
              <a:off x="8447384" y="3392177"/>
              <a:ext cx="2885630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0" name="Google Shape;3758;p66">
              <a:extLst>
                <a:ext uri="{FF2B5EF4-FFF2-40B4-BE49-F238E27FC236}">
                  <a16:creationId xmlns:a16="http://schemas.microsoft.com/office/drawing/2014/main" id="{C35D007F-ADDD-7E5E-A6BB-F457983DBF77}"/>
                </a:ext>
              </a:extLst>
            </p:cNvPr>
            <p:cNvCxnSpPr/>
            <p:nvPr/>
          </p:nvCxnSpPr>
          <p:spPr>
            <a:xfrm>
              <a:off x="5165179" y="3752371"/>
              <a:ext cx="2885630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1" name="Google Shape;3786;p66">
              <a:extLst>
                <a:ext uri="{FF2B5EF4-FFF2-40B4-BE49-F238E27FC236}">
                  <a16:creationId xmlns:a16="http://schemas.microsoft.com/office/drawing/2014/main" id="{44F7FD42-A302-C29E-CFD4-40FFF734E39A}"/>
                </a:ext>
              </a:extLst>
            </p:cNvPr>
            <p:cNvCxnSpPr/>
            <p:nvPr/>
          </p:nvCxnSpPr>
          <p:spPr>
            <a:xfrm>
              <a:off x="8447384" y="3752371"/>
              <a:ext cx="2885630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2" name="Google Shape;3759;p66">
              <a:extLst>
                <a:ext uri="{FF2B5EF4-FFF2-40B4-BE49-F238E27FC236}">
                  <a16:creationId xmlns:a16="http://schemas.microsoft.com/office/drawing/2014/main" id="{365ED861-0CCA-E400-2FE3-6CE78363D970}"/>
                </a:ext>
              </a:extLst>
            </p:cNvPr>
            <p:cNvCxnSpPr/>
            <p:nvPr/>
          </p:nvCxnSpPr>
          <p:spPr>
            <a:xfrm>
              <a:off x="5165179" y="4112566"/>
              <a:ext cx="2885630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3" name="Google Shape;3787;p66">
              <a:extLst>
                <a:ext uri="{FF2B5EF4-FFF2-40B4-BE49-F238E27FC236}">
                  <a16:creationId xmlns:a16="http://schemas.microsoft.com/office/drawing/2014/main" id="{EDCC4C07-7E31-DF6D-89A1-025028417860}"/>
                </a:ext>
              </a:extLst>
            </p:cNvPr>
            <p:cNvCxnSpPr/>
            <p:nvPr/>
          </p:nvCxnSpPr>
          <p:spPr>
            <a:xfrm>
              <a:off x="8447384" y="4112566"/>
              <a:ext cx="2885630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4" name="Google Shape;3760;p66">
              <a:extLst>
                <a:ext uri="{FF2B5EF4-FFF2-40B4-BE49-F238E27FC236}">
                  <a16:creationId xmlns:a16="http://schemas.microsoft.com/office/drawing/2014/main" id="{EFFD4908-D47D-145B-EA94-22FFF584D00F}"/>
                </a:ext>
              </a:extLst>
            </p:cNvPr>
            <p:cNvCxnSpPr/>
            <p:nvPr/>
          </p:nvCxnSpPr>
          <p:spPr>
            <a:xfrm>
              <a:off x="5165179" y="4472762"/>
              <a:ext cx="2885630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5" name="Google Shape;3788;p66">
              <a:extLst>
                <a:ext uri="{FF2B5EF4-FFF2-40B4-BE49-F238E27FC236}">
                  <a16:creationId xmlns:a16="http://schemas.microsoft.com/office/drawing/2014/main" id="{1A39D013-FE1F-1D96-7059-8CAD5AB52106}"/>
                </a:ext>
              </a:extLst>
            </p:cNvPr>
            <p:cNvCxnSpPr/>
            <p:nvPr/>
          </p:nvCxnSpPr>
          <p:spPr>
            <a:xfrm>
              <a:off x="8447384" y="4472762"/>
              <a:ext cx="2885630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6" name="Google Shape;3761;p66">
              <a:extLst>
                <a:ext uri="{FF2B5EF4-FFF2-40B4-BE49-F238E27FC236}">
                  <a16:creationId xmlns:a16="http://schemas.microsoft.com/office/drawing/2014/main" id="{44C1E5C9-E373-0603-F2F7-C1C2C60E2A3B}"/>
                </a:ext>
              </a:extLst>
            </p:cNvPr>
            <p:cNvCxnSpPr/>
            <p:nvPr/>
          </p:nvCxnSpPr>
          <p:spPr>
            <a:xfrm>
              <a:off x="5165179" y="4832958"/>
              <a:ext cx="2885630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7" name="Google Shape;3789;p66">
              <a:extLst>
                <a:ext uri="{FF2B5EF4-FFF2-40B4-BE49-F238E27FC236}">
                  <a16:creationId xmlns:a16="http://schemas.microsoft.com/office/drawing/2014/main" id="{A525059F-CE64-998E-32DF-CA1644B8BDEE}"/>
                </a:ext>
              </a:extLst>
            </p:cNvPr>
            <p:cNvCxnSpPr/>
            <p:nvPr/>
          </p:nvCxnSpPr>
          <p:spPr>
            <a:xfrm>
              <a:off x="8447384" y="4832958"/>
              <a:ext cx="2885630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</p:spTree>
    <p:extLst>
      <p:ext uri="{BB962C8B-B14F-4D97-AF65-F5344CB8AC3E}">
        <p14:creationId xmlns:p14="http://schemas.microsoft.com/office/powerpoint/2010/main" val="26591260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7992</TotalTime>
  <Words>39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Crimson Pro</vt:lpstr>
      <vt:lpstr>Aptos</vt:lpstr>
      <vt:lpstr>Symbol</vt:lpstr>
      <vt:lpstr>Arial</vt:lpstr>
      <vt:lpstr>Custom Design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443</cp:revision>
  <dcterms:created xsi:type="dcterms:W3CDTF">2006-08-16T00:00:00Z</dcterms:created>
  <dcterms:modified xsi:type="dcterms:W3CDTF">2025-10-06T10:39:11Z</dcterms:modified>
  <cp:category/>
  <dc:identifier>DAGkDf5R9EM</dc:identifier>
</cp:coreProperties>
</file>