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3" r:id="rId4"/>
    <p:sldId id="266" r:id="rId5"/>
    <p:sldId id="268" r:id="rId6"/>
    <p:sldId id="270" r:id="rId7"/>
    <p:sldId id="267" r:id="rId8"/>
    <p:sldId id="269" r:id="rId9"/>
    <p:sldId id="27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NÀY NGÀI ĐÃ ĐẾN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en-US" sz="6000" b="1" dirty="0" smtClean="0"/>
              <a:t>Này Ngài đã đến đem Tin Mừng cho người trần thế. Này Ngài đã đến đem hy vọng những ai mong chờ</a:t>
            </a:r>
            <a:r>
              <a:rPr lang="en-US" sz="6000" b="1" dirty="0" smtClean="0"/>
              <a:t>. </a:t>
            </a:r>
            <a:r>
              <a:rPr lang="en-US" sz="6000" b="1" dirty="0"/>
              <a:t>Cho bao tâm hồn sóng gió, cho ai đêm ngày khốn khó.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4203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t>Này Ngài đã đến giải thoát muôn nghìn khổ đau. Này Ngài đã đến đem ơn lành cho người thành tín. Này Ngài đã đến đem an bình những ai kiếm tìm.</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495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63639"/>
            <a:ext cx="11191717"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smtClean="0"/>
              <a:t>Cho ai giam cầm trong bóng tối cho ai đnag còn bối rối. Này Ngài đã đến, đã đến đem nguồn sáng vô biên.</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t>Hãy hát lên đi người ơi! tri ân muôn đời vì lòng Ngài luôn mến thương ta. Hãy hát lên đi người ơi! Ca khen danh Ngài vì tình Ngài ôi quá bao la.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8081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63639"/>
            <a:ext cx="11191717"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en-US" sz="6000" b="1" dirty="0" smtClean="0"/>
              <a:t>Này Ngài đã đến mang thân phận con người nghèo khó. Để cùng chia sớt bao đau thương của muôn con người. Đây thân tro bụi yếu đuối cô đơn vây tràn khắp lối.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6592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t>Này Ngài đã đến đổi mới khuôn mặt trần ai. Này Ngài đã đến trên vai gầy mang thập tự giá, và Ngài đã chết trong đơn côi đắng cay tủi nhục.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0951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a:t>Đưa muôn con người qua cõi </a:t>
            </a:r>
            <a:r>
              <a:rPr lang="en-US" sz="7200" b="1" dirty="0" smtClean="0"/>
              <a:t>chết cho xuân ân tình thắm thiết. Này Ngài đã đến, đã đến đem nguồn sống vô biên.</a:t>
            </a:r>
            <a:endParaRPr lang="vi-VN" sz="7200" b="1" dirty="0">
              <a:solidFill>
                <a:srgbClr val="333333"/>
              </a:solidFill>
              <a:latin typeface="Arial" panose="020B0604020202020204" pitchFamily="34" charset="0"/>
              <a:cs typeface="Arial" panose="020B0604020202020204" pitchFamily="34" charset="0"/>
            </a:endParaRPr>
          </a:p>
          <a:p>
            <a:pPr algn="just"/>
            <a:r>
              <a:rPr lang="vi-VN"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1773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t>Hãy hát lên đi người ơi! tri ân muôn đời vì lòng Ngài luôn mến thương ta. Hãy hát lên đi người ơi! Ca khen danh Ngài vì tình Ngài ôi quá bao la.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50323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56</TotalTime>
  <Words>295</Words>
  <Application>Microsoft Office PowerPoint</Application>
  <PresentationFormat>Widescreen</PresentationFormat>
  <Paragraphs>10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NÀY NGÀI ĐÃ ĐẾN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25</cp:revision>
  <dcterms:created xsi:type="dcterms:W3CDTF">2024-12-09T14:38:56Z</dcterms:created>
  <dcterms:modified xsi:type="dcterms:W3CDTF">2025-05-23T10:58:01Z</dcterms:modified>
</cp:coreProperties>
</file>