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4" r:id="rId3"/>
    <p:sldId id="274" r:id="rId4"/>
    <p:sldId id="279" r:id="rId5"/>
    <p:sldId id="262" r:id="rId6"/>
    <p:sldId id="269" r:id="rId7"/>
    <p:sldId id="273" r:id="rId8"/>
    <p:sldId id="259" r:id="rId9"/>
    <p:sldId id="275" r:id="rId10"/>
    <p:sldId id="280" r:id="rId11"/>
    <p:sldId id="270" r:id="rId12"/>
    <p:sldId id="276" r:id="rId13"/>
    <p:sldId id="281" r:id="rId14"/>
    <p:sldId id="271" r:id="rId15"/>
    <p:sldId id="277" r:id="rId16"/>
    <p:sldId id="282" r:id="rId17"/>
    <p:sldId id="272" r:id="rId18"/>
    <p:sldId id="278" r:id="rId19"/>
    <p:sldId id="283"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3" d="100"/>
          <a:sy n="73" d="100"/>
        </p:scale>
        <p:origin x="618"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BEE65C6-7458-4482-9001-D0BA1A479913}" type="datetimeFigureOut">
              <a:rPr lang="en-US" smtClean="0"/>
              <a:t>23/5/2025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284074E7-5C74-4D75-A1EE-C2BCD141E41A}" type="slidenum">
              <a:rPr lang="en-US" smtClean="0"/>
              <a:t>‹#›</a:t>
            </a:fld>
            <a:endParaRPr lang="en-US"/>
          </a:p>
        </p:txBody>
      </p:sp>
    </p:spTree>
    <p:extLst>
      <p:ext uri="{BB962C8B-B14F-4D97-AF65-F5344CB8AC3E}">
        <p14:creationId xmlns:p14="http://schemas.microsoft.com/office/powerpoint/2010/main" val="95087893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BEE65C6-7458-4482-9001-D0BA1A479913}" type="datetimeFigureOut">
              <a:rPr lang="en-US" smtClean="0"/>
              <a:t>23/5/2025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9824312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BEE65C6-7458-4482-9001-D0BA1A479913}" type="datetimeFigureOut">
              <a:rPr lang="en-US" smtClean="0"/>
              <a:t>23/5/2025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39994824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BEE65C6-7458-4482-9001-D0BA1A479913}" type="datetimeFigureOut">
              <a:rPr lang="en-US" smtClean="0"/>
              <a:t>23/5/2025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22078891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DBEE65C6-7458-4482-9001-D0BA1A479913}" type="datetimeFigureOut">
              <a:rPr lang="en-US" smtClean="0"/>
              <a:t>23/5/2025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2943805603"/>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BEE65C6-7458-4482-9001-D0BA1A479913}" type="datetimeFigureOut">
              <a:rPr lang="en-US" smtClean="0"/>
              <a:t>23/5/2025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30814636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BEE65C6-7458-4482-9001-D0BA1A479913}" type="datetimeFigureOut">
              <a:rPr lang="en-US" smtClean="0"/>
              <a:t>23/5/2025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1666238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BEE65C6-7458-4482-9001-D0BA1A479913}" type="datetimeFigureOut">
              <a:rPr lang="en-US" smtClean="0"/>
              <a:t>23/5/2025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3962733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EE65C6-7458-4482-9001-D0BA1A479913}" type="datetimeFigureOut">
              <a:rPr lang="en-US" smtClean="0"/>
              <a:t>23/5/2025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6097023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DBEE65C6-7458-4482-9001-D0BA1A479913}" type="datetimeFigureOut">
              <a:rPr lang="en-US" smtClean="0"/>
              <a:t>23/5/2025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284074E7-5C74-4D75-A1EE-C2BCD141E41A}"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97373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DBEE65C6-7458-4482-9001-D0BA1A479913}" type="datetimeFigureOut">
              <a:rPr lang="en-US" smtClean="0"/>
              <a:t>23/5/2025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284074E7-5C74-4D75-A1EE-C2BCD141E41A}"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87219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DBEE65C6-7458-4482-9001-D0BA1A479913}" type="datetimeFigureOut">
              <a:rPr lang="en-US" smtClean="0"/>
              <a:t>23/5/2025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284074E7-5C74-4D75-A1EE-C2BCD141E41A}" type="slidenum">
              <a:rPr lang="en-US" smtClean="0"/>
              <a:t>‹#›</a:t>
            </a:fld>
            <a:endParaRPr lang="en-US"/>
          </a:p>
        </p:txBody>
      </p:sp>
    </p:spTree>
    <p:extLst>
      <p:ext uri="{BB962C8B-B14F-4D97-AF65-F5344CB8AC3E}">
        <p14:creationId xmlns:p14="http://schemas.microsoft.com/office/powerpoint/2010/main" val="19928070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vi-VN" sz="8000" b="1" dirty="0" smtClean="0">
                <a:solidFill>
                  <a:srgbClr val="FF0000"/>
                </a:solidFill>
                <a:latin typeface="Arial" panose="020B0604020202020204" pitchFamily="34" charset="0"/>
                <a:cs typeface="Arial" panose="020B0604020202020204" pitchFamily="34" charset="0"/>
              </a:rPr>
              <a:t>ĐƯỜNG CON ĐI</a:t>
            </a:r>
            <a:endParaRPr lang="en-US" sz="8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296067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1782" y="206062"/>
            <a:ext cx="11227841" cy="655564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a:t>
            </a:r>
            <a:r>
              <a:rPr lang="vi-VN" sz="6000" b="1" i="0" dirty="0" smtClean="0">
                <a:solidFill>
                  <a:srgbClr val="FF0000"/>
                </a:solidFill>
                <a:effectLst/>
                <a:latin typeface="Arial" panose="020B0604020202020204" pitchFamily="34" charset="0"/>
                <a:cs typeface="Arial" panose="020B0604020202020204" pitchFamily="34" charset="0"/>
              </a:rPr>
              <a:t> </a:t>
            </a:r>
            <a:r>
              <a:rPr lang="vi-VN" sz="6000" b="1" dirty="0"/>
              <a:t>Đường thương yêu Chúa ơi, là đi trong nắng tươi. Rồi mai đây rừng thêm lá, núi thêm hoa ngạt ngào, trái tim yêu dạt dào, tiếng reo ca khúc nhiệm mầu.</a:t>
            </a:r>
            <a:endParaRPr lang="vi-VN" sz="6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203707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1782" y="605138"/>
            <a:ext cx="11388435" cy="5170646"/>
          </a:xfrm>
          <a:prstGeom prst="rect">
            <a:avLst/>
          </a:prstGeom>
        </p:spPr>
        <p:txBody>
          <a:bodyPr wrap="square">
            <a:spAutoFit/>
          </a:bodyPr>
          <a:lstStyle/>
          <a:p>
            <a:pPr algn="just"/>
            <a:r>
              <a:rPr lang="vi-VN" sz="6000" b="1" dirty="0" smtClean="0">
                <a:solidFill>
                  <a:srgbClr val="FF0000"/>
                </a:solidFill>
                <a:latin typeface="Arial" panose="020B0604020202020204" pitchFamily="34" charset="0"/>
                <a:cs typeface="Arial" panose="020B0604020202020204" pitchFamily="34" charset="0"/>
              </a:rPr>
              <a:t>4</a:t>
            </a:r>
            <a:r>
              <a:rPr lang="vi-VN" sz="6000" b="1" dirty="0" smtClean="0">
                <a:solidFill>
                  <a:srgbClr val="FF0000"/>
                </a:solidFill>
                <a:effectLst/>
                <a:latin typeface="Arial" panose="020B0604020202020204" pitchFamily="34" charset="0"/>
                <a:cs typeface="Arial" panose="020B0604020202020204" pitchFamily="34" charset="0"/>
              </a:rPr>
              <a:t>.</a:t>
            </a:r>
            <a:r>
              <a:rPr lang="vi-VN" sz="6000" b="1" i="0" dirty="0" smtClean="0">
                <a:solidFill>
                  <a:srgbClr val="FF0000"/>
                </a:solidFill>
                <a:effectLst/>
                <a:latin typeface="Arial" panose="020B0604020202020204" pitchFamily="34" charset="0"/>
                <a:cs typeface="Arial" panose="020B0604020202020204" pitchFamily="34" charset="0"/>
              </a:rPr>
              <a:t> </a:t>
            </a:r>
            <a:r>
              <a:rPr lang="vi-VN" sz="5400" b="1" dirty="0"/>
              <a:t>Rồi hôm xưa có một ngày, ngồi nghe mưa bay ngập đầy, hồn tê mê rã rời vai. Hồn con như loài chim bé, sợ rã cánh giữa bầu trời, này thân con đã mệt nhoài.</a:t>
            </a:r>
            <a:endParaRPr lang="vi-VN" sz="54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6082628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1782" y="206062"/>
            <a:ext cx="11227841" cy="655564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a:t>
            </a:r>
            <a:r>
              <a:rPr lang="vi-VN" sz="6000" b="1" i="0" dirty="0" smtClean="0">
                <a:solidFill>
                  <a:srgbClr val="FF0000"/>
                </a:solidFill>
                <a:effectLst/>
                <a:latin typeface="Arial" panose="020B0604020202020204" pitchFamily="34" charset="0"/>
                <a:cs typeface="Arial" panose="020B0604020202020204" pitchFamily="34" charset="0"/>
              </a:rPr>
              <a:t> </a:t>
            </a:r>
            <a:r>
              <a:rPr lang="en-US" sz="6000" b="1" dirty="0"/>
              <a:t>Đ</a:t>
            </a:r>
            <a:r>
              <a:rPr lang="vi-VN" sz="6000" b="1" dirty="0" smtClean="0"/>
              <a:t>ường </a:t>
            </a:r>
            <a:r>
              <a:rPr lang="vi-VN" sz="6000" b="1" dirty="0"/>
              <a:t>con đi Chúa ơi, dù xa xăm vẫn vui. Vì tương lai đồng lúa mới, bước gieo trong ngậm ngùi, sẽ tươi vui gặt về, lúa thơm tho gánh đầy vai. </a:t>
            </a:r>
            <a:endParaRPr lang="vi-VN" sz="6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0432666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1782" y="206062"/>
            <a:ext cx="11227841" cy="655564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a:t>
            </a:r>
            <a:r>
              <a:rPr lang="vi-VN" sz="6000" b="1" i="0" dirty="0" smtClean="0">
                <a:solidFill>
                  <a:srgbClr val="FF0000"/>
                </a:solidFill>
                <a:effectLst/>
                <a:latin typeface="Arial" panose="020B0604020202020204" pitchFamily="34" charset="0"/>
                <a:cs typeface="Arial" panose="020B0604020202020204" pitchFamily="34" charset="0"/>
              </a:rPr>
              <a:t> </a:t>
            </a:r>
            <a:r>
              <a:rPr lang="vi-VN" sz="6000" b="1" dirty="0"/>
              <a:t>Đường thương yêu Chúa ơi, là đi trong nắng tươi. Rồi mai đây rừng thêm lá, núi thêm hoa ngạt ngào, trái tim yêu dạt dào, tiếng reo ca khúc nhiệm mầu.</a:t>
            </a:r>
            <a:endParaRPr lang="vi-VN" sz="6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125263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1782" y="206062"/>
            <a:ext cx="11227841" cy="6001643"/>
          </a:xfrm>
          <a:prstGeom prst="rect">
            <a:avLst/>
          </a:prstGeom>
        </p:spPr>
        <p:txBody>
          <a:bodyPr wrap="square">
            <a:spAutoFit/>
          </a:bodyPr>
          <a:lstStyle/>
          <a:p>
            <a:pPr algn="just"/>
            <a:r>
              <a:rPr lang="vi-VN" sz="6000" b="1" dirty="0" smtClean="0">
                <a:solidFill>
                  <a:srgbClr val="FF0000"/>
                </a:solidFill>
                <a:latin typeface="Arial" panose="020B0604020202020204" pitchFamily="34" charset="0"/>
                <a:cs typeface="Arial" panose="020B0604020202020204" pitchFamily="34" charset="0"/>
              </a:rPr>
              <a:t>5</a:t>
            </a:r>
            <a:r>
              <a:rPr lang="vi-VN" sz="6000" b="1" dirty="0" smtClean="0">
                <a:solidFill>
                  <a:srgbClr val="FF0000"/>
                </a:solidFill>
                <a:effectLst/>
                <a:latin typeface="Arial" panose="020B0604020202020204" pitchFamily="34" charset="0"/>
                <a:cs typeface="Arial" panose="020B0604020202020204" pitchFamily="34" charset="0"/>
              </a:rPr>
              <a:t>.</a:t>
            </a:r>
            <a:r>
              <a:rPr lang="vi-VN" sz="6000" b="1" i="0" dirty="0" smtClean="0">
                <a:solidFill>
                  <a:srgbClr val="FF0000"/>
                </a:solidFill>
                <a:effectLst/>
                <a:latin typeface="Arial" panose="020B0604020202020204" pitchFamily="34" charset="0"/>
                <a:cs typeface="Arial" panose="020B0604020202020204" pitchFamily="34" charset="0"/>
              </a:rPr>
              <a:t> </a:t>
            </a:r>
            <a:r>
              <a:rPr lang="vi-VN" sz="5400" b="1" dirty="0"/>
              <a:t>Lòng bâng khuâng sẽ nhủ lòng, đường gai chông gió mịt mùng, ngày thâm u trong trời giông. Đường phong ba nỗi bão táp, lòng héo hắt thấy ngại ngùng, hồn cô đơn thêm lạng lùng.</a:t>
            </a:r>
            <a:endParaRPr lang="vi-VN" sz="54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410237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1782" y="206062"/>
            <a:ext cx="11227841" cy="655564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a:t>
            </a:r>
            <a:r>
              <a:rPr lang="vi-VN" sz="6000" b="1" i="0" dirty="0" smtClean="0">
                <a:solidFill>
                  <a:srgbClr val="FF0000"/>
                </a:solidFill>
                <a:effectLst/>
                <a:latin typeface="Arial" panose="020B0604020202020204" pitchFamily="34" charset="0"/>
                <a:cs typeface="Arial" panose="020B0604020202020204" pitchFamily="34" charset="0"/>
              </a:rPr>
              <a:t> </a:t>
            </a:r>
            <a:r>
              <a:rPr lang="en-US" sz="6000" b="1" dirty="0"/>
              <a:t>Đ</a:t>
            </a:r>
            <a:r>
              <a:rPr lang="vi-VN" sz="6000" b="1" dirty="0" smtClean="0"/>
              <a:t>ường </a:t>
            </a:r>
            <a:r>
              <a:rPr lang="vi-VN" sz="6000" b="1" dirty="0"/>
              <a:t>con đi Chúa ơi, dù xa xăm vẫn vui. Vì tương lai đồng lúa mới, bước gieo trong ngậm ngùi, sẽ tươi vui gặt về, lúa thơm tho gánh đầy vai. </a:t>
            </a:r>
            <a:endParaRPr lang="vi-VN" sz="6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588094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1782" y="206062"/>
            <a:ext cx="11227841" cy="655564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a:t>
            </a:r>
            <a:r>
              <a:rPr lang="vi-VN" sz="6000" b="1" i="0" dirty="0" smtClean="0">
                <a:solidFill>
                  <a:srgbClr val="FF0000"/>
                </a:solidFill>
                <a:effectLst/>
                <a:latin typeface="Arial" panose="020B0604020202020204" pitchFamily="34" charset="0"/>
                <a:cs typeface="Arial" panose="020B0604020202020204" pitchFamily="34" charset="0"/>
              </a:rPr>
              <a:t> </a:t>
            </a:r>
            <a:r>
              <a:rPr lang="vi-VN" sz="6000" b="1" dirty="0"/>
              <a:t>Đường thương yêu Chúa ơi, là đi trong nắng tươi. Rồi mai đây rừng thêm lá, núi thêm hoa ngạt ngào, trái tim yêu dạt dào, tiếng reo ca khúc nhiệm mầu.</a:t>
            </a:r>
            <a:endParaRPr lang="vi-VN" sz="6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0348672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1782" y="206062"/>
            <a:ext cx="11227841" cy="6001643"/>
          </a:xfrm>
          <a:prstGeom prst="rect">
            <a:avLst/>
          </a:prstGeom>
        </p:spPr>
        <p:txBody>
          <a:bodyPr wrap="square">
            <a:spAutoFit/>
          </a:bodyPr>
          <a:lstStyle/>
          <a:p>
            <a:pPr algn="just"/>
            <a:r>
              <a:rPr lang="vi-VN" sz="6000" b="1" dirty="0" smtClean="0">
                <a:solidFill>
                  <a:srgbClr val="FF0000"/>
                </a:solidFill>
                <a:latin typeface="Arial" panose="020B0604020202020204" pitchFamily="34" charset="0"/>
                <a:cs typeface="Arial" panose="020B0604020202020204" pitchFamily="34" charset="0"/>
              </a:rPr>
              <a:t>6</a:t>
            </a:r>
            <a:r>
              <a:rPr lang="vi-VN" sz="6000" b="1" dirty="0" smtClean="0">
                <a:solidFill>
                  <a:srgbClr val="FF0000"/>
                </a:solidFill>
                <a:effectLst/>
                <a:latin typeface="Arial" panose="020B0604020202020204" pitchFamily="34" charset="0"/>
                <a:cs typeface="Arial" panose="020B0604020202020204" pitchFamily="34" charset="0"/>
              </a:rPr>
              <a:t>.</a:t>
            </a:r>
            <a:r>
              <a:rPr lang="vi-VN" sz="6000" b="1" i="0" dirty="0" smtClean="0">
                <a:solidFill>
                  <a:srgbClr val="FF0000"/>
                </a:solidFill>
                <a:effectLst/>
                <a:latin typeface="Arial" panose="020B0604020202020204" pitchFamily="34" charset="0"/>
                <a:cs typeface="Arial" panose="020B0604020202020204" pitchFamily="34" charset="0"/>
              </a:rPr>
              <a:t> </a:t>
            </a:r>
            <a:r>
              <a:rPr lang="vi-VN" sz="5400" b="1" dirty="0"/>
              <a:t>Rồi tin yêu sáng nhịp đường, từ cao xanh đến nhẹ nhàng, hồn cô đơn nay lửa hong. Và con đi vào nối tiếp, làn gió mát suốt đường trường, đường xưa nay thêm đẹp hồng.</a:t>
            </a:r>
            <a:endParaRPr lang="vi-VN" sz="54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7640358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1782" y="206062"/>
            <a:ext cx="11227841" cy="655564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a:t>
            </a:r>
            <a:r>
              <a:rPr lang="vi-VN" sz="6000" b="1" i="0" dirty="0" smtClean="0">
                <a:solidFill>
                  <a:srgbClr val="FF0000"/>
                </a:solidFill>
                <a:effectLst/>
                <a:latin typeface="Arial" panose="020B0604020202020204" pitchFamily="34" charset="0"/>
                <a:cs typeface="Arial" panose="020B0604020202020204" pitchFamily="34" charset="0"/>
              </a:rPr>
              <a:t> </a:t>
            </a:r>
            <a:r>
              <a:rPr lang="en-US" sz="6000" b="1" dirty="0"/>
              <a:t>Đ</a:t>
            </a:r>
            <a:r>
              <a:rPr lang="vi-VN" sz="6000" b="1" dirty="0" smtClean="0"/>
              <a:t>ường </a:t>
            </a:r>
            <a:r>
              <a:rPr lang="vi-VN" sz="6000" b="1" dirty="0"/>
              <a:t>con đi Chúa ơi, dù xa xăm vẫn vui. Vì tương lai đồng lúa mới, bước gieo trong ngậm ngùi, sẽ tươi vui gặt về, lúa thơm tho gánh đầy vai. </a:t>
            </a:r>
            <a:endParaRPr lang="vi-VN" sz="6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4965112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1782" y="206062"/>
            <a:ext cx="11227841" cy="655564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a:t>
            </a:r>
            <a:r>
              <a:rPr lang="vi-VN" sz="6000" b="1" i="0" dirty="0" smtClean="0">
                <a:solidFill>
                  <a:srgbClr val="FF0000"/>
                </a:solidFill>
                <a:effectLst/>
                <a:latin typeface="Arial" panose="020B0604020202020204" pitchFamily="34" charset="0"/>
                <a:cs typeface="Arial" panose="020B0604020202020204" pitchFamily="34" charset="0"/>
              </a:rPr>
              <a:t> </a:t>
            </a:r>
            <a:r>
              <a:rPr lang="vi-VN" sz="6000" b="1" dirty="0"/>
              <a:t>Đường thương yêu Chúa ơi, là đi trong nắng tươi. Rồi mai đây rừng thêm lá, núi thêm hoa ngạt ngào, trái tim yêu dạt dào, tiếng reo ca khúc nhiệm mầu.</a:t>
            </a:r>
            <a:endParaRPr lang="vi-VN" sz="6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567396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9885" y="0"/>
            <a:ext cx="12575567" cy="7109717"/>
          </a:xfrm>
          <a:prstGeom prst="rect">
            <a:avLst/>
          </a:prstGeom>
        </p:spPr>
      </p:pic>
      <p:sp>
        <p:nvSpPr>
          <p:cNvPr id="4" name="Rectangle 3"/>
          <p:cNvSpPr/>
          <p:nvPr/>
        </p:nvSpPr>
        <p:spPr>
          <a:xfrm>
            <a:off x="401782" y="373488"/>
            <a:ext cx="11292235" cy="655564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1</a:t>
            </a:r>
            <a:r>
              <a:rPr lang="vi-VN" sz="6000" b="1" dirty="0" smtClean="0">
                <a:solidFill>
                  <a:srgbClr val="FF0000"/>
                </a:solidFill>
                <a:effectLst/>
                <a:latin typeface="Arial" panose="020B0604020202020204" pitchFamily="34" charset="0"/>
                <a:cs typeface="Arial" panose="020B0604020202020204" pitchFamily="34" charset="0"/>
              </a:rPr>
              <a:t>.</a:t>
            </a:r>
            <a:r>
              <a:rPr lang="vi-VN" sz="6000" b="1" i="0" dirty="0" smtClean="0">
                <a:solidFill>
                  <a:srgbClr val="FF0000"/>
                </a:solidFill>
                <a:effectLst/>
                <a:latin typeface="Arial" panose="020B0604020202020204" pitchFamily="34" charset="0"/>
                <a:cs typeface="Arial" panose="020B0604020202020204" pitchFamily="34" charset="0"/>
              </a:rPr>
              <a:t> </a:t>
            </a:r>
            <a:r>
              <a:rPr lang="vi-VN" sz="6000" b="1" dirty="0"/>
              <a:t>Ngài sai tôi đi vào đời, niềm tin vui gieo lòng người, Ngài sai tôi đi mọi nơi. Dù tim tôi còn băng giá, rồi mai đây sẽ nhạt nhòa, tình thương yêu mãi đậm đà.</a:t>
            </a:r>
            <a:endParaRPr lang="vi-VN" sz="6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984529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1782" y="206062"/>
            <a:ext cx="11227841" cy="655564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a:t>
            </a:r>
            <a:r>
              <a:rPr lang="vi-VN" sz="6000" b="1" i="0" dirty="0" smtClean="0">
                <a:solidFill>
                  <a:srgbClr val="FF0000"/>
                </a:solidFill>
                <a:effectLst/>
                <a:latin typeface="Arial" panose="020B0604020202020204" pitchFamily="34" charset="0"/>
                <a:cs typeface="Arial" panose="020B0604020202020204" pitchFamily="34" charset="0"/>
              </a:rPr>
              <a:t> </a:t>
            </a:r>
            <a:r>
              <a:rPr lang="en-US" sz="6000" b="1" dirty="0"/>
              <a:t>Đ</a:t>
            </a:r>
            <a:r>
              <a:rPr lang="vi-VN" sz="6000" b="1" dirty="0" smtClean="0"/>
              <a:t>ường </a:t>
            </a:r>
            <a:r>
              <a:rPr lang="vi-VN" sz="6000" b="1" dirty="0"/>
              <a:t>con đi Chúa ơi, dù xa xăm vẫn vui. Vì tương lai đồng lúa mới, bước gieo trong ngậm ngùi, sẽ tươi vui gặt về, lúa thơm tho gánh đầy vai. </a:t>
            </a:r>
            <a:endParaRPr lang="vi-VN" sz="6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592745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1782" y="206062"/>
            <a:ext cx="11227841" cy="655564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a:t>
            </a:r>
            <a:r>
              <a:rPr lang="vi-VN" sz="6000" b="1" i="0" dirty="0" smtClean="0">
                <a:solidFill>
                  <a:srgbClr val="FF0000"/>
                </a:solidFill>
                <a:effectLst/>
                <a:latin typeface="Arial" panose="020B0604020202020204" pitchFamily="34" charset="0"/>
                <a:cs typeface="Arial" panose="020B0604020202020204" pitchFamily="34" charset="0"/>
              </a:rPr>
              <a:t> </a:t>
            </a:r>
            <a:r>
              <a:rPr lang="vi-VN" sz="6000" b="1" dirty="0"/>
              <a:t>Đường thương yêu Chúa ơi, là đi trong nắng tươi. Rồi mai đây rừng thêm lá, núi thêm hoa ngạt ngào, trái tim yêu dạt dào, tiếng reo ca khúc nhiệm mầu.</a:t>
            </a:r>
            <a:endParaRPr lang="vi-VN" sz="6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901218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1782" y="605138"/>
            <a:ext cx="11388435" cy="6001643"/>
          </a:xfrm>
          <a:prstGeom prst="rect">
            <a:avLst/>
          </a:prstGeom>
        </p:spPr>
        <p:txBody>
          <a:bodyPr wrap="square">
            <a:spAutoFit/>
          </a:bodyPr>
          <a:lstStyle/>
          <a:p>
            <a:pPr algn="just"/>
            <a:r>
              <a:rPr lang="vi-VN" sz="6000" b="1" dirty="0" smtClean="0">
                <a:solidFill>
                  <a:srgbClr val="FF0000"/>
                </a:solidFill>
                <a:latin typeface="Arial" panose="020B0604020202020204" pitchFamily="34" charset="0"/>
                <a:cs typeface="Arial" panose="020B0604020202020204" pitchFamily="34" charset="0"/>
              </a:rPr>
              <a:t>2</a:t>
            </a:r>
            <a:r>
              <a:rPr lang="vi-VN" sz="6000" b="1" dirty="0" smtClean="0">
                <a:solidFill>
                  <a:srgbClr val="FF0000"/>
                </a:solidFill>
                <a:effectLst/>
                <a:latin typeface="Arial" panose="020B0604020202020204" pitchFamily="34" charset="0"/>
                <a:cs typeface="Arial" panose="020B0604020202020204" pitchFamily="34" charset="0"/>
              </a:rPr>
              <a:t>.</a:t>
            </a:r>
            <a:r>
              <a:rPr lang="vi-VN" sz="6000" b="1" i="0" dirty="0" smtClean="0">
                <a:solidFill>
                  <a:srgbClr val="FF0000"/>
                </a:solidFill>
                <a:effectLst/>
                <a:latin typeface="Arial" panose="020B0604020202020204" pitchFamily="34" charset="0"/>
                <a:cs typeface="Arial" panose="020B0604020202020204" pitchFamily="34" charset="0"/>
              </a:rPr>
              <a:t> </a:t>
            </a:r>
            <a:r>
              <a:rPr lang="vi-VN" sz="5400" b="1" dirty="0"/>
              <a:t> </a:t>
            </a:r>
            <a:r>
              <a:rPr lang="vi-VN" sz="5400" b="1" dirty="0"/>
              <a:t>Kìa xưa con khi vào đời, hồn hăng say quá đẹp ngời, nở mênh mông hoa rực tươi. Dù gian nan mồ hôi thắm, tình thương yêu chứa ngập lòng, vẫn đi gieo Tin Mừng nồng.</a:t>
            </a:r>
            <a:endParaRPr lang="vi-VN" sz="54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391871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1782" y="206062"/>
            <a:ext cx="11227841" cy="655564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a:t>
            </a:r>
            <a:r>
              <a:rPr lang="vi-VN" sz="6000" b="1" i="0" dirty="0" smtClean="0">
                <a:solidFill>
                  <a:srgbClr val="FF0000"/>
                </a:solidFill>
                <a:effectLst/>
                <a:latin typeface="Arial" panose="020B0604020202020204" pitchFamily="34" charset="0"/>
                <a:cs typeface="Arial" panose="020B0604020202020204" pitchFamily="34" charset="0"/>
              </a:rPr>
              <a:t> </a:t>
            </a:r>
            <a:r>
              <a:rPr lang="en-US" sz="6000" b="1" dirty="0"/>
              <a:t>Đ</a:t>
            </a:r>
            <a:r>
              <a:rPr lang="vi-VN" sz="6000" b="1" dirty="0" smtClean="0"/>
              <a:t>ường </a:t>
            </a:r>
            <a:r>
              <a:rPr lang="vi-VN" sz="6000" b="1" dirty="0"/>
              <a:t>con đi Chúa ơi, dù xa xăm vẫn vui. Vì tương lai đồng lúa mới, bước gieo trong ngậm ngùi, sẽ tươi vui gặt về, lúa thơm tho gánh đầy vai. </a:t>
            </a:r>
            <a:endParaRPr lang="vi-VN" sz="6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571689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1782" y="206062"/>
            <a:ext cx="11227841" cy="655564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a:t>
            </a:r>
            <a:r>
              <a:rPr lang="vi-VN" sz="6000" b="1" i="0" dirty="0" smtClean="0">
                <a:solidFill>
                  <a:srgbClr val="FF0000"/>
                </a:solidFill>
                <a:effectLst/>
                <a:latin typeface="Arial" panose="020B0604020202020204" pitchFamily="34" charset="0"/>
                <a:cs typeface="Arial" panose="020B0604020202020204" pitchFamily="34" charset="0"/>
              </a:rPr>
              <a:t> </a:t>
            </a:r>
            <a:r>
              <a:rPr lang="vi-VN" sz="6000" b="1" dirty="0"/>
              <a:t>Đường thương yêu Chúa ơi, là đi trong nắng tươi. Rồi mai đây rừng thêm lá, núi thêm hoa ngạt ngào, trái tim yêu dạt dào, tiếng reo ca khúc nhiệm mầu.</a:t>
            </a:r>
            <a:endParaRPr lang="vi-VN" sz="6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908555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4263" y="270456"/>
            <a:ext cx="11105207" cy="6001643"/>
          </a:xfrm>
          <a:prstGeom prst="rect">
            <a:avLst/>
          </a:prstGeom>
        </p:spPr>
        <p:txBody>
          <a:bodyPr wrap="square">
            <a:spAutoFit/>
          </a:bodyPr>
          <a:lstStyle/>
          <a:p>
            <a:pPr algn="just"/>
            <a:r>
              <a:rPr lang="vi-VN" sz="6000" b="1" dirty="0" smtClean="0">
                <a:solidFill>
                  <a:srgbClr val="FF0000"/>
                </a:solidFill>
                <a:latin typeface="Arial" panose="020B0604020202020204" pitchFamily="34" charset="0"/>
                <a:cs typeface="Arial" panose="020B0604020202020204" pitchFamily="34" charset="0"/>
              </a:rPr>
              <a:t>3</a:t>
            </a:r>
            <a:r>
              <a:rPr lang="vi-VN" sz="6000" b="1" dirty="0" smtClean="0">
                <a:solidFill>
                  <a:srgbClr val="FF0000"/>
                </a:solidFill>
                <a:effectLst/>
                <a:latin typeface="Arial" panose="020B0604020202020204" pitchFamily="34" charset="0"/>
                <a:cs typeface="Arial" panose="020B0604020202020204" pitchFamily="34" charset="0"/>
              </a:rPr>
              <a:t>.</a:t>
            </a:r>
            <a:r>
              <a:rPr lang="vi-VN" sz="6000" b="1" i="0" dirty="0" smtClean="0">
                <a:solidFill>
                  <a:srgbClr val="FF0000"/>
                </a:solidFill>
                <a:effectLst/>
                <a:latin typeface="Arial" panose="020B0604020202020204" pitchFamily="34" charset="0"/>
                <a:cs typeface="Arial" panose="020B0604020202020204" pitchFamily="34" charset="0"/>
              </a:rPr>
              <a:t> </a:t>
            </a:r>
            <a:r>
              <a:rPr lang="vi-VN" sz="5400" b="1" dirty="0"/>
              <a:t>Về muôn phương đi mọi miền, liều hy sinh thân dịu hiền, mà môi con mãi cười duyên. Dù bao đêm nằm không ngủ, lòng hăng say vẫn tràn bờ, dù gian nan con chẳng từ.</a:t>
            </a:r>
            <a:endParaRPr lang="vi-VN" sz="54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247141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1782" y="206062"/>
            <a:ext cx="11227841" cy="655564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a:t>
            </a:r>
            <a:r>
              <a:rPr lang="vi-VN" sz="6000" b="1" i="0" dirty="0" smtClean="0">
                <a:solidFill>
                  <a:srgbClr val="FF0000"/>
                </a:solidFill>
                <a:effectLst/>
                <a:latin typeface="Arial" panose="020B0604020202020204" pitchFamily="34" charset="0"/>
                <a:cs typeface="Arial" panose="020B0604020202020204" pitchFamily="34" charset="0"/>
              </a:rPr>
              <a:t> </a:t>
            </a:r>
            <a:r>
              <a:rPr lang="en-US" sz="6000" b="1" dirty="0"/>
              <a:t>Đ</a:t>
            </a:r>
            <a:r>
              <a:rPr lang="vi-VN" sz="6000" b="1" dirty="0" smtClean="0"/>
              <a:t>ường </a:t>
            </a:r>
            <a:r>
              <a:rPr lang="vi-VN" sz="6000" b="1" dirty="0"/>
              <a:t>con đi Chúa ơi, dù xa xăm vẫn vui. Vì tương lai đồng lúa mới, bước gieo trong ngậm ngùi, sẽ tươi vui gặt về, lúa thơm tho gánh đầy vai. </a:t>
            </a:r>
            <a:endParaRPr lang="vi-VN" sz="6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6298947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73</TotalTime>
  <Words>711</Words>
  <Application>Microsoft Office PowerPoint</Application>
  <PresentationFormat>Widescreen</PresentationFormat>
  <Paragraphs>19</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Century Gothic</vt:lpstr>
      <vt:lpstr>Garamond</vt:lpstr>
      <vt:lpstr>Verdana</vt:lpstr>
      <vt:lpstr>Savon</vt:lpstr>
      <vt:lpstr>ĐƯỜNG CON ĐI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HỘI NHẠC THIÊN QUỐC</dc:title>
  <dc:creator>Admin</dc:creator>
  <cp:lastModifiedBy>Admin</cp:lastModifiedBy>
  <cp:revision>24</cp:revision>
  <dcterms:created xsi:type="dcterms:W3CDTF">2024-12-05T09:15:52Z</dcterms:created>
  <dcterms:modified xsi:type="dcterms:W3CDTF">2025-05-23T03:28:32Z</dcterms:modified>
</cp:coreProperties>
</file>