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7CF3BE9-2FBA-45BC-8272-E2B03E5E59EA}">
  <a:tblStyle styleId="{17CF3BE9-2FBA-45BC-8272-E2B03E5E59E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is gravity different on other planets?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{17CF3BE9-2FBA-45BC-8272-E2B03E5E59EA}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asteroide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rocoso que se encuentra en el espacio exterior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promedio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número que obtienes cuando sumas todos los valores en un conjunto de números y divides el resultado por la cantidad de números que hay en ese conjunto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dividir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separar en grupos más pequeños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el centro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masa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cantidad de materia que tiene un objeto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multiplicar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sumar un número a sí mismo varias veces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planeta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grande y redondo que orbita una estrella en el espacio exterior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4737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is gravity different on other planets?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