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0" r:id="rId4"/>
    <p:sldId id="284" r:id="rId5"/>
    <p:sldId id="285" r:id="rId6"/>
    <p:sldId id="259" r:id="rId7"/>
    <p:sldId id="283" r:id="rId8"/>
    <p:sldId id="286" r:id="rId9"/>
    <p:sldId id="277" r:id="rId10"/>
    <p:sldId id="270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163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509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009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8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47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636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09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89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730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485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98513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B6B3F0A-7510-45D8-A201-6C105F270517}" type="datetimeFigureOut">
              <a:rPr lang="en-US" smtClean="0"/>
              <a:t>23/5/2025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A8D6237-062A-4147-A96C-E27D49C9F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995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5801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ĐẸP THAY NHỮNG BƯỚC CHÂN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076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3" y="180304"/>
            <a:ext cx="11433186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Tâm tư chan chứa niềm tin Chúa Trời hằng chở che giữ gìn, đoàn người rảo bước lên đường loan truyền Thiên Chúa tình thương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6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244699"/>
            <a:ext cx="1124000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 </a:t>
            </a:r>
            <a:r>
              <a:rPr lang="vi-VN" sz="6000" b="1" dirty="0"/>
              <a:t>Những bước chân tuyệt vời. Thật đẹp thay ôi thật đẹp thay! Là những bước chân của người đem Tin mừng cho mọi nơi.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61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244699"/>
            <a:ext cx="1124000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 </a:t>
            </a:r>
            <a:r>
              <a:rPr lang="vi-VN" sz="6000" b="1" dirty="0"/>
              <a:t>Những bước chân tuyệt vời. Thật đẹp thay ôi thật đẹp thay! Là những bước chân của người đem Tin mừng cho mọi nơi.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64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7940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 smtClean="0"/>
              <a:t>Ai </a:t>
            </a:r>
            <a:r>
              <a:rPr lang="vi-VN" sz="7200" b="1" dirty="0"/>
              <a:t>đi gieo giữa tủi sầu sẽ về gặt trong vui sướng, ai đi gieo giữa lệ rơi sẽ về gặt trong tiếng cười. </a:t>
            </a:r>
            <a:r>
              <a:rPr lang="vi-VN" sz="5000" b="1" dirty="0"/>
              <a:t/>
            </a:r>
            <a:br>
              <a:rPr lang="vi-VN" sz="5000" b="1" dirty="0"/>
            </a:br>
            <a:endParaRPr lang="vi-VN" sz="5000" b="1" dirty="0" smtClean="0"/>
          </a:p>
          <a:p>
            <a:pPr algn="just"/>
            <a:r>
              <a:rPr lang="vi-VN" sz="5000" b="1" dirty="0"/>
              <a:t/>
            </a:r>
            <a:br>
              <a:rPr lang="vi-VN" sz="5000" b="1" dirty="0"/>
            </a:br>
            <a:endParaRPr lang="vi-VN" sz="5000" b="1" dirty="0"/>
          </a:p>
        </p:txBody>
      </p:sp>
    </p:spTree>
    <p:extLst>
      <p:ext uri="{BB962C8B-B14F-4D97-AF65-F5344CB8AC3E}">
        <p14:creationId xmlns:p14="http://schemas.microsoft.com/office/powerpoint/2010/main" val="85990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143473"/>
            <a:ext cx="11314545" cy="9818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 smtClean="0"/>
              <a:t>Đây </a:t>
            </a:r>
            <a:r>
              <a:rPr lang="vi-VN" sz="7200" b="1" dirty="0"/>
              <a:t>bao nhiêu lúa vàng tươi đang từng ngày từng đêm đón đợi, người người gặt hái đem về trong lòng rộn rã niềm </a:t>
            </a:r>
            <a:r>
              <a:rPr lang="vi-VN" sz="7200" b="1" dirty="0"/>
              <a:t>vui.</a:t>
            </a:r>
            <a:endParaRPr lang="vi-VN" sz="7200" b="1" dirty="0" smtClean="0"/>
          </a:p>
          <a:p>
            <a:pPr algn="just"/>
            <a:r>
              <a:rPr lang="vi-VN" sz="5000" b="1" dirty="0"/>
              <a:t/>
            </a:r>
            <a:br>
              <a:rPr lang="vi-VN" sz="5000" b="1" dirty="0"/>
            </a:br>
            <a:endParaRPr lang="vi-VN" sz="5000" b="1" dirty="0" smtClean="0"/>
          </a:p>
          <a:p>
            <a:pPr algn="just"/>
            <a:r>
              <a:rPr lang="vi-VN" sz="5000" b="1" dirty="0"/>
              <a:t/>
            </a:r>
            <a:br>
              <a:rPr lang="vi-VN" sz="5000" b="1" dirty="0"/>
            </a:br>
            <a:endParaRPr lang="vi-VN" sz="5000" b="1" dirty="0"/>
          </a:p>
        </p:txBody>
      </p:sp>
    </p:spTree>
    <p:extLst>
      <p:ext uri="{BB962C8B-B14F-4D97-AF65-F5344CB8AC3E}">
        <p14:creationId xmlns:p14="http://schemas.microsoft.com/office/powerpoint/2010/main" val="195736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244699"/>
            <a:ext cx="1124000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 </a:t>
            </a:r>
            <a:r>
              <a:rPr lang="vi-VN" sz="6000" b="1" dirty="0"/>
              <a:t>Những bước chân tuyệt vời. Thật đẹp thay ôi thật đẹp thay! Là những bước chân của người đem Tin mừng cho mọi nơi.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89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41668"/>
            <a:ext cx="1136879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7200" b="1" dirty="0"/>
              <a:t>Băng qua trăm suối ngàn đồi, vững vàng niềm tin đi tới, qua bao gian khó đầy vơi, vẫn tràn niềm vui cứu đời. </a:t>
            </a:r>
            <a:endParaRPr lang="vi-VN" sz="72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3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141668"/>
            <a:ext cx="11368793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 smtClean="0"/>
              <a:t>Đi </a:t>
            </a:r>
            <a:r>
              <a:rPr lang="vi-VN" sz="6000" b="1" dirty="0"/>
              <a:t>loan tin khắp mọi nơi "Chúa Trời hằng dũ thương hết muôn người" tình Ngài bền vững muôn đời, trông cậy vào Chúa người ơi.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45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244699"/>
            <a:ext cx="1124000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/>
              <a:t> </a:t>
            </a:r>
            <a:r>
              <a:rPr lang="vi-VN" sz="6000" b="1" dirty="0"/>
              <a:t>Những bước chân tuyệt vời. Thật đẹp thay ôi thật đẹp thay! Là những bước chân của người đem Tin mừng cho mọi nơi.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06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0982" y="528034"/>
            <a:ext cx="11291519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000" b="1" dirty="0"/>
              <a:t>Qua bao thung lũng hiểm nguy, vẫn hằng bền tâm vững chí, chông gai giăng kín đường đi</a:t>
            </a:r>
            <a:r>
              <a:rPr lang="vi-VN" sz="6000" b="1" dirty="0"/>
              <a:t/>
            </a:r>
            <a:br>
              <a:rPr lang="vi-VN" sz="6000" b="1" dirty="0"/>
            </a:br>
            <a:r>
              <a:rPr lang="vi-VN" sz="6000" b="1" dirty="0"/>
              <a:t>vẫn chẳng hề than trách gì. </a:t>
            </a:r>
            <a:endParaRPr lang="vi-VN" sz="6000" b="1" i="0" dirty="0" smtClean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827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74</TotalTime>
  <Words>177</Words>
  <Application>Microsoft Office PowerPoint</Application>
  <PresentationFormat>Widescreen</PresentationFormat>
  <Paragraphs>14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Garamond</vt:lpstr>
      <vt:lpstr>Verdana</vt:lpstr>
      <vt:lpstr>Savon</vt:lpstr>
      <vt:lpstr> ĐẸP THAY NHỮNG BƯỚC CHÂN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Dâng hài nhi</dc:title>
  <dc:creator>Admin</dc:creator>
  <cp:lastModifiedBy>Admin</cp:lastModifiedBy>
  <cp:revision>27</cp:revision>
  <dcterms:created xsi:type="dcterms:W3CDTF">2024-12-05T03:14:57Z</dcterms:created>
  <dcterms:modified xsi:type="dcterms:W3CDTF">2025-05-23T03:15:27Z</dcterms:modified>
</cp:coreProperties>
</file>