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4" r:id="rId3"/>
    <p:sldId id="262" r:id="rId4"/>
    <p:sldId id="284" r:id="rId5"/>
    <p:sldId id="280" r:id="rId6"/>
    <p:sldId id="285" r:id="rId7"/>
    <p:sldId id="283" r:id="rId8"/>
    <p:sldId id="286" r:id="rId9"/>
    <p:sldId id="277" r:id="rId10"/>
    <p:sldId id="287" r:id="rId11"/>
    <p:sldId id="281" r:id="rId12"/>
    <p:sldId id="28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301366-D603-476B-84BC-B73C9D87DD4E}" type="datetimeFigureOut">
              <a:rPr lang="en-US" smtClean="0"/>
              <a:t>23/5/2025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DC0E98-F9BD-4A18-9CFC-A9C3621BDAAC}" type="slidenum">
              <a:rPr lang="en-US" smtClean="0"/>
              <a:t>‹#›</a:t>
            </a:fld>
            <a:endParaRPr lang="en-US"/>
          </a:p>
        </p:txBody>
      </p:sp>
    </p:spTree>
    <p:extLst>
      <p:ext uri="{BB962C8B-B14F-4D97-AF65-F5344CB8AC3E}">
        <p14:creationId xmlns:p14="http://schemas.microsoft.com/office/powerpoint/2010/main" val="297526934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D301366-D603-476B-84BC-B73C9D87DD4E}" type="datetimeFigureOut">
              <a:rPr lang="en-US" smtClean="0"/>
              <a:t>23/5/2025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621027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D301366-D603-476B-84BC-B73C9D87DD4E}" type="datetimeFigureOut">
              <a:rPr lang="en-US" smtClean="0"/>
              <a:t>23/5/2025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3846522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D301366-D603-476B-84BC-B73C9D87DD4E}" type="datetimeFigureOut">
              <a:rPr lang="en-US" smtClean="0"/>
              <a:t>23/5/2025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4103324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DD301366-D603-476B-84BC-B73C9D87DD4E}" type="datetimeFigureOut">
              <a:rPr lang="en-US" smtClean="0"/>
              <a:t>23/5/2025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12754310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D301366-D603-476B-84BC-B73C9D87DD4E}" type="datetimeFigureOut">
              <a:rPr lang="en-US" smtClean="0"/>
              <a:t>23/5/2025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923666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D301366-D603-476B-84BC-B73C9D87DD4E}" type="datetimeFigureOut">
              <a:rPr lang="en-US" smtClean="0"/>
              <a:t>23/5/2025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3303606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D301366-D603-476B-84BC-B73C9D87DD4E}" type="datetimeFigureOut">
              <a:rPr lang="en-US" smtClean="0"/>
              <a:t>23/5/2025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379437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301366-D603-476B-84BC-B73C9D87DD4E}" type="datetimeFigureOut">
              <a:rPr lang="en-US" smtClean="0"/>
              <a:t>23/5/2025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422437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DD301366-D603-476B-84BC-B73C9D87DD4E}" type="datetimeFigureOut">
              <a:rPr lang="en-US" smtClean="0"/>
              <a:t>23/5/2025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DC0E98-F9BD-4A18-9CFC-A9C3621BDAAC}"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931667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DD301366-D603-476B-84BC-B73C9D87DD4E}" type="datetimeFigureOut">
              <a:rPr lang="en-US" smtClean="0"/>
              <a:t>23/5/2025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DC0E98-F9BD-4A18-9CFC-A9C3621BDAAC}"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67242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DD301366-D603-476B-84BC-B73C9D87DD4E}" type="datetimeFigureOut">
              <a:rPr lang="en-US" smtClean="0"/>
              <a:t>23/5/2025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DC0E98-F9BD-4A18-9CFC-A9C3621BDAAC}" type="slidenum">
              <a:rPr lang="en-US" smtClean="0"/>
              <a:t>‹#›</a:t>
            </a:fld>
            <a:endParaRPr lang="en-US"/>
          </a:p>
        </p:txBody>
      </p:sp>
    </p:spTree>
    <p:extLst>
      <p:ext uri="{BB962C8B-B14F-4D97-AF65-F5344CB8AC3E}">
        <p14:creationId xmlns:p14="http://schemas.microsoft.com/office/powerpoint/2010/main" val="31204583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vi-VN" sz="6000" b="1" dirty="0" smtClean="0">
                <a:solidFill>
                  <a:srgbClr val="FF0000"/>
                </a:solidFill>
                <a:latin typeface="Arial" panose="020B0604020202020204" pitchFamily="34" charset="0"/>
                <a:cs typeface="Arial" panose="020B0604020202020204" pitchFamily="34" charset="0"/>
              </a:rPr>
              <a:t>CHÚA SỐNG TRONG TÔI</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459661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6" y="0"/>
            <a:ext cx="11076002" cy="6863417"/>
          </a:xfrm>
          <a:prstGeom prst="rect">
            <a:avLst/>
          </a:prstGeom>
        </p:spPr>
        <p:txBody>
          <a:bodyPr wrap="square">
            <a:spAutoFit/>
          </a:bodyPr>
          <a:lstStyle/>
          <a:p>
            <a:pPr algn="just"/>
            <a:r>
              <a:rPr lang="vi-VN" sz="6000" b="1" dirty="0" smtClean="0">
                <a:solidFill>
                  <a:srgbClr val="FF0000"/>
                </a:solidFill>
                <a:latin typeface="Arial" panose="020B0604020202020204" pitchFamily="34" charset="0"/>
                <a:cs typeface="Arial" panose="020B0604020202020204" pitchFamily="34" charset="0"/>
              </a:rPr>
              <a:t>ĐK</a:t>
            </a:r>
            <a:r>
              <a:rPr lang="vi-VN" sz="5000" b="1" dirty="0" smtClean="0">
                <a:solidFill>
                  <a:srgbClr val="FF0000"/>
                </a:solidFill>
                <a:effectLst/>
                <a:latin typeface="Arial" panose="020B0604020202020204" pitchFamily="34" charset="0"/>
                <a:cs typeface="Arial" panose="020B0604020202020204" pitchFamily="34" charset="0"/>
              </a:rPr>
              <a:t>. </a:t>
            </a:r>
            <a:r>
              <a:rPr lang="vi-VN" sz="4800" b="1" dirty="0"/>
              <a:t> </a:t>
            </a:r>
            <a:r>
              <a:rPr lang="vi-VN" sz="6600" b="1" dirty="0"/>
              <a:t> </a:t>
            </a:r>
            <a:r>
              <a:rPr lang="vi-VN" sz="6000" b="1" dirty="0"/>
              <a:t>Cuộc sống tôi hôm nay và mãi mãi, tôi không còn tìm sống cho chính mình, nhưng chính là tìm Chúa sống trong tôi, nhưng chính là tìm Chúa sống trong tôi.</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651162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5" y="300446"/>
            <a:ext cx="11138373" cy="7263527"/>
          </a:xfrm>
          <a:prstGeom prst="rect">
            <a:avLst/>
          </a:prstGeom>
        </p:spPr>
        <p:txBody>
          <a:bodyPr wrap="square">
            <a:spAutoFit/>
          </a:bodyPr>
          <a:lstStyle/>
          <a:p>
            <a:pPr algn="just"/>
            <a:r>
              <a:rPr lang="vi-VN" sz="6000" b="1" dirty="0" smtClean="0">
                <a:solidFill>
                  <a:srgbClr val="FF0000"/>
                </a:solidFill>
                <a:latin typeface="Arial" panose="020B0604020202020204" pitchFamily="34" charset="0"/>
                <a:cs typeface="Arial" panose="020B0604020202020204" pitchFamily="34" charset="0"/>
              </a:rPr>
              <a:t>5</a:t>
            </a:r>
            <a:r>
              <a:rPr lang="vi-VN" sz="5000" b="1" dirty="0" smtClean="0">
                <a:solidFill>
                  <a:srgbClr val="FF0000"/>
                </a:solidFill>
                <a:effectLst/>
                <a:latin typeface="Arial" panose="020B0604020202020204" pitchFamily="34" charset="0"/>
                <a:cs typeface="Arial" panose="020B0604020202020204" pitchFamily="34" charset="0"/>
              </a:rPr>
              <a:t>. </a:t>
            </a:r>
            <a:r>
              <a:rPr lang="vi-VN" sz="4800" b="1" dirty="0"/>
              <a:t> </a:t>
            </a:r>
            <a:r>
              <a:rPr lang="vi-VN" sz="5800" b="1" dirty="0"/>
              <a:t>Những ước mong tôi sống cho mọi người khi tôi biết chung tay dựng xây đời, luôn sẵn sàng đem Chúa đến mọi nơi để danh Ngài được muôn người tin mến.</a:t>
            </a:r>
            <a:r>
              <a:rPr lang="vi-VN" sz="5800" b="1" dirty="0"/>
              <a:t/>
            </a:r>
            <a:br>
              <a:rPr lang="vi-VN" sz="5800" b="1" dirty="0"/>
            </a:br>
            <a:endParaRPr lang="vi-VN" sz="58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767286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6" y="0"/>
            <a:ext cx="11076002" cy="6863417"/>
          </a:xfrm>
          <a:prstGeom prst="rect">
            <a:avLst/>
          </a:prstGeom>
        </p:spPr>
        <p:txBody>
          <a:bodyPr wrap="square">
            <a:spAutoFit/>
          </a:bodyPr>
          <a:lstStyle/>
          <a:p>
            <a:pPr algn="just"/>
            <a:r>
              <a:rPr lang="vi-VN" sz="6000" b="1" dirty="0" smtClean="0">
                <a:solidFill>
                  <a:srgbClr val="FF0000"/>
                </a:solidFill>
                <a:latin typeface="Arial" panose="020B0604020202020204" pitchFamily="34" charset="0"/>
                <a:cs typeface="Arial" panose="020B0604020202020204" pitchFamily="34" charset="0"/>
              </a:rPr>
              <a:t>ĐK</a:t>
            </a:r>
            <a:r>
              <a:rPr lang="vi-VN" sz="5000" b="1" dirty="0" smtClean="0">
                <a:solidFill>
                  <a:srgbClr val="FF0000"/>
                </a:solidFill>
                <a:effectLst/>
                <a:latin typeface="Arial" panose="020B0604020202020204" pitchFamily="34" charset="0"/>
                <a:cs typeface="Arial" panose="020B0604020202020204" pitchFamily="34" charset="0"/>
              </a:rPr>
              <a:t>. </a:t>
            </a:r>
            <a:r>
              <a:rPr lang="vi-VN" sz="4800" b="1" dirty="0"/>
              <a:t> </a:t>
            </a:r>
            <a:r>
              <a:rPr lang="vi-VN" sz="6600" b="1" dirty="0"/>
              <a:t> </a:t>
            </a:r>
            <a:r>
              <a:rPr lang="vi-VN" sz="6000" b="1" dirty="0"/>
              <a:t>Cuộc sống tôi hôm nay và mãi mãi, tôi không còn tìm sống cho chính mình, nhưng chính là tìm Chúa sống trong tôi, nhưng chính là tìm Chúa sống trong tôi.</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099235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6" y="0"/>
            <a:ext cx="11076002" cy="6863417"/>
          </a:xfrm>
          <a:prstGeom prst="rect">
            <a:avLst/>
          </a:prstGeom>
        </p:spPr>
        <p:txBody>
          <a:bodyPr wrap="square">
            <a:spAutoFit/>
          </a:bodyPr>
          <a:lstStyle/>
          <a:p>
            <a:pPr algn="just"/>
            <a:r>
              <a:rPr lang="vi-VN" sz="6000" b="1" dirty="0" smtClean="0">
                <a:solidFill>
                  <a:srgbClr val="FF0000"/>
                </a:solidFill>
                <a:latin typeface="Arial" panose="020B0604020202020204" pitchFamily="34" charset="0"/>
                <a:cs typeface="Arial" panose="020B0604020202020204" pitchFamily="34" charset="0"/>
              </a:rPr>
              <a:t>ĐK</a:t>
            </a:r>
            <a:r>
              <a:rPr lang="vi-VN" sz="5000" b="1" dirty="0" smtClean="0">
                <a:solidFill>
                  <a:srgbClr val="FF0000"/>
                </a:solidFill>
                <a:effectLst/>
                <a:latin typeface="Arial" panose="020B0604020202020204" pitchFamily="34" charset="0"/>
                <a:cs typeface="Arial" panose="020B0604020202020204" pitchFamily="34" charset="0"/>
              </a:rPr>
              <a:t>. </a:t>
            </a:r>
            <a:r>
              <a:rPr lang="vi-VN" sz="4800" b="1" dirty="0"/>
              <a:t> </a:t>
            </a:r>
            <a:r>
              <a:rPr lang="vi-VN" sz="6600" b="1" dirty="0"/>
              <a:t> </a:t>
            </a:r>
            <a:r>
              <a:rPr lang="vi-VN" sz="6000" b="1" dirty="0"/>
              <a:t>Cuộc sống tôi hôm nay và mãi mãi, tôi không còn tìm sống cho chính mình, nhưng chính là tìm Chúa sống trong tôi, nhưng chính là tìm Chúa sống trong tôi.</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616991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11018" y="373487"/>
            <a:ext cx="11192847" cy="6309420"/>
          </a:xfrm>
          <a:prstGeom prst="rect">
            <a:avLst/>
          </a:prstGeom>
        </p:spPr>
        <p:txBody>
          <a:bodyPr wrap="square">
            <a:spAutoFit/>
          </a:bodyPr>
          <a:lstStyle/>
          <a:p>
            <a:pPr algn="just"/>
            <a:r>
              <a:rPr lang="vi-VN" sz="5400" b="1" dirty="0" smtClean="0">
                <a:solidFill>
                  <a:srgbClr val="FF0000"/>
                </a:solidFill>
                <a:effectLst/>
                <a:latin typeface="Arial" panose="020B0604020202020204" pitchFamily="34" charset="0"/>
                <a:cs typeface="Arial" panose="020B0604020202020204" pitchFamily="34" charset="0"/>
              </a:rPr>
              <a:t> </a:t>
            </a:r>
            <a:r>
              <a:rPr lang="en-US" sz="8000" b="1" dirty="0" smtClean="0">
                <a:solidFill>
                  <a:srgbClr val="FF0000"/>
                </a:solidFill>
                <a:effectLst/>
                <a:latin typeface="Arial" panose="020B0604020202020204" pitchFamily="34" charset="0"/>
                <a:cs typeface="Arial" panose="020B0604020202020204" pitchFamily="34" charset="0"/>
              </a:rPr>
              <a:t>1.</a:t>
            </a:r>
            <a:r>
              <a:rPr lang="en-US" sz="5400" b="1" dirty="0" smtClean="0">
                <a:solidFill>
                  <a:srgbClr val="FF0000"/>
                </a:solidFill>
                <a:effectLst/>
                <a:latin typeface="Arial" panose="020B0604020202020204" pitchFamily="34" charset="0"/>
                <a:cs typeface="Arial" panose="020B0604020202020204" pitchFamily="34" charset="0"/>
              </a:rPr>
              <a:t> </a:t>
            </a:r>
            <a:r>
              <a:rPr lang="vi-VN" sz="5400" b="1" dirty="0"/>
              <a:t>Kiếp sống tôi đang sống trong cuộc đời, nơi thân xác mong manh của con người, nhưng chính là tôi sống trong niềm tin, tin nơi Ngài là Con một Thiên Chúa.</a:t>
            </a:r>
            <a:r>
              <a:rPr lang="vi-VN" sz="5400" b="1" dirty="0"/>
              <a:t/>
            </a:r>
            <a:br>
              <a:rPr lang="vi-VN" sz="5400" b="1" dirty="0"/>
            </a:b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587321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6" y="0"/>
            <a:ext cx="11076002" cy="6863417"/>
          </a:xfrm>
          <a:prstGeom prst="rect">
            <a:avLst/>
          </a:prstGeom>
        </p:spPr>
        <p:txBody>
          <a:bodyPr wrap="square">
            <a:spAutoFit/>
          </a:bodyPr>
          <a:lstStyle/>
          <a:p>
            <a:pPr algn="just"/>
            <a:r>
              <a:rPr lang="vi-VN" sz="6000" b="1" dirty="0" smtClean="0">
                <a:solidFill>
                  <a:srgbClr val="FF0000"/>
                </a:solidFill>
                <a:latin typeface="Arial" panose="020B0604020202020204" pitchFamily="34" charset="0"/>
                <a:cs typeface="Arial" panose="020B0604020202020204" pitchFamily="34" charset="0"/>
              </a:rPr>
              <a:t>ĐK</a:t>
            </a:r>
            <a:r>
              <a:rPr lang="vi-VN" sz="5000" b="1" dirty="0" smtClean="0">
                <a:solidFill>
                  <a:srgbClr val="FF0000"/>
                </a:solidFill>
                <a:effectLst/>
                <a:latin typeface="Arial" panose="020B0604020202020204" pitchFamily="34" charset="0"/>
                <a:cs typeface="Arial" panose="020B0604020202020204" pitchFamily="34" charset="0"/>
              </a:rPr>
              <a:t>. </a:t>
            </a:r>
            <a:r>
              <a:rPr lang="vi-VN" sz="4800" b="1" dirty="0"/>
              <a:t> </a:t>
            </a:r>
            <a:r>
              <a:rPr lang="vi-VN" sz="6600" b="1" dirty="0"/>
              <a:t> </a:t>
            </a:r>
            <a:r>
              <a:rPr lang="vi-VN" sz="6000" b="1" dirty="0"/>
              <a:t>Cuộc sống tôi hôm nay và mãi mãi, tôi không còn tìm sống cho chính mình, nhưng chính là tìm Chúa sống trong tôi, nhưng chính là tìm Chúa sống trong tôi.</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817110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6" y="334851"/>
            <a:ext cx="10972971" cy="5570756"/>
          </a:xfrm>
          <a:prstGeom prst="rect">
            <a:avLst/>
          </a:prstGeom>
        </p:spPr>
        <p:txBody>
          <a:bodyPr wrap="square">
            <a:spAutoFit/>
          </a:bodyPr>
          <a:lstStyle/>
          <a:p>
            <a:pPr algn="just"/>
            <a:r>
              <a:rPr lang="vi-VN" sz="66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a:t>
            </a:r>
            <a:r>
              <a:rPr lang="vi-VN" sz="5000" b="1" dirty="0" smtClean="0">
                <a:solidFill>
                  <a:srgbClr val="FF0000"/>
                </a:solidFill>
                <a:effectLst/>
                <a:latin typeface="Arial" panose="020B0604020202020204" pitchFamily="34" charset="0"/>
                <a:cs typeface="Arial" panose="020B0604020202020204" pitchFamily="34" charset="0"/>
              </a:rPr>
              <a:t> </a:t>
            </a:r>
            <a:r>
              <a:rPr lang="vi-VN" sz="4800" b="1" dirty="0"/>
              <a:t> </a:t>
            </a:r>
            <a:r>
              <a:rPr lang="vi-VN" sz="6600" b="1" dirty="0"/>
              <a:t>  </a:t>
            </a:r>
            <a:r>
              <a:rPr lang="vi-VN" sz="5800" b="1" dirty="0"/>
              <a:t>Dẫu sướng vui hay lúc tôi u hoài, tôi tin Chúa bên tôi cùng song hành, và có Ngài đau khổ không còn nữa, nhưng chỉ còn niềm vui và sức sống.</a:t>
            </a:r>
            <a:endParaRPr lang="vi-VN" sz="58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690336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6" y="0"/>
            <a:ext cx="11076002" cy="6863417"/>
          </a:xfrm>
          <a:prstGeom prst="rect">
            <a:avLst/>
          </a:prstGeom>
        </p:spPr>
        <p:txBody>
          <a:bodyPr wrap="square">
            <a:spAutoFit/>
          </a:bodyPr>
          <a:lstStyle/>
          <a:p>
            <a:pPr algn="just"/>
            <a:r>
              <a:rPr lang="vi-VN" sz="6000" b="1" dirty="0" smtClean="0">
                <a:solidFill>
                  <a:srgbClr val="FF0000"/>
                </a:solidFill>
                <a:latin typeface="Arial" panose="020B0604020202020204" pitchFamily="34" charset="0"/>
                <a:cs typeface="Arial" panose="020B0604020202020204" pitchFamily="34" charset="0"/>
              </a:rPr>
              <a:t>ĐK</a:t>
            </a:r>
            <a:r>
              <a:rPr lang="vi-VN" sz="5000" b="1" dirty="0" smtClean="0">
                <a:solidFill>
                  <a:srgbClr val="FF0000"/>
                </a:solidFill>
                <a:effectLst/>
                <a:latin typeface="Arial" panose="020B0604020202020204" pitchFamily="34" charset="0"/>
                <a:cs typeface="Arial" panose="020B0604020202020204" pitchFamily="34" charset="0"/>
              </a:rPr>
              <a:t>. </a:t>
            </a:r>
            <a:r>
              <a:rPr lang="vi-VN" sz="4800" b="1" dirty="0"/>
              <a:t> </a:t>
            </a:r>
            <a:r>
              <a:rPr lang="vi-VN" sz="6600" b="1" dirty="0"/>
              <a:t> </a:t>
            </a:r>
            <a:r>
              <a:rPr lang="vi-VN" sz="6000" b="1" dirty="0"/>
              <a:t>Cuộc sống tôi hôm nay và mãi mãi, tôi không còn tìm sống cho chính mình, nhưng chính là tìm Chúa sống trong tôi, nhưng chính là tìm Chúa sống trong tôi.</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135851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6" y="334851"/>
            <a:ext cx="10972971" cy="6463308"/>
          </a:xfrm>
          <a:prstGeom prst="rect">
            <a:avLst/>
          </a:prstGeom>
        </p:spPr>
        <p:txBody>
          <a:bodyPr wrap="square">
            <a:spAutoFit/>
          </a:bodyPr>
          <a:lstStyle/>
          <a:p>
            <a:pPr algn="just"/>
            <a:r>
              <a:rPr lang="vi-VN" sz="6600" b="1" dirty="0" smtClean="0">
                <a:solidFill>
                  <a:srgbClr val="FF0000"/>
                </a:solidFill>
                <a:latin typeface="Arial" panose="020B0604020202020204" pitchFamily="34" charset="0"/>
                <a:cs typeface="Arial" panose="020B0604020202020204" pitchFamily="34" charset="0"/>
              </a:rPr>
              <a:t>3</a:t>
            </a:r>
            <a:r>
              <a:rPr lang="vi-VN" sz="6600" b="1" dirty="0" smtClean="0">
                <a:solidFill>
                  <a:srgbClr val="FF0000"/>
                </a:solidFill>
                <a:effectLst/>
                <a:latin typeface="Arial" panose="020B0604020202020204" pitchFamily="34" charset="0"/>
                <a:cs typeface="Arial" panose="020B0604020202020204" pitchFamily="34" charset="0"/>
              </a:rPr>
              <a:t>.</a:t>
            </a:r>
            <a:r>
              <a:rPr lang="vi-VN" sz="5000" b="1" dirty="0" smtClean="0">
                <a:solidFill>
                  <a:srgbClr val="FF0000"/>
                </a:solidFill>
                <a:effectLst/>
                <a:latin typeface="Arial" panose="020B0604020202020204" pitchFamily="34" charset="0"/>
                <a:cs typeface="Arial" panose="020B0604020202020204" pitchFamily="34" charset="0"/>
              </a:rPr>
              <a:t> </a:t>
            </a:r>
            <a:r>
              <a:rPr lang="vi-VN" sz="4800" b="1" dirty="0"/>
              <a:t> </a:t>
            </a:r>
            <a:r>
              <a:rPr lang="vi-VN" sz="5800" b="1" dirty="0" smtClean="0"/>
              <a:t>Chúa </a:t>
            </a:r>
            <a:r>
              <a:rPr lang="vi-VN" sz="5800" b="1" dirty="0"/>
              <a:t>giúp tôi biết sống trong cuộc đời, theo gương Chúa tôi luôn tìm yêu người. Vì chính Ngài đã đến trong trần gian, để đem lại tình thương và hạnh phúc.</a:t>
            </a:r>
            <a:endParaRPr lang="vi-VN" sz="58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830395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6" y="0"/>
            <a:ext cx="11076002" cy="6863417"/>
          </a:xfrm>
          <a:prstGeom prst="rect">
            <a:avLst/>
          </a:prstGeom>
        </p:spPr>
        <p:txBody>
          <a:bodyPr wrap="square">
            <a:spAutoFit/>
          </a:bodyPr>
          <a:lstStyle/>
          <a:p>
            <a:pPr algn="just"/>
            <a:r>
              <a:rPr lang="vi-VN" sz="6000" b="1" dirty="0" smtClean="0">
                <a:solidFill>
                  <a:srgbClr val="FF0000"/>
                </a:solidFill>
                <a:latin typeface="Arial" panose="020B0604020202020204" pitchFamily="34" charset="0"/>
                <a:cs typeface="Arial" panose="020B0604020202020204" pitchFamily="34" charset="0"/>
              </a:rPr>
              <a:t>ĐK</a:t>
            </a:r>
            <a:r>
              <a:rPr lang="vi-VN" sz="5000" b="1" dirty="0" smtClean="0">
                <a:solidFill>
                  <a:srgbClr val="FF0000"/>
                </a:solidFill>
                <a:effectLst/>
                <a:latin typeface="Arial" panose="020B0604020202020204" pitchFamily="34" charset="0"/>
                <a:cs typeface="Arial" panose="020B0604020202020204" pitchFamily="34" charset="0"/>
              </a:rPr>
              <a:t>. </a:t>
            </a:r>
            <a:r>
              <a:rPr lang="vi-VN" sz="4800" b="1" dirty="0"/>
              <a:t> </a:t>
            </a:r>
            <a:r>
              <a:rPr lang="vi-VN" sz="6600" b="1" dirty="0"/>
              <a:t> </a:t>
            </a:r>
            <a:r>
              <a:rPr lang="vi-VN" sz="6000" b="1" dirty="0"/>
              <a:t>Cuộc sống tôi hôm nay và mãi mãi, tôi không còn tìm sống cho chính mình, nhưng chính là tìm Chúa sống trong tôi, nhưng chính là tìm Chúa sống trong tôi.</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53277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11018" y="466639"/>
            <a:ext cx="11369963" cy="5478423"/>
          </a:xfrm>
          <a:prstGeom prst="rect">
            <a:avLst/>
          </a:prstGeom>
        </p:spPr>
        <p:txBody>
          <a:bodyPr wrap="square">
            <a:spAutoFit/>
          </a:bodyPr>
          <a:lstStyle/>
          <a:p>
            <a:pPr algn="just"/>
            <a:r>
              <a:rPr lang="vi-VN" sz="5400" b="1" dirty="0" smtClean="0">
                <a:solidFill>
                  <a:srgbClr val="FF0000"/>
                </a:solidFill>
                <a:effectLst/>
                <a:latin typeface="Arial" panose="020B0604020202020204" pitchFamily="34" charset="0"/>
                <a:cs typeface="Arial" panose="020B0604020202020204" pitchFamily="34" charset="0"/>
              </a:rPr>
              <a:t> </a:t>
            </a:r>
            <a:r>
              <a:rPr lang="vi-VN" sz="8000" b="1" dirty="0" smtClean="0">
                <a:solidFill>
                  <a:srgbClr val="FF0000"/>
                </a:solidFill>
                <a:effectLst/>
                <a:latin typeface="Arial" panose="020B0604020202020204" pitchFamily="34" charset="0"/>
                <a:cs typeface="Arial" panose="020B0604020202020204" pitchFamily="34" charset="0"/>
              </a:rPr>
              <a:t>4</a:t>
            </a:r>
            <a:r>
              <a:rPr lang="en-US" sz="80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400" b="1" dirty="0"/>
              <a:t>Mỗi tiếng ca tôi hát cho con người, luôn chan chứa yêu thương Lời Tin Mừng. Như chính Ngài đã đến trong trần gian đem an bình và gieo nguồn chân lý.</a:t>
            </a: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1904357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60</TotalTime>
  <Words>64</Words>
  <Application>Microsoft Office PowerPoint</Application>
  <PresentationFormat>Widescreen</PresentationFormat>
  <Paragraphs>12</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Century Gothic</vt:lpstr>
      <vt:lpstr>Garamond</vt:lpstr>
      <vt:lpstr>Verdana</vt:lpstr>
      <vt:lpstr>Savon</vt:lpstr>
      <vt:lpstr>CHÚA SỐNG TRONG TÔI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NGÀY ÁNH SÁNG</dc:title>
  <dc:creator>Admin</dc:creator>
  <cp:lastModifiedBy>Admin</cp:lastModifiedBy>
  <cp:revision>30</cp:revision>
  <dcterms:created xsi:type="dcterms:W3CDTF">2024-12-06T02:45:28Z</dcterms:created>
  <dcterms:modified xsi:type="dcterms:W3CDTF">2025-05-23T03:09:09Z</dcterms:modified>
</cp:coreProperties>
</file>