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7348951a4e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7348951a4e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7348951a4e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7348951a4e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7348951a4e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7348951a4e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7348951a4e_0_3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7348951a4e_0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348951a4e_0_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348951a4e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348951a4e_0_3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348951a4e_0_3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7348951a4e_0_3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7348951a4e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7348951a4e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7348951a4e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7348951a4e_0_3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7348951a4e_0_3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7348951a4e_0_4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7348951a4e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6fd8ccc017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6fd8ccc01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348951a4e_0_4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348951a4e_0_4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7348951a4e_0_4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7348951a4e_0_4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7348951a4e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7348951a4e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7348951a4e_0_4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7348951a4e_0_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7348951a4e_0_4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7348951a4e_0_4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7348951a4e_0_4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7348951a4e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7348951a4e_0_4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7348951a4e_0_4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6fd8ccc017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6fd8ccc017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g6fda0906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6" name="Google Shape;766;g6fda0906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" name="Google Shape;772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6fd8ccc017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6fd8ccc017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7348951a4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7348951a4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7348951a4e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7348951a4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7348951a4e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7348951a4e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7348951a4e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7348951a4e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7348951a4e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7348951a4e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7348951a4e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7348951a4e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6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1.png"/><Relationship Id="rId12" Type="http://schemas.openxmlformats.org/officeDocument/2006/relationships/image" Target="../media/image4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6911574" y="-27"/>
            <a:ext cx="52804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/>
          <p:nvPr/>
        </p:nvSpPr>
        <p:spPr>
          <a:xfrm rot="-5400000">
            <a:off x="2080863" y="-2080891"/>
            <a:ext cx="6872904" cy="11034630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997813"/>
            <a:ext cx="54864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0" y="1857000"/>
            <a:ext cx="45720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0" y="2716188"/>
            <a:ext cx="36576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0" y="3575375"/>
            <a:ext cx="27432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20" name="Google Shape;20;p2"/>
          <p:cNvSpPr txBox="1"/>
          <p:nvPr>
            <p:ph type="ctrTitle"/>
          </p:nvPr>
        </p:nvSpPr>
        <p:spPr>
          <a:xfrm>
            <a:off x="3968411" y="2716175"/>
            <a:ext cx="6801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3968404" y="5349830"/>
            <a:ext cx="6801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4 | Lesson Layout">
  <p:cSld name="CUSTOM_10_1_1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1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51" name="Google Shape;151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2" name="Google Shape;152;p11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3" name="Google Shape;153;p11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1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1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1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5 | Lesson Layout">
  <p:cSld name="CUSTOM_10_1_1_1_1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2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61" name="Google Shape;161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2" name="Google Shape;162;p12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63" name="Google Shape;163;p12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2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2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2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CUSTOM_4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9" name="Google Shape;169;p13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0" name="Google Shape;170;p13"/>
          <p:cNvSpPr txBox="1"/>
          <p:nvPr>
            <p:ph idx="1" type="subTitle"/>
          </p:nvPr>
        </p:nvSpPr>
        <p:spPr>
          <a:xfrm>
            <a:off x="287475" y="6083375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21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1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1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1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1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1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1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100"/>
              </a:spcBef>
              <a:spcAft>
                <a:spcPts val="21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oogle Shape;172;p1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3" name="Google Shape;173;p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74" name="Google Shape;174;p14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5" name="Google Shape;175;p14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6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33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5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3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33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76" name="Google Shape;176;p14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177" name="Google Shape;177;p14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219633" y="5898831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8" name="Google Shape;178;p14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932865" y="5903323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Google Shape;179;p14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68046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Google Shape;180;p14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1" name="Google Shape;181;p14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1">
  <p:cSld name="CUSTOM_5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0" y="357537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" name="Google Shape;35;p3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36" name="Google Shape;36;p3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" name="Google Shape;41;p3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2">
  <p:cSld name="CUSTOM_5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55" name="Google Shape;55;p4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4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4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" name="Google Shape;60;p4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3">
  <p:cSld name="CUSTOM_5_1_1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" name="Google Shape;72;p5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73" name="Google Shape;73;p5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5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5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5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5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4">
  <p:cSld name="CUSTOM_5_1_1_1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6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6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6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9" name="Google Shape;89;p6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90" name="Google Shape;90;p6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6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6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6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6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5">
  <p:cSld name="CUSTOM_5_1_1_1_1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5" name="Google Shape;105;p7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106" name="Google Shape;106;p7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7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7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" name="Google Shape;111;p7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1 | Lesson Layout">
  <p:cSld name="CUSTOM_10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8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8"/>
          <p:cNvSpPr/>
          <p:nvPr/>
        </p:nvSpPr>
        <p:spPr>
          <a:xfrm>
            <a:off x="0" y="357537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0" name="Google Shape;120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1" name="Google Shape;121;p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2" name="Google Shape;122;p8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2 | Lesson Layout">
  <p:cSld name="CUSTOM_10_1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9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8" name="Google Shape;128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9" name="Google Shape;129;p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0" name="Google Shape;130;p9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9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9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3 | Lesson Layout">
  <p:cSld name="CUSTOM_10_1_1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1" name="Google Shape;141;p1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2" name="Google Shape;142;p10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0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0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0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0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gradFill>
          <a:gsLst>
            <a:gs pos="0">
              <a:srgbClr val="FFFFFF"/>
            </a:gs>
            <a:gs pos="100000">
              <a:srgbClr val="BEBEBE"/>
            </a:gs>
          </a:gsLst>
          <a:lin ang="5400012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Char char="●"/>
              <a:defRPr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2.xml"/><Relationship Id="rId4" Type="http://schemas.openxmlformats.org/officeDocument/2006/relationships/slide" Target="/ppt/slides/slide7.xml"/><Relationship Id="rId5" Type="http://schemas.openxmlformats.org/officeDocument/2006/relationships/slide" Target="/ppt/slides/slide12.xml"/><Relationship Id="rId6" Type="http://schemas.openxmlformats.org/officeDocument/2006/relationships/slide" Target="/ppt/slides/slide17.xml"/><Relationship Id="rId7" Type="http://schemas.openxmlformats.org/officeDocument/2006/relationships/slide" Target="/ppt/slides/slide22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7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7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3.xml"/><Relationship Id="rId4" Type="http://schemas.openxmlformats.org/officeDocument/2006/relationships/slide" Target="/ppt/slides/slide14.xml"/><Relationship Id="rId5" Type="http://schemas.openxmlformats.org/officeDocument/2006/relationships/slide" Target="/ppt/slides/slide15.xml"/><Relationship Id="rId6" Type="http://schemas.openxmlformats.org/officeDocument/2006/relationships/slide" Target="/ppt/slides/slide16.xml"/><Relationship Id="rId7" Type="http://schemas.openxmlformats.org/officeDocument/2006/relationships/slide" Target="/ppt/slides/slide1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2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2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2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2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8.xml"/><Relationship Id="rId4" Type="http://schemas.openxmlformats.org/officeDocument/2006/relationships/slide" Target="/ppt/slides/slide19.xml"/><Relationship Id="rId5" Type="http://schemas.openxmlformats.org/officeDocument/2006/relationships/slide" Target="/ppt/slides/slide20.xml"/><Relationship Id="rId6" Type="http://schemas.openxmlformats.org/officeDocument/2006/relationships/slide" Target="/ppt/slides/slide21.xml"/><Relationship Id="rId7" Type="http://schemas.openxmlformats.org/officeDocument/2006/relationships/slide" Target="/ppt/slides/slide1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7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4.xml"/><Relationship Id="rId5" Type="http://schemas.openxmlformats.org/officeDocument/2006/relationships/slide" Target="/ppt/slides/slide5.xml"/><Relationship Id="rId6" Type="http://schemas.openxmlformats.org/officeDocument/2006/relationships/slide" Target="/ppt/slides/slide6.xml"/><Relationship Id="rId7" Type="http://schemas.openxmlformats.org/officeDocument/2006/relationships/slide" Target="/ppt/slides/slide1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7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7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23.xml"/><Relationship Id="rId4" Type="http://schemas.openxmlformats.org/officeDocument/2006/relationships/slide" Target="/ppt/slides/slide24.xml"/><Relationship Id="rId5" Type="http://schemas.openxmlformats.org/officeDocument/2006/relationships/slide" Target="/ppt/slides/slide25.xml"/><Relationship Id="rId6" Type="http://schemas.openxmlformats.org/officeDocument/2006/relationships/slide" Target="/ppt/slides/slide26.xml"/><Relationship Id="rId7" Type="http://schemas.openxmlformats.org/officeDocument/2006/relationships/slide" Target="/ppt/slides/slide1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22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22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22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22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slidesmania.com/" TargetMode="External"/><Relationship Id="rId4" Type="http://schemas.openxmlformats.org/officeDocument/2006/relationships/hyperlink" Target="https://unsplash.com/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8.xml"/><Relationship Id="rId4" Type="http://schemas.openxmlformats.org/officeDocument/2006/relationships/slide" Target="/ppt/slides/slide9.xml"/><Relationship Id="rId5" Type="http://schemas.openxmlformats.org/officeDocument/2006/relationships/slide" Target="/ppt/slides/slide10.xml"/><Relationship Id="rId6" Type="http://schemas.openxmlformats.org/officeDocument/2006/relationships/slide" Target="/ppt/slides/slide11.xml"/><Relationship Id="rId7" Type="http://schemas.openxmlformats.org/officeDocument/2006/relationships/slide" Target="/ppt/slides/slide1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7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/>
          <p:nvPr>
            <p:ph type="ctrTitle"/>
          </p:nvPr>
        </p:nvSpPr>
        <p:spPr>
          <a:xfrm>
            <a:off x="3968411" y="2716175"/>
            <a:ext cx="6801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or subject.</a:t>
            </a:r>
            <a:endParaRPr/>
          </a:p>
        </p:txBody>
      </p:sp>
      <p:sp>
        <p:nvSpPr>
          <p:cNvPr id="187" name="Google Shape;187;p15"/>
          <p:cNvSpPr txBox="1"/>
          <p:nvPr>
            <p:ph idx="1" type="subTitle"/>
          </p:nvPr>
        </p:nvSpPr>
        <p:spPr>
          <a:xfrm>
            <a:off x="3968404" y="5349830"/>
            <a:ext cx="6801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here your subtitle or name.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5">
            <a:hlinkClick action="ppaction://hlinksldjump" r:id="rId3"/>
          </p:cNvPr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89" name="Google Shape;189;p15">
            <a:hlinkClick action="ppaction://hlinksldjump" r:id="rId4"/>
          </p:cNvPr>
          <p:cNvSpPr txBox="1"/>
          <p:nvPr/>
        </p:nvSpPr>
        <p:spPr>
          <a:xfrm>
            <a:off x="0" y="1042100"/>
            <a:ext cx="54621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0" name="Google Shape;190;p15">
            <a:hlinkClick action="ppaction://hlinksldjump" r:id="rId5"/>
          </p:cNvPr>
          <p:cNvSpPr txBox="1"/>
          <p:nvPr/>
        </p:nvSpPr>
        <p:spPr>
          <a:xfrm>
            <a:off x="0" y="1879125"/>
            <a:ext cx="45000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1" name="Google Shape;191;p15">
            <a:hlinkClick action="ppaction://hlinksldjump" r:id="rId6"/>
          </p:cNvPr>
          <p:cNvSpPr txBox="1"/>
          <p:nvPr/>
        </p:nvSpPr>
        <p:spPr>
          <a:xfrm>
            <a:off x="0" y="2763475"/>
            <a:ext cx="36594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2" name="Google Shape;192;p15">
            <a:hlinkClick action="ppaction://hlinksldjump" r:id="rId7"/>
          </p:cNvPr>
          <p:cNvSpPr txBox="1"/>
          <p:nvPr/>
        </p:nvSpPr>
        <p:spPr>
          <a:xfrm>
            <a:off x="0" y="3647825"/>
            <a:ext cx="27204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4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84" name="Google Shape;284;p24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85" name="Google Shape;285;p24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86" name="Google Shape;286;p24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4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8" name="Google Shape;288;p24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9" name="Google Shape;289;p24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5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95" name="Google Shape;295;p25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96" name="Google Shape;296;p25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97" name="Google Shape;297;p25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5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9" name="Google Shape;299;p25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0" name="Google Shape;300;p25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6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6" name="Google Shape;306;p26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7" name="Google Shape;307;p26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8" name="Google Shape;308;p26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9" name="Google Shape;309;p26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10" name="Google Shape;310;p26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7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16" name="Google Shape;316;p27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17" name="Google Shape;317;p27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18" name="Google Shape;318;p27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7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0" name="Google Shape;320;p27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1" name="Google Shape;321;p27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27" name="Google Shape;327;p2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28" name="Google Shape;328;p28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29" name="Google Shape;329;p28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8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1" name="Google Shape;331;p28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2" name="Google Shape;332;p28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9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38" name="Google Shape;338;p2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39" name="Google Shape;339;p29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40" name="Google Shape;340;p29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9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2" name="Google Shape;342;p29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3" name="Google Shape;343;p29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0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49" name="Google Shape;349;p3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50" name="Google Shape;350;p30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51" name="Google Shape;351;p30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0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3" name="Google Shape;353;p30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4" name="Google Shape;354;p30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1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0" name="Google Shape;360;p31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1" name="Google Shape;361;p31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2" name="Google Shape;362;p31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3" name="Google Shape;363;p31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4" name="Google Shape;364;p31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2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70" name="Google Shape;370;p32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71" name="Google Shape;371;p32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72" name="Google Shape;372;p32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32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4" name="Google Shape;374;p32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33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81" name="Google Shape;381;p33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82" name="Google Shape;382;p33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83" name="Google Shape;383;p33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33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5" name="Google Shape;385;p33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6" name="Google Shape;386;p33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8" name="Google Shape;198;p16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</a:t>
            </a: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9" name="Google Shape;199;p16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0" name="Google Shape;200;p16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1" name="Google Shape;201;p16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2" name="Google Shape;202;p16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4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92" name="Google Shape;392;p34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93" name="Google Shape;393;p34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94" name="Google Shape;394;p34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34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6" name="Google Shape;396;p34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7" name="Google Shape;397;p34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5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03" name="Google Shape;403;p35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04" name="Google Shape;404;p35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05" name="Google Shape;405;p35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35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7" name="Google Shape;407;p35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" name="Google Shape;408;p35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6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4" name="Google Shape;414;p36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5" name="Google Shape;415;p36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6" name="Google Shape;416;p36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7" name="Google Shape;417;p36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8" name="Google Shape;418;p36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7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24" name="Google Shape;424;p37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25" name="Google Shape;425;p37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26" name="Google Shape;426;p37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37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8" name="Google Shape;428;p37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9" name="Google Shape;429;p37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35" name="Google Shape;435;p3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36" name="Google Shape;436;p38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37" name="Google Shape;437;p38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38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9" name="Google Shape;439;p38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40" name="Google Shape;440;p38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39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46" name="Google Shape;446;p3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47" name="Google Shape;447;p39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48" name="Google Shape;448;p39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39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0" name="Google Shape;450;p39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1" name="Google Shape;451;p39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0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57" name="Google Shape;457;p4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58" name="Google Shape;458;p40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59" name="Google Shape;459;p40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40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1" name="Google Shape;461;p40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2" name="Google Shape;462;p40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41"/>
          <p:cNvSpPr txBox="1"/>
          <p:nvPr>
            <p:ph type="title"/>
          </p:nvPr>
        </p:nvSpPr>
        <p:spPr>
          <a:xfrm>
            <a:off x="2083450" y="64950"/>
            <a:ext cx="4393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</a:rPr>
              <a:t>Editable Icons.</a:t>
            </a:r>
            <a:endParaRPr sz="3600">
              <a:solidFill>
                <a:srgbClr val="FFFFFF"/>
              </a:solidFill>
            </a:endParaRPr>
          </a:p>
        </p:txBody>
      </p:sp>
      <p:grpSp>
        <p:nvGrpSpPr>
          <p:cNvPr id="468" name="Google Shape;468;p41"/>
          <p:cNvGrpSpPr/>
          <p:nvPr/>
        </p:nvGrpSpPr>
        <p:grpSpPr>
          <a:xfrm>
            <a:off x="2621612" y="1427197"/>
            <a:ext cx="405160" cy="265644"/>
            <a:chOff x="4797800" y="1994125"/>
            <a:chExt cx="306475" cy="186025"/>
          </a:xfrm>
        </p:grpSpPr>
        <p:sp>
          <p:nvSpPr>
            <p:cNvPr id="469" name="Google Shape;469;p41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41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1" name="Google Shape;471;p41"/>
          <p:cNvSpPr/>
          <p:nvPr/>
        </p:nvSpPr>
        <p:spPr>
          <a:xfrm>
            <a:off x="2064406" y="1444008"/>
            <a:ext cx="351487" cy="322978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41"/>
          <p:cNvSpPr/>
          <p:nvPr/>
        </p:nvSpPr>
        <p:spPr>
          <a:xfrm>
            <a:off x="1649318" y="1356633"/>
            <a:ext cx="211156" cy="417262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41"/>
          <p:cNvSpPr/>
          <p:nvPr/>
        </p:nvSpPr>
        <p:spPr>
          <a:xfrm>
            <a:off x="3176350" y="1427744"/>
            <a:ext cx="352082" cy="265644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41"/>
          <p:cNvSpPr/>
          <p:nvPr/>
        </p:nvSpPr>
        <p:spPr>
          <a:xfrm>
            <a:off x="3679853" y="1382842"/>
            <a:ext cx="333805" cy="355465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1"/>
          <p:cNvSpPr/>
          <p:nvPr/>
        </p:nvSpPr>
        <p:spPr>
          <a:xfrm>
            <a:off x="4669167" y="1418121"/>
            <a:ext cx="299003" cy="294311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76" name="Google Shape;476;p41"/>
          <p:cNvGrpSpPr/>
          <p:nvPr/>
        </p:nvGrpSpPr>
        <p:grpSpPr>
          <a:xfrm>
            <a:off x="5214898" y="1431347"/>
            <a:ext cx="352082" cy="266286"/>
            <a:chOff x="4250025" y="2848800"/>
            <a:chExt cx="266325" cy="186475"/>
          </a:xfrm>
        </p:grpSpPr>
        <p:sp>
          <p:nvSpPr>
            <p:cNvPr id="477" name="Google Shape;477;p41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41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9" name="Google Shape;479;p41"/>
          <p:cNvGrpSpPr/>
          <p:nvPr/>
        </p:nvGrpSpPr>
        <p:grpSpPr>
          <a:xfrm>
            <a:off x="5812246" y="1393755"/>
            <a:ext cx="343224" cy="342077"/>
            <a:chOff x="4707700" y="2822475"/>
            <a:chExt cx="259625" cy="239550"/>
          </a:xfrm>
        </p:grpSpPr>
        <p:sp>
          <p:nvSpPr>
            <p:cNvPr id="480" name="Google Shape;480;p41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41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41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3" name="Google Shape;483;p41"/>
          <p:cNvSpPr/>
          <p:nvPr/>
        </p:nvSpPr>
        <p:spPr>
          <a:xfrm>
            <a:off x="6286201" y="1397732"/>
            <a:ext cx="340878" cy="335259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41"/>
          <p:cNvSpPr/>
          <p:nvPr/>
        </p:nvSpPr>
        <p:spPr>
          <a:xfrm>
            <a:off x="6809694" y="1432154"/>
            <a:ext cx="352082" cy="266286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5" name="Google Shape;485;p41"/>
          <p:cNvGrpSpPr/>
          <p:nvPr/>
        </p:nvGrpSpPr>
        <p:grpSpPr>
          <a:xfrm>
            <a:off x="7447413" y="1355520"/>
            <a:ext cx="351487" cy="417904"/>
            <a:chOff x="6425500" y="2795700"/>
            <a:chExt cx="265875" cy="292650"/>
          </a:xfrm>
        </p:grpSpPr>
        <p:sp>
          <p:nvSpPr>
            <p:cNvPr id="486" name="Google Shape;486;p41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41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8" name="Google Shape;488;p41"/>
          <p:cNvSpPr/>
          <p:nvPr/>
        </p:nvSpPr>
        <p:spPr>
          <a:xfrm>
            <a:off x="7945097" y="1389787"/>
            <a:ext cx="352677" cy="351609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9" name="Google Shape;489;p41"/>
          <p:cNvGrpSpPr/>
          <p:nvPr/>
        </p:nvGrpSpPr>
        <p:grpSpPr>
          <a:xfrm>
            <a:off x="8525454" y="1412794"/>
            <a:ext cx="350297" cy="304271"/>
            <a:chOff x="5549875" y="2418425"/>
            <a:chExt cx="264975" cy="213075"/>
          </a:xfrm>
        </p:grpSpPr>
        <p:sp>
          <p:nvSpPr>
            <p:cNvPr id="490" name="Google Shape;490;p41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41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2" name="Google Shape;492;p41"/>
          <p:cNvSpPr/>
          <p:nvPr/>
        </p:nvSpPr>
        <p:spPr>
          <a:xfrm>
            <a:off x="1671422" y="2050797"/>
            <a:ext cx="166936" cy="398769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3" name="Google Shape;493;p41"/>
          <p:cNvGrpSpPr/>
          <p:nvPr/>
        </p:nvGrpSpPr>
        <p:grpSpPr>
          <a:xfrm>
            <a:off x="2621539" y="2087966"/>
            <a:ext cx="299598" cy="322978"/>
            <a:chOff x="3739275" y="2525850"/>
            <a:chExt cx="226625" cy="226175"/>
          </a:xfrm>
        </p:grpSpPr>
        <p:sp>
          <p:nvSpPr>
            <p:cNvPr id="494" name="Google Shape;494;p41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41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41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41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8" name="Google Shape;498;p41"/>
          <p:cNvGrpSpPr/>
          <p:nvPr/>
        </p:nvGrpSpPr>
        <p:grpSpPr>
          <a:xfrm>
            <a:off x="2094725" y="2059924"/>
            <a:ext cx="272464" cy="379063"/>
            <a:chOff x="4518575" y="2506200"/>
            <a:chExt cx="206100" cy="265450"/>
          </a:xfrm>
        </p:grpSpPr>
        <p:sp>
          <p:nvSpPr>
            <p:cNvPr id="499" name="Google Shape;499;p41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0" name="Google Shape;500;p41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41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41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41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41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41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6" name="Google Shape;506;p41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7" name="Google Shape;507;p41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8" name="Google Shape;508;p41"/>
          <p:cNvGrpSpPr/>
          <p:nvPr/>
        </p:nvGrpSpPr>
        <p:grpSpPr>
          <a:xfrm>
            <a:off x="3175922" y="2088243"/>
            <a:ext cx="299631" cy="322978"/>
            <a:chOff x="4164375" y="1677425"/>
            <a:chExt cx="226650" cy="226175"/>
          </a:xfrm>
        </p:grpSpPr>
        <p:sp>
          <p:nvSpPr>
            <p:cNvPr id="509" name="Google Shape;509;p41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0" name="Google Shape;510;p41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1" name="Google Shape;511;p41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2" name="Google Shape;512;p41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41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4" name="Google Shape;514;p41"/>
          <p:cNvGrpSpPr/>
          <p:nvPr/>
        </p:nvGrpSpPr>
        <p:grpSpPr>
          <a:xfrm>
            <a:off x="4229888" y="2079012"/>
            <a:ext cx="299003" cy="322978"/>
            <a:chOff x="5226025" y="1677425"/>
            <a:chExt cx="226175" cy="226175"/>
          </a:xfrm>
        </p:grpSpPr>
        <p:sp>
          <p:nvSpPr>
            <p:cNvPr id="515" name="Google Shape;515;p41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6" name="Google Shape;516;p41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7" name="Google Shape;517;p41"/>
          <p:cNvGrpSpPr/>
          <p:nvPr/>
        </p:nvGrpSpPr>
        <p:grpSpPr>
          <a:xfrm>
            <a:off x="3703272" y="2079148"/>
            <a:ext cx="299003" cy="322978"/>
            <a:chOff x="4835275" y="1198350"/>
            <a:chExt cx="226175" cy="226175"/>
          </a:xfrm>
        </p:grpSpPr>
        <p:sp>
          <p:nvSpPr>
            <p:cNvPr id="518" name="Google Shape;518;p41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41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0" name="Google Shape;520;p41"/>
          <p:cNvGrpSpPr/>
          <p:nvPr/>
        </p:nvGrpSpPr>
        <p:grpSpPr>
          <a:xfrm>
            <a:off x="5390100" y="2062282"/>
            <a:ext cx="347356" cy="375243"/>
            <a:chOff x="968775" y="1180050"/>
            <a:chExt cx="262750" cy="262775"/>
          </a:xfrm>
        </p:grpSpPr>
        <p:sp>
          <p:nvSpPr>
            <p:cNvPr id="521" name="Google Shape;521;p41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41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41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4" name="Google Shape;524;p41"/>
          <p:cNvGrpSpPr/>
          <p:nvPr/>
        </p:nvGrpSpPr>
        <p:grpSpPr>
          <a:xfrm>
            <a:off x="4755002" y="2132539"/>
            <a:ext cx="386288" cy="234692"/>
            <a:chOff x="1678900" y="1231350"/>
            <a:chExt cx="292200" cy="164350"/>
          </a:xfrm>
        </p:grpSpPr>
        <p:sp>
          <p:nvSpPr>
            <p:cNvPr id="525" name="Google Shape;525;p41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41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7" name="Google Shape;527;p41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8" name="Google Shape;528;p41"/>
          <p:cNvSpPr/>
          <p:nvPr/>
        </p:nvSpPr>
        <p:spPr>
          <a:xfrm>
            <a:off x="6073982" y="2050815"/>
            <a:ext cx="245958" cy="380312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9" name="Google Shape;529;p41"/>
          <p:cNvGrpSpPr/>
          <p:nvPr/>
        </p:nvGrpSpPr>
        <p:grpSpPr>
          <a:xfrm>
            <a:off x="6518236" y="2055586"/>
            <a:ext cx="322006" cy="369995"/>
            <a:chOff x="2405550" y="1181850"/>
            <a:chExt cx="243575" cy="259100"/>
          </a:xfrm>
        </p:grpSpPr>
        <p:sp>
          <p:nvSpPr>
            <p:cNvPr id="530" name="Google Shape;530;p41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41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2" name="Google Shape;532;p41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3" name="Google Shape;533;p41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41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41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36" name="Google Shape;536;p41"/>
          <p:cNvSpPr/>
          <p:nvPr/>
        </p:nvSpPr>
        <p:spPr>
          <a:xfrm>
            <a:off x="7126371" y="2079755"/>
            <a:ext cx="299003" cy="32297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7" name="Google Shape;537;p41"/>
          <p:cNvGrpSpPr/>
          <p:nvPr/>
        </p:nvGrpSpPr>
        <p:grpSpPr>
          <a:xfrm>
            <a:off x="7551424" y="2053283"/>
            <a:ext cx="286610" cy="374600"/>
            <a:chOff x="3086700" y="1180050"/>
            <a:chExt cx="216800" cy="262325"/>
          </a:xfrm>
        </p:grpSpPr>
        <p:sp>
          <p:nvSpPr>
            <p:cNvPr id="538" name="Google Shape;538;p41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41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0" name="Google Shape;540;p41"/>
          <p:cNvGrpSpPr/>
          <p:nvPr/>
        </p:nvGrpSpPr>
        <p:grpSpPr>
          <a:xfrm>
            <a:off x="8058018" y="2040860"/>
            <a:ext cx="228243" cy="399447"/>
            <a:chOff x="3741075" y="1171575"/>
            <a:chExt cx="172650" cy="279725"/>
          </a:xfrm>
        </p:grpSpPr>
        <p:sp>
          <p:nvSpPr>
            <p:cNvPr id="541" name="Google Shape;541;p41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2" name="Google Shape;542;p41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3" name="Google Shape;543;p41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4" name="Google Shape;544;p41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5" name="Google Shape;545;p41"/>
          <p:cNvSpPr/>
          <p:nvPr/>
        </p:nvSpPr>
        <p:spPr>
          <a:xfrm>
            <a:off x="8516416" y="2053939"/>
            <a:ext cx="350330" cy="375207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6" name="Google Shape;546;p41"/>
          <p:cNvGrpSpPr/>
          <p:nvPr/>
        </p:nvGrpSpPr>
        <p:grpSpPr>
          <a:xfrm>
            <a:off x="1579520" y="2820383"/>
            <a:ext cx="351520" cy="265679"/>
            <a:chOff x="952700" y="1101100"/>
            <a:chExt cx="265900" cy="186050"/>
          </a:xfrm>
        </p:grpSpPr>
        <p:sp>
          <p:nvSpPr>
            <p:cNvPr id="547" name="Google Shape;547;p41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41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41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50" name="Google Shape;550;p41"/>
          <p:cNvSpPr/>
          <p:nvPr/>
        </p:nvSpPr>
        <p:spPr>
          <a:xfrm>
            <a:off x="2105987" y="2733355"/>
            <a:ext cx="246520" cy="379705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p41"/>
          <p:cNvSpPr/>
          <p:nvPr/>
        </p:nvSpPr>
        <p:spPr>
          <a:xfrm>
            <a:off x="2527848" y="2762064"/>
            <a:ext cx="396303" cy="418261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41"/>
          <p:cNvSpPr/>
          <p:nvPr/>
        </p:nvSpPr>
        <p:spPr>
          <a:xfrm>
            <a:off x="3099464" y="2762135"/>
            <a:ext cx="360939" cy="315374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41"/>
          <p:cNvSpPr/>
          <p:nvPr/>
        </p:nvSpPr>
        <p:spPr>
          <a:xfrm>
            <a:off x="3708830" y="2802092"/>
            <a:ext cx="311397" cy="352930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4" name="Google Shape;554;p41"/>
          <p:cNvGrpSpPr/>
          <p:nvPr/>
        </p:nvGrpSpPr>
        <p:grpSpPr>
          <a:xfrm>
            <a:off x="4270796" y="2797967"/>
            <a:ext cx="317875" cy="360570"/>
            <a:chOff x="5583325" y="1073450"/>
            <a:chExt cx="240450" cy="252500"/>
          </a:xfrm>
        </p:grpSpPr>
        <p:sp>
          <p:nvSpPr>
            <p:cNvPr id="555" name="Google Shape;555;p41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41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7" name="Google Shape;557;p41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41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9" name="Google Shape;559;p41"/>
          <p:cNvGrpSpPr/>
          <p:nvPr/>
        </p:nvGrpSpPr>
        <p:grpSpPr>
          <a:xfrm>
            <a:off x="4754654" y="2787028"/>
            <a:ext cx="386850" cy="308983"/>
            <a:chOff x="1502275" y="3638775"/>
            <a:chExt cx="292625" cy="216375"/>
          </a:xfrm>
        </p:grpSpPr>
        <p:sp>
          <p:nvSpPr>
            <p:cNvPr id="560" name="Google Shape;560;p41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41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41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41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4" name="Google Shape;564;p41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5" name="Google Shape;565;p41"/>
          <p:cNvGrpSpPr/>
          <p:nvPr/>
        </p:nvGrpSpPr>
        <p:grpSpPr>
          <a:xfrm>
            <a:off x="5309693" y="2728842"/>
            <a:ext cx="354428" cy="379669"/>
            <a:chOff x="3171000" y="4021950"/>
            <a:chExt cx="268100" cy="265875"/>
          </a:xfrm>
        </p:grpSpPr>
        <p:sp>
          <p:nvSpPr>
            <p:cNvPr id="566" name="Google Shape;566;p41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7" name="Google Shape;567;p41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8" name="Google Shape;568;p41"/>
          <p:cNvSpPr/>
          <p:nvPr/>
        </p:nvSpPr>
        <p:spPr>
          <a:xfrm>
            <a:off x="5830457" y="2765135"/>
            <a:ext cx="394518" cy="4268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41"/>
          <p:cNvSpPr/>
          <p:nvPr/>
        </p:nvSpPr>
        <p:spPr>
          <a:xfrm>
            <a:off x="6384843" y="2748852"/>
            <a:ext cx="352082" cy="380455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0" name="Google Shape;570;p41"/>
          <p:cNvGrpSpPr/>
          <p:nvPr/>
        </p:nvGrpSpPr>
        <p:grpSpPr>
          <a:xfrm>
            <a:off x="6898973" y="2782951"/>
            <a:ext cx="334400" cy="361213"/>
            <a:chOff x="5684575" y="4038000"/>
            <a:chExt cx="252950" cy="252950"/>
          </a:xfrm>
        </p:grpSpPr>
        <p:sp>
          <p:nvSpPr>
            <p:cNvPr id="571" name="Google Shape;571;p41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41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41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41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41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41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7" name="Google Shape;577;p41"/>
          <p:cNvGrpSpPr/>
          <p:nvPr/>
        </p:nvGrpSpPr>
        <p:grpSpPr>
          <a:xfrm>
            <a:off x="7492554" y="2739442"/>
            <a:ext cx="247115" cy="418511"/>
            <a:chOff x="1982675" y="3599525"/>
            <a:chExt cx="186925" cy="293075"/>
          </a:xfrm>
        </p:grpSpPr>
        <p:sp>
          <p:nvSpPr>
            <p:cNvPr id="578" name="Google Shape;578;p41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41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41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41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41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3" name="Google Shape;583;p41"/>
          <p:cNvGrpSpPr/>
          <p:nvPr/>
        </p:nvGrpSpPr>
        <p:grpSpPr>
          <a:xfrm>
            <a:off x="7998562" y="2739441"/>
            <a:ext cx="178106" cy="417904"/>
            <a:chOff x="2397075" y="3602200"/>
            <a:chExt cx="134725" cy="292650"/>
          </a:xfrm>
        </p:grpSpPr>
        <p:sp>
          <p:nvSpPr>
            <p:cNvPr id="584" name="Google Shape;584;p41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41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6" name="Google Shape;586;p41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41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8" name="Google Shape;588;p41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9" name="Google Shape;589;p41"/>
          <p:cNvGrpSpPr/>
          <p:nvPr/>
        </p:nvGrpSpPr>
        <p:grpSpPr>
          <a:xfrm>
            <a:off x="1632694" y="3456439"/>
            <a:ext cx="246520" cy="401982"/>
            <a:chOff x="2717350" y="3603525"/>
            <a:chExt cx="186475" cy="281500"/>
          </a:xfrm>
        </p:grpSpPr>
        <p:sp>
          <p:nvSpPr>
            <p:cNvPr id="590" name="Google Shape;590;p41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1" name="Google Shape;591;p4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4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3" name="Google Shape;593;p41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4" name="Google Shape;594;p41"/>
          <p:cNvSpPr/>
          <p:nvPr/>
        </p:nvSpPr>
        <p:spPr>
          <a:xfrm>
            <a:off x="8434509" y="2765385"/>
            <a:ext cx="387478" cy="351074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95" name="Google Shape;595;p41"/>
          <p:cNvGrpSpPr/>
          <p:nvPr/>
        </p:nvGrpSpPr>
        <p:grpSpPr>
          <a:xfrm>
            <a:off x="2075617" y="3467273"/>
            <a:ext cx="332053" cy="380312"/>
            <a:chOff x="3927075" y="3612900"/>
            <a:chExt cx="251175" cy="266325"/>
          </a:xfrm>
        </p:grpSpPr>
        <p:sp>
          <p:nvSpPr>
            <p:cNvPr id="596" name="Google Shape;596;p41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41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8" name="Google Shape;598;p41"/>
          <p:cNvGrpSpPr/>
          <p:nvPr/>
        </p:nvGrpSpPr>
        <p:grpSpPr>
          <a:xfrm>
            <a:off x="2603722" y="3529705"/>
            <a:ext cx="336152" cy="363747"/>
            <a:chOff x="4324975" y="3617800"/>
            <a:chExt cx="254275" cy="254725"/>
          </a:xfrm>
        </p:grpSpPr>
        <p:sp>
          <p:nvSpPr>
            <p:cNvPr id="599" name="Google Shape;599;p41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0" name="Google Shape;600;p41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41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2" name="Google Shape;602;p41"/>
          <p:cNvGrpSpPr/>
          <p:nvPr/>
        </p:nvGrpSpPr>
        <p:grpSpPr>
          <a:xfrm>
            <a:off x="3137380" y="3598499"/>
            <a:ext cx="399872" cy="228087"/>
            <a:chOff x="4728650" y="3665975"/>
            <a:chExt cx="302475" cy="159725"/>
          </a:xfrm>
        </p:grpSpPr>
        <p:sp>
          <p:nvSpPr>
            <p:cNvPr id="603" name="Google Shape;603;p41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41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5" name="Google Shape;605;p41"/>
          <p:cNvGrpSpPr/>
          <p:nvPr/>
        </p:nvGrpSpPr>
        <p:grpSpPr>
          <a:xfrm>
            <a:off x="3664047" y="3553622"/>
            <a:ext cx="382719" cy="296239"/>
            <a:chOff x="5164925" y="3642775"/>
            <a:chExt cx="289500" cy="207450"/>
          </a:xfrm>
        </p:grpSpPr>
        <p:sp>
          <p:nvSpPr>
            <p:cNvPr id="606" name="Google Shape;606;p41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7" name="Google Shape;607;p41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41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41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0" name="Google Shape;610;p41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1" name="Google Shape;611;p41"/>
          <p:cNvSpPr/>
          <p:nvPr/>
        </p:nvSpPr>
        <p:spPr>
          <a:xfrm>
            <a:off x="4264818" y="3463530"/>
            <a:ext cx="360939" cy="389844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41"/>
          <p:cNvSpPr/>
          <p:nvPr/>
        </p:nvSpPr>
        <p:spPr>
          <a:xfrm>
            <a:off x="4768636" y="3496969"/>
            <a:ext cx="334367" cy="322978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41"/>
          <p:cNvSpPr/>
          <p:nvPr/>
        </p:nvSpPr>
        <p:spPr>
          <a:xfrm>
            <a:off x="5245856" y="3485704"/>
            <a:ext cx="318470" cy="345505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41"/>
          <p:cNvSpPr/>
          <p:nvPr/>
        </p:nvSpPr>
        <p:spPr>
          <a:xfrm>
            <a:off x="5826856" y="3408469"/>
            <a:ext cx="351487" cy="379705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41"/>
          <p:cNvSpPr/>
          <p:nvPr/>
        </p:nvSpPr>
        <p:spPr>
          <a:xfrm>
            <a:off x="6336208" y="3408166"/>
            <a:ext cx="351487" cy="380312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41"/>
          <p:cNvSpPr/>
          <p:nvPr/>
        </p:nvSpPr>
        <p:spPr>
          <a:xfrm>
            <a:off x="6845560" y="3400257"/>
            <a:ext cx="340283" cy="440181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41"/>
          <p:cNvSpPr/>
          <p:nvPr/>
        </p:nvSpPr>
        <p:spPr>
          <a:xfrm>
            <a:off x="7459551" y="3459405"/>
            <a:ext cx="298441" cy="360713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8" name="Google Shape;618;p41"/>
          <p:cNvGrpSpPr/>
          <p:nvPr/>
        </p:nvGrpSpPr>
        <p:grpSpPr>
          <a:xfrm>
            <a:off x="7984662" y="3463881"/>
            <a:ext cx="327294" cy="350538"/>
            <a:chOff x="5717150" y="2098500"/>
            <a:chExt cx="247575" cy="245475"/>
          </a:xfrm>
        </p:grpSpPr>
        <p:sp>
          <p:nvSpPr>
            <p:cNvPr id="619" name="Google Shape;619;p41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0" name="Google Shape;620;p41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1" name="Google Shape;621;p41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2" name="Google Shape;622;p41"/>
          <p:cNvSpPr/>
          <p:nvPr/>
        </p:nvSpPr>
        <p:spPr>
          <a:xfrm>
            <a:off x="8534258" y="3393829"/>
            <a:ext cx="283106" cy="408979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41"/>
          <p:cNvSpPr/>
          <p:nvPr/>
        </p:nvSpPr>
        <p:spPr>
          <a:xfrm>
            <a:off x="1570335" y="4230553"/>
            <a:ext cx="369168" cy="265679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41"/>
          <p:cNvSpPr/>
          <p:nvPr/>
        </p:nvSpPr>
        <p:spPr>
          <a:xfrm>
            <a:off x="2090623" y="4210486"/>
            <a:ext cx="299036" cy="305806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5" name="Google Shape;625;p41"/>
          <p:cNvGrpSpPr/>
          <p:nvPr/>
        </p:nvGrpSpPr>
        <p:grpSpPr>
          <a:xfrm>
            <a:off x="2562152" y="4135260"/>
            <a:ext cx="352082" cy="332546"/>
            <a:chOff x="6435300" y="2742175"/>
            <a:chExt cx="266325" cy="232875"/>
          </a:xfrm>
        </p:grpSpPr>
        <p:sp>
          <p:nvSpPr>
            <p:cNvPr id="626" name="Google Shape;626;p41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8" name="Google Shape;628;p41"/>
          <p:cNvGrpSpPr/>
          <p:nvPr/>
        </p:nvGrpSpPr>
        <p:grpSpPr>
          <a:xfrm>
            <a:off x="3609090" y="4218198"/>
            <a:ext cx="333805" cy="360570"/>
            <a:chOff x="674800" y="2146225"/>
            <a:chExt cx="252500" cy="252500"/>
          </a:xfrm>
        </p:grpSpPr>
        <p:sp>
          <p:nvSpPr>
            <p:cNvPr id="629" name="Google Shape;629;p41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41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41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41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3" name="Google Shape;633;p41"/>
          <p:cNvGrpSpPr/>
          <p:nvPr/>
        </p:nvGrpSpPr>
        <p:grpSpPr>
          <a:xfrm>
            <a:off x="4136141" y="4230231"/>
            <a:ext cx="333805" cy="360570"/>
            <a:chOff x="2164225" y="2146225"/>
            <a:chExt cx="252500" cy="252500"/>
          </a:xfrm>
        </p:grpSpPr>
        <p:sp>
          <p:nvSpPr>
            <p:cNvPr id="634" name="Google Shape;634;p41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41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41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41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8" name="Google Shape;638;p41"/>
          <p:cNvGrpSpPr/>
          <p:nvPr/>
        </p:nvGrpSpPr>
        <p:grpSpPr>
          <a:xfrm>
            <a:off x="3082051" y="4230026"/>
            <a:ext cx="334400" cy="361213"/>
            <a:chOff x="689975" y="1737200"/>
            <a:chExt cx="252950" cy="252950"/>
          </a:xfrm>
        </p:grpSpPr>
        <p:sp>
          <p:nvSpPr>
            <p:cNvPr id="639" name="Google Shape;639;p41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0" name="Google Shape;640;p41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41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41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41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41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5" name="Google Shape;645;p41"/>
          <p:cNvGrpSpPr/>
          <p:nvPr/>
        </p:nvGrpSpPr>
        <p:grpSpPr>
          <a:xfrm>
            <a:off x="4662912" y="4219420"/>
            <a:ext cx="334400" cy="360570"/>
            <a:chOff x="2961350" y="1740750"/>
            <a:chExt cx="252950" cy="252500"/>
          </a:xfrm>
        </p:grpSpPr>
        <p:sp>
          <p:nvSpPr>
            <p:cNvPr id="646" name="Google Shape;646;p41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41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41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9" name="Google Shape;649;p41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41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41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2" name="Google Shape;652;p41"/>
          <p:cNvSpPr/>
          <p:nvPr/>
        </p:nvSpPr>
        <p:spPr>
          <a:xfrm>
            <a:off x="5220580" y="4250067"/>
            <a:ext cx="333026" cy="35993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grpSp>
        <p:nvGrpSpPr>
          <p:cNvPr id="653" name="Google Shape;653;p41"/>
          <p:cNvGrpSpPr/>
          <p:nvPr/>
        </p:nvGrpSpPr>
        <p:grpSpPr>
          <a:xfrm>
            <a:off x="5746946" y="4165178"/>
            <a:ext cx="271902" cy="394342"/>
            <a:chOff x="4026550" y="3640100"/>
            <a:chExt cx="205675" cy="276150"/>
          </a:xfrm>
        </p:grpSpPr>
        <p:sp>
          <p:nvSpPr>
            <p:cNvPr id="654" name="Google Shape;654;p41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5" name="Google Shape;655;p41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6" name="Google Shape;656;p41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41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41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41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0" name="Google Shape;660;p41"/>
          <p:cNvSpPr/>
          <p:nvPr/>
        </p:nvSpPr>
        <p:spPr>
          <a:xfrm>
            <a:off x="6240754" y="4234517"/>
            <a:ext cx="319032" cy="380312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1" name="Google Shape;661;p41"/>
          <p:cNvGrpSpPr/>
          <p:nvPr/>
        </p:nvGrpSpPr>
        <p:grpSpPr>
          <a:xfrm>
            <a:off x="6783538" y="4269107"/>
            <a:ext cx="351487" cy="308841"/>
            <a:chOff x="853250" y="4006875"/>
            <a:chExt cx="265875" cy="216275"/>
          </a:xfrm>
        </p:grpSpPr>
        <p:sp>
          <p:nvSpPr>
            <p:cNvPr id="662" name="Google Shape;662;p41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41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4" name="Google Shape;664;p41"/>
          <p:cNvGrpSpPr/>
          <p:nvPr/>
        </p:nvGrpSpPr>
        <p:grpSpPr>
          <a:xfrm>
            <a:off x="7961105" y="4233050"/>
            <a:ext cx="245925" cy="380955"/>
            <a:chOff x="1978675" y="3981800"/>
            <a:chExt cx="186025" cy="266775"/>
          </a:xfrm>
        </p:grpSpPr>
        <p:sp>
          <p:nvSpPr>
            <p:cNvPr id="665" name="Google Shape;665;p41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6" name="Google Shape;666;p41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7" name="Google Shape;667;p41"/>
          <p:cNvSpPr/>
          <p:nvPr/>
        </p:nvSpPr>
        <p:spPr>
          <a:xfrm>
            <a:off x="7358117" y="4255816"/>
            <a:ext cx="317875" cy="337686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8" name="Google Shape;668;p41"/>
          <p:cNvGrpSpPr/>
          <p:nvPr/>
        </p:nvGrpSpPr>
        <p:grpSpPr>
          <a:xfrm>
            <a:off x="8490839" y="4242944"/>
            <a:ext cx="333805" cy="361213"/>
            <a:chOff x="480325" y="3970200"/>
            <a:chExt cx="252500" cy="252950"/>
          </a:xfrm>
        </p:grpSpPr>
        <p:sp>
          <p:nvSpPr>
            <p:cNvPr id="669" name="Google Shape;669;p41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41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41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41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3" name="Google Shape;673;p41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4" name="Google Shape;674;p41"/>
          <p:cNvSpPr/>
          <p:nvPr/>
        </p:nvSpPr>
        <p:spPr>
          <a:xfrm>
            <a:off x="1658206" y="4883172"/>
            <a:ext cx="193442" cy="322978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5" name="Google Shape;675;p41"/>
          <p:cNvGrpSpPr/>
          <p:nvPr/>
        </p:nvGrpSpPr>
        <p:grpSpPr>
          <a:xfrm>
            <a:off x="2066596" y="4860579"/>
            <a:ext cx="334400" cy="360570"/>
            <a:chOff x="5745250" y="4378350"/>
            <a:chExt cx="252950" cy="252500"/>
          </a:xfrm>
        </p:grpSpPr>
        <p:sp>
          <p:nvSpPr>
            <p:cNvPr id="676" name="Google Shape;676;p41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41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8" name="Google Shape;678;p41"/>
          <p:cNvGrpSpPr/>
          <p:nvPr/>
        </p:nvGrpSpPr>
        <p:grpSpPr>
          <a:xfrm>
            <a:off x="2576095" y="4865041"/>
            <a:ext cx="334400" cy="361213"/>
            <a:chOff x="6130650" y="4381475"/>
            <a:chExt cx="252950" cy="252950"/>
          </a:xfrm>
        </p:grpSpPr>
        <p:sp>
          <p:nvSpPr>
            <p:cNvPr id="679" name="Google Shape;679;p41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0" name="Google Shape;680;p41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1" name="Google Shape;681;p41"/>
          <p:cNvSpPr/>
          <p:nvPr/>
        </p:nvSpPr>
        <p:spPr>
          <a:xfrm>
            <a:off x="3083109" y="4880994"/>
            <a:ext cx="323196" cy="331796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82" name="Google Shape;682;p41"/>
          <p:cNvGrpSpPr/>
          <p:nvPr/>
        </p:nvGrpSpPr>
        <p:grpSpPr>
          <a:xfrm>
            <a:off x="3583899" y="4889452"/>
            <a:ext cx="352082" cy="314053"/>
            <a:chOff x="6919750" y="1464650"/>
            <a:chExt cx="266325" cy="219925"/>
          </a:xfrm>
        </p:grpSpPr>
        <p:sp>
          <p:nvSpPr>
            <p:cNvPr id="683" name="Google Shape;683;p41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41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5" name="Google Shape;685;p41"/>
          <p:cNvGrpSpPr/>
          <p:nvPr/>
        </p:nvGrpSpPr>
        <p:grpSpPr>
          <a:xfrm>
            <a:off x="4110087" y="4863760"/>
            <a:ext cx="366855" cy="356108"/>
            <a:chOff x="4759875" y="1027050"/>
            <a:chExt cx="277500" cy="249375"/>
          </a:xfrm>
        </p:grpSpPr>
        <p:sp>
          <p:nvSpPr>
            <p:cNvPr id="686" name="Google Shape;686;p41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41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41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41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41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1" name="Google Shape;691;p41"/>
          <p:cNvGrpSpPr/>
          <p:nvPr/>
        </p:nvGrpSpPr>
        <p:grpSpPr>
          <a:xfrm>
            <a:off x="4651367" y="4846969"/>
            <a:ext cx="372738" cy="359499"/>
            <a:chOff x="3357900" y="1057675"/>
            <a:chExt cx="281950" cy="251750"/>
          </a:xfrm>
        </p:grpSpPr>
        <p:sp>
          <p:nvSpPr>
            <p:cNvPr id="692" name="Google Shape;692;p41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41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41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5" name="Google Shape;695;p41"/>
          <p:cNvGrpSpPr/>
          <p:nvPr/>
        </p:nvGrpSpPr>
        <p:grpSpPr>
          <a:xfrm>
            <a:off x="5214539" y="4831261"/>
            <a:ext cx="191095" cy="421082"/>
            <a:chOff x="3783900" y="1046675"/>
            <a:chExt cx="144550" cy="294875"/>
          </a:xfrm>
        </p:grpSpPr>
        <p:sp>
          <p:nvSpPr>
            <p:cNvPr id="696" name="Google Shape;696;p41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41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8" name="Google Shape;698;p41"/>
          <p:cNvSpPr/>
          <p:nvPr/>
        </p:nvSpPr>
        <p:spPr>
          <a:xfrm>
            <a:off x="5739563" y="4856731"/>
            <a:ext cx="257162" cy="380312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99" name="Google Shape;699;p41"/>
          <p:cNvGrpSpPr/>
          <p:nvPr/>
        </p:nvGrpSpPr>
        <p:grpSpPr>
          <a:xfrm>
            <a:off x="6113804" y="4577062"/>
            <a:ext cx="552596" cy="706467"/>
            <a:chOff x="238550" y="1487175"/>
            <a:chExt cx="418000" cy="494725"/>
          </a:xfrm>
        </p:grpSpPr>
        <p:sp>
          <p:nvSpPr>
            <p:cNvPr id="700" name="Google Shape;700;p41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41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41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41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41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41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6" name="Google Shape;706;p41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41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41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9" name="Google Shape;709;p41"/>
          <p:cNvSpPr/>
          <p:nvPr/>
        </p:nvSpPr>
        <p:spPr>
          <a:xfrm>
            <a:off x="6783196" y="4996988"/>
            <a:ext cx="374490" cy="227730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41"/>
          <p:cNvSpPr/>
          <p:nvPr/>
        </p:nvSpPr>
        <p:spPr>
          <a:xfrm>
            <a:off x="7274656" y="4903507"/>
            <a:ext cx="352082" cy="394342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1" name="Google Shape;711;p41"/>
          <p:cNvGrpSpPr/>
          <p:nvPr/>
        </p:nvGrpSpPr>
        <p:grpSpPr>
          <a:xfrm>
            <a:off x="7866197" y="4919175"/>
            <a:ext cx="364707" cy="381097"/>
            <a:chOff x="6010925" y="3998175"/>
            <a:chExt cx="275875" cy="266875"/>
          </a:xfrm>
        </p:grpSpPr>
        <p:sp>
          <p:nvSpPr>
            <p:cNvPr id="712" name="Google Shape;712;p41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41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4" name="Google Shape;714;p41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41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41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17" name="Google Shape;717;p41"/>
          <p:cNvGrpSpPr/>
          <p:nvPr/>
        </p:nvGrpSpPr>
        <p:grpSpPr>
          <a:xfrm>
            <a:off x="8468394" y="4938920"/>
            <a:ext cx="352082" cy="322978"/>
            <a:chOff x="6866650" y="1038650"/>
            <a:chExt cx="266325" cy="226175"/>
          </a:xfrm>
        </p:grpSpPr>
        <p:sp>
          <p:nvSpPr>
            <p:cNvPr id="718" name="Google Shape;718;p41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41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41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1" name="Google Shape;721;p41"/>
          <p:cNvGrpSpPr/>
          <p:nvPr/>
        </p:nvGrpSpPr>
        <p:grpSpPr>
          <a:xfrm>
            <a:off x="4205922" y="1414823"/>
            <a:ext cx="272497" cy="379669"/>
            <a:chOff x="2033075" y="2942475"/>
            <a:chExt cx="206125" cy="265875"/>
          </a:xfrm>
        </p:grpSpPr>
        <p:sp>
          <p:nvSpPr>
            <p:cNvPr id="722" name="Google Shape;722;p41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41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41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41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41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7" name="Google Shape;727;p41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8" name="Google Shape;728;p41"/>
          <p:cNvSpPr/>
          <p:nvPr/>
        </p:nvSpPr>
        <p:spPr>
          <a:xfrm>
            <a:off x="1570351" y="5543003"/>
            <a:ext cx="281916" cy="417262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9" name="Google Shape;729;p41"/>
          <p:cNvGrpSpPr/>
          <p:nvPr/>
        </p:nvGrpSpPr>
        <p:grpSpPr>
          <a:xfrm>
            <a:off x="2067646" y="5580623"/>
            <a:ext cx="325576" cy="379669"/>
            <a:chOff x="3081775" y="1061400"/>
            <a:chExt cx="246275" cy="265875"/>
          </a:xfrm>
        </p:grpSpPr>
        <p:sp>
          <p:nvSpPr>
            <p:cNvPr id="730" name="Google Shape;730;p41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1" name="Google Shape;731;p41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2" name="Google Shape;732;p41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33" name="Google Shape;733;p41"/>
          <p:cNvGrpSpPr/>
          <p:nvPr/>
        </p:nvGrpSpPr>
        <p:grpSpPr>
          <a:xfrm>
            <a:off x="2607355" y="5624689"/>
            <a:ext cx="369202" cy="341435"/>
            <a:chOff x="2847150" y="1805000"/>
            <a:chExt cx="279275" cy="239100"/>
          </a:xfrm>
        </p:grpSpPr>
        <p:sp>
          <p:nvSpPr>
            <p:cNvPr id="734" name="Google Shape;734;p41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5" name="Google Shape;735;p41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6" name="Google Shape;736;p41"/>
          <p:cNvSpPr/>
          <p:nvPr/>
        </p:nvSpPr>
        <p:spPr>
          <a:xfrm>
            <a:off x="3189665" y="5676976"/>
            <a:ext cx="386850" cy="199420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7" name="Google Shape;737;p41"/>
          <p:cNvGrpSpPr/>
          <p:nvPr/>
        </p:nvGrpSpPr>
        <p:grpSpPr>
          <a:xfrm>
            <a:off x="3793157" y="5566349"/>
            <a:ext cx="352082" cy="380312"/>
            <a:chOff x="6435300" y="1095300"/>
            <a:chExt cx="266325" cy="266325"/>
          </a:xfrm>
        </p:grpSpPr>
        <p:sp>
          <p:nvSpPr>
            <p:cNvPr id="738" name="Google Shape;738;p41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41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41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1" name="Google Shape;741;p41"/>
          <p:cNvSpPr/>
          <p:nvPr/>
        </p:nvSpPr>
        <p:spPr>
          <a:xfrm>
            <a:off x="4356985" y="5581299"/>
            <a:ext cx="246520" cy="347182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41"/>
          <p:cNvSpPr/>
          <p:nvPr/>
        </p:nvSpPr>
        <p:spPr>
          <a:xfrm>
            <a:off x="4817734" y="5551644"/>
            <a:ext cx="312554" cy="323621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43" name="Google Shape;743;p41"/>
          <p:cNvGrpSpPr/>
          <p:nvPr/>
        </p:nvGrpSpPr>
        <p:grpSpPr>
          <a:xfrm>
            <a:off x="5346216" y="5561181"/>
            <a:ext cx="301350" cy="380312"/>
            <a:chOff x="4506525" y="1060950"/>
            <a:chExt cx="227950" cy="266325"/>
          </a:xfrm>
        </p:grpSpPr>
        <p:sp>
          <p:nvSpPr>
            <p:cNvPr id="744" name="Google Shape;744;p41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41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6" name="Google Shape;746;p41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7" name="Google Shape;747;p41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41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9" name="Google Shape;749;p41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0" name="Google Shape;750;p41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1" name="Google Shape;751;p41"/>
          <p:cNvSpPr/>
          <p:nvPr/>
        </p:nvSpPr>
        <p:spPr>
          <a:xfrm>
            <a:off x="5805248" y="5690420"/>
            <a:ext cx="386883" cy="132875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41"/>
          <p:cNvSpPr/>
          <p:nvPr/>
        </p:nvSpPr>
        <p:spPr>
          <a:xfrm>
            <a:off x="6801963" y="5642608"/>
            <a:ext cx="307266" cy="375207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3" name="Google Shape;753;p41"/>
          <p:cNvGrpSpPr/>
          <p:nvPr/>
        </p:nvGrpSpPr>
        <p:grpSpPr>
          <a:xfrm>
            <a:off x="6351836" y="5642539"/>
            <a:ext cx="251246" cy="373279"/>
            <a:chOff x="867500" y="3647700"/>
            <a:chExt cx="190050" cy="261400"/>
          </a:xfrm>
        </p:grpSpPr>
        <p:sp>
          <p:nvSpPr>
            <p:cNvPr id="754" name="Google Shape;754;p41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41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41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41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8" name="Google Shape;758;p41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9" name="Google Shape;759;p41"/>
          <p:cNvSpPr/>
          <p:nvPr/>
        </p:nvSpPr>
        <p:spPr>
          <a:xfrm>
            <a:off x="7308407" y="5607883"/>
            <a:ext cx="356775" cy="323014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41"/>
          <p:cNvSpPr/>
          <p:nvPr/>
        </p:nvSpPr>
        <p:spPr>
          <a:xfrm>
            <a:off x="7910212" y="5606562"/>
            <a:ext cx="306671" cy="379348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61" name="Google Shape;761;p41"/>
          <p:cNvGrpSpPr/>
          <p:nvPr/>
        </p:nvGrpSpPr>
        <p:grpSpPr>
          <a:xfrm>
            <a:off x="8494118" y="5595760"/>
            <a:ext cx="299598" cy="417262"/>
            <a:chOff x="3707175" y="1322350"/>
            <a:chExt cx="226625" cy="292200"/>
          </a:xfrm>
        </p:grpSpPr>
        <p:sp>
          <p:nvSpPr>
            <p:cNvPr id="762" name="Google Shape;762;p41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3" name="Google Shape;763;p41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42"/>
          <p:cNvSpPr txBox="1"/>
          <p:nvPr>
            <p:ph idx="1" type="body"/>
          </p:nvPr>
        </p:nvSpPr>
        <p:spPr>
          <a:xfrm>
            <a:off x="1092925" y="2455192"/>
            <a:ext cx="9520800" cy="1475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Template: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SlidesMania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Image: </a:t>
            </a:r>
            <a:r>
              <a:rPr lang="en" u="sng">
                <a:solidFill>
                  <a:schemeClr val="hlink"/>
                </a:solidFill>
                <a:hlinkClick r:id="rId4"/>
              </a:rPr>
              <a:t>Unsplash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42"/>
          <p:cNvSpPr txBox="1"/>
          <p:nvPr>
            <p:ph type="title"/>
          </p:nvPr>
        </p:nvSpPr>
        <p:spPr>
          <a:xfrm>
            <a:off x="1092925" y="15119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09" name="Google Shape;209;p17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1" name="Google Shape;211;p17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2" name="Google Shape;212;p17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3" name="Google Shape;213;p17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20" name="Google Shape;220;p18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21" name="Google Shape;221;p18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8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9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31" name="Google Shape;231;p19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32" name="Google Shape;232;p19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9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5" name="Google Shape;235;p19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0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42" name="Google Shape;242;p20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43" name="Google Shape;243;p20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0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5" name="Google Shape;245;p20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6" name="Google Shape;246;p20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2" name="Google Shape;252;p21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3" name="Google Shape;253;p21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4" name="Google Shape;254;p21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5" name="Google Shape;255;p21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6" name="Google Shape;256;p21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2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62" name="Google Shape;262;p22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63" name="Google Shape;263;p22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64" name="Google Shape;264;p22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2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6" name="Google Shape;266;p22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7" name="Google Shape;267;p22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73" name="Google Shape;273;p23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74" name="Google Shape;274;p23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75" name="Google Shape;275;p23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3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7" name="Google Shape;277;p23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8" name="Google Shape;278;p23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72540"/>
      </a:dk1>
      <a:lt1>
        <a:srgbClr val="FFFFFF"/>
      </a:lt1>
      <a:dk2>
        <a:srgbClr val="434343"/>
      </a:dk2>
      <a:lt2>
        <a:srgbClr val="434343"/>
      </a:lt2>
      <a:accent1>
        <a:srgbClr val="052A4C"/>
      </a:accent1>
      <a:accent2>
        <a:srgbClr val="434343"/>
      </a:accent2>
      <a:accent3>
        <a:srgbClr val="093D6D"/>
      </a:accent3>
      <a:accent4>
        <a:srgbClr val="666666"/>
      </a:accent4>
      <a:accent5>
        <a:srgbClr val="0D599E"/>
      </a:accent5>
      <a:accent6>
        <a:srgbClr val="EFEFEF"/>
      </a:accent6>
      <a:hlink>
        <a:srgbClr val="17171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