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7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Category 1</cx:pt>
          <cx:pt idx="1">Category 2</cx:pt>
          <cx:pt idx="2">Category 3</cx:pt>
          <cx:pt idx="3">Category 4</cx:pt>
          <cx:pt idx="4">Category 5</cx:pt>
          <cx:pt idx="5">Category 6</cx:pt>
          <cx:pt idx="6">Category 7</cx:pt>
          <cx:pt idx="7">Category 8</cx:pt>
        </cx:lvl>
      </cx:strDim>
      <cx:numDim type="val">
        <cx:f>Sheet1!$B$2:$B$9</cx:f>
        <cx:lvl ptCount="8" formatCode="General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157C4D19-0FC1-450C-815A-53E65F58DE0A}">
          <cx:tx>
            <cx:txData>
              <cx:f>Sheet1!$B$1</cx:f>
              <cx:v>Series1</cx:v>
            </cx:txData>
          </cx:tx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endParaRPr lang="en-US" sz="1197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  <cx:axis id="1">
        <cx:valScaling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400"/>
          </a:pPr>
          <a:endParaRPr lang="en-US" sz="1400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rial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59069-21A3-8E80-F87E-1FC788B17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D6645E-491A-7703-BEA7-5369C65D09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E134DF-AF44-3FD2-75A3-7580BEE8C4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FC66D-C65E-A809-438C-EA1F2B5457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C9E73-F2F7-4C58-BF31-7F38D6994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773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3.xml"/><Relationship Id="rId6" Type="http://schemas.microsoft.com/office/2014/relationships/chartEx" Target="../charts/chartEx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7E535-9BE8-E75C-48D1-4F60BC484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297BC11-0B69-0597-9CE3-C18D6C7C702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297BC11-0B69-0597-9CE3-C18D6C7C70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508B95D7-973D-7C85-DD3B-77A2CD5AA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Waterfall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CB200F0-5583-8925-16C8-00F5FE0A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B42684FF-26B8-7E40-E52A-A6AD0F0197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69BA7D38-86D2-045E-624E-6E6F1E8407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6" name="Chart Placeholder 5">
                <a:extLst>
                  <a:ext uri="{FF2B5EF4-FFF2-40B4-BE49-F238E27FC236}">
                    <a16:creationId xmlns:a16="http://schemas.microsoft.com/office/drawing/2014/main" id="{0588EF96-2E11-5C80-78AB-5B04AC72ADC0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5245100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6" name="Chart Placeholder 5">
                <a:extLst>
                  <a:ext uri="{FF2B5EF4-FFF2-40B4-BE49-F238E27FC236}">
                    <a16:creationId xmlns:a16="http://schemas.microsoft.com/office/drawing/2014/main" id="{0588EF96-2E11-5C80-78AB-5B04AC72ADC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4038" y="1720850"/>
                <a:ext cx="5245100" cy="4456113"/>
              </a:xfrm>
              <a:prstGeom prst="rect">
                <a:avLst/>
              </a:prstGeom>
            </p:spPr>
          </p:pic>
        </mc:Fallback>
      </mc:AlternateContent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847553C-A41D-263C-445C-D7A65CB73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B02EA92D-F870-BA82-3883-F751B961CD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73288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1603</TotalTime>
  <Words>86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Waterfall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209</cp:revision>
  <dcterms:created xsi:type="dcterms:W3CDTF">2025-07-09T10:57:17Z</dcterms:created>
  <dcterms:modified xsi:type="dcterms:W3CDTF">2025-10-22T09:58:31Z</dcterms:modified>
  <cp:category/>
</cp:coreProperties>
</file>