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9" r:id="rId4"/>
    <p:sldId id="273" r:id="rId5"/>
    <p:sldId id="272" r:id="rId6"/>
    <p:sldId id="274" r:id="rId7"/>
    <p:sldId id="270" r:id="rId8"/>
    <p:sldId id="27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smtClean="0">
                <a:solidFill>
                  <a:srgbClr val="FF0000"/>
                </a:solidFill>
                <a:latin typeface="Arial" panose="020B0604020202020204" pitchFamily="34" charset="0"/>
                <a:cs typeface="Arial" panose="020B0604020202020204" pitchFamily="34" charset="0"/>
              </a:rPr>
              <a:t>HÁT LÊN BÀI CA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09451"/>
            <a:ext cx="1130478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sz="6000" b="1" dirty="0"/>
              <a:t>Hát lên bài ca (hỡi ngàn dân) hãy hát lên bài ca chúc tụng Thiên Chúa.  Sáng trong niềm tin (một niềm tin) khắp thế nhân chung tiếng hoan ca dâng Chúa thiên đình. </a:t>
            </a:r>
            <a:r>
              <a:rPr lang="vi-VN" sz="6000" b="1" dirty="0"/>
              <a:t> </a:t>
            </a: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smtClean="0"/>
              <a:t>Về </a:t>
            </a:r>
            <a:r>
              <a:rPr lang="vi-VN" sz="5400" b="1" dirty="0"/>
              <a:t>đây muôn người, nhạc tấu vang trời, cùng hát muôn lời hoà tiếng nơi nơi, tung hô Chúa. Trong nắng ban mai, hoa lá khoe tươi, chim hót vui say muôn khúc tân ca mau vang hoà.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2546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09451"/>
            <a:ext cx="1130478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sz="6000" b="1" dirty="0"/>
              <a:t>Hát lên bài ca (hỡi ngàn dân) hãy hát lên bài ca chúc tụng Thiên Chúa.  Sáng trong niềm tin (một niềm tin) khắp thế nhân chung tiếng hoan ca dâng Chúa thiên đình. </a:t>
            </a:r>
            <a:r>
              <a:rPr lang="vi-VN" sz="6000" b="1" dirty="0"/>
              <a:t> </a:t>
            </a:r>
          </a:p>
        </p:txBody>
      </p:sp>
    </p:spTree>
    <p:extLst>
      <p:ext uri="{BB962C8B-B14F-4D97-AF65-F5344CB8AC3E}">
        <p14:creationId xmlns:p14="http://schemas.microsoft.com/office/powerpoint/2010/main" val="1415632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Về đây muôn người, nhạc </a:t>
            </a:r>
            <a:r>
              <a:rPr lang="vi-VN" sz="5200" b="1" dirty="0"/>
              <a:t>tấu vang trời, cùng hát muôn lời hoà tiếng nơi nơi, tung hô Chúa. Trong bóng đêm thanh, tinh tú long lanh, mây gió đưa nhanh muôn khúc tân ca mau vang hoà. </a:t>
            </a:r>
            <a:r>
              <a:rPr lang="vi-VN" sz="5200" b="1" dirty="0"/>
              <a:t> </a:t>
            </a:r>
          </a:p>
        </p:txBody>
      </p:sp>
    </p:spTree>
    <p:extLst>
      <p:ext uri="{BB962C8B-B14F-4D97-AF65-F5344CB8AC3E}">
        <p14:creationId xmlns:p14="http://schemas.microsoft.com/office/powerpoint/2010/main" val="1571467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09451"/>
            <a:ext cx="1130478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sz="6000" b="1" dirty="0"/>
              <a:t>Hát lên bài ca (hỡi ngàn dân) hãy hát lên bài ca chúc tụng Thiên Chúa.  Sáng trong niềm tin (một niềm tin) khắp thế nhân chung tiếng hoan ca dâng Chúa thiên đình. </a:t>
            </a:r>
            <a:r>
              <a:rPr lang="vi-VN" sz="6000" b="1" dirty="0"/>
              <a:t> </a:t>
            </a:r>
          </a:p>
        </p:txBody>
      </p:sp>
    </p:spTree>
    <p:extLst>
      <p:ext uri="{BB962C8B-B14F-4D97-AF65-F5344CB8AC3E}">
        <p14:creationId xmlns:p14="http://schemas.microsoft.com/office/powerpoint/2010/main" val="2217353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vi-VN" sz="72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7200" b="1" dirty="0" smtClean="0"/>
              <a:t> </a:t>
            </a:r>
            <a:r>
              <a:rPr lang="vi-VN" sz="5200" b="1" dirty="0"/>
              <a:t>Về đây muôn người, nhạc tấu vang trời, cùng hát muôn lời hoà tiếng nơi nơi, tung hô Chúa. Trong ánh xuân tươi, trong gió đông tàn qua khắp không gian muôn khúc tân ca mau vang hoà. </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0419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09451"/>
            <a:ext cx="11304782"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en-US" sz="6000" b="1" dirty="0"/>
              <a:t>Hát lên bài ca (hỡi ngàn dân) hãy hát lên bài ca chúc tụng Thiên Chúa.  Sáng trong niềm tin (một niềm tin) khắp thế nhân chung tiếng hoan ca dâng Chúa thiên đình. </a:t>
            </a:r>
            <a:r>
              <a:rPr lang="vi-VN" sz="6000" b="1" dirty="0"/>
              <a:t> </a:t>
            </a:r>
          </a:p>
        </p:txBody>
      </p:sp>
    </p:spTree>
    <p:extLst>
      <p:ext uri="{BB962C8B-B14F-4D97-AF65-F5344CB8AC3E}">
        <p14:creationId xmlns:p14="http://schemas.microsoft.com/office/powerpoint/2010/main" val="8689701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166</TotalTime>
  <Words>228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HÁT LÊN BÀI CA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Admin</cp:lastModifiedBy>
  <cp:revision>30</cp:revision>
  <dcterms:created xsi:type="dcterms:W3CDTF">2024-12-09T09:23:25Z</dcterms:created>
  <dcterms:modified xsi:type="dcterms:W3CDTF">2025-05-23T02:42:46Z</dcterms:modified>
</cp:coreProperties>
</file>