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1"/>
  </p:sldMasterIdLst>
  <p:notesMasterIdLst>
    <p:notesMasterId r:id="rId9"/>
  </p:notesMasterIdLst>
  <p:sldIdLst>
    <p:sldId id="256" r:id="rId2"/>
    <p:sldId id="259" r:id="rId3"/>
    <p:sldId id="260" r:id="rId4"/>
    <p:sldId id="262" r:id="rId5"/>
    <p:sldId id="264" r:id="rId6"/>
    <p:sldId id="265" r:id="rId7"/>
    <p:sldId id="261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15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11-03-2025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நினைத்து பார்க்கிறேன்</a:t>
            </a:r>
          </a:p>
          <a:p>
            <a:r>
              <a:rPr lang="en-IN" dirty="0"/>
              <a:t>Slide 2 - </a:t>
            </a:r>
            <a:r>
              <a:rPr lang="ta-IN" dirty="0" err="1"/>
              <a:t>துவங்கினேன்</a:t>
            </a:r>
            <a:r>
              <a:rPr lang="ta-IN" dirty="0"/>
              <a:t> ஒன்றும்</a:t>
            </a:r>
          </a:p>
          <a:p>
            <a:r>
              <a:rPr lang="en-IN" dirty="0"/>
              <a:t>Slide 3 - </a:t>
            </a:r>
            <a:r>
              <a:rPr lang="ta-IN" dirty="0"/>
              <a:t>நீர் </a:t>
            </a:r>
            <a:r>
              <a:rPr lang="ta-IN" dirty="0" err="1"/>
              <a:t>உண்மையுள்ளவர்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/>
              <a:t>தரிசனம் </a:t>
            </a:r>
            <a:r>
              <a:rPr lang="ta-IN" dirty="0" err="1"/>
              <a:t>ஒன்றுதான்</a:t>
            </a:r>
            <a:endParaRPr lang="ta-IN" dirty="0"/>
          </a:p>
          <a:p>
            <a:r>
              <a:rPr lang="en-IN" dirty="0"/>
              <a:t>Slide 5 - </a:t>
            </a:r>
            <a:r>
              <a:rPr lang="ta-IN" dirty="0"/>
              <a:t>ஏங்கி பார்த்த </a:t>
            </a:r>
            <a:r>
              <a:rPr lang="ta-IN" dirty="0" err="1"/>
              <a:t>நன்மைகள்</a:t>
            </a:r>
            <a:endParaRPr lang="ta-IN" dirty="0"/>
          </a:p>
          <a:p>
            <a:r>
              <a:rPr lang="en-IN" dirty="0"/>
              <a:t>Slide 6 - </a:t>
            </a:r>
            <a:r>
              <a:rPr lang="ta-IN" dirty="0"/>
              <a:t>இதுவரை </a:t>
            </a:r>
            <a:r>
              <a:rPr lang="ta-IN" dirty="0" err="1"/>
              <a:t>தாங்கின</a:t>
            </a:r>
            <a:r>
              <a:rPr lang="ta-IN" dirty="0"/>
              <a:t> கிருபை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1795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நினைத்து பார்க்கிறேன்</a:t>
            </a:r>
          </a:p>
          <a:p>
            <a:r>
              <a:rPr lang="en-IN" dirty="0"/>
              <a:t>Slide 2 - </a:t>
            </a:r>
            <a:r>
              <a:rPr lang="ta-IN" dirty="0" err="1"/>
              <a:t>துவங்கினேன்</a:t>
            </a:r>
            <a:r>
              <a:rPr lang="ta-IN" dirty="0"/>
              <a:t> ஒன்றும்</a:t>
            </a:r>
          </a:p>
          <a:p>
            <a:r>
              <a:rPr lang="en-IN" dirty="0"/>
              <a:t>Slide 3 - </a:t>
            </a:r>
            <a:r>
              <a:rPr lang="ta-IN" dirty="0"/>
              <a:t>நீர் </a:t>
            </a:r>
            <a:r>
              <a:rPr lang="ta-IN" dirty="0" err="1"/>
              <a:t>உண்மையுள்ளவர்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/>
              <a:t>தரிசனம் </a:t>
            </a:r>
            <a:r>
              <a:rPr lang="ta-IN" dirty="0" err="1"/>
              <a:t>ஒன்றுதான்</a:t>
            </a:r>
            <a:endParaRPr lang="ta-IN" dirty="0"/>
          </a:p>
          <a:p>
            <a:r>
              <a:rPr lang="en-IN" dirty="0"/>
              <a:t>Slide 5 - </a:t>
            </a:r>
            <a:r>
              <a:rPr lang="ta-IN" dirty="0"/>
              <a:t>ஏங்கி பார்த்த </a:t>
            </a:r>
            <a:r>
              <a:rPr lang="ta-IN" dirty="0" err="1"/>
              <a:t>நன்மைகள்</a:t>
            </a:r>
            <a:endParaRPr lang="ta-IN" dirty="0"/>
          </a:p>
          <a:p>
            <a:r>
              <a:rPr lang="en-IN" dirty="0"/>
              <a:t>Slide 6 - </a:t>
            </a:r>
            <a:r>
              <a:rPr lang="ta-IN" dirty="0"/>
              <a:t>இதுவரை </a:t>
            </a:r>
            <a:r>
              <a:rPr lang="ta-IN" dirty="0" err="1"/>
              <a:t>தாங்கின</a:t>
            </a:r>
            <a:r>
              <a:rPr lang="ta-IN" dirty="0"/>
              <a:t> கிருபை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0691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நினைத்து பார்க்கிறேன்</a:t>
            </a:r>
          </a:p>
          <a:p>
            <a:r>
              <a:rPr lang="en-IN" dirty="0"/>
              <a:t>Slide 2 - </a:t>
            </a:r>
            <a:r>
              <a:rPr lang="ta-IN" dirty="0" err="1"/>
              <a:t>துவங்கினேன்</a:t>
            </a:r>
            <a:r>
              <a:rPr lang="ta-IN" dirty="0"/>
              <a:t> ஒன்றும்</a:t>
            </a:r>
          </a:p>
          <a:p>
            <a:r>
              <a:rPr lang="en-IN" dirty="0"/>
              <a:t>Slide 3 - </a:t>
            </a:r>
            <a:r>
              <a:rPr lang="ta-IN" dirty="0"/>
              <a:t>நீர் </a:t>
            </a:r>
            <a:r>
              <a:rPr lang="ta-IN" dirty="0" err="1"/>
              <a:t>உண்மையுள்ளவர்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/>
              <a:t>தரிசனம் </a:t>
            </a:r>
            <a:r>
              <a:rPr lang="ta-IN" dirty="0" err="1"/>
              <a:t>ஒன்றுதான்</a:t>
            </a:r>
            <a:endParaRPr lang="ta-IN" dirty="0"/>
          </a:p>
          <a:p>
            <a:r>
              <a:rPr lang="en-IN" dirty="0"/>
              <a:t>Slide 5 - </a:t>
            </a:r>
            <a:r>
              <a:rPr lang="ta-IN" dirty="0"/>
              <a:t>ஏங்கி பார்த்த </a:t>
            </a:r>
            <a:r>
              <a:rPr lang="ta-IN" dirty="0" err="1"/>
              <a:t>நன்மைகள்</a:t>
            </a:r>
            <a:endParaRPr lang="ta-IN" dirty="0"/>
          </a:p>
          <a:p>
            <a:r>
              <a:rPr lang="en-IN" dirty="0"/>
              <a:t>Slide 6 - </a:t>
            </a:r>
            <a:r>
              <a:rPr lang="ta-IN" dirty="0"/>
              <a:t>இதுவரை </a:t>
            </a:r>
            <a:r>
              <a:rPr lang="ta-IN" dirty="0" err="1"/>
              <a:t>தாங்கின</a:t>
            </a:r>
            <a:r>
              <a:rPr lang="ta-IN" dirty="0"/>
              <a:t> கிருபை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99400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நினைத்து பார்க்கிறேன்</a:t>
            </a:r>
          </a:p>
          <a:p>
            <a:r>
              <a:rPr lang="en-IN" dirty="0"/>
              <a:t>Slide 2 - </a:t>
            </a:r>
            <a:r>
              <a:rPr lang="ta-IN" dirty="0" err="1"/>
              <a:t>துவங்கினேன்</a:t>
            </a:r>
            <a:r>
              <a:rPr lang="ta-IN" dirty="0"/>
              <a:t> ஒன்றும்</a:t>
            </a:r>
          </a:p>
          <a:p>
            <a:r>
              <a:rPr lang="en-IN" dirty="0"/>
              <a:t>Slide 3 - </a:t>
            </a:r>
            <a:r>
              <a:rPr lang="ta-IN" dirty="0"/>
              <a:t>நீர் </a:t>
            </a:r>
            <a:r>
              <a:rPr lang="ta-IN" dirty="0" err="1"/>
              <a:t>உண்மையுள்ளவர்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/>
              <a:t>தரிசனம் </a:t>
            </a:r>
            <a:r>
              <a:rPr lang="ta-IN" dirty="0" err="1"/>
              <a:t>ஒன்றுதான்</a:t>
            </a:r>
            <a:endParaRPr lang="ta-IN" dirty="0"/>
          </a:p>
          <a:p>
            <a:r>
              <a:rPr lang="en-IN" dirty="0"/>
              <a:t>Slide 5 - </a:t>
            </a:r>
            <a:r>
              <a:rPr lang="ta-IN" dirty="0"/>
              <a:t>ஏங்கி பார்த்த </a:t>
            </a:r>
            <a:r>
              <a:rPr lang="ta-IN" dirty="0" err="1"/>
              <a:t>நன்மைகள்</a:t>
            </a:r>
            <a:endParaRPr lang="ta-IN" dirty="0"/>
          </a:p>
          <a:p>
            <a:r>
              <a:rPr lang="en-IN" dirty="0"/>
              <a:t>Slide 6 - </a:t>
            </a:r>
            <a:r>
              <a:rPr lang="ta-IN" dirty="0"/>
              <a:t>இதுவரை </a:t>
            </a:r>
            <a:r>
              <a:rPr lang="ta-IN" dirty="0" err="1"/>
              <a:t>தாங்கின</a:t>
            </a:r>
            <a:r>
              <a:rPr lang="ta-IN" dirty="0"/>
              <a:t> கிருபை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48812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நினைத்து பார்க்கிறேன்</a:t>
            </a:r>
          </a:p>
          <a:p>
            <a:r>
              <a:rPr lang="en-IN" dirty="0"/>
              <a:t>Slide 2 - </a:t>
            </a:r>
            <a:r>
              <a:rPr lang="ta-IN" dirty="0" err="1"/>
              <a:t>துவங்கினேன்</a:t>
            </a:r>
            <a:r>
              <a:rPr lang="ta-IN" dirty="0"/>
              <a:t> ஒன்றும்</a:t>
            </a:r>
          </a:p>
          <a:p>
            <a:r>
              <a:rPr lang="en-IN" dirty="0"/>
              <a:t>Slide 3 - </a:t>
            </a:r>
            <a:r>
              <a:rPr lang="ta-IN" dirty="0"/>
              <a:t>நீர் </a:t>
            </a:r>
            <a:r>
              <a:rPr lang="ta-IN" dirty="0" err="1"/>
              <a:t>உண்மையுள்ளவர்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/>
              <a:t>தரிசனம் </a:t>
            </a:r>
            <a:r>
              <a:rPr lang="ta-IN" dirty="0" err="1"/>
              <a:t>ஒன்றுதான்</a:t>
            </a:r>
            <a:endParaRPr lang="ta-IN" dirty="0"/>
          </a:p>
          <a:p>
            <a:r>
              <a:rPr lang="en-IN" dirty="0"/>
              <a:t>Slide 5 - </a:t>
            </a:r>
            <a:r>
              <a:rPr lang="ta-IN" dirty="0"/>
              <a:t>ஏங்கி பார்த்த </a:t>
            </a:r>
            <a:r>
              <a:rPr lang="ta-IN" dirty="0" err="1"/>
              <a:t>நன்மைகள்</a:t>
            </a:r>
            <a:endParaRPr lang="ta-IN" dirty="0"/>
          </a:p>
          <a:p>
            <a:r>
              <a:rPr lang="en-IN" dirty="0"/>
              <a:t>Slide 6 - </a:t>
            </a:r>
            <a:r>
              <a:rPr lang="ta-IN" dirty="0"/>
              <a:t>இதுவரை </a:t>
            </a:r>
            <a:r>
              <a:rPr lang="ta-IN" dirty="0" err="1"/>
              <a:t>தாங்கின</a:t>
            </a:r>
            <a:r>
              <a:rPr lang="ta-IN" dirty="0"/>
              <a:t> கிருபை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60412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46EF7E-B0D1-50F3-A0A7-C2F299037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501BF9-CA18-1B9D-FF8D-618955D561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9C4DCE-E63C-3710-48BF-E550D2C883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நினைத்து பார்க்கிறேன்</a:t>
            </a:r>
          </a:p>
          <a:p>
            <a:r>
              <a:rPr lang="en-IN" dirty="0"/>
              <a:t>Slide 2 - </a:t>
            </a:r>
            <a:r>
              <a:rPr lang="ta-IN" dirty="0" err="1"/>
              <a:t>துவங்கினேன்</a:t>
            </a:r>
            <a:r>
              <a:rPr lang="ta-IN" dirty="0"/>
              <a:t> ஒன்றும்</a:t>
            </a:r>
          </a:p>
          <a:p>
            <a:r>
              <a:rPr lang="en-IN" dirty="0"/>
              <a:t>Slide 3 - </a:t>
            </a:r>
            <a:r>
              <a:rPr lang="ta-IN" dirty="0"/>
              <a:t>நீர் </a:t>
            </a:r>
            <a:r>
              <a:rPr lang="ta-IN" dirty="0" err="1"/>
              <a:t>உண்மையுள்ளவர்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/>
              <a:t>தரிசனம் </a:t>
            </a:r>
            <a:r>
              <a:rPr lang="ta-IN" dirty="0" err="1"/>
              <a:t>ஒன்றுதான்</a:t>
            </a:r>
            <a:endParaRPr lang="ta-IN" dirty="0"/>
          </a:p>
          <a:p>
            <a:r>
              <a:rPr lang="en-IN" dirty="0"/>
              <a:t>Slide 5 - </a:t>
            </a:r>
            <a:r>
              <a:rPr lang="ta-IN" dirty="0"/>
              <a:t>ஏங்கி பார்த்த </a:t>
            </a:r>
            <a:r>
              <a:rPr lang="ta-IN" dirty="0" err="1"/>
              <a:t>நன்மைகள்</a:t>
            </a:r>
            <a:endParaRPr lang="ta-IN" dirty="0"/>
          </a:p>
          <a:p>
            <a:r>
              <a:rPr lang="en-IN" dirty="0"/>
              <a:t>Slide 6 - </a:t>
            </a:r>
            <a:r>
              <a:rPr lang="ta-IN" dirty="0"/>
              <a:t>இதுவரை </a:t>
            </a:r>
            <a:r>
              <a:rPr lang="ta-IN" dirty="0" err="1"/>
              <a:t>தாங்கின</a:t>
            </a:r>
            <a:r>
              <a:rPr lang="ta-IN" dirty="0"/>
              <a:t> கிருபை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0A7592-B5BE-F55C-A092-B183FA3FE6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441299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9143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0182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01115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1679455E-BD57-02D5-4703-D154AC347FC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94499BE-16C4-A991-A5EA-D88A967C35F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7515BE-8A06-8F9A-5B2B-B1E65B087778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998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09330" y="5620577"/>
            <a:ext cx="232575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sz="1350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DC04B65B-834A-BCB8-E666-2F1145C1AB4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F2CECB60-B3E6-8DED-229E-BE5A719D2AB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A05B02A8-EBD7-EC78-A335-67B0D1B4011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93931B28-9C28-86EF-ACE4-670F0979976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63526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CB3A6F59-7C9E-1C72-0ADD-7BB71A25155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812741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D98390-01B4-39FB-F051-CA4CFA6C1C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FAA382DD-9859-0B31-AA65-8CEC2A42127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546193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54E0BEC-6A34-1D64-3CCE-7893377BABD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97C51AF-DA62-562C-C1FA-78D0E385484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14</TotalTime>
  <Words>198</Words>
  <Application>Microsoft Office PowerPoint</Application>
  <PresentationFormat>On-screen Show (4:3)</PresentationFormat>
  <Paragraphs>42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www.christianppttamil.com</dc:creator>
  <cp:lastModifiedBy>JOHNSON JOY</cp:lastModifiedBy>
  <cp:revision>20</cp:revision>
  <dcterms:created xsi:type="dcterms:W3CDTF">2024-03-09T15:16:34Z</dcterms:created>
  <dcterms:modified xsi:type="dcterms:W3CDTF">2025-03-11T06:09:53Z</dcterms:modified>
</cp:coreProperties>
</file>