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7B05753-9327-4057-8023-8290AF628DE2}">
  <a:tblStyle styleId="{D7B05753-9327-4057-8023-8290AF628DE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What makes roller coasters go so fast?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{D7B05753-9327-4057-8023-8290AF628DE2}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collision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when one object hits or crashes into another object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energy transfer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when energy travels from one place to another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test used to discover new information about a question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gravitational energy (height energy)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energy that is due to gravity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gravity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 invisible force that pulls any object down, toward the Earth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the real thing is too big, small, or complicated to work with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sound energy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energy that is in the form of sound that can be heard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speed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how fast something is moving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stored energy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energy that is not in use, but is saved inside something, such as batteries or rubber bands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trials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repeated tests in an experiment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What makes roller c</a:t>
            </a: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oasters go so fast?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