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>
  <p:sldMasterIdLst>
    <p:sldMasterId id="2147483673" r:id="rId1"/>
  </p:sldMasterIdLst>
  <p:notesMasterIdLst>
    <p:notesMasterId r:id="rId3"/>
  </p:notesMasterIdLst>
  <p:sldIdLst>
    <p:sldId id="997" r:id="rId2"/>
  </p:sldIdLst>
  <p:sldSz cx="9906000" cy="6858000" type="A4"/>
  <p:notesSz cx="7104063" cy="10234613"/>
  <p:embeddedFontLst>
    <p:embeddedFont>
      <p:font typeface="메이플스토리" panose="02000300000000000000" pitchFamily="2" charset="-127"/>
      <p:regular r:id="rId4"/>
      <p:bold r:id="rId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2CDA808B-2F0B-492E-8550-4CF3E5C9DD2D}">
          <p14:sldIdLst/>
        </p14:section>
        <p14:section name="제목 없는 구역" id="{3AF644BA-382D-4B96-9BCD-8660D3155806}">
          <p14:sldIdLst>
            <p14:sldId id="99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A4C0"/>
    <a:srgbClr val="255F93"/>
    <a:srgbClr val="1F4E79"/>
    <a:srgbClr val="008080"/>
    <a:srgbClr val="E4E4F0"/>
    <a:srgbClr val="24BEA4"/>
    <a:srgbClr val="AACFCE"/>
    <a:srgbClr val="D4E6E6"/>
    <a:srgbClr val="C8F0F8"/>
    <a:srgbClr val="005E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1371" autoAdjust="0"/>
  </p:normalViewPr>
  <p:slideViewPr>
    <p:cSldViewPr snapToGrid="0">
      <p:cViewPr varScale="1">
        <p:scale>
          <a:sx n="100" d="100"/>
          <a:sy n="100" d="100"/>
        </p:scale>
        <p:origin x="14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18630"/>
    </p:cViewPr>
  </p:sorterViewPr>
  <p:notesViewPr>
    <p:cSldViewPr snapToGrid="0">
      <p:cViewPr varScale="1">
        <p:scale>
          <a:sx n="85" d="100"/>
          <a:sy n="85" d="100"/>
        </p:scale>
        <p:origin x="-3786" y="-78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5099" tIns="47550" rIns="95099" bIns="47550" rtlCol="0"/>
          <a:lstStyle>
            <a:lvl1pPr algn="l">
              <a:defRPr sz="1300">
                <a:latin typeface="메이플스토리" panose="02000300000000000000" pitchFamily="2" charset="-127"/>
                <a:ea typeface="메이플스토리" panose="02000300000000000000" pitchFamily="2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5099" tIns="47550" rIns="95099" bIns="47550" rtlCol="0"/>
          <a:lstStyle>
            <a:lvl1pPr algn="r">
              <a:defRPr sz="1300">
                <a:latin typeface="메이플스토리" panose="02000300000000000000" pitchFamily="2" charset="-127"/>
                <a:ea typeface="메이플스토리" panose="02000300000000000000" pitchFamily="2" charset="-127"/>
              </a:defRPr>
            </a:lvl1pPr>
          </a:lstStyle>
          <a:p>
            <a:fld id="{3F9B4699-70AA-41AD-B0FC-EDD973D597C8}" type="datetimeFigureOut">
              <a:rPr lang="ko-KR" altLang="en-US" smtClean="0"/>
              <a:pPr/>
              <a:t>2024-09-22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58863" y="1279525"/>
            <a:ext cx="4986337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99" tIns="47550" rIns="95099" bIns="4755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9"/>
          </a:xfrm>
          <a:prstGeom prst="rect">
            <a:avLst/>
          </a:prstGeom>
        </p:spPr>
        <p:txBody>
          <a:bodyPr vert="horz" lIns="95099" tIns="47550" rIns="95099" bIns="47550" rtlCol="0"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8427" cy="513507"/>
          </a:xfrm>
          <a:prstGeom prst="rect">
            <a:avLst/>
          </a:prstGeom>
        </p:spPr>
        <p:txBody>
          <a:bodyPr vert="horz" lIns="95099" tIns="47550" rIns="95099" bIns="47550" rtlCol="0" anchor="b"/>
          <a:lstStyle>
            <a:lvl1pPr algn="l">
              <a:defRPr sz="1300">
                <a:latin typeface="메이플스토리" panose="02000300000000000000" pitchFamily="2" charset="-127"/>
                <a:ea typeface="메이플스토리" panose="02000300000000000000" pitchFamily="2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3993" y="9721108"/>
            <a:ext cx="3078427" cy="513507"/>
          </a:xfrm>
          <a:prstGeom prst="rect">
            <a:avLst/>
          </a:prstGeom>
        </p:spPr>
        <p:txBody>
          <a:bodyPr vert="horz" lIns="95099" tIns="47550" rIns="95099" bIns="47550" rtlCol="0" anchor="b"/>
          <a:lstStyle>
            <a:lvl1pPr algn="r">
              <a:defRPr sz="1300">
                <a:latin typeface="메이플스토리" panose="02000300000000000000" pitchFamily="2" charset="-127"/>
                <a:ea typeface="메이플스토리" panose="02000300000000000000" pitchFamily="2" charset="-127"/>
              </a:defRPr>
            </a:lvl1pPr>
          </a:lstStyle>
          <a:p>
            <a:fld id="{1C724CC2-386F-43DB-BD66-2194D01C6C5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2143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메이플스토리" panose="02000300000000000000" pitchFamily="2" charset="-127"/>
        <a:ea typeface="메이플스토리" panose="02000300000000000000" pitchFamily="2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메이플스토리" panose="02000300000000000000" pitchFamily="2" charset="-127"/>
        <a:ea typeface="메이플스토리" panose="02000300000000000000" pitchFamily="2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메이플스토리" panose="02000300000000000000" pitchFamily="2" charset="-127"/>
        <a:ea typeface="메이플스토리" panose="02000300000000000000" pitchFamily="2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메이플스토리" panose="02000300000000000000" pitchFamily="2" charset="-127"/>
        <a:ea typeface="메이플스토리" panose="02000300000000000000" pitchFamily="2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메이플스토리" panose="02000300000000000000" pitchFamily="2" charset="-127"/>
        <a:ea typeface="메이플스토리" panose="02000300000000000000" pitchFamily="2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24CC2-386F-43DB-BD66-2194D01C6C56}" type="slidenum">
              <a:rPr lang="ko-KR" altLang="en-US" smtClean="0"/>
              <a:pPr/>
              <a:t>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0554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574A776-519C-4C45-8A2B-BEA507305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9C83C7B-D5A1-4756-A43C-C77615AE0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612D814-90E0-47A0-AC87-54727DC5D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2E96-BE55-48D3-908D-8E47646FA495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9CA19A7-6982-497A-8CC6-29ADB563A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930C7EB-B3D2-4B9B-8BAB-F3B32E377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093A-10A2-406B-A9AA-94CDF94F66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0842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726C0CC-553F-4F34-B051-A16BE6B44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1CF6B2B-5D8F-430C-9456-755E94DCAE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92E18F0-75E3-49D0-9CF2-35803B764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2E96-BE55-48D3-908D-8E47646FA495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DCEE16-96F2-4A65-92D4-629FBF885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04EFC0-9776-4282-B82E-D6894A56B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093A-10A2-406B-A9AA-94CDF94F66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2037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2F0C14C-1565-4124-A2C4-1C958ED72D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38BB901-36EB-4746-AF11-43D2D3150C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264DFB7-531D-4942-95F8-8BF977A99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2E96-BE55-48D3-908D-8E47646FA495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FBA073D-5ACB-44E6-BDD6-BA9A78868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D0F2A76-645F-4D9E-B572-05C2E3C95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093A-10A2-406B-A9AA-94CDF94F66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7610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0292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508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9860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7434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09169" y="6406456"/>
            <a:ext cx="410572" cy="320894"/>
          </a:xfrm>
        </p:spPr>
        <p:txBody>
          <a:bodyPr/>
          <a:lstStyle/>
          <a:p>
            <a:fld id="{6241093A-10A2-406B-A9AA-94CDF94F66A0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5" name="직선 연결선 9">
            <a:extLst>
              <a:ext uri="{FF2B5EF4-FFF2-40B4-BE49-F238E27FC236}">
                <a16:creationId xmlns:a16="http://schemas.microsoft.com/office/drawing/2014/main" id="{29C8758D-3628-23D4-9E13-E54631D10A94}"/>
              </a:ext>
            </a:extLst>
          </p:cNvPr>
          <p:cNvCxnSpPr>
            <a:cxnSpLocks/>
          </p:cNvCxnSpPr>
          <p:nvPr userDrawn="1"/>
        </p:nvCxnSpPr>
        <p:spPr>
          <a:xfrm>
            <a:off x="625274" y="634590"/>
            <a:ext cx="928072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10">
            <a:extLst>
              <a:ext uri="{FF2B5EF4-FFF2-40B4-BE49-F238E27FC236}">
                <a16:creationId xmlns:a16="http://schemas.microsoft.com/office/drawing/2014/main" id="{7714E492-4FFD-E690-DFEE-CDDC589C46AC}"/>
              </a:ext>
            </a:extLst>
          </p:cNvPr>
          <p:cNvCxnSpPr>
            <a:cxnSpLocks/>
          </p:cNvCxnSpPr>
          <p:nvPr userDrawn="1"/>
        </p:nvCxnSpPr>
        <p:spPr>
          <a:xfrm>
            <a:off x="219976" y="634590"/>
            <a:ext cx="403037" cy="0"/>
          </a:xfrm>
          <a:prstGeom prst="line">
            <a:avLst/>
          </a:prstGeom>
          <a:ln w="38100" cap="rnd">
            <a:solidFill>
              <a:srgbClr val="0049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735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1080D11-50FD-4D20-9C9A-7DFE93EFE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FFE3217-FA88-478A-B491-621F59F0F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4746C41-4B26-43A2-AAD9-DF94D1FBF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5FBC-2750-4EB2-BEE8-FADFF901BC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1861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6551D85-C73F-4533-9E12-213D669BC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27C94A5-C384-4707-AF5A-CD3666C55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F6B797F-7269-4DCC-A8FE-297E4F0D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2E96-BE55-48D3-908D-8E47646FA495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5904562-11D5-4032-BC72-9DF4A18A8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020CA92-9A70-4D8F-9889-1581F8F12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093A-10A2-406B-A9AA-94CDF94F66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2631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1114AE-9A77-442B-8E3C-9E35C7F02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4413C87-7C55-4782-BB4A-F589ABEE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475460F-031B-4F8F-A326-5E0DCEB7F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2E96-BE55-48D3-908D-8E47646FA495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CA4E998-91E9-4717-B63F-1EB577924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5E43D9F-C5F1-4A57-B3AA-F1E73AAFA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093A-10A2-406B-A9AA-94CDF94F66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8987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8E939A-7514-4AB5-B379-F9B861A70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DBDF72A-6E04-41CC-B996-817AE54098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3DC3A7C-7CF8-49EB-9C3C-4027F8A5F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6046C75-2631-4AD2-8293-BBFDB850E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2E96-BE55-48D3-908D-8E47646FA495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727EB35-0222-49C2-A006-A344B62D2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33F2876-D3D6-4C36-9CF0-DB6F1948D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093A-10A2-406B-A9AA-94CDF94F66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5071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020068-E57C-46E8-933A-93CB43D0D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1A1FAEA-A873-4B89-893D-A3FE4D51C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A41ACB2-2586-4B15-A9EE-A0AB96991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6B0DCCA-A1F4-4CCC-9476-AEF894131E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CEF83E3-73B5-446E-8064-521F65BACE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4702479-CF4E-40A2-BEC9-9D7937C9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2E96-BE55-48D3-908D-8E47646FA495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55AA256-0C71-4DA5-BF3F-6186CC983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67B615D-B1DA-4EFE-A0B5-735B04718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093A-10A2-406B-A9AA-94CDF94F66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021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1080D11-50FD-4D20-9C9A-7DFE93EFE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2E96-BE55-48D3-908D-8E47646FA495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FFE3217-FA88-478A-B491-621F59F0F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4746C41-4B26-43A2-AAD9-DF94D1FBF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093A-10A2-406B-A9AA-94CDF94F66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699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텍스트, 실외, 하늘, 도시이(가) 표시된 사진&#10;&#10;자동 생성된 설명">
            <a:extLst>
              <a:ext uri="{FF2B5EF4-FFF2-40B4-BE49-F238E27FC236}">
                <a16:creationId xmlns:a16="http://schemas.microsoft.com/office/drawing/2014/main" id="{662517FB-9751-7E9A-6C7B-50230EB095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E013F258-D413-031D-11A5-111944683A62}"/>
              </a:ext>
            </a:extLst>
          </p:cNvPr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>
              <a:latin typeface="메이플스토리" panose="02000300000000000000" pitchFamily="2" charset="-127"/>
              <a:ea typeface="메이플스토리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11313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7BFE55-BAF6-481D-A63B-EE4E2FD83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28C6B2D-1C0D-4884-90F9-A4A94F646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7063919-BF5F-4E34-B3E3-627A9D7007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F38731E-A2F4-4D3B-B24E-DFAB420FE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2E96-BE55-48D3-908D-8E47646FA495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D0625A1-FC87-4B05-9126-53C9C5B5B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E335C6D-5460-4865-8CEC-B0C1D792A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093A-10A2-406B-A9AA-94CDF94F66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348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B05915-1523-4071-9C29-7CBBDE214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F97C157-678F-4A7D-8E85-A22BFE97F8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1A5DE75-F889-44B8-9A03-335B27F5D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FF04BF0-19C6-4595-B195-7F305BD16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2E96-BE55-48D3-908D-8E47646FA495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CD2966C-A1A5-4C10-8B6F-995485BF4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AC9B13E-15C3-4AFF-8F6F-47A60D291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093A-10A2-406B-A9AA-94CDF94F66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04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041FDE2-0F80-4B0A-BA03-F4317890B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E5EE4BA-F4CA-4C5A-BE03-C67D2D503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2C44119-0275-420A-BDA8-85C44CAC38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defRPr>
            </a:lvl1pPr>
          </a:lstStyle>
          <a:p>
            <a:fld id="{D9452E96-BE55-48D3-908D-8E47646FA495}" type="datetimeFigureOut">
              <a:rPr lang="ko-KR" altLang="en-US" smtClean="0"/>
              <a:pPr/>
              <a:t>2024-09-22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54D573C-6F19-41FE-8104-333C764E0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DA8455C-A618-47C5-93B8-A9EBD0736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defRPr>
            </a:lvl1pPr>
          </a:lstStyle>
          <a:p>
            <a:fld id="{6241093A-10A2-406B-A9AA-94CDF94F66A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9376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8" r:id="rId13"/>
    <p:sldLayoutId id="2147483689" r:id="rId14"/>
    <p:sldLayoutId id="2147483690" r:id="rId15"/>
    <p:sldLayoutId id="2147483691" r:id="rId16"/>
    <p:sldLayoutId id="2147483672" r:id="rId17"/>
  </p:sldLayoutIdLst>
  <p:txStyles>
    <p:titleStyle>
      <a:lvl1pPr algn="l" defTabSz="742950" rtl="0" eaLnBrk="1" latinLnBrk="1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메이플스토리" panose="02000300000000000000" pitchFamily="2" charset="-127"/>
          <a:ea typeface="메이플스토리" panose="02000300000000000000" pitchFamily="2" charset="-127"/>
          <a:cs typeface="+mj-cs"/>
        </a:defRPr>
      </a:lvl1pPr>
    </p:titleStyle>
    <p:bodyStyle>
      <a:lvl1pPr marL="185738" indent="-185738" algn="l" defTabSz="742950" rtl="0" eaLnBrk="1" latinLnBrk="1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메이플스토리" panose="02000300000000000000" pitchFamily="2" charset="-127"/>
          <a:ea typeface="메이플스토리" panose="02000300000000000000" pitchFamily="2" charset="-127"/>
          <a:cs typeface="+mn-cs"/>
        </a:defRPr>
      </a:lvl1pPr>
      <a:lvl2pPr marL="5572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메이플스토리" panose="02000300000000000000" pitchFamily="2" charset="-127"/>
          <a:ea typeface="메이플스토리" panose="02000300000000000000" pitchFamily="2" charset="-127"/>
          <a:cs typeface="+mn-cs"/>
        </a:defRPr>
      </a:lvl2pPr>
      <a:lvl3pPr marL="9286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메이플스토리" panose="02000300000000000000" pitchFamily="2" charset="-127"/>
          <a:ea typeface="메이플스토리" panose="02000300000000000000" pitchFamily="2" charset="-127"/>
          <a:cs typeface="+mn-cs"/>
        </a:defRPr>
      </a:lvl3pPr>
      <a:lvl4pPr marL="13001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메이플스토리" panose="02000300000000000000" pitchFamily="2" charset="-127"/>
          <a:ea typeface="메이플스토리" panose="02000300000000000000" pitchFamily="2" charset="-127"/>
          <a:cs typeface="+mn-cs"/>
        </a:defRPr>
      </a:lvl4pPr>
      <a:lvl5pPr marL="16716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메이플스토리" panose="02000300000000000000" pitchFamily="2" charset="-127"/>
          <a:ea typeface="메이플스토리" panose="02000300000000000000" pitchFamily="2" charset="-127"/>
          <a:cs typeface="+mn-cs"/>
        </a:defRPr>
      </a:lvl5pPr>
      <a:lvl6pPr marL="20431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슬라이드 번호 개체 틀 84">
            <a:extLst>
              <a:ext uri="{FF2B5EF4-FFF2-40B4-BE49-F238E27FC236}">
                <a16:creationId xmlns:a16="http://schemas.microsoft.com/office/drawing/2014/main" id="{E280B774-E334-874B-895C-01DFF6DF3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093A-10A2-406B-A9AA-94CDF94F66A0}" type="slidenum">
              <a:rPr lang="ko-KR" altLang="en-US" smtClean="0"/>
              <a:t>0</a:t>
            </a:fld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DC4640-D586-4917-8772-DC6DE0855C6F}"/>
              </a:ext>
            </a:extLst>
          </p:cNvPr>
          <p:cNvSpPr txBox="1"/>
          <p:nvPr/>
        </p:nvSpPr>
        <p:spPr>
          <a:xfrm>
            <a:off x="193707" y="180847"/>
            <a:ext cx="8064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spc="-30" dirty="0">
                <a:ln>
                  <a:solidFill>
                    <a:srgbClr val="66FFFF">
                      <a:alpha val="0"/>
                    </a:srgbClr>
                  </a:solidFill>
                </a:ln>
                <a:latin typeface="메이플스토리" panose="02000300000000000000" pitchFamily="2" charset="-127"/>
                <a:ea typeface="메이플스토리" panose="02000300000000000000" pitchFamily="2" charset="-127"/>
                <a:cs typeface="Times New Roman" panose="02020603050405020304" pitchFamily="18" charset="0"/>
              </a:rPr>
              <a:t>{</a:t>
            </a:r>
            <a:r>
              <a:rPr lang="ko-KR" altLang="en-US" sz="2400" b="1" spc="-30" dirty="0" err="1">
                <a:ln>
                  <a:solidFill>
                    <a:srgbClr val="66FFFF">
                      <a:alpha val="0"/>
                    </a:srgbClr>
                  </a:solidFill>
                </a:ln>
                <a:latin typeface="메이플스토리" panose="02000300000000000000" pitchFamily="2" charset="-127"/>
                <a:ea typeface="메이플스토리" panose="02000300000000000000" pitchFamily="2" charset="-127"/>
                <a:cs typeface="Times New Roman" panose="02020603050405020304" pitchFamily="18" charset="0"/>
              </a:rPr>
              <a:t>과정명</a:t>
            </a:r>
            <a:r>
              <a:rPr lang="en-US" altLang="ko-KR" sz="2400" b="1" spc="-30" dirty="0">
                <a:ln>
                  <a:solidFill>
                    <a:srgbClr val="66FFFF">
                      <a:alpha val="0"/>
                    </a:srgbClr>
                  </a:solidFill>
                </a:ln>
                <a:latin typeface="메이플스토리" panose="02000300000000000000" pitchFamily="2" charset="-127"/>
                <a:ea typeface="메이플스토리" panose="02000300000000000000" pitchFamily="2" charset="-127"/>
                <a:cs typeface="Times New Roman" panose="02020603050405020304" pitchFamily="18" charset="0"/>
              </a:rPr>
              <a:t>}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메이플스토리" panose="02000300000000000000" pitchFamily="2" charset="-127"/>
              <a:ea typeface="메이플스토리" panose="02000300000000000000" pitchFamily="2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16D8A3-C659-47EC-9B26-D6649951085F}"/>
              </a:ext>
            </a:extLst>
          </p:cNvPr>
          <p:cNvSpPr txBox="1"/>
          <p:nvPr/>
        </p:nvSpPr>
        <p:spPr>
          <a:xfrm>
            <a:off x="421036" y="1378162"/>
            <a:ext cx="1043234" cy="797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latinLnBrk="0">
              <a:lnSpc>
                <a:spcPct val="110000"/>
              </a:lnSpc>
              <a:defRPr sz="1600" spc="-2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Pretendard ExtraBold" panose="02000903000000020004" pitchFamily="2" charset="-127"/>
                <a:ea typeface="Pretendard ExtraBold" panose="02000903000000020004" pitchFamily="2" charset="-127"/>
                <a:cs typeface="Pretendard ExtraBold" panose="02000903000000020004" pitchFamily="2" charset="-127"/>
              </a:defRPr>
            </a:lvl1pPr>
          </a:lstStyle>
          <a:p>
            <a:pPr marL="92075" indent="-9207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ko-KR" altLang="en-US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일시 </a:t>
            </a:r>
            <a:r>
              <a:rPr lang="en-US" altLang="ko-KR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: {</a:t>
            </a:r>
            <a:r>
              <a:rPr lang="ko-KR" altLang="en-US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일시</a:t>
            </a:r>
            <a:r>
              <a:rPr lang="en-US" altLang="ko-KR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}</a:t>
            </a:r>
          </a:p>
          <a:p>
            <a:pPr marL="92075" indent="-9207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ko-KR" altLang="en-US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장소 </a:t>
            </a:r>
            <a:r>
              <a:rPr lang="en-US" altLang="ko-KR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: {</a:t>
            </a:r>
            <a:r>
              <a:rPr lang="ko-KR" altLang="en-US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장소</a:t>
            </a:r>
            <a:r>
              <a:rPr lang="en-US" altLang="ko-KR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}</a:t>
            </a:r>
          </a:p>
          <a:p>
            <a:pPr marL="92075" indent="-9207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altLang="ko-KR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{</a:t>
            </a:r>
            <a:r>
              <a:rPr lang="ko-KR" altLang="en-US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목적</a:t>
            </a:r>
            <a:r>
              <a:rPr lang="en-US" altLang="ko-KR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}</a:t>
            </a:r>
            <a:endParaRPr lang="id-ID" altLang="ko-KR" sz="1200" dirty="0">
              <a:latin typeface="메이플스토리" panose="02000300000000000000" pitchFamily="2" charset="-127"/>
              <a:ea typeface="메이플스토리" panose="02000300000000000000" pitchFamily="2" charset="-127"/>
              <a:cs typeface="Pretendard Medium" panose="02000603000000020004" pitchFamily="50" charset="-127"/>
            </a:endParaRPr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4EFDD060-16AB-40C9-9060-E22CBC13B4E0}"/>
              </a:ext>
            </a:extLst>
          </p:cNvPr>
          <p:cNvSpPr/>
          <p:nvPr/>
        </p:nvSpPr>
        <p:spPr>
          <a:xfrm>
            <a:off x="349280" y="1277103"/>
            <a:ext cx="3703608" cy="1085098"/>
          </a:xfrm>
          <a:prstGeom prst="roundRect">
            <a:avLst>
              <a:gd name="adj" fmla="val 0"/>
            </a:avLst>
          </a:prstGeom>
          <a:noFill/>
          <a:ln w="63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 dirty="0">
              <a:latin typeface="메이플스토리" panose="02000300000000000000" pitchFamily="2" charset="-127"/>
              <a:ea typeface="메이플스토리" panose="02000300000000000000" pitchFamily="2" charset="-127"/>
            </a:endParaRPr>
          </a:p>
        </p:txBody>
      </p:sp>
      <p:graphicFrame>
        <p:nvGraphicFramePr>
          <p:cNvPr id="21" name="Group 72">
            <a:extLst>
              <a:ext uri="{FF2B5EF4-FFF2-40B4-BE49-F238E27FC236}">
                <a16:creationId xmlns:a16="http://schemas.microsoft.com/office/drawing/2014/main" id="{9C4FED92-8683-4189-9A85-4CE7E9F2D6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884618"/>
              </p:ext>
            </p:extLst>
          </p:nvPr>
        </p:nvGraphicFramePr>
        <p:xfrm>
          <a:off x="4247579" y="1267250"/>
          <a:ext cx="5341528" cy="5140557"/>
        </p:xfrm>
        <a:graphic>
          <a:graphicData uri="http://schemas.openxmlformats.org/drawingml/2006/table">
            <a:tbl>
              <a:tblPr/>
              <a:tblGrid>
                <a:gridCol w="1448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2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63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00603000000020004" pitchFamily="50" charset="-127"/>
                        </a:rPr>
                        <a:t>모듈</a:t>
                      </a:r>
                    </a:p>
                  </a:txBody>
                  <a:tcPr marL="53987" marR="53987" marT="19998" marB="1999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AA4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0000"/>
                        </a:lnSpc>
                        <a:spcBef>
                          <a:spcPts val="400"/>
                        </a:spcBef>
                      </a:pPr>
                      <a:r>
                        <a:rPr kumimoji="1" lang="ko-KR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00603000000020004" pitchFamily="50" charset="-127"/>
                        </a:rPr>
                        <a:t>교육내용</a:t>
                      </a:r>
                    </a:p>
                  </a:txBody>
                  <a:tcPr marL="53987" marR="53987" marT="19998" marB="19998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AA4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1785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-30" normalizeH="0" baseline="0" noProof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B0600000101010101" charset="-127"/>
                        </a:rPr>
                        <a:t>{</a:t>
                      </a:r>
                      <a:r>
                        <a:rPr kumimoji="0" lang="ko-KR" altLang="en-US" sz="1200" b="0" i="0" u="none" strike="noStrike" kern="1200" cap="none" spc="-30" normalizeH="0" baseline="0" noProof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B0600000101010101" charset="-127"/>
                        </a:rPr>
                        <a:t>모듈</a:t>
                      </a:r>
                      <a:r>
                        <a:rPr kumimoji="0" lang="en-US" altLang="ko-KR" sz="1200" b="0" i="0" u="none" strike="noStrike" kern="1200" cap="none" spc="-30" normalizeH="0" baseline="0" noProof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B0600000101010101" charset="-127"/>
                        </a:rPr>
                        <a:t>1}</a:t>
                      </a:r>
                    </a:p>
                  </a:txBody>
                  <a:tcPr marL="80491" marR="80491" marT="40231" marB="4023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kern="1200" cap="none" spc="-90" normalizeH="0" baseline="0" noProof="0" dirty="0">
                          <a:ln>
                            <a:solidFill>
                              <a:srgbClr val="56647C"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00603000000020004" pitchFamily="50" charset="-127"/>
                        </a:rPr>
                        <a:t>{</a:t>
                      </a:r>
                      <a:r>
                        <a:rPr kumimoji="0" lang="ko-KR" altLang="en-US" sz="1100" b="0" i="0" u="none" strike="noStrike" kern="1200" cap="none" spc="-90" normalizeH="0" baseline="0" noProof="0" dirty="0">
                          <a:ln>
                            <a:solidFill>
                              <a:srgbClr val="56647C"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00603000000020004" pitchFamily="50" charset="-127"/>
                        </a:rPr>
                        <a:t>모듈</a:t>
                      </a:r>
                      <a:r>
                        <a:rPr kumimoji="0" lang="en-US" altLang="ko-KR" sz="1100" b="0" i="0" u="none" strike="noStrike" kern="1200" cap="none" spc="-90" normalizeH="0" baseline="0" noProof="0" dirty="0">
                          <a:ln>
                            <a:solidFill>
                              <a:srgbClr val="56647C"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00603000000020004" pitchFamily="50" charset="-127"/>
                        </a:rPr>
                        <a:t>1 </a:t>
                      </a:r>
                      <a:r>
                        <a:rPr kumimoji="0" lang="ko-KR" altLang="en-US" sz="1100" b="0" i="0" u="none" strike="noStrike" kern="1200" cap="none" spc="-90" normalizeH="0" baseline="0" noProof="0" dirty="0">
                          <a:ln>
                            <a:solidFill>
                              <a:srgbClr val="56647C"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00603000000020004" pitchFamily="50" charset="-127"/>
                        </a:rPr>
                        <a:t>내용</a:t>
                      </a:r>
                      <a:r>
                        <a:rPr kumimoji="0" lang="en-US" altLang="ko-KR" sz="1100" b="0" i="0" u="none" strike="noStrike" kern="1200" cap="none" spc="-90" normalizeH="0" baseline="0" noProof="0" dirty="0">
                          <a:ln>
                            <a:solidFill>
                              <a:srgbClr val="56647C"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00603000000020004" pitchFamily="50" charset="-127"/>
                        </a:rPr>
                        <a:t>}</a:t>
                      </a:r>
                      <a:endParaRPr kumimoji="0" lang="ko-KR" altLang="en-US" sz="1100" b="0" i="0" u="none" strike="noStrike" kern="1200" cap="none" spc="-90" normalizeH="0" baseline="0" noProof="0" dirty="0">
                        <a:ln>
                          <a:solidFill>
                            <a:srgbClr val="56647C">
                              <a:alpha val="1000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메이플스토리" panose="02000300000000000000" pitchFamily="2" charset="-127"/>
                        <a:ea typeface="메이플스토리" panose="02000300000000000000" pitchFamily="2" charset="-127"/>
                        <a:cs typeface="Pretendard Medium" panose="02000603000000020004" pitchFamily="50" charset="-127"/>
                      </a:endParaRPr>
                    </a:p>
                  </a:txBody>
                  <a:tcPr marL="80503" marR="80503" marT="37145" marB="37145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967376"/>
                  </a:ext>
                </a:extLst>
              </a:tr>
              <a:tr h="971785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-30" normalizeH="0" baseline="0" noProof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B0600000101010101" charset="-127"/>
                        </a:rPr>
                        <a:t>{</a:t>
                      </a:r>
                      <a:r>
                        <a:rPr kumimoji="0" lang="ko-KR" altLang="en-US" sz="1200" b="0" i="0" u="none" strike="noStrike" kern="1200" cap="none" spc="-30" normalizeH="0" baseline="0" noProof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B0600000101010101" charset="-127"/>
                        </a:rPr>
                        <a:t>모듈</a:t>
                      </a:r>
                      <a:r>
                        <a:rPr kumimoji="0" lang="en-US" altLang="ko-KR" sz="1200" b="0" i="0" u="none" strike="noStrike" kern="1200" cap="none" spc="-30" normalizeH="0" baseline="0" noProof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B0600000101010101" charset="-127"/>
                        </a:rPr>
                        <a:t>2}</a:t>
                      </a:r>
                    </a:p>
                  </a:txBody>
                  <a:tcPr marL="47530" marR="47530" marT="31667" marB="3166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{</a:t>
                      </a:r>
                      <a:r>
                        <a:rPr kumimoji="0" lang="ko-KR" altLang="en-US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모듈</a:t>
                      </a:r>
                      <a:r>
                        <a:rPr kumimoji="0" lang="en-US" altLang="ko-KR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2 </a:t>
                      </a:r>
                      <a:r>
                        <a:rPr kumimoji="0" lang="ko-KR" altLang="en-US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내용</a:t>
                      </a:r>
                      <a:r>
                        <a:rPr kumimoji="0" lang="en-US" altLang="ko-KR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}</a:t>
                      </a:r>
                      <a:endParaRPr kumimoji="0" lang="ko-KR" altLang="en-US" sz="1100" b="0" i="0" u="none" strike="noStrike" kern="1200" cap="none" spc="0" normalizeH="0" baseline="0" noProof="0" dirty="0">
                        <a:ln w="6350">
                          <a:solidFill>
                            <a:srgbClr val="3F3F3F">
                              <a:lumMod val="65000"/>
                              <a:lumOff val="35000"/>
                              <a:alpha val="1000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메이플스토리" panose="02000300000000000000" pitchFamily="2" charset="-127"/>
                        <a:ea typeface="메이플스토리" panose="02000300000000000000" pitchFamily="2" charset="-127"/>
                        <a:cs typeface="+mn-cs"/>
                      </a:endParaRPr>
                    </a:p>
                  </a:txBody>
                  <a:tcPr marL="80503" marR="80503" marT="37145" marB="37145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7100835"/>
                  </a:ext>
                </a:extLst>
              </a:tr>
              <a:tr h="971785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나눔바른고딕OTF"/>
                          <a:ea typeface="나눔바른고딕OTF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-30" normalizeH="0" baseline="0" noProof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B0600000101010101" charset="-127"/>
                        </a:rPr>
                        <a:t>{</a:t>
                      </a:r>
                      <a:r>
                        <a:rPr kumimoji="0" lang="ko-KR" altLang="en-US" sz="1200" b="0" i="0" u="none" strike="noStrike" kern="1200" cap="none" spc="-30" normalizeH="0" baseline="0" noProof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B0600000101010101" charset="-127"/>
                        </a:rPr>
                        <a:t>모듈</a:t>
                      </a:r>
                      <a:r>
                        <a:rPr kumimoji="0" lang="en-US" altLang="ko-KR" sz="1200" b="0" i="0" u="none" strike="noStrike" kern="1200" cap="none" spc="-30" normalizeH="0" baseline="0" noProof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B0600000101010101" charset="-127"/>
                        </a:rPr>
                        <a:t>3}</a:t>
                      </a:r>
                    </a:p>
                  </a:txBody>
                  <a:tcPr marL="47530" marR="47530" marT="31667" marB="3166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{</a:t>
                      </a:r>
                      <a:r>
                        <a:rPr kumimoji="0" lang="ko-KR" altLang="en-US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모듈</a:t>
                      </a:r>
                      <a:r>
                        <a:rPr kumimoji="0" lang="en-US" altLang="ko-KR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3 </a:t>
                      </a:r>
                      <a:r>
                        <a:rPr kumimoji="0" lang="ko-KR" altLang="en-US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내용</a:t>
                      </a:r>
                      <a:r>
                        <a:rPr kumimoji="0" lang="en-US" altLang="ko-KR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}</a:t>
                      </a:r>
                    </a:p>
                  </a:txBody>
                  <a:tcPr marL="80503" marR="80503" marT="37145" marB="37145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432203"/>
                  </a:ext>
                </a:extLst>
              </a:tr>
              <a:tr h="9717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-30" normalizeH="0" baseline="0" noProof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B0600000101010101" charset="-127"/>
                        </a:rPr>
                        <a:t>{</a:t>
                      </a:r>
                      <a:r>
                        <a:rPr kumimoji="0" lang="ko-KR" altLang="en-US" sz="1200" b="0" i="0" u="none" strike="noStrike" kern="1200" cap="none" spc="-30" normalizeH="0" baseline="0" noProof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B0600000101010101" charset="-127"/>
                        </a:rPr>
                        <a:t>모듈</a:t>
                      </a:r>
                      <a:r>
                        <a:rPr kumimoji="0" lang="en-US" altLang="ko-KR" sz="1200" b="0" i="0" u="none" strike="noStrike" kern="1200" cap="none" spc="-30" normalizeH="0" baseline="0" noProof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B0600000101010101" charset="-127"/>
                        </a:rPr>
                        <a:t>4}</a:t>
                      </a:r>
                    </a:p>
                  </a:txBody>
                  <a:tcPr marL="47530" marR="47530" marT="31667" marB="3166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{</a:t>
                      </a:r>
                      <a:r>
                        <a:rPr kumimoji="0" lang="ko-KR" altLang="en-US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모듈</a:t>
                      </a:r>
                      <a:r>
                        <a:rPr kumimoji="0" lang="en-US" altLang="ko-KR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4 </a:t>
                      </a:r>
                      <a:r>
                        <a:rPr kumimoji="0" lang="ko-KR" altLang="en-US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내용</a:t>
                      </a:r>
                      <a:r>
                        <a:rPr kumimoji="0" lang="en-US" altLang="ko-KR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}</a:t>
                      </a:r>
                      <a:endParaRPr kumimoji="0" lang="ko-KR" altLang="en-US" sz="1100" b="0" i="0" u="none" strike="noStrike" kern="1200" cap="none" spc="0" normalizeH="0" baseline="0" noProof="0" dirty="0">
                        <a:ln w="6350">
                          <a:solidFill>
                            <a:srgbClr val="3F3F3F">
                              <a:lumMod val="65000"/>
                              <a:lumOff val="35000"/>
                              <a:alpha val="1000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메이플스토리" panose="02000300000000000000" pitchFamily="2" charset="-127"/>
                        <a:ea typeface="메이플스토리" panose="02000300000000000000" pitchFamily="2" charset="-127"/>
                        <a:cs typeface="+mn-cs"/>
                      </a:endParaRPr>
                    </a:p>
                  </a:txBody>
                  <a:tcPr marL="80503" marR="80503" marT="37145" marB="37145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442870"/>
                  </a:ext>
                </a:extLst>
              </a:tr>
              <a:tr h="9717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-30" normalizeH="0" baseline="0" noProof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B0600000101010101" charset="-127"/>
                        </a:rPr>
                        <a:t>{</a:t>
                      </a:r>
                      <a:r>
                        <a:rPr kumimoji="0" lang="ko-KR" altLang="en-US" sz="1200" b="0" i="0" u="none" strike="noStrike" kern="1200" cap="none" spc="-30" normalizeH="0" baseline="0" noProof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B0600000101010101" charset="-127"/>
                        </a:rPr>
                        <a:t>모듈</a:t>
                      </a:r>
                      <a:r>
                        <a:rPr kumimoji="0" lang="en-US" altLang="ko-KR" sz="1200" b="0" i="0" u="none" strike="noStrike" kern="1200" cap="none" spc="-30" normalizeH="0" baseline="0" noProof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Pretendard Medium" panose="020B0600000101010101" charset="-127"/>
                        </a:rPr>
                        <a:t>5}</a:t>
                      </a:r>
                    </a:p>
                  </a:txBody>
                  <a:tcPr marL="47530" marR="47530" marT="31667" marB="3166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{</a:t>
                      </a:r>
                      <a:r>
                        <a:rPr kumimoji="0" lang="ko-KR" altLang="en-US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모듈</a:t>
                      </a:r>
                      <a:r>
                        <a:rPr kumimoji="0" lang="en-US" altLang="ko-KR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5 </a:t>
                      </a:r>
                      <a:r>
                        <a:rPr kumimoji="0" lang="ko-KR" altLang="en-US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내용</a:t>
                      </a:r>
                      <a:r>
                        <a:rPr kumimoji="0" lang="en-US" altLang="ko-KR" sz="1100" b="0" i="0" u="none" strike="noStrike" kern="1200" cap="none" spc="0" normalizeH="0" baseline="0" noProof="0" dirty="0">
                          <a:ln w="6350">
                            <a:solidFill>
                              <a:srgbClr val="3F3F3F">
                                <a:lumMod val="65000"/>
                                <a:lumOff val="35000"/>
                                <a:alpha val="1000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메이플스토리" panose="02000300000000000000" pitchFamily="2" charset="-127"/>
                          <a:ea typeface="메이플스토리" panose="02000300000000000000" pitchFamily="2" charset="-127"/>
                          <a:cs typeface="+mn-cs"/>
                        </a:rPr>
                        <a:t>}</a:t>
                      </a:r>
                      <a:endParaRPr kumimoji="0" lang="ko-KR" altLang="en-US" sz="1100" b="0" i="0" u="none" strike="noStrike" kern="1200" cap="none" spc="0" normalizeH="0" baseline="0" noProof="0" dirty="0">
                        <a:ln w="6350">
                          <a:solidFill>
                            <a:srgbClr val="3F3F3F">
                              <a:lumMod val="65000"/>
                              <a:lumOff val="35000"/>
                              <a:alpha val="1000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메이플스토리" panose="02000300000000000000" pitchFamily="2" charset="-127"/>
                        <a:ea typeface="메이플스토리" panose="02000300000000000000" pitchFamily="2" charset="-127"/>
                        <a:cs typeface="+mn-cs"/>
                      </a:endParaRPr>
                    </a:p>
                  </a:txBody>
                  <a:tcPr marL="80503" marR="80503" marT="37145" marB="37145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8442768"/>
                  </a:ext>
                </a:extLst>
              </a:tr>
            </a:tbl>
          </a:graphicData>
        </a:graphic>
      </p:graphicFrame>
      <p:sp>
        <p:nvSpPr>
          <p:cNvPr id="34" name="Rectangle 17">
            <a:extLst>
              <a:ext uri="{FF2B5EF4-FFF2-40B4-BE49-F238E27FC236}">
                <a16:creationId xmlns:a16="http://schemas.microsoft.com/office/drawing/2014/main" id="{0216764E-9506-4166-9A4A-2CA9766D2DF8}"/>
              </a:ext>
            </a:extLst>
          </p:cNvPr>
          <p:cNvSpPr/>
          <p:nvPr/>
        </p:nvSpPr>
        <p:spPr>
          <a:xfrm>
            <a:off x="341047" y="2885228"/>
            <a:ext cx="3711841" cy="1270601"/>
          </a:xfrm>
          <a:prstGeom prst="roundRect">
            <a:avLst>
              <a:gd name="adj" fmla="val 0"/>
            </a:avLst>
          </a:prstGeom>
          <a:noFill/>
          <a:ln w="63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 dirty="0">
              <a:latin typeface="메이플스토리" panose="02000300000000000000" pitchFamily="2" charset="-127"/>
              <a:ea typeface="메이플스토리" panose="02000300000000000000" pitchFamily="2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A4096B6-532D-4334-A099-8F0F70764F42}"/>
              </a:ext>
            </a:extLst>
          </p:cNvPr>
          <p:cNvSpPr txBox="1"/>
          <p:nvPr/>
        </p:nvSpPr>
        <p:spPr>
          <a:xfrm>
            <a:off x="4585988" y="965002"/>
            <a:ext cx="30125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b="1" spc="-1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B0600000101010101" charset="-127"/>
              </a:rPr>
              <a:t>과정 커리큘럼 </a:t>
            </a:r>
            <a:r>
              <a:rPr lang="en-US" altLang="ko-KR" sz="1600" b="1" spc="-1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B0600000101010101" charset="-127"/>
              </a:rPr>
              <a:t>{</a:t>
            </a:r>
            <a:r>
              <a:rPr lang="ko-KR" altLang="en-US" sz="1600" b="1" spc="-1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B0600000101010101" charset="-127"/>
              </a:rPr>
              <a:t>과정 소요시간</a:t>
            </a:r>
            <a:r>
              <a:rPr lang="en-US" altLang="ko-KR" sz="1600" b="1" spc="-1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B0600000101010101" charset="-127"/>
              </a:rPr>
              <a:t>}</a:t>
            </a:r>
            <a:endParaRPr lang="ko-KR" altLang="en-US" sz="1600" b="1" spc="-100" dirty="0">
              <a:latin typeface="메이플스토리" panose="02000300000000000000" pitchFamily="2" charset="-127"/>
              <a:ea typeface="메이플스토리" panose="02000300000000000000" pitchFamily="2" charset="-127"/>
              <a:cs typeface="Pretendard Medium" panose="020B0600000101010101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E5A8FB2-9C61-4444-8F59-2D7FB879A5CA}"/>
              </a:ext>
            </a:extLst>
          </p:cNvPr>
          <p:cNvSpPr txBox="1"/>
          <p:nvPr/>
        </p:nvSpPr>
        <p:spPr>
          <a:xfrm>
            <a:off x="646616" y="961757"/>
            <a:ext cx="20744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b="1" spc="-1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B0600000101010101" charset="-127"/>
              </a:rPr>
              <a:t>과정 개요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29A27F3-A968-478D-8947-C557C4169314}"/>
              </a:ext>
            </a:extLst>
          </p:cNvPr>
          <p:cNvSpPr txBox="1"/>
          <p:nvPr/>
        </p:nvSpPr>
        <p:spPr>
          <a:xfrm>
            <a:off x="662699" y="2569760"/>
            <a:ext cx="20744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b="1" spc="-1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B0600000101010101" charset="-127"/>
              </a:rPr>
              <a:t>과정 특징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5089552-1241-4A6F-9ED7-F466FB53627D}"/>
              </a:ext>
            </a:extLst>
          </p:cNvPr>
          <p:cNvSpPr txBox="1"/>
          <p:nvPr/>
        </p:nvSpPr>
        <p:spPr>
          <a:xfrm>
            <a:off x="431736" y="4861063"/>
            <a:ext cx="806631" cy="268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latinLnBrk="0">
              <a:lnSpc>
                <a:spcPct val="110000"/>
              </a:lnSpc>
              <a:defRPr sz="1600" spc="-2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Pretendard ExtraBold" panose="02000903000000020004" pitchFamily="2" charset="-127"/>
                <a:ea typeface="Pretendard ExtraBold" panose="02000903000000020004" pitchFamily="2" charset="-127"/>
                <a:cs typeface="Pretendard ExtraBold" panose="02000903000000020004" pitchFamily="2" charset="-127"/>
              </a:defRPr>
            </a:lvl1pPr>
          </a:lstStyle>
          <a:p>
            <a:pPr>
              <a:lnSpc>
                <a:spcPts val="1300"/>
              </a:lnSpc>
              <a:spcAft>
                <a:spcPts val="600"/>
              </a:spcAft>
            </a:pPr>
            <a:r>
              <a:rPr lang="en-US" altLang="ko-KR" sz="1400" spc="0" dirty="0">
                <a:ln>
                  <a:solidFill>
                    <a:srgbClr val="56647C">
                      <a:alpha val="10000"/>
                    </a:srgbClr>
                  </a:solidFill>
                </a:ln>
                <a:solidFill>
                  <a:srgbClr val="15274B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{</a:t>
            </a:r>
            <a:r>
              <a:rPr lang="ko-KR" altLang="en-US" sz="1400" spc="0" dirty="0" err="1">
                <a:ln>
                  <a:solidFill>
                    <a:srgbClr val="56647C">
                      <a:alpha val="10000"/>
                    </a:srgbClr>
                  </a:solidFill>
                </a:ln>
                <a:solidFill>
                  <a:srgbClr val="15274B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강사명</a:t>
            </a:r>
            <a:r>
              <a:rPr lang="en-US" altLang="ko-KR" sz="1400" spc="0" dirty="0">
                <a:ln>
                  <a:solidFill>
                    <a:srgbClr val="56647C">
                      <a:alpha val="10000"/>
                    </a:srgbClr>
                  </a:solidFill>
                </a:ln>
                <a:solidFill>
                  <a:srgbClr val="15274B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}</a:t>
            </a:r>
            <a:endParaRPr lang="id-ID" altLang="ko-KR" sz="1400" spc="0" dirty="0">
              <a:ln>
                <a:solidFill>
                  <a:srgbClr val="56647C">
                    <a:alpha val="10000"/>
                  </a:srgbClr>
                </a:solidFill>
              </a:ln>
              <a:solidFill>
                <a:srgbClr val="15274B"/>
              </a:solidFill>
              <a:latin typeface="메이플스토리" panose="02000300000000000000" pitchFamily="2" charset="-127"/>
              <a:ea typeface="메이플스토리" panose="02000300000000000000" pitchFamily="2" charset="-127"/>
              <a:cs typeface="Pretendard Medium" panose="02000603000000020004" pitchFamily="50" charset="-127"/>
            </a:endParaRPr>
          </a:p>
        </p:txBody>
      </p:sp>
      <p:sp>
        <p:nvSpPr>
          <p:cNvPr id="47" name="Rectangle 17">
            <a:extLst>
              <a:ext uri="{FF2B5EF4-FFF2-40B4-BE49-F238E27FC236}">
                <a16:creationId xmlns:a16="http://schemas.microsoft.com/office/drawing/2014/main" id="{F9EC0ADB-F4A6-4E10-B5C9-E770322180B3}"/>
              </a:ext>
            </a:extLst>
          </p:cNvPr>
          <p:cNvSpPr/>
          <p:nvPr/>
        </p:nvSpPr>
        <p:spPr>
          <a:xfrm>
            <a:off x="359980" y="4704018"/>
            <a:ext cx="3692908" cy="1702438"/>
          </a:xfrm>
          <a:prstGeom prst="roundRect">
            <a:avLst>
              <a:gd name="adj" fmla="val 0"/>
            </a:avLst>
          </a:prstGeom>
          <a:noFill/>
          <a:ln w="63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 dirty="0">
              <a:latin typeface="메이플스토리" panose="02000300000000000000" pitchFamily="2" charset="-127"/>
              <a:ea typeface="메이플스토리" panose="02000300000000000000" pitchFamily="2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0B9D559-2AAD-4D16-B466-589D31296EFE}"/>
              </a:ext>
            </a:extLst>
          </p:cNvPr>
          <p:cNvSpPr txBox="1"/>
          <p:nvPr/>
        </p:nvSpPr>
        <p:spPr>
          <a:xfrm>
            <a:off x="657316" y="4388672"/>
            <a:ext cx="20744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b="1" spc="-1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B0600000101010101" charset="-127"/>
              </a:rPr>
              <a:t>강사 소개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88CB99F-377F-48AA-84C5-B93B3C51D0F6}"/>
              </a:ext>
            </a:extLst>
          </p:cNvPr>
          <p:cNvSpPr txBox="1"/>
          <p:nvPr/>
        </p:nvSpPr>
        <p:spPr>
          <a:xfrm>
            <a:off x="428883" y="5177516"/>
            <a:ext cx="930704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latinLnBrk="0">
              <a:lnSpc>
                <a:spcPct val="110000"/>
              </a:lnSpc>
              <a:defRPr sz="1600" spc="-2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Pretendard ExtraBold" panose="02000903000000020004" pitchFamily="2" charset="-127"/>
                <a:ea typeface="Pretendard ExtraBold" panose="02000903000000020004" pitchFamily="2" charset="-127"/>
                <a:cs typeface="Pretendard ExtraBold" panose="02000903000000020004" pitchFamily="2" charset="-127"/>
              </a:defRPr>
            </a:lvl1pPr>
          </a:lstStyle>
          <a:p>
            <a:pPr marL="92075" indent="-9207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altLang="ko-KR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{</a:t>
            </a:r>
            <a:r>
              <a:rPr lang="ko-KR" altLang="en-US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강사이력</a:t>
            </a:r>
            <a:r>
              <a:rPr lang="en-US" altLang="ko-KR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}</a:t>
            </a:r>
            <a:endParaRPr lang="id-ID" altLang="ko-KR" sz="1200" dirty="0">
              <a:latin typeface="메이플스토리" panose="02000300000000000000" pitchFamily="2" charset="-127"/>
              <a:ea typeface="메이플스토리" panose="02000300000000000000" pitchFamily="2" charset="-127"/>
              <a:cs typeface="Pretendard Medium" panose="02000603000000020004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C95A0D-8EE2-CD64-9AF9-0D1031CA490D}"/>
              </a:ext>
            </a:extLst>
          </p:cNvPr>
          <p:cNvSpPr txBox="1"/>
          <p:nvPr/>
        </p:nvSpPr>
        <p:spPr>
          <a:xfrm>
            <a:off x="421036" y="3034296"/>
            <a:ext cx="747320" cy="797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latinLnBrk="0">
              <a:lnSpc>
                <a:spcPct val="110000"/>
              </a:lnSpc>
              <a:defRPr sz="1600" spc="-2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Pretendard ExtraBold" panose="02000903000000020004" pitchFamily="2" charset="-127"/>
                <a:ea typeface="Pretendard ExtraBold" panose="02000903000000020004" pitchFamily="2" charset="-127"/>
                <a:cs typeface="Pretendard ExtraBold" panose="02000903000000020004" pitchFamily="2" charset="-127"/>
              </a:defRPr>
            </a:lvl1pPr>
          </a:lstStyle>
          <a:p>
            <a:pPr marL="92075" indent="-9207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altLang="ko-KR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{</a:t>
            </a:r>
            <a:r>
              <a:rPr lang="ko-KR" altLang="en-US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특징</a:t>
            </a:r>
            <a:r>
              <a:rPr lang="en-US" altLang="ko-KR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1}</a:t>
            </a:r>
          </a:p>
          <a:p>
            <a:pPr marL="92075" indent="-9207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altLang="ko-KR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{</a:t>
            </a:r>
            <a:r>
              <a:rPr lang="ko-KR" altLang="en-US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특징</a:t>
            </a:r>
            <a:r>
              <a:rPr lang="en-US" altLang="ko-KR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2}</a:t>
            </a:r>
          </a:p>
          <a:p>
            <a:pPr marL="92075" indent="-9207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altLang="ko-KR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{</a:t>
            </a:r>
            <a:r>
              <a:rPr lang="ko-KR" altLang="en-US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특징</a:t>
            </a:r>
            <a:r>
              <a:rPr lang="en-US" altLang="ko-KR" sz="1200" dirty="0">
                <a:latin typeface="메이플스토리" panose="02000300000000000000" pitchFamily="2" charset="-127"/>
                <a:ea typeface="메이플스토리" panose="02000300000000000000" pitchFamily="2" charset="-127"/>
                <a:cs typeface="Pretendard Medium" panose="02000603000000020004" pitchFamily="50" charset="-127"/>
              </a:rPr>
              <a:t>3}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2E608FB-95EA-6954-8491-832E513EC91E}"/>
              </a:ext>
            </a:extLst>
          </p:cNvPr>
          <p:cNvSpPr/>
          <p:nvPr/>
        </p:nvSpPr>
        <p:spPr>
          <a:xfrm>
            <a:off x="358663" y="983299"/>
            <a:ext cx="266700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굴림" panose="020B0600000101010101" pitchFamily="50" charset="-127"/>
                <a:ea typeface="굴림" panose="020B0600000101010101" pitchFamily="50" charset="-127"/>
              </a:rPr>
              <a:t>✅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2315C12-2752-C868-D251-D50EC65D8D64}"/>
              </a:ext>
            </a:extLst>
          </p:cNvPr>
          <p:cNvSpPr/>
          <p:nvPr/>
        </p:nvSpPr>
        <p:spPr>
          <a:xfrm>
            <a:off x="358663" y="2594623"/>
            <a:ext cx="266700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굴림" panose="020B0600000101010101" pitchFamily="50" charset="-127"/>
                <a:ea typeface="굴림" panose="020B0600000101010101" pitchFamily="50" charset="-127"/>
              </a:rPr>
              <a:t>✅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B4F9363-F968-4763-8142-A59A4C7E0C7D}"/>
              </a:ext>
            </a:extLst>
          </p:cNvPr>
          <p:cNvSpPr/>
          <p:nvPr/>
        </p:nvSpPr>
        <p:spPr>
          <a:xfrm>
            <a:off x="358663" y="4407681"/>
            <a:ext cx="266700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굴림" panose="020B0600000101010101" pitchFamily="50" charset="-127"/>
                <a:ea typeface="굴림" panose="020B0600000101010101" pitchFamily="50" charset="-127"/>
              </a:rPr>
              <a:t>✅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53B9EBD-ED54-439B-14D9-F8694523AD27}"/>
              </a:ext>
            </a:extLst>
          </p:cNvPr>
          <p:cNvSpPr/>
          <p:nvPr/>
        </p:nvSpPr>
        <p:spPr>
          <a:xfrm>
            <a:off x="4247579" y="983299"/>
            <a:ext cx="266700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굴림" panose="020B0600000101010101" pitchFamily="50" charset="-127"/>
                <a:ea typeface="굴림" panose="020B0600000101010101" pitchFamily="50" charset="-127"/>
              </a:rPr>
              <a:t>✅</a:t>
            </a:r>
          </a:p>
        </p:txBody>
      </p:sp>
    </p:spTree>
    <p:extLst>
      <p:ext uri="{BB962C8B-B14F-4D97-AF65-F5344CB8AC3E}">
        <p14:creationId xmlns:p14="http://schemas.microsoft.com/office/powerpoint/2010/main" val="2757511596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1">
  <a:themeElements>
    <a:clrScheme name="사용자 지정 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9F0"/>
      </a:accent1>
      <a:accent2>
        <a:srgbClr val="7879B2"/>
      </a:accent2>
      <a:accent3>
        <a:srgbClr val="5D667B"/>
      </a:accent3>
      <a:accent4>
        <a:srgbClr val="00ABB2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7">
      <a:majorFont>
        <a:latin typeface="Pretendard ExtraBold"/>
        <a:ea typeface="Pretendard ExtraBold"/>
        <a:cs typeface=""/>
      </a:majorFont>
      <a:minorFont>
        <a:latin typeface="Pretendard Light"/>
        <a:ea typeface="Pretendard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6350">
          <a:solidFill>
            <a:srgbClr val="008080"/>
          </a:solidFill>
        </a:ln>
      </a:spPr>
      <a:bodyPr rtlCol="0" anchor="ctr"/>
      <a:lstStyle>
        <a:defPPr algn="ctr">
          <a:defRPr sz="1400" dirty="0">
            <a:latin typeface="메이플스토리" panose="02000300000000000000" pitchFamily="2" charset="-127"/>
            <a:ea typeface="메이플스토리" panose="02000300000000000000" pitchFamily="2" charset="-12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테마1" id="{08A4F549-88D0-46EF-BA6B-2A9D6CD87E8C}" vid="{CB4306B0-4E90-4987-B2B9-BA8F0D6674CF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6025</TotalTime>
  <Words>99</Words>
  <Application>Microsoft Office PowerPoint</Application>
  <PresentationFormat>A4 용지(210x297mm)</PresentationFormat>
  <Paragraphs>31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Wingdings</vt:lpstr>
      <vt:lpstr>굴림</vt:lpstr>
      <vt:lpstr>메이플스토리</vt:lpstr>
      <vt:lpstr>Arial</vt:lpstr>
      <vt:lpstr>테마1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KSA</dc:creator>
  <cp:lastModifiedBy>user</cp:lastModifiedBy>
  <cp:revision>240</cp:revision>
  <cp:lastPrinted>2024-07-25T06:51:04Z</cp:lastPrinted>
  <dcterms:created xsi:type="dcterms:W3CDTF">2023-12-06T06:01:22Z</dcterms:created>
  <dcterms:modified xsi:type="dcterms:W3CDTF">2024-09-22T01:41:08Z</dcterms:modified>
</cp:coreProperties>
</file>