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73" r:id="rId1"/>
  </p:sldMasterIdLst>
  <p:notesMasterIdLst>
    <p:notesMasterId r:id="rId3"/>
  </p:notesMasterIdLst>
  <p:sldIdLst>
    <p:sldId id="997" r:id="rId2"/>
  </p:sldIdLst>
  <p:sldSz cx="9906000" cy="6858000" type="A4"/>
  <p:notesSz cx="7104063" cy="10234613"/>
  <p:embeddedFontLst>
    <p:embeddedFont>
      <p:font typeface="메이플스토리" panose="02000300000000000000" pitchFamily="2" charset="-127"/>
      <p:regular r:id="rId4"/>
      <p:bold r:id="rId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CDA808B-2F0B-492E-8550-4CF3E5C9DD2D}">
          <p14:sldIdLst/>
        </p14:section>
        <p14:section name="제목 없는 구역" id="{3AF644BA-382D-4B96-9BCD-8660D3155806}">
          <p14:sldIdLst>
            <p14:sldId id="9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4C0"/>
    <a:srgbClr val="255F93"/>
    <a:srgbClr val="1F4E79"/>
    <a:srgbClr val="008080"/>
    <a:srgbClr val="E4E4F0"/>
    <a:srgbClr val="24BEA4"/>
    <a:srgbClr val="AACFCE"/>
    <a:srgbClr val="D4E6E6"/>
    <a:srgbClr val="C8F0F8"/>
    <a:srgbClr val="0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371" autoAdjust="0"/>
  </p:normalViewPr>
  <p:slideViewPr>
    <p:cSldViewPr snapToGrid="0">
      <p:cViewPr varScale="1">
        <p:scale>
          <a:sx n="100" d="100"/>
          <a:sy n="100" d="100"/>
        </p:scale>
        <p:origin x="14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630"/>
    </p:cViewPr>
  </p:sorterViewPr>
  <p:notesViewPr>
    <p:cSldViewPr snapToGrid="0">
      <p:cViewPr varScale="1">
        <p:scale>
          <a:sx n="85" d="100"/>
          <a:sy n="85" d="100"/>
        </p:scale>
        <p:origin x="-3786" y="-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99" tIns="47550" rIns="95099" bIns="47550" rtlCol="0"/>
          <a:lstStyle>
            <a:lvl1pPr algn="l">
              <a:defRPr sz="13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99" tIns="47550" rIns="95099" bIns="47550" rtlCol="0"/>
          <a:lstStyle>
            <a:lvl1pPr algn="r">
              <a:defRPr sz="13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fld id="{3F9B4699-70AA-41AD-B0FC-EDD973D597C8}" type="datetimeFigureOut">
              <a:rPr lang="ko-KR" altLang="en-US" smtClean="0"/>
              <a:pPr/>
              <a:t>2024-09-22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79525"/>
            <a:ext cx="4986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9" tIns="47550" rIns="95099" bIns="4755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5099" tIns="47550" rIns="95099" bIns="4755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099" tIns="47550" rIns="95099" bIns="47550" rtlCol="0" anchor="b"/>
          <a:lstStyle>
            <a:lvl1pPr algn="l">
              <a:defRPr sz="13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099" tIns="47550" rIns="95099" bIns="47550" rtlCol="0" anchor="b"/>
          <a:lstStyle>
            <a:lvl1pPr algn="r">
              <a:defRPr sz="13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fld id="{1C724CC2-386F-43DB-BD66-2194D01C6C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14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메이플스토리" panose="02000300000000000000" pitchFamily="2" charset="-127"/>
        <a:ea typeface="메이플스토리" panose="020003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메이플스토리" panose="02000300000000000000" pitchFamily="2" charset="-127"/>
        <a:ea typeface="메이플스토리" panose="020003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메이플스토리" panose="02000300000000000000" pitchFamily="2" charset="-127"/>
        <a:ea typeface="메이플스토리" panose="020003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메이플스토리" panose="02000300000000000000" pitchFamily="2" charset="-127"/>
        <a:ea typeface="메이플스토리" panose="020003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메이플스토리" panose="02000300000000000000" pitchFamily="2" charset="-127"/>
        <a:ea typeface="메이플스토리" panose="020003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24CC2-386F-43DB-BD66-2194D01C6C56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55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84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0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61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2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0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6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34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9169" y="6406456"/>
            <a:ext cx="410572" cy="320894"/>
          </a:xfrm>
        </p:spPr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5" name="직선 연결선 9">
            <a:extLst>
              <a:ext uri="{FF2B5EF4-FFF2-40B4-BE49-F238E27FC236}">
                <a16:creationId xmlns:a16="http://schemas.microsoft.com/office/drawing/2014/main" id="{29C8758D-3628-23D4-9E13-E54631D10A94}"/>
              </a:ext>
            </a:extLst>
          </p:cNvPr>
          <p:cNvCxnSpPr>
            <a:cxnSpLocks/>
          </p:cNvCxnSpPr>
          <p:nvPr userDrawn="1"/>
        </p:nvCxnSpPr>
        <p:spPr>
          <a:xfrm>
            <a:off x="625274" y="634590"/>
            <a:ext cx="928072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10">
            <a:extLst>
              <a:ext uri="{FF2B5EF4-FFF2-40B4-BE49-F238E27FC236}">
                <a16:creationId xmlns:a16="http://schemas.microsoft.com/office/drawing/2014/main" id="{7714E492-4FFD-E690-DFEE-CDDC589C46AC}"/>
              </a:ext>
            </a:extLst>
          </p:cNvPr>
          <p:cNvCxnSpPr>
            <a:cxnSpLocks/>
          </p:cNvCxnSpPr>
          <p:nvPr userDrawn="1"/>
        </p:nvCxnSpPr>
        <p:spPr>
          <a:xfrm>
            <a:off x="219976" y="634590"/>
            <a:ext cx="403037" cy="0"/>
          </a:xfrm>
          <a:prstGeom prst="line">
            <a:avLst/>
          </a:prstGeom>
          <a:ln w="38100" cap="rnd">
            <a:solidFill>
              <a:srgbClr val="004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5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86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6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98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0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0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9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3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4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2E96-BE55-48D3-908D-8E47646FA495}" type="datetimeFigureOut">
              <a:rPr lang="ko-KR" altLang="en-US" smtClean="0"/>
              <a:t>2024-09-22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fld id="{D9452E96-BE55-48D3-908D-8E47646FA495}" type="datetimeFigureOut">
              <a:rPr lang="ko-KR" altLang="en-US" smtClean="0"/>
              <a:pPr/>
              <a:t>2024-09-22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</a:lstStyle>
          <a:p>
            <a:fld id="{6241093A-10A2-406B-A9AA-94CDF94F66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93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  <p:sldLayoutId id="2147483689" r:id="rId14"/>
    <p:sldLayoutId id="2147483690" r:id="rId15"/>
    <p:sldLayoutId id="2147483691" r:id="rId16"/>
    <p:sldLayoutId id="2147483672" r:id="rId17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메이플스토리" panose="02000300000000000000" pitchFamily="2" charset="-127"/>
          <a:ea typeface="메이플스토리" panose="02000300000000000000" pitchFamily="2" charset="-127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메이플스토리" panose="02000300000000000000" pitchFamily="2" charset="-127"/>
          <a:ea typeface="메이플스토리" panose="02000300000000000000" pitchFamily="2" charset="-127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메이플스토리" panose="02000300000000000000" pitchFamily="2" charset="-127"/>
          <a:ea typeface="메이플스토리" panose="02000300000000000000" pitchFamily="2" charset="-127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메이플스토리" panose="02000300000000000000" pitchFamily="2" charset="-127"/>
          <a:ea typeface="메이플스토리" panose="02000300000000000000" pitchFamily="2" charset="-127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메이플스토리" panose="02000300000000000000" pitchFamily="2" charset="-127"/>
          <a:ea typeface="메이플스토리" panose="02000300000000000000" pitchFamily="2" charset="-127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메이플스토리" panose="02000300000000000000" pitchFamily="2" charset="-127"/>
          <a:ea typeface="메이플스토리" panose="02000300000000000000" pitchFamily="2" charset="-127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슬라이드 번호 개체 틀 84">
            <a:extLst>
              <a:ext uri="{FF2B5EF4-FFF2-40B4-BE49-F238E27FC236}">
                <a16:creationId xmlns:a16="http://schemas.microsoft.com/office/drawing/2014/main" id="{E280B774-E334-874B-895C-01DFF6DF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93A-10A2-406B-A9AA-94CDF94F66A0}" type="slidenum">
              <a:rPr lang="ko-KR" altLang="en-US" smtClean="0"/>
              <a:t>0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C4640-D586-4917-8772-DC6DE0855C6F}"/>
              </a:ext>
            </a:extLst>
          </p:cNvPr>
          <p:cNvSpPr txBox="1"/>
          <p:nvPr/>
        </p:nvSpPr>
        <p:spPr>
          <a:xfrm>
            <a:off x="193707" y="180847"/>
            <a:ext cx="806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30" dirty="0">
                <a:ln>
                  <a:solidFill>
                    <a:srgbClr val="66FFFF">
                      <a:alpha val="0"/>
                    </a:srgbClr>
                  </a:solidFill>
                </a:ln>
                <a:latin typeface="메이플스토리" panose="02000300000000000000" pitchFamily="2" charset="-127"/>
                <a:ea typeface="메이플스토리" panose="02000300000000000000" pitchFamily="2" charset="-127"/>
                <a:cs typeface="Times New Roman" panose="02020603050405020304" pitchFamily="18" charset="0"/>
              </a:rPr>
              <a:t>{</a:t>
            </a:r>
            <a:r>
              <a:rPr lang="ko-KR" altLang="en-US" sz="2400" b="1" spc="-30" dirty="0" err="1">
                <a:ln>
                  <a:solidFill>
                    <a:srgbClr val="66FFFF">
                      <a:alpha val="0"/>
                    </a:srgbClr>
                  </a:solidFill>
                </a:ln>
                <a:latin typeface="메이플스토리" panose="02000300000000000000" pitchFamily="2" charset="-127"/>
                <a:ea typeface="메이플스토리" panose="02000300000000000000" pitchFamily="2" charset="-127"/>
                <a:cs typeface="Times New Roman" panose="02020603050405020304" pitchFamily="18" charset="0"/>
              </a:rPr>
              <a:t>과정명</a:t>
            </a:r>
            <a:r>
              <a:rPr lang="en-US" altLang="ko-KR" sz="2400" b="1" spc="-30" dirty="0">
                <a:ln>
                  <a:solidFill>
                    <a:srgbClr val="66FFFF">
                      <a:alpha val="0"/>
                    </a:srgbClr>
                  </a:solidFill>
                </a:ln>
                <a:latin typeface="메이플스토리" panose="02000300000000000000" pitchFamily="2" charset="-127"/>
                <a:ea typeface="메이플스토리" panose="02000300000000000000" pitchFamily="2" charset="-127"/>
                <a:cs typeface="Times New Roman" panose="02020603050405020304" pitchFamily="18" charset="0"/>
              </a:rPr>
              <a:t>}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6D8A3-C659-47EC-9B26-D6649951085F}"/>
              </a:ext>
            </a:extLst>
          </p:cNvPr>
          <p:cNvSpPr txBox="1"/>
          <p:nvPr/>
        </p:nvSpPr>
        <p:spPr>
          <a:xfrm>
            <a:off x="421036" y="1378162"/>
            <a:ext cx="1043234" cy="797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latinLnBrk="0">
              <a:lnSpc>
                <a:spcPct val="110000"/>
              </a:lnSpc>
              <a:defRPr sz="1600" spc="-2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defRPr>
            </a:lvl1pPr>
          </a:lstStyle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일시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: 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일시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}</a:t>
            </a:r>
          </a:p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장소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: 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장소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}</a:t>
            </a:r>
          </a:p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목적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}</a:t>
            </a:r>
            <a:endParaRPr lang="id-ID" altLang="ko-KR" sz="1200" dirty="0">
              <a:latin typeface="메이플스토리" panose="02000300000000000000" pitchFamily="2" charset="-127"/>
              <a:ea typeface="메이플스토리" panose="020003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EFDD060-16AB-40C9-9060-E22CBC13B4E0}"/>
              </a:ext>
            </a:extLst>
          </p:cNvPr>
          <p:cNvSpPr/>
          <p:nvPr/>
        </p:nvSpPr>
        <p:spPr>
          <a:xfrm>
            <a:off x="349280" y="1277103"/>
            <a:ext cx="3703608" cy="1085098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21" name="Group 72">
            <a:extLst>
              <a:ext uri="{FF2B5EF4-FFF2-40B4-BE49-F238E27FC236}">
                <a16:creationId xmlns:a16="http://schemas.microsoft.com/office/drawing/2014/main" id="{9C4FED92-8683-4189-9A85-4CE7E9F2D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84618"/>
              </p:ext>
            </p:extLst>
          </p:nvPr>
        </p:nvGraphicFramePr>
        <p:xfrm>
          <a:off x="4247579" y="1267250"/>
          <a:ext cx="5341528" cy="5140557"/>
        </p:xfrm>
        <a:graphic>
          <a:graphicData uri="http://schemas.openxmlformats.org/drawingml/2006/table">
            <a:tbl>
              <a:tblPr/>
              <a:tblGrid>
                <a:gridCol w="144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6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모듈</a:t>
                      </a:r>
                    </a:p>
                  </a:txBody>
                  <a:tcPr marL="53987" marR="53987" marT="19998" marB="19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A4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  <a:spcBef>
                          <a:spcPts val="400"/>
                        </a:spcBef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교육내용</a:t>
                      </a:r>
                    </a:p>
                  </a:txBody>
                  <a:tcPr marL="53987" marR="53987" marT="19998" marB="1999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7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{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모듈</a:t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1}</a:t>
                      </a:r>
                    </a:p>
                  </a:txBody>
                  <a:tcPr marL="80491" marR="80491" marT="40231" marB="402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90" normalizeH="0" baseline="0" noProof="0" dirty="0">
                          <a:ln>
                            <a:solidFill>
                              <a:srgbClr val="56647C"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{</a:t>
                      </a:r>
                      <a:r>
                        <a:rPr kumimoji="0" lang="ko-KR" altLang="en-US" sz="1100" b="0" i="0" u="none" strike="noStrike" kern="1200" cap="none" spc="-90" normalizeH="0" baseline="0" noProof="0" dirty="0">
                          <a:ln>
                            <a:solidFill>
                              <a:srgbClr val="56647C"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모듈</a:t>
                      </a:r>
                      <a:r>
                        <a:rPr kumimoji="0" lang="en-US" altLang="ko-KR" sz="1100" b="0" i="0" u="none" strike="noStrike" kern="1200" cap="none" spc="-90" normalizeH="0" baseline="0" noProof="0" dirty="0">
                          <a:ln>
                            <a:solidFill>
                              <a:srgbClr val="56647C"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1 </a:t>
                      </a:r>
                      <a:r>
                        <a:rPr kumimoji="0" lang="ko-KR" altLang="en-US" sz="1100" b="0" i="0" u="none" strike="noStrike" kern="1200" cap="none" spc="-90" normalizeH="0" baseline="0" noProof="0" dirty="0">
                          <a:ln>
                            <a:solidFill>
                              <a:srgbClr val="56647C"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내용</a:t>
                      </a:r>
                      <a:r>
                        <a:rPr kumimoji="0" lang="en-US" altLang="ko-KR" sz="1100" b="0" i="0" u="none" strike="noStrike" kern="1200" cap="none" spc="-90" normalizeH="0" baseline="0" noProof="0" dirty="0">
                          <a:ln>
                            <a:solidFill>
                              <a:srgbClr val="56647C"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00603000000020004" pitchFamily="50" charset="-127"/>
                        </a:rPr>
                        <a:t>}</a:t>
                      </a:r>
                      <a:endParaRPr kumimoji="0" lang="ko-KR" altLang="en-US" sz="1100" b="0" i="0" u="none" strike="noStrike" kern="1200" cap="none" spc="-90" normalizeH="0" baseline="0" noProof="0" dirty="0">
                        <a:ln>
                          <a:solidFill>
                            <a:srgbClr val="56647C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메이플스토리" panose="02000300000000000000" pitchFamily="2" charset="-127"/>
                        <a:ea typeface="메이플스토리" panose="02000300000000000000" pitchFamily="2" charset="-127"/>
                        <a:cs typeface="Pretendard Medium" panose="02000603000000020004" pitchFamily="50" charset="-127"/>
                      </a:endParaRPr>
                    </a:p>
                  </a:txBody>
                  <a:tcPr marL="80503" marR="80503" marT="37145" marB="37145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67376"/>
                  </a:ext>
                </a:extLst>
              </a:tr>
              <a:tr h="9717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{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모듈</a:t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2}</a:t>
                      </a:r>
                    </a:p>
                  </a:txBody>
                  <a:tcPr marL="47530" marR="47530" marT="31667" marB="316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{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모듈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2 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내용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}</a:t>
                      </a:r>
                      <a:endParaRPr kumimoji="0" lang="ko-KR" altLang="en-US" sz="1100" b="0" i="0" u="none" strike="noStrike" kern="1200" cap="none" spc="0" normalizeH="0" baseline="0" noProof="0" dirty="0">
                        <a:ln w="6350">
                          <a:solidFill>
                            <a:srgbClr val="3F3F3F">
                              <a:lumMod val="65000"/>
                              <a:lumOff val="35000"/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메이플스토리" panose="02000300000000000000" pitchFamily="2" charset="-127"/>
                        <a:ea typeface="메이플스토리" panose="02000300000000000000" pitchFamily="2" charset="-127"/>
                        <a:cs typeface="+mn-cs"/>
                      </a:endParaRPr>
                    </a:p>
                  </a:txBody>
                  <a:tcPr marL="80503" marR="80503" marT="37145" marB="37145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100835"/>
                  </a:ext>
                </a:extLst>
              </a:tr>
              <a:tr h="9717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나눔바른고딕OTF"/>
                          <a:ea typeface="나눔바른고딕OTF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{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모듈</a:t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3}</a:t>
                      </a:r>
                    </a:p>
                  </a:txBody>
                  <a:tcPr marL="47530" marR="47530" marT="31667" marB="316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{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모듈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3 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내용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}</a:t>
                      </a:r>
                    </a:p>
                  </a:txBody>
                  <a:tcPr marL="80503" marR="80503" marT="37145" marB="37145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32203"/>
                  </a:ext>
                </a:extLst>
              </a:tr>
              <a:tr h="971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{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모듈</a:t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4}</a:t>
                      </a:r>
                    </a:p>
                  </a:txBody>
                  <a:tcPr marL="47530" marR="47530" marT="31667" marB="316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{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모듈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4 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내용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}</a:t>
                      </a:r>
                      <a:endParaRPr kumimoji="0" lang="ko-KR" altLang="en-US" sz="1100" b="0" i="0" u="none" strike="noStrike" kern="1200" cap="none" spc="0" normalizeH="0" baseline="0" noProof="0" dirty="0">
                        <a:ln w="6350">
                          <a:solidFill>
                            <a:srgbClr val="3F3F3F">
                              <a:lumMod val="65000"/>
                              <a:lumOff val="35000"/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메이플스토리" panose="02000300000000000000" pitchFamily="2" charset="-127"/>
                        <a:ea typeface="메이플스토리" panose="02000300000000000000" pitchFamily="2" charset="-127"/>
                        <a:cs typeface="+mn-cs"/>
                      </a:endParaRPr>
                    </a:p>
                  </a:txBody>
                  <a:tcPr marL="80503" marR="80503" marT="37145" marB="37145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42870"/>
                  </a:ext>
                </a:extLst>
              </a:tr>
              <a:tr h="971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{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모듈</a:t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Pretendard Medium" panose="020B0600000101010101" charset="-127"/>
                        </a:rPr>
                        <a:t>5}</a:t>
                      </a:r>
                    </a:p>
                  </a:txBody>
                  <a:tcPr marL="47530" marR="47530" marT="31667" marB="316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{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모듈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5 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내용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 w="6350">
                            <a:solidFill>
                              <a:srgbClr val="3F3F3F">
                                <a:lumMod val="65000"/>
                                <a:lumOff val="35000"/>
                                <a:alpha val="1000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cs typeface="+mn-cs"/>
                        </a:rPr>
                        <a:t>}</a:t>
                      </a:r>
                      <a:endParaRPr kumimoji="0" lang="ko-KR" altLang="en-US" sz="1100" b="0" i="0" u="none" strike="noStrike" kern="1200" cap="none" spc="0" normalizeH="0" baseline="0" noProof="0" dirty="0">
                        <a:ln w="6350">
                          <a:solidFill>
                            <a:srgbClr val="3F3F3F">
                              <a:lumMod val="65000"/>
                              <a:lumOff val="35000"/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메이플스토리" panose="02000300000000000000" pitchFamily="2" charset="-127"/>
                        <a:ea typeface="메이플스토리" panose="02000300000000000000" pitchFamily="2" charset="-127"/>
                        <a:cs typeface="+mn-cs"/>
                      </a:endParaRPr>
                    </a:p>
                  </a:txBody>
                  <a:tcPr marL="80503" marR="80503" marT="37145" marB="37145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42768"/>
                  </a:ext>
                </a:extLst>
              </a:tr>
            </a:tbl>
          </a:graphicData>
        </a:graphic>
      </p:graphicFrame>
      <p:sp>
        <p:nvSpPr>
          <p:cNvPr id="34" name="Rectangle 17">
            <a:extLst>
              <a:ext uri="{FF2B5EF4-FFF2-40B4-BE49-F238E27FC236}">
                <a16:creationId xmlns:a16="http://schemas.microsoft.com/office/drawing/2014/main" id="{0216764E-9506-4166-9A4A-2CA9766D2DF8}"/>
              </a:ext>
            </a:extLst>
          </p:cNvPr>
          <p:cNvSpPr/>
          <p:nvPr/>
        </p:nvSpPr>
        <p:spPr>
          <a:xfrm>
            <a:off x="341047" y="2885228"/>
            <a:ext cx="3711841" cy="1270601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4096B6-532D-4334-A099-8F0F70764F42}"/>
              </a:ext>
            </a:extLst>
          </p:cNvPr>
          <p:cNvSpPr txBox="1"/>
          <p:nvPr/>
        </p:nvSpPr>
        <p:spPr>
          <a:xfrm>
            <a:off x="4585988" y="965002"/>
            <a:ext cx="3012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과정 커리큘럼 </a:t>
            </a:r>
            <a:r>
              <a:rPr lang="en-US" altLang="ko-KR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{</a:t>
            </a:r>
            <a:r>
              <a:rPr lang="ko-KR" altLang="en-US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과정 소요시간</a:t>
            </a:r>
            <a:r>
              <a:rPr lang="en-US" altLang="ko-KR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}</a:t>
            </a:r>
            <a:endParaRPr lang="ko-KR" altLang="en-US" sz="1600" b="1" spc="-100" dirty="0">
              <a:latin typeface="메이플스토리" panose="02000300000000000000" pitchFamily="2" charset="-127"/>
              <a:ea typeface="메이플스토리" panose="02000300000000000000" pitchFamily="2" charset="-127"/>
              <a:cs typeface="Pretendard Medium" panose="020B0600000101010101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5A8FB2-9C61-4444-8F59-2D7FB879A5CA}"/>
              </a:ext>
            </a:extLst>
          </p:cNvPr>
          <p:cNvSpPr txBox="1"/>
          <p:nvPr/>
        </p:nvSpPr>
        <p:spPr>
          <a:xfrm>
            <a:off x="646616" y="961757"/>
            <a:ext cx="2074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과정 개요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9A27F3-A968-478D-8947-C557C4169314}"/>
              </a:ext>
            </a:extLst>
          </p:cNvPr>
          <p:cNvSpPr txBox="1"/>
          <p:nvPr/>
        </p:nvSpPr>
        <p:spPr>
          <a:xfrm>
            <a:off x="662699" y="2569760"/>
            <a:ext cx="2074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과정 특징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089552-1241-4A6F-9ED7-F466FB53627D}"/>
              </a:ext>
            </a:extLst>
          </p:cNvPr>
          <p:cNvSpPr txBox="1"/>
          <p:nvPr/>
        </p:nvSpPr>
        <p:spPr>
          <a:xfrm>
            <a:off x="431736" y="4861063"/>
            <a:ext cx="806631" cy="268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latinLnBrk="0">
              <a:lnSpc>
                <a:spcPct val="110000"/>
              </a:lnSpc>
              <a:defRPr sz="1600" spc="-2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defRPr>
            </a:lvl1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altLang="ko-KR" sz="1400" spc="0" dirty="0">
                <a:ln>
                  <a:solidFill>
                    <a:srgbClr val="56647C">
                      <a:alpha val="10000"/>
                    </a:srgbClr>
                  </a:solidFill>
                </a:ln>
                <a:solidFill>
                  <a:srgbClr val="15274B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{</a:t>
            </a:r>
            <a:r>
              <a:rPr lang="ko-KR" altLang="en-US" sz="1400" spc="0" dirty="0" err="1">
                <a:ln>
                  <a:solidFill>
                    <a:srgbClr val="56647C">
                      <a:alpha val="10000"/>
                    </a:srgbClr>
                  </a:solidFill>
                </a:ln>
                <a:solidFill>
                  <a:srgbClr val="15274B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강사명</a:t>
            </a:r>
            <a:r>
              <a:rPr lang="en-US" altLang="ko-KR" sz="1400" spc="0" dirty="0">
                <a:ln>
                  <a:solidFill>
                    <a:srgbClr val="56647C">
                      <a:alpha val="10000"/>
                    </a:srgbClr>
                  </a:solidFill>
                </a:ln>
                <a:solidFill>
                  <a:srgbClr val="15274B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}</a:t>
            </a:r>
            <a:endParaRPr lang="id-ID" altLang="ko-KR" sz="1400" spc="0" dirty="0">
              <a:ln>
                <a:solidFill>
                  <a:srgbClr val="56647C">
                    <a:alpha val="10000"/>
                  </a:srgbClr>
                </a:solidFill>
              </a:ln>
              <a:solidFill>
                <a:srgbClr val="15274B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F9EC0ADB-F4A6-4E10-B5C9-E770322180B3}"/>
              </a:ext>
            </a:extLst>
          </p:cNvPr>
          <p:cNvSpPr/>
          <p:nvPr/>
        </p:nvSpPr>
        <p:spPr>
          <a:xfrm>
            <a:off x="359980" y="4704018"/>
            <a:ext cx="3692908" cy="1702438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B9D559-2AAD-4D16-B466-589D31296EFE}"/>
              </a:ext>
            </a:extLst>
          </p:cNvPr>
          <p:cNvSpPr txBox="1"/>
          <p:nvPr/>
        </p:nvSpPr>
        <p:spPr>
          <a:xfrm>
            <a:off x="657316" y="4388672"/>
            <a:ext cx="2074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spc="-1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B0600000101010101" charset="-127"/>
              </a:rPr>
              <a:t>강사 소개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8CB99F-377F-48AA-84C5-B93B3C51D0F6}"/>
              </a:ext>
            </a:extLst>
          </p:cNvPr>
          <p:cNvSpPr txBox="1"/>
          <p:nvPr/>
        </p:nvSpPr>
        <p:spPr>
          <a:xfrm>
            <a:off x="428883" y="5177516"/>
            <a:ext cx="93070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latinLnBrk="0">
              <a:lnSpc>
                <a:spcPct val="110000"/>
              </a:lnSpc>
              <a:defRPr sz="1600" spc="-2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defRPr>
            </a:lvl1pPr>
          </a:lstStyle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강사이력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}</a:t>
            </a:r>
            <a:endParaRPr lang="id-ID" altLang="ko-KR" sz="1200" dirty="0">
              <a:latin typeface="메이플스토리" panose="02000300000000000000" pitchFamily="2" charset="-127"/>
              <a:ea typeface="메이플스토리" panose="020003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95A0D-8EE2-CD64-9AF9-0D1031CA490D}"/>
              </a:ext>
            </a:extLst>
          </p:cNvPr>
          <p:cNvSpPr txBox="1"/>
          <p:nvPr/>
        </p:nvSpPr>
        <p:spPr>
          <a:xfrm>
            <a:off x="421036" y="3034296"/>
            <a:ext cx="747320" cy="797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latinLnBrk="0">
              <a:lnSpc>
                <a:spcPct val="110000"/>
              </a:lnSpc>
              <a:defRPr sz="1600" spc="-2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defRPr>
            </a:lvl1pPr>
          </a:lstStyle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특징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1}</a:t>
            </a:r>
          </a:p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특징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2}</a:t>
            </a:r>
          </a:p>
          <a:p>
            <a:pPr marL="92075" indent="-920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{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특징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  <a:cs typeface="Pretendard Medium" panose="02000603000000020004" pitchFamily="50" charset="-127"/>
              </a:rPr>
              <a:t>3}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2E608FB-95EA-6954-8491-832E513EC91E}"/>
              </a:ext>
            </a:extLst>
          </p:cNvPr>
          <p:cNvSpPr/>
          <p:nvPr/>
        </p:nvSpPr>
        <p:spPr>
          <a:xfrm>
            <a:off x="358663" y="983299"/>
            <a:ext cx="2667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✅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2315C12-2752-C868-D251-D50EC65D8D64}"/>
              </a:ext>
            </a:extLst>
          </p:cNvPr>
          <p:cNvSpPr/>
          <p:nvPr/>
        </p:nvSpPr>
        <p:spPr>
          <a:xfrm>
            <a:off x="358663" y="2594623"/>
            <a:ext cx="2667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✅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4F9363-F968-4763-8142-A59A4C7E0C7D}"/>
              </a:ext>
            </a:extLst>
          </p:cNvPr>
          <p:cNvSpPr/>
          <p:nvPr/>
        </p:nvSpPr>
        <p:spPr>
          <a:xfrm>
            <a:off x="358663" y="4407681"/>
            <a:ext cx="2667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✅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53B9EBD-ED54-439B-14D9-F8694523AD27}"/>
              </a:ext>
            </a:extLst>
          </p:cNvPr>
          <p:cNvSpPr/>
          <p:nvPr/>
        </p:nvSpPr>
        <p:spPr>
          <a:xfrm>
            <a:off x="4247579" y="983299"/>
            <a:ext cx="2667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2757511596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rgbClr val="008080"/>
          </a:solidFill>
        </a:ln>
      </a:spPr>
      <a:bodyPr rtlCol="0" anchor="ctr"/>
      <a:lstStyle>
        <a:defPPr algn="ctr">
          <a:defRPr sz="1400" dirty="0">
            <a:latin typeface="메이플스토리" panose="02000300000000000000" pitchFamily="2" charset="-127"/>
            <a:ea typeface="메이플스토리" panose="02000300000000000000" pitchFamily="2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테마1" id="{08A4F549-88D0-46EF-BA6B-2A9D6CD87E8C}" vid="{CB4306B0-4E90-4987-B2B9-BA8F0D6674C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6025</TotalTime>
  <Words>99</Words>
  <Application>Microsoft Office PowerPoint</Application>
  <PresentationFormat>A4 용지(210x297mm)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Wingdings</vt:lpstr>
      <vt:lpstr>굴림</vt:lpstr>
      <vt:lpstr>메이플스토리</vt:lpstr>
      <vt:lpstr>Arial</vt:lpstr>
      <vt:lpstr>테마1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KSA</dc:creator>
  <cp:lastModifiedBy>user</cp:lastModifiedBy>
  <cp:revision>240</cp:revision>
  <cp:lastPrinted>2024-07-25T06:51:04Z</cp:lastPrinted>
  <dcterms:created xsi:type="dcterms:W3CDTF">2023-12-06T06:01:22Z</dcterms:created>
  <dcterms:modified xsi:type="dcterms:W3CDTF">2024-09-22T01:41:08Z</dcterms:modified>
</cp:coreProperties>
</file>