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9" r:id="rId4"/>
    <p:sldId id="281" r:id="rId5"/>
    <p:sldId id="280" r:id="rId6"/>
    <p:sldId id="28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23/5/2025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23/5/2025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23/5/2025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23/5/2025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23/5/2025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23/5/2025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23/5/2025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23/5/2025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dirty="0" smtClean="0">
                <a:solidFill>
                  <a:srgbClr val="FF0000"/>
                </a:solidFill>
                <a:latin typeface="Arial" panose="020B0604020202020204" pitchFamily="34" charset="0"/>
                <a:cs typeface="Arial" panose="020B0604020202020204" pitchFamily="34" charset="0"/>
              </a:rPr>
              <a:t>NIỀM VUI THIẾT THA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6186309"/>
          </a:xfrm>
          <a:prstGeom prst="rect">
            <a:avLst/>
          </a:prstGeom>
        </p:spPr>
        <p:txBody>
          <a:bodyPr wrap="square">
            <a:spAutoFit/>
          </a:bodyPr>
          <a:lstStyle/>
          <a:p>
            <a:pPr algn="just"/>
            <a:r>
              <a:rPr lang="vi-VN" sz="4800" b="1" dirty="0"/>
              <a:t> </a:t>
            </a:r>
            <a:r>
              <a:rPr lang="vi-VN" sz="7200" b="1" dirty="0" smtClean="0">
                <a:solidFill>
                  <a:srgbClr val="FF0000"/>
                </a:solidFill>
              </a:rPr>
              <a:t>ĐK</a:t>
            </a:r>
            <a:r>
              <a:rPr lang="en-US" sz="4800" b="1" dirty="0" smtClean="0">
                <a:solidFill>
                  <a:srgbClr val="FF0000"/>
                </a:solidFill>
              </a:rPr>
              <a:t>. </a:t>
            </a:r>
            <a:r>
              <a:rPr lang="vi-VN" sz="5400" b="1" dirty="0"/>
              <a:t>Niềm vui, niềm vui dâng thiết tha khi bước vào đền thánh Chúa Trời ta. Ngay nơi đây Chúa ban tình thương muôn người đến chung tôn thờ, tôn thờ tình Chúa ta.</a:t>
            </a:r>
            <a:r>
              <a:rPr lang="vi-VN" sz="5400" b="1" dirty="0"/>
              <a:t> </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082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2"/>
            <a:ext cx="11165137" cy="5724644"/>
          </a:xfrm>
          <a:prstGeom prst="rect">
            <a:avLst/>
          </a:prstGeom>
        </p:spPr>
        <p:txBody>
          <a:bodyPr wrap="square">
            <a:spAutoFit/>
          </a:bodyPr>
          <a:lstStyle/>
          <a:p>
            <a:pPr algn="just"/>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smtClean="0">
                <a:solidFill>
                  <a:srgbClr val="FF0000"/>
                </a:solidFill>
                <a:effectLst/>
                <a:latin typeface="Arial" panose="020B0604020202020204" pitchFamily="34" charset="0"/>
                <a:cs typeface="Arial" panose="020B0604020202020204" pitchFamily="34" charset="0"/>
              </a:rPr>
              <a:t>1.</a:t>
            </a:r>
            <a:r>
              <a:rPr lang="vi-VN" sz="4800" b="1" dirty="0"/>
              <a:t> </a:t>
            </a:r>
            <a:r>
              <a:rPr lang="vi-VN" sz="6000" b="1" dirty="0"/>
              <a:t>Xin Chúa đỡ nâng con ngày đêm, xin thương tình dắt dìu đời con. Xin cho con vui trên đường đời. Xin cho con say trong tình Ngài.</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1497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6186309"/>
          </a:xfrm>
          <a:prstGeom prst="rect">
            <a:avLst/>
          </a:prstGeom>
        </p:spPr>
        <p:txBody>
          <a:bodyPr wrap="square">
            <a:spAutoFit/>
          </a:bodyPr>
          <a:lstStyle/>
          <a:p>
            <a:pPr algn="just"/>
            <a:r>
              <a:rPr lang="vi-VN" sz="4800" b="1"/>
              <a:t> </a:t>
            </a:r>
            <a:r>
              <a:rPr lang="vi-VN" sz="7200" b="1" smtClean="0">
                <a:solidFill>
                  <a:srgbClr val="FF0000"/>
                </a:solidFill>
              </a:rPr>
              <a:t>ĐK</a:t>
            </a:r>
            <a:r>
              <a:rPr lang="en-US" sz="4800" b="1" smtClean="0">
                <a:solidFill>
                  <a:srgbClr val="FF0000"/>
                </a:solidFill>
              </a:rPr>
              <a:t>. </a:t>
            </a:r>
            <a:r>
              <a:rPr lang="vi-VN" sz="5400" b="1" dirty="0"/>
              <a:t>Niềm vui, niềm vui dâng thiết tha khi bước vào đền thánh Chúa Trời ta. Ngay nơi đây Chúa ban tình thương muôn người đến chung tôn thờ, tôn thờ tình Chúa ta.</a:t>
            </a:r>
            <a:r>
              <a:rPr lang="vi-VN" sz="5400" b="1" dirty="0"/>
              <a:t> </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08976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5663089"/>
          </a:xfrm>
          <a:prstGeom prst="rect">
            <a:avLst/>
          </a:prstGeom>
        </p:spPr>
        <p:txBody>
          <a:bodyPr wrap="square">
            <a:spAutoFit/>
          </a:bodyPr>
          <a:lstStyle/>
          <a:p>
            <a:pPr algn="just"/>
            <a:r>
              <a:rPr lang="vi-VN" sz="4800" b="1" dirty="0"/>
              <a:t> </a:t>
            </a:r>
            <a:r>
              <a:rPr lang="vi-VN" sz="7200" b="1" dirty="0" smtClean="0">
                <a:solidFill>
                  <a:srgbClr val="FF0000"/>
                </a:solidFill>
              </a:rPr>
              <a:t>2</a:t>
            </a:r>
            <a:r>
              <a:rPr lang="en-US" sz="4800" b="1" dirty="0" smtClean="0">
                <a:solidFill>
                  <a:srgbClr val="FF0000"/>
                </a:solidFill>
              </a:rPr>
              <a:t>. </a:t>
            </a:r>
            <a:r>
              <a:rPr lang="vi-VN" sz="5800" b="1" dirty="0" smtClean="0"/>
              <a:t>Con mong ước bao nhiêu tháng ngày, xin trong hồn thắm đẹp tình yêu. Tâm tư con trông mong một điều: Cho con luôn sống trong nhà Ngài.</a:t>
            </a:r>
            <a:endParaRPr lang="vi-VN" sz="58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29997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6186309"/>
          </a:xfrm>
          <a:prstGeom prst="rect">
            <a:avLst/>
          </a:prstGeom>
        </p:spPr>
        <p:txBody>
          <a:bodyPr wrap="square">
            <a:spAutoFit/>
          </a:bodyPr>
          <a:lstStyle/>
          <a:p>
            <a:pPr algn="just"/>
            <a:r>
              <a:rPr lang="vi-VN" sz="4800" b="1" dirty="0"/>
              <a:t> </a:t>
            </a:r>
            <a:r>
              <a:rPr lang="vi-VN" sz="7200" b="1" dirty="0" smtClean="0">
                <a:solidFill>
                  <a:srgbClr val="FF0000"/>
                </a:solidFill>
              </a:rPr>
              <a:t>ĐK</a:t>
            </a:r>
            <a:r>
              <a:rPr lang="en-US" sz="4800" b="1" dirty="0" smtClean="0">
                <a:solidFill>
                  <a:srgbClr val="FF0000"/>
                </a:solidFill>
              </a:rPr>
              <a:t>. </a:t>
            </a:r>
            <a:r>
              <a:rPr lang="vi-VN" sz="5400" b="1" dirty="0"/>
              <a:t>Niềm vui, niềm vui dâng thiết tha khi bước vào đền thánh Chúa Trời ta. Ngay nơi đây Chúa ban tình thương muôn người đến chung tôn thờ, tôn thờ tình Chúa ta.</a:t>
            </a:r>
            <a:r>
              <a:rPr lang="vi-VN" sz="5400" b="1" dirty="0"/>
              <a:t> </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69796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72</TotalTime>
  <Words>7</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Century Gothic</vt:lpstr>
      <vt:lpstr>Garamond</vt:lpstr>
      <vt:lpstr>Verdana</vt:lpstr>
      <vt:lpstr>Savon</vt:lpstr>
      <vt:lpstr>NIỀM VUI THIẾT THA</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Admin</cp:lastModifiedBy>
  <cp:revision>34</cp:revision>
  <dcterms:created xsi:type="dcterms:W3CDTF">2024-12-09T09:20:09Z</dcterms:created>
  <dcterms:modified xsi:type="dcterms:W3CDTF">2025-05-23T02:33:51Z</dcterms:modified>
</cp:coreProperties>
</file>