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handoutMasterIdLst>
    <p:handoutMasterId r:id="rId6"/>
  </p:handout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68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DF8590-AEA2-4386-BD58-9EA5B5251E38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CCF3D2-A0B7-4425-807E-DCCDBA5C7CF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30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https://plantillaspowerpoint.org/" TargetMode="Externa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/>
          <p:cNvSpPr txBox="1"/>
          <p:nvPr userDrawn="1"/>
        </p:nvSpPr>
        <p:spPr>
          <a:xfrm rot="16200000">
            <a:off x="-2375975" y="1449765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46406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1450593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47234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2049" y="397939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32048" y="300379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32048" y="4844068"/>
            <a:ext cx="83519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THEMES PPT</a:t>
            </a:r>
            <a:r>
              <a:rPr lang="en-US" altLang="ko-KR" sz="8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_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281</Words>
  <Application>Microsoft Office PowerPoint</Application>
  <PresentationFormat>Presentación en pantalla (16:9)</PresentationFormat>
  <Paragraphs>19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맑은 고딕</vt:lpstr>
      <vt:lpstr>Arial</vt:lpstr>
      <vt:lpstr>Calibri</vt:lpstr>
      <vt:lpstr>Wingdings</vt:lpstr>
      <vt:lpstr>Office Theme</vt:lpstr>
      <vt:lpstr>Custom Design</vt:lpstr>
      <vt:lpstr>Presentación de PowerPoint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eduardo</cp:lastModifiedBy>
  <cp:revision>22</cp:revision>
  <dcterms:created xsi:type="dcterms:W3CDTF">2014-04-01T16:27:38Z</dcterms:created>
  <dcterms:modified xsi:type="dcterms:W3CDTF">2023-11-19T12:11:32Z</dcterms:modified>
</cp:coreProperties>
</file>