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1" r:id="rId2"/>
  </p:sldMasterIdLst>
  <p:handoutMasterIdLst>
    <p:handoutMasterId r:id="rId6"/>
  </p:handoutMasterIdLst>
  <p:sldIdLst>
    <p:sldId id="256" r:id="rId3"/>
    <p:sldId id="257" r:id="rId4"/>
    <p:sldId id="259" r:id="rId5"/>
  </p:sldIdLst>
  <p:sldSz cx="9144000" cy="5143500" type="screen16x9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43" d="100"/>
          <a:sy n="143" d="100"/>
        </p:scale>
        <p:origin x="684" y="12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7" d="100"/>
          <a:sy n="87" d="100"/>
        </p:scale>
        <p:origin x="3840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DF8590-AEA2-4386-BD58-9EA5B5251E38}" type="datetimeFigureOut">
              <a:rPr lang="en-US" smtClean="0"/>
              <a:t>11/19/2023</a:t>
            </a:fld>
            <a:endParaRPr lang="en-U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CCF3D2-A0B7-4425-807E-DCCDBA5C7CF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17309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197685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11/19/2023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35354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4788"/>
            <a:ext cx="3008313" cy="87153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43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076325"/>
            <a:ext cx="3008313" cy="35179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11/19/2023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18249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4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60375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900"/>
            <a:ext cx="5486400" cy="6032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11/19/2023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24409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11/19/2023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087169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6375"/>
            <a:ext cx="2057400" cy="43878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6375"/>
            <a:ext cx="6019800" cy="43878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11/19/2023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00912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0"/>
            <a:ext cx="9144000" cy="884466"/>
          </a:xfrm>
          <a:prstGeom prst="rect">
            <a:avLst/>
          </a:prstGeom>
        </p:spPr>
        <p:txBody>
          <a:bodyPr anchor="ctr"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altLang="ko-KR" dirty="0" smtClean="0"/>
              <a:t> Click to edit title</a:t>
            </a:r>
            <a:endParaRPr lang="ko-KR" alt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95536" y="1131590"/>
            <a:ext cx="8496944" cy="460648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 altLang="ko-KR" dirty="0" smtClean="0"/>
              <a:t>Click to edit Master text styles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0"/>
          </p:nvPr>
        </p:nvSpPr>
        <p:spPr>
          <a:xfrm>
            <a:off x="405880" y="1808261"/>
            <a:ext cx="8496944" cy="2995737"/>
          </a:xfrm>
          <a:prstGeom prst="rect">
            <a:avLst/>
          </a:prstGeom>
        </p:spPr>
        <p:txBody>
          <a:bodyPr lIns="396000" anchor="t"/>
          <a:lstStyle>
            <a:lvl1pPr marL="0" indent="0"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 altLang="ko-KR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46943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619672" y="0"/>
            <a:ext cx="7524328" cy="884466"/>
          </a:xfrm>
          <a:prstGeom prst="rect">
            <a:avLst/>
          </a:prstGeom>
        </p:spPr>
        <p:txBody>
          <a:bodyPr anchor="ctr"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altLang="ko-KR" dirty="0" smtClean="0"/>
              <a:t> Click to edit title</a:t>
            </a:r>
            <a:endParaRPr lang="ko-KR" alt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979712" y="987574"/>
            <a:ext cx="6912768" cy="460648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 altLang="ko-KR" dirty="0" smtClean="0"/>
              <a:t>Click to edit Master text styles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0"/>
          </p:nvPr>
        </p:nvSpPr>
        <p:spPr>
          <a:xfrm>
            <a:off x="1990056" y="1664245"/>
            <a:ext cx="6912768" cy="2995737"/>
          </a:xfrm>
          <a:prstGeom prst="rect">
            <a:avLst/>
          </a:prstGeom>
        </p:spPr>
        <p:txBody>
          <a:bodyPr lIns="396000" anchor="t"/>
          <a:lstStyle>
            <a:lvl1pPr marL="0" indent="0"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 altLang="ko-KR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228082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8613"/>
            <a:ext cx="7772400" cy="11017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11/19/2023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59595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11/19/2023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51330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5"/>
            <a:ext cx="7772400" cy="10223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79638"/>
            <a:ext cx="7772400" cy="11255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11/19/2023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04311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0"/>
            <a:ext cx="4038600" cy="3394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0"/>
            <a:ext cx="4038600" cy="3394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11/19/2023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58029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0938"/>
            <a:ext cx="4040188" cy="4810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950"/>
            <a:ext cx="4040188" cy="2962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50938"/>
            <a:ext cx="4041775" cy="4810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631950"/>
            <a:ext cx="4041775" cy="2962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11/19/2023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87940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11/19/2023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05109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hyperlink" Target="https://plantillaspowerpoint.org/" TargetMode="External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.xml"/><Relationship Id="rId13" Type="http://schemas.openxmlformats.org/officeDocument/2006/relationships/hyperlink" Target="https://plantillaspowerpoint.org/" TargetMode="External"/><Relationship Id="rId3" Type="http://schemas.openxmlformats.org/officeDocument/2006/relationships/slideLayout" Target="../slideLayouts/slideLayout6.xml"/><Relationship Id="rId7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4.xml"/><Relationship Id="rId5" Type="http://schemas.openxmlformats.org/officeDocument/2006/relationships/slideLayout" Target="../slideLayouts/slideLayout8.xml"/><Relationship Id="rId10" Type="http://schemas.openxmlformats.org/officeDocument/2006/relationships/slideLayout" Target="../slideLayouts/slideLayout13.xml"/><Relationship Id="rId4" Type="http://schemas.openxmlformats.org/officeDocument/2006/relationships/slideLayout" Target="../slideLayouts/slideLayout7.xml"/><Relationship Id="rId9" Type="http://schemas.openxmlformats.org/officeDocument/2006/relationships/slideLayout" Target="../slideLayouts/slideLayout12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11"/>
          <p:cNvSpPr txBox="1"/>
          <p:nvPr userDrawn="1"/>
        </p:nvSpPr>
        <p:spPr>
          <a:xfrm rot="16200000">
            <a:off x="-2375975" y="1449765"/>
            <a:ext cx="4446020" cy="24622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bs-Latn-BA" sz="10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Find</a:t>
            </a:r>
            <a:r>
              <a:rPr lang="bs-Latn-BA" sz="1000" baseline="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</a:t>
            </a:r>
            <a:r>
              <a:rPr lang="bs-Latn-BA" sz="10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ore PowerPoint templates</a:t>
            </a:r>
            <a:r>
              <a:rPr lang="bs-Latn-BA" sz="1000" baseline="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on </a:t>
            </a:r>
            <a:r>
              <a:rPr lang="es-PE" sz="1000" b="1" baseline="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5"/>
              </a:rPr>
              <a:t>plantillaspowerpoint.org</a:t>
            </a:r>
            <a:endParaRPr lang="en-US" sz="10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Imagen 4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-794666" y="4246406"/>
            <a:ext cx="1245186" cy="3441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23917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1" hangingPunct="1">
        <a:spcBef>
          <a:spcPct val="0"/>
        </a:spcBef>
        <a:buNone/>
        <a:defRPr sz="3600" b="1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6375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8229600" cy="33940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937D59-5EDB-4C39-B697-625748F703B6}" type="datetimeFigureOut">
              <a:rPr lang="en-US" smtClean="0"/>
              <a:t>11/19/2023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31DC1F-5561-484E-AB46-68C682854F61}" type="slidenum">
              <a:rPr lang="en-US" smtClean="0"/>
              <a:t>‹Nº›</a:t>
            </a:fld>
            <a:endParaRPr lang="en-US"/>
          </a:p>
        </p:txBody>
      </p:sp>
      <p:sp>
        <p:nvSpPr>
          <p:cNvPr id="7" name="TextBox 11"/>
          <p:cNvSpPr txBox="1"/>
          <p:nvPr userDrawn="1"/>
        </p:nvSpPr>
        <p:spPr>
          <a:xfrm rot="16200000">
            <a:off x="-2375975" y="1450593"/>
            <a:ext cx="4446020" cy="24622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bs-Latn-BA" sz="10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Find</a:t>
            </a:r>
            <a:r>
              <a:rPr lang="bs-Latn-BA" sz="1000" baseline="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</a:t>
            </a:r>
            <a:r>
              <a:rPr lang="bs-Latn-BA" sz="10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ore PowerPoint templates</a:t>
            </a:r>
            <a:r>
              <a:rPr lang="bs-Latn-BA" sz="1000" baseline="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on </a:t>
            </a:r>
            <a:r>
              <a:rPr lang="es-PE" sz="1000" b="1" baseline="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13"/>
              </a:rPr>
              <a:t>plantillaspowerpoint.org</a:t>
            </a:r>
            <a:endParaRPr lang="en-US" sz="10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Imagen 7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-794666" y="4247234"/>
            <a:ext cx="1245186" cy="3441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12399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://www.free-powerpoint-templates-design.com/free-powerpoint-templates-design" TargetMode="External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32049" y="3979391"/>
            <a:ext cx="486003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INSERT </a:t>
            </a:r>
            <a:r>
              <a:rPr kumimoji="0"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THE </a:t>
            </a:r>
            <a:r>
              <a:rPr kumimoji="0" lang="en-US" altLang="ko-KR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TITLE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OF</a:t>
            </a:r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kumimoji="0" lang="en-US" altLang="ko-KR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YOUR PRESENTATION HERE    </a:t>
            </a:r>
            <a:endParaRPr kumimoji="0" lang="en-US" altLang="ko-KR" sz="1200" b="1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1"/>
          <p:cNvSpPr txBox="1">
            <a:spLocks noChangeArrowheads="1"/>
          </p:cNvSpPr>
          <p:nvPr/>
        </p:nvSpPr>
        <p:spPr bwMode="auto">
          <a:xfrm>
            <a:off x="432048" y="3003798"/>
            <a:ext cx="4860032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ko-K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FREE </a:t>
            </a:r>
          </a:p>
          <a:p>
            <a:r>
              <a:rPr lang="en-US" altLang="ko-K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PPT TEMPLATES</a:t>
            </a:r>
          </a:p>
        </p:txBody>
      </p:sp>
      <p:sp>
        <p:nvSpPr>
          <p:cNvPr id="7" name="TextBox 6">
            <a:hlinkClick r:id="rId2"/>
          </p:cNvPr>
          <p:cNvSpPr txBox="1"/>
          <p:nvPr/>
        </p:nvSpPr>
        <p:spPr>
          <a:xfrm>
            <a:off x="432048" y="4844068"/>
            <a:ext cx="835191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80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THEMES PPT</a:t>
            </a:r>
            <a:r>
              <a:rPr lang="en-US" altLang="ko-KR" sz="80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_ </a:t>
            </a:r>
            <a:r>
              <a:rPr lang="en-US" altLang="ko-KR" sz="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Free PowerPoint Templates, Diagrams and Charts</a:t>
            </a:r>
            <a:endParaRPr lang="ko-KR" altLang="en-US" sz="800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-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8344" y="267494"/>
            <a:ext cx="1301512" cy="3218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447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latin typeface="Arial" pitchFamily="34" charset="0"/>
                <a:cs typeface="Arial" pitchFamily="34" charset="0"/>
              </a:rPr>
              <a:t>Free PPT Templates - Widescreen(16:9)</a:t>
            </a:r>
            <a:endParaRPr lang="en-US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r>
              <a:rPr lang="en-US" altLang="ko-KR" dirty="0">
                <a:latin typeface="Arial" pitchFamily="34" charset="0"/>
                <a:cs typeface="Arial" pitchFamily="34" charset="0"/>
              </a:rPr>
              <a:t>This PowerPoint Template has clean and neutral design that can be adapted to any content and meets various market segments. With this many slides you are able to make a complete PowerPoint Presentation that best suit your needs. </a:t>
            </a:r>
          </a:p>
          <a:p>
            <a:pPr>
              <a:buFont typeface="Wingdings" pitchFamily="2" charset="2"/>
              <a:buChar char="ü"/>
            </a:pPr>
            <a:endParaRPr lang="en-US" altLang="ko-KR" dirty="0">
              <a:latin typeface="Arial" pitchFamily="34" charset="0"/>
              <a:cs typeface="Arial" pitchFamily="34" charset="0"/>
            </a:endParaRPr>
          </a:p>
          <a:p>
            <a:r>
              <a:rPr lang="en-US" altLang="ko-KR" dirty="0">
                <a:latin typeface="Arial" pitchFamily="34" charset="0"/>
                <a:cs typeface="Arial" pitchFamily="34" charset="0"/>
              </a:rPr>
              <a:t>This PowerPoint Template has clean and neutral design that can be adapted to any content and meets various market segments. With this many slides you are able to make a complete PowerPoint Presentation that best suit your needs.</a:t>
            </a:r>
          </a:p>
          <a:p>
            <a:endParaRPr lang="en-US" altLang="ko-KR" dirty="0">
              <a:latin typeface="Arial" pitchFamily="34" charset="0"/>
              <a:cs typeface="Arial" pitchFamily="34" charset="0"/>
            </a:endParaRPr>
          </a:p>
          <a:p>
            <a:r>
              <a:rPr lang="en-US" altLang="ko-KR" dirty="0">
                <a:latin typeface="Arial" pitchFamily="34" charset="0"/>
                <a:cs typeface="Arial" pitchFamily="34" charset="0"/>
              </a:rPr>
              <a:t>This PowerPoint Template has clean and neutral design that can be adapted to any content and meets various market segments. With this many slides you are able to make a complete PowerPoint Presentation that best suit your needs</a:t>
            </a:r>
            <a:r>
              <a:rPr lang="en-US" altLang="ko-KR" dirty="0" smtClean="0">
                <a:latin typeface="Arial" pitchFamily="34" charset="0"/>
                <a:cs typeface="Arial" pitchFamily="34" charset="0"/>
              </a:rPr>
              <a:t>.</a:t>
            </a:r>
            <a:endParaRPr lang="ko-KR" alt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Click to add 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0594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Click to add title</a:t>
            </a:r>
            <a:endParaRPr lang="ko-KR" alt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Free PPT Templates - Widescreen(16:9</a:t>
            </a:r>
            <a:r>
              <a:rPr lang="en-US" b="1" dirty="0" smtClean="0"/>
              <a:t>)</a:t>
            </a:r>
            <a:endParaRPr lang="en-US" b="1" dirty="0"/>
          </a:p>
        </p:txBody>
      </p:sp>
      <p:sp>
        <p:nvSpPr>
          <p:cNvPr id="5" name="Content Placeholder 4"/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r>
              <a:rPr lang="en-US" altLang="ko-KR" dirty="0">
                <a:latin typeface="Arial" pitchFamily="34" charset="0"/>
                <a:cs typeface="Arial" pitchFamily="34" charset="0"/>
              </a:rPr>
              <a:t>This PowerPoint Template has clean and neutral design that can be adapted to any content and meets various market segments. With this many slides you are able to make a complete PowerPoint Presentation that best suit your needs. </a:t>
            </a:r>
          </a:p>
          <a:p>
            <a:pPr>
              <a:buFont typeface="Wingdings" pitchFamily="2" charset="2"/>
              <a:buChar char="ü"/>
            </a:pPr>
            <a:endParaRPr lang="en-US" altLang="ko-KR" dirty="0">
              <a:latin typeface="Arial" pitchFamily="34" charset="0"/>
              <a:cs typeface="Arial" pitchFamily="34" charset="0"/>
            </a:endParaRPr>
          </a:p>
          <a:p>
            <a:r>
              <a:rPr lang="en-US" altLang="ko-KR" dirty="0">
                <a:latin typeface="Arial" pitchFamily="34" charset="0"/>
                <a:cs typeface="Arial" pitchFamily="34" charset="0"/>
              </a:rPr>
              <a:t>This PowerPoint Template has clean and neutral design that can be adapted to any content and meets various market segments. With this many slides you are able to make a complete PowerPoint Presentation that best suit your needs.</a:t>
            </a:r>
          </a:p>
          <a:p>
            <a:endParaRPr lang="en-US" altLang="ko-KR" dirty="0">
              <a:latin typeface="Arial" pitchFamily="34" charset="0"/>
              <a:cs typeface="Arial" pitchFamily="34" charset="0"/>
            </a:endParaRPr>
          </a:p>
          <a:p>
            <a:r>
              <a:rPr lang="en-US" altLang="ko-KR" dirty="0">
                <a:latin typeface="Arial" pitchFamily="34" charset="0"/>
                <a:cs typeface="Arial" pitchFamily="34" charset="0"/>
              </a:rPr>
              <a:t>This PowerPoint Template has clean and neutral design that can be adapted to any content and meets various market segments. With this many slides you are able to make a complete PowerPoint Presentation that best suit your needs</a:t>
            </a:r>
            <a:r>
              <a:rPr lang="en-US" altLang="ko-KR" dirty="0" smtClean="0">
                <a:latin typeface="Arial" pitchFamily="34" charset="0"/>
                <a:cs typeface="Arial" pitchFamily="34" charset="0"/>
              </a:rPr>
              <a:t>.</a:t>
            </a:r>
            <a:endParaRPr lang="ko-KR" altLang="en-US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9107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505</TotalTime>
  <Words>281</Words>
  <Application>Microsoft Office PowerPoint</Application>
  <PresentationFormat>Presentación en pantalla (16:9)</PresentationFormat>
  <Paragraphs>19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3</vt:i4>
      </vt:variant>
    </vt:vector>
  </HeadingPairs>
  <TitlesOfParts>
    <vt:vector size="9" baseType="lpstr">
      <vt:lpstr>맑은 고딕</vt:lpstr>
      <vt:lpstr>Arial</vt:lpstr>
      <vt:lpstr>Calibri</vt:lpstr>
      <vt:lpstr>Wingdings</vt:lpstr>
      <vt:lpstr>Office Theme</vt:lpstr>
      <vt:lpstr>Custom Design</vt:lpstr>
      <vt:lpstr>Presentación de PowerPoint</vt:lpstr>
      <vt:lpstr> Click to add title</vt:lpstr>
      <vt:lpstr>Click to add title</vt:lpstr>
    </vt:vector>
  </TitlesOfParts>
  <Company>Microsoft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Registered User</dc:creator>
  <cp:lastModifiedBy>eduardo</cp:lastModifiedBy>
  <cp:revision>22</cp:revision>
  <dcterms:created xsi:type="dcterms:W3CDTF">2014-04-01T16:27:38Z</dcterms:created>
  <dcterms:modified xsi:type="dcterms:W3CDTF">2023-11-19T12:11:32Z</dcterms:modified>
</cp:coreProperties>
</file>